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5.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9" r:id="rId5"/>
    <p:sldId id="296" r:id="rId6"/>
    <p:sldId id="263" r:id="rId7"/>
    <p:sldId id="322" r:id="rId8"/>
    <p:sldId id="290" r:id="rId9"/>
    <p:sldId id="291" r:id="rId10"/>
    <p:sldId id="295" r:id="rId11"/>
    <p:sldId id="306" r:id="rId12"/>
    <p:sldId id="316" r:id="rId13"/>
    <p:sldId id="307" r:id="rId14"/>
    <p:sldId id="308" r:id="rId15"/>
    <p:sldId id="256" r:id="rId16"/>
    <p:sldId id="274" r:id="rId17"/>
    <p:sldId id="258" r:id="rId18"/>
    <p:sldId id="321" r:id="rId19"/>
    <p:sldId id="289"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3B"/>
    <a:srgbClr val="0000FF"/>
    <a:srgbClr val="03C4E8"/>
    <a:srgbClr val="0066FF"/>
    <a:srgbClr val="A9C2C6"/>
    <a:srgbClr val="115A8D"/>
    <a:srgbClr val="FFB8CE"/>
    <a:srgbClr val="1F4E79"/>
    <a:srgbClr val="A7FDFF"/>
    <a:srgbClr val="0C0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4" autoAdjust="0"/>
    <p:restoredTop sz="84954" autoAdjust="0"/>
  </p:normalViewPr>
  <p:slideViewPr>
    <p:cSldViewPr snapToGrid="0">
      <p:cViewPr varScale="1">
        <p:scale>
          <a:sx n="57" d="100"/>
          <a:sy n="57" d="100"/>
        </p:scale>
        <p:origin x="89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10/23/2021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79F61F-2C66-4BB0-9C81-BB3534A7442A}" type="slidenum">
              <a:rPr lang="en-US" smtClean="0"/>
              <a:t>1</a:t>
            </a:fld>
            <a:endParaRPr lang="en-US"/>
          </a:p>
        </p:txBody>
      </p:sp>
    </p:spTree>
    <p:extLst>
      <p:ext uri="{BB962C8B-B14F-4D97-AF65-F5344CB8AC3E}">
        <p14:creationId xmlns:p14="http://schemas.microsoft.com/office/powerpoint/2010/main" val="265515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7</a:t>
            </a:fld>
            <a:endParaRPr lang="en-US"/>
          </a:p>
        </p:txBody>
      </p:sp>
    </p:spTree>
    <p:extLst>
      <p:ext uri="{BB962C8B-B14F-4D97-AF65-F5344CB8AC3E}">
        <p14:creationId xmlns:p14="http://schemas.microsoft.com/office/powerpoint/2010/main" val="298659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12</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10/23/2021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10/23/2021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tags" Target="../tags/tag3.xml"/><Relationship Id="rId7" Type="http://schemas.openxmlformats.org/officeDocument/2006/relationships/image" Target="../media/image2.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5" Type="http://schemas.openxmlformats.org/officeDocument/2006/relationships/image" Target="../media/image14.jpeg"/><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allwhitebackground.com/colorful-background-image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8.png"/><Relationship Id="rId7" Type="http://schemas.openxmlformats.org/officeDocument/2006/relationships/image" Target="../media/image28.gif"/><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4.wav"/><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702"/>
            <a:ext cx="12192000" cy="6858000"/>
          </a:xfrm>
          <a:prstGeom prst="rect">
            <a:avLst/>
          </a:prstGeom>
        </p:spPr>
      </p:pic>
      <p:sp>
        <p:nvSpPr>
          <p:cNvPr id="3" name="TextBox 2"/>
          <p:cNvSpPr txBox="1"/>
          <p:nvPr>
            <p:custDataLst>
              <p:tags r:id="rId2"/>
            </p:custDataLst>
          </p:nvPr>
        </p:nvSpPr>
        <p:spPr>
          <a:xfrm>
            <a:off x="2071757" y="1621361"/>
            <a:ext cx="8048486" cy="1446550"/>
          </a:xfrm>
          <a:prstGeom prst="rect">
            <a:avLst/>
          </a:prstGeom>
          <a:noFill/>
        </p:spPr>
        <p:txBody>
          <a:bodyPr wrap="square" rtlCol="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a:r>
              <a:rPr lang="en-US" sz="4400" b="1" spc="38" dirty="0">
                <a:ln w="11430"/>
                <a:solidFill>
                  <a:srgbClr val="FF0000"/>
                </a:solidFill>
                <a:effectLst>
                  <a:outerShdw blurRad="76200" dist="50800" dir="5400000" algn="tl" rotWithShape="0">
                    <a:srgbClr val="000000">
                      <a:alpha val="65000"/>
                    </a:srgbClr>
                  </a:outerShdw>
                  <a:reflection blurRad="6350" stA="50000" endA="300" endPos="50000" dist="60007" dir="5400000" sy="-100000" algn="bl" rotWithShape="0"/>
                </a:effectLst>
                <a:latin typeface="Arial" panose="020B0604020202020204" pitchFamily="34" charset="0"/>
                <a:cs typeface="Arial" panose="020B0604020202020204" pitchFamily="34" charset="0"/>
              </a:rPr>
              <a:t>CHÀO MỪNG CÁC THẦY CÔ ĐẾN DỰ GIỜ </a:t>
            </a:r>
          </a:p>
        </p:txBody>
      </p:sp>
      <p:sp>
        <p:nvSpPr>
          <p:cNvPr id="4" name="TextBox 3"/>
          <p:cNvSpPr txBox="1"/>
          <p:nvPr>
            <p:custDataLst>
              <p:tags r:id="rId3"/>
            </p:custDataLst>
          </p:nvPr>
        </p:nvSpPr>
        <p:spPr>
          <a:xfrm>
            <a:off x="3376232" y="4513364"/>
            <a:ext cx="5725287" cy="1384995"/>
          </a:xfrm>
          <a:prstGeom prst="rect">
            <a:avLst/>
          </a:prstGeom>
          <a:noFill/>
        </p:spPr>
        <p:txBody>
          <a:bodyPr wrap="square" rtlCol="0">
            <a:spAutoFit/>
          </a:bodyPr>
          <a:lstStyle/>
          <a:p>
            <a:pPr algn="ctr"/>
            <a:r>
              <a:rPr lang="en-US" sz="4400"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Lớp</a:t>
            </a:r>
            <a:r>
              <a:rPr lang="en-US" sz="4400"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6A1</a:t>
            </a:r>
          </a:p>
          <a:p>
            <a:pPr algn="ctr"/>
            <a:r>
              <a:rPr lang="en-US" sz="4000"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a:t>
            </a:r>
            <a:r>
              <a:rPr lang="vi-VN" sz="4000"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ường</a:t>
            </a:r>
            <a:r>
              <a:rPr lang="en-US" sz="4000"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THCS </a:t>
            </a:r>
            <a:r>
              <a:rPr lang="en-US" sz="4000"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Ngũ</a:t>
            </a:r>
            <a:r>
              <a:rPr lang="en-US" sz="4000"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Hiệp</a:t>
            </a:r>
          </a:p>
        </p:txBody>
      </p:sp>
      <p:sp>
        <p:nvSpPr>
          <p:cNvPr id="5" name="TextBox 4"/>
          <p:cNvSpPr txBox="1"/>
          <p:nvPr>
            <p:custDataLst>
              <p:tags r:id="rId4"/>
            </p:custDataLst>
          </p:nvPr>
        </p:nvSpPr>
        <p:spPr>
          <a:xfrm>
            <a:off x="107796" y="6273225"/>
            <a:ext cx="3767328" cy="584775"/>
          </a:xfrm>
          <a:prstGeom prst="rect">
            <a:avLst/>
          </a:prstGeom>
          <a:noFill/>
        </p:spPr>
        <p:txBody>
          <a:bodyPr wrap="square" rtlCol="0">
            <a:spAutoFit/>
          </a:bodyPr>
          <a:lstStyle/>
          <a:p>
            <a:r>
              <a:rPr lang="en-US" sz="3200" dirty="0">
                <a:solidFill>
                  <a:srgbClr val="FFFF00"/>
                </a:solidFill>
                <a:latin typeface="Arial" panose="020B0604020202020204" pitchFamily="34" charset="0"/>
                <a:cs typeface="Arial" panose="020B0604020202020204" pitchFamily="34" charset="0"/>
              </a:rPr>
              <a:t>GV: Trần Tuấn Anh</a:t>
            </a:r>
          </a:p>
        </p:txBody>
      </p:sp>
      <p:sp>
        <p:nvSpPr>
          <p:cNvPr id="6" name="Action Button: Sound 5">
            <a:hlinkClick r:id="" action="ppaction://noaction" highlightClick="1">
              <a:snd r:embed="rId8" name="applause.wav"/>
            </a:hlinkClick>
            <a:extLst>
              <a:ext uri="{FF2B5EF4-FFF2-40B4-BE49-F238E27FC236}">
                <a16:creationId xmlns:a16="http://schemas.microsoft.com/office/drawing/2014/main" id="{7146C6EC-E707-47E3-8FAB-DD779C409F7E}"/>
              </a:ext>
            </a:extLst>
          </p:cNvPr>
          <p:cNvSpPr/>
          <p:nvPr/>
        </p:nvSpPr>
        <p:spPr>
          <a:xfrm>
            <a:off x="11809140" y="6490010"/>
            <a:ext cx="382859" cy="386692"/>
          </a:xfrm>
          <a:prstGeom prst="actionButtonSoun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9613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a16="http://schemas.microsoft.com/office/drawing/2014/main" id="{9167930C-EDBA-4C42-A0EA-AEAA78D93DD0}"/>
              </a:ext>
            </a:extLst>
          </p:cNvPr>
          <p:cNvSpPr txBox="1">
            <a:spLocks noChangeArrowheads="1"/>
          </p:cNvSpPr>
          <p:nvPr/>
        </p:nvSpPr>
        <p:spPr bwMode="auto">
          <a:xfrm>
            <a:off x="595596" y="2073375"/>
            <a:ext cx="10609677" cy="2554545"/>
          </a:xfrm>
          <a:prstGeom prst="rect">
            <a:avLst/>
          </a:prstGeom>
          <a:noFill/>
          <a:ln w="38100" algn="ctr">
            <a:solidFill>
              <a:srgbClr val="C00000"/>
            </a:solidFill>
            <a:prstDash val="lg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đôi</a:t>
            </a:r>
            <a:r>
              <a:rPr lang="en-US" altLang="en-US" sz="3200" b="1" dirty="0">
                <a:solidFill>
                  <a:srgbClr val="0066FF"/>
                </a:solidFill>
                <a:latin typeface="Arial" panose="020B0604020202020204" pitchFamily="34" charset="0"/>
                <a:cs typeface="Arial" panose="020B0604020202020204" pitchFamily="34" charset="0"/>
              </a:rPr>
              <a:t> </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3’</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2; 3</a:t>
            </a:r>
          </a:p>
        </p:txBody>
      </p:sp>
      <p:pic>
        <p:nvPicPr>
          <p:cNvPr id="32" name="Picture 3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pic>
        <p:nvPicPr>
          <p:cNvPr id="7" name="Picture 4" descr="AG00040_">
            <a:extLst>
              <a:ext uri="{FF2B5EF4-FFF2-40B4-BE49-F238E27FC236}">
                <a16:creationId xmlns:a16="http://schemas.microsoft.com/office/drawing/2014/main" id="{67EB603C-997C-49D6-93E9-290816B4684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925631">
            <a:off x="9830498" y="6230115"/>
            <a:ext cx="56197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3">
            <a:extLst>
              <a:ext uri="{FF2B5EF4-FFF2-40B4-BE49-F238E27FC236}">
                <a16:creationId xmlns:a16="http://schemas.microsoft.com/office/drawing/2014/main" id="{4D825307-54DD-482E-A113-35C95F519B80}"/>
              </a:ext>
            </a:extLst>
          </p:cNvPr>
          <p:cNvSpPr>
            <a:spLocks noChangeArrowheads="1"/>
          </p:cNvSpPr>
          <p:nvPr/>
        </p:nvSpPr>
        <p:spPr bwMode="auto">
          <a:xfrm>
            <a:off x="10595673" y="5847528"/>
            <a:ext cx="1219200" cy="838200"/>
          </a:xfrm>
          <a:prstGeom prst="roundRect">
            <a:avLst>
              <a:gd name="adj" fmla="val 15231"/>
            </a:avLst>
          </a:prstGeom>
          <a:gradFill rotWithShape="1">
            <a:gsLst>
              <a:gs pos="0">
                <a:srgbClr val="FF0000"/>
              </a:gs>
              <a:gs pos="50000">
                <a:srgbClr val="FFFF00"/>
              </a:gs>
              <a:gs pos="100000">
                <a:srgbClr val="FF0000"/>
              </a:gs>
            </a:gsLst>
            <a:lin ang="5400000" scaled="1"/>
          </a:gradFill>
          <a:ln w="25400">
            <a:solidFill>
              <a:srgbClr val="00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4800">
              <a:solidFill>
                <a:srgbClr val="0000FF"/>
              </a:solidFill>
              <a:latin typeface="VNI-Souvir" pitchFamily="2" charset="0"/>
            </a:endParaRPr>
          </a:p>
        </p:txBody>
      </p:sp>
      <p:sp>
        <p:nvSpPr>
          <p:cNvPr id="9" name="Text Box 84">
            <a:extLst>
              <a:ext uri="{FF2B5EF4-FFF2-40B4-BE49-F238E27FC236}">
                <a16:creationId xmlns:a16="http://schemas.microsoft.com/office/drawing/2014/main" id="{AADBCFCE-A3BF-43E1-982C-6EE81C08C767}"/>
              </a:ext>
            </a:extLst>
          </p:cNvPr>
          <p:cNvSpPr txBox="1">
            <a:spLocks noChangeArrowheads="1"/>
          </p:cNvSpPr>
          <p:nvPr/>
        </p:nvSpPr>
        <p:spPr bwMode="auto">
          <a:xfrm>
            <a:off x="10290873" y="5861815"/>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00</a:t>
            </a:r>
          </a:p>
        </p:txBody>
      </p:sp>
      <p:sp>
        <p:nvSpPr>
          <p:cNvPr id="11" name="Text Box 85">
            <a:extLst>
              <a:ext uri="{FF2B5EF4-FFF2-40B4-BE49-F238E27FC236}">
                <a16:creationId xmlns:a16="http://schemas.microsoft.com/office/drawing/2014/main" id="{88DF1B66-1B0C-47A2-B8FD-793A65EF2BD2}"/>
              </a:ext>
            </a:extLst>
          </p:cNvPr>
          <p:cNvSpPr txBox="1">
            <a:spLocks noChangeArrowheads="1"/>
          </p:cNvSpPr>
          <p:nvPr/>
        </p:nvSpPr>
        <p:spPr bwMode="auto">
          <a:xfrm>
            <a:off x="10290873"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05</a:t>
            </a:r>
          </a:p>
        </p:txBody>
      </p:sp>
      <p:sp>
        <p:nvSpPr>
          <p:cNvPr id="12" name="Text Box 86">
            <a:extLst>
              <a:ext uri="{FF2B5EF4-FFF2-40B4-BE49-F238E27FC236}">
                <a16:creationId xmlns:a16="http://schemas.microsoft.com/office/drawing/2014/main" id="{78EE3F68-3F0D-44CC-9663-1DAAB63C8355}"/>
              </a:ext>
            </a:extLst>
          </p:cNvPr>
          <p:cNvSpPr txBox="1">
            <a:spLocks noChangeArrowheads="1"/>
          </p:cNvSpPr>
          <p:nvPr/>
        </p:nvSpPr>
        <p:spPr bwMode="auto">
          <a:xfrm>
            <a:off x="10290873"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04</a:t>
            </a:r>
          </a:p>
        </p:txBody>
      </p:sp>
      <p:sp>
        <p:nvSpPr>
          <p:cNvPr id="13" name="Text Box 87">
            <a:extLst>
              <a:ext uri="{FF2B5EF4-FFF2-40B4-BE49-F238E27FC236}">
                <a16:creationId xmlns:a16="http://schemas.microsoft.com/office/drawing/2014/main" id="{F914D96E-8DF5-4ABE-8ACE-E243CA626932}"/>
              </a:ext>
            </a:extLst>
          </p:cNvPr>
          <p:cNvSpPr txBox="1">
            <a:spLocks noChangeArrowheads="1"/>
          </p:cNvSpPr>
          <p:nvPr/>
        </p:nvSpPr>
        <p:spPr bwMode="auto">
          <a:xfrm>
            <a:off x="10290873" y="5861815"/>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03</a:t>
            </a:r>
          </a:p>
        </p:txBody>
      </p:sp>
      <p:sp>
        <p:nvSpPr>
          <p:cNvPr id="14" name="Text Box 88">
            <a:extLst>
              <a:ext uri="{FF2B5EF4-FFF2-40B4-BE49-F238E27FC236}">
                <a16:creationId xmlns:a16="http://schemas.microsoft.com/office/drawing/2014/main" id="{B6FDB626-C55E-45C7-B135-2384158CED2D}"/>
              </a:ext>
            </a:extLst>
          </p:cNvPr>
          <p:cNvSpPr txBox="1">
            <a:spLocks noChangeArrowheads="1"/>
          </p:cNvSpPr>
          <p:nvPr/>
        </p:nvSpPr>
        <p:spPr bwMode="auto">
          <a:xfrm>
            <a:off x="10290873" y="5831653"/>
            <a:ext cx="182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02</a:t>
            </a:r>
          </a:p>
        </p:txBody>
      </p:sp>
      <p:sp>
        <p:nvSpPr>
          <p:cNvPr id="15" name="Text Box 89">
            <a:extLst>
              <a:ext uri="{FF2B5EF4-FFF2-40B4-BE49-F238E27FC236}">
                <a16:creationId xmlns:a16="http://schemas.microsoft.com/office/drawing/2014/main" id="{66D9A45F-2FB8-4CEF-A0FC-BB9B68718FF8}"/>
              </a:ext>
            </a:extLst>
          </p:cNvPr>
          <p:cNvSpPr txBox="1">
            <a:spLocks noChangeArrowheads="1"/>
          </p:cNvSpPr>
          <p:nvPr/>
        </p:nvSpPr>
        <p:spPr bwMode="auto">
          <a:xfrm>
            <a:off x="10305161"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01</a:t>
            </a:r>
          </a:p>
        </p:txBody>
      </p:sp>
      <p:sp>
        <p:nvSpPr>
          <p:cNvPr id="16" name="Text Box 91">
            <a:extLst>
              <a:ext uri="{FF2B5EF4-FFF2-40B4-BE49-F238E27FC236}">
                <a16:creationId xmlns:a16="http://schemas.microsoft.com/office/drawing/2014/main" id="{9A2DEA15-1C27-43A6-A0D3-7F0A3969BCDD}"/>
              </a:ext>
            </a:extLst>
          </p:cNvPr>
          <p:cNvSpPr txBox="1">
            <a:spLocks noChangeArrowheads="1"/>
          </p:cNvSpPr>
          <p:nvPr/>
        </p:nvSpPr>
        <p:spPr bwMode="auto">
          <a:xfrm>
            <a:off x="10290873"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06</a:t>
            </a:r>
          </a:p>
        </p:txBody>
      </p:sp>
      <p:sp>
        <p:nvSpPr>
          <p:cNvPr id="17" name="Text Box 92">
            <a:extLst>
              <a:ext uri="{FF2B5EF4-FFF2-40B4-BE49-F238E27FC236}">
                <a16:creationId xmlns:a16="http://schemas.microsoft.com/office/drawing/2014/main" id="{7C2FA0F8-C810-47F8-86F9-EFB777D73355}"/>
              </a:ext>
            </a:extLst>
          </p:cNvPr>
          <p:cNvSpPr txBox="1">
            <a:spLocks noChangeArrowheads="1"/>
          </p:cNvSpPr>
          <p:nvPr/>
        </p:nvSpPr>
        <p:spPr bwMode="auto">
          <a:xfrm>
            <a:off x="10290873"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07</a:t>
            </a:r>
          </a:p>
        </p:txBody>
      </p:sp>
      <p:sp>
        <p:nvSpPr>
          <p:cNvPr id="18" name="Text Box 93">
            <a:extLst>
              <a:ext uri="{FF2B5EF4-FFF2-40B4-BE49-F238E27FC236}">
                <a16:creationId xmlns:a16="http://schemas.microsoft.com/office/drawing/2014/main" id="{C9340062-7BD4-4A7D-8974-6E2D15FC2858}"/>
              </a:ext>
            </a:extLst>
          </p:cNvPr>
          <p:cNvSpPr txBox="1">
            <a:spLocks noChangeArrowheads="1"/>
          </p:cNvSpPr>
          <p:nvPr/>
        </p:nvSpPr>
        <p:spPr bwMode="auto">
          <a:xfrm>
            <a:off x="10290873"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08</a:t>
            </a:r>
          </a:p>
        </p:txBody>
      </p:sp>
      <p:sp>
        <p:nvSpPr>
          <p:cNvPr id="19" name="Text Box 94">
            <a:extLst>
              <a:ext uri="{FF2B5EF4-FFF2-40B4-BE49-F238E27FC236}">
                <a16:creationId xmlns:a16="http://schemas.microsoft.com/office/drawing/2014/main" id="{8B510FB3-F172-489A-B995-C9DC5640540E}"/>
              </a:ext>
            </a:extLst>
          </p:cNvPr>
          <p:cNvSpPr txBox="1">
            <a:spLocks noChangeArrowheads="1"/>
          </p:cNvSpPr>
          <p:nvPr/>
        </p:nvSpPr>
        <p:spPr bwMode="auto">
          <a:xfrm>
            <a:off x="10290873"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09</a:t>
            </a:r>
          </a:p>
        </p:txBody>
      </p:sp>
      <p:sp>
        <p:nvSpPr>
          <p:cNvPr id="20" name="Text Box 95">
            <a:extLst>
              <a:ext uri="{FF2B5EF4-FFF2-40B4-BE49-F238E27FC236}">
                <a16:creationId xmlns:a16="http://schemas.microsoft.com/office/drawing/2014/main" id="{1A2A0438-1E84-4A4E-9EBF-A99D39610FA8}"/>
              </a:ext>
            </a:extLst>
          </p:cNvPr>
          <p:cNvSpPr txBox="1">
            <a:spLocks noChangeArrowheads="1"/>
          </p:cNvSpPr>
          <p:nvPr/>
        </p:nvSpPr>
        <p:spPr bwMode="auto">
          <a:xfrm>
            <a:off x="10290873" y="586975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10</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 fill="hold"/>
                                        <p:tgtEl>
                                          <p:spTgt spid="8"/>
                                        </p:tgtEl>
                                        <p:attrNameLst>
                                          <p:attrName>ppt_w</p:attrName>
                                        </p:attrNameLst>
                                      </p:cBhvr>
                                      <p:tavLst>
                                        <p:tav tm="0">
                                          <p:val>
                                            <p:fltVal val="0"/>
                                          </p:val>
                                        </p:tav>
                                        <p:tav tm="100000">
                                          <p:val>
                                            <p:strVal val="#ppt_w"/>
                                          </p:val>
                                        </p:tav>
                                      </p:tavLst>
                                    </p:anim>
                                    <p:anim calcmode="lin" valueType="num">
                                      <p:cBhvr>
                                        <p:cTn id="32" dur="100" fill="hold"/>
                                        <p:tgtEl>
                                          <p:spTgt spid="8"/>
                                        </p:tgtEl>
                                        <p:attrNameLst>
                                          <p:attrName>ppt_h</p:attrName>
                                        </p:attrNameLst>
                                      </p:cBhvr>
                                      <p:tavLst>
                                        <p:tav tm="0">
                                          <p:val>
                                            <p:fltVal val="0"/>
                                          </p:val>
                                        </p:tav>
                                        <p:tav tm="100000">
                                          <p:val>
                                            <p:strVal val="#ppt_h"/>
                                          </p:val>
                                        </p:tav>
                                      </p:tavLst>
                                    </p:anim>
                                  </p:childTnLst>
                                </p:cTn>
                              </p:par>
                            </p:childTnLst>
                          </p:cTn>
                        </p:par>
                        <p:par>
                          <p:cTn id="33" fill="hold">
                            <p:stCondLst>
                              <p:cond delay="1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7" fill="hold">
                            <p:stCondLst>
                              <p:cond delay="11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1" fill="hold">
                            <p:stCondLst>
                              <p:cond delay="21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2" name="DING.WAV"/>
                                        </p:tgtEl>
                                      </p:cMediaNode>
                                    </p:audio>
                                  </p:subTnLst>
                                </p:cTn>
                              </p:par>
                            </p:childTnLst>
                          </p:cTn>
                        </p:par>
                        <p:par>
                          <p:cTn id="45" fill="hold">
                            <p:stCondLst>
                              <p:cond delay="31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2" name="DING.WAV"/>
                                        </p:tgtEl>
                                      </p:cMediaNode>
                                    </p:audio>
                                  </p:subTnLst>
                                </p:cTn>
                              </p:par>
                            </p:childTnLst>
                          </p:cTn>
                        </p:par>
                        <p:par>
                          <p:cTn id="49" fill="hold">
                            <p:stCondLst>
                              <p:cond delay="41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3" fill="hold">
                            <p:stCondLst>
                              <p:cond delay="51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7" fill="hold">
                            <p:stCondLst>
                              <p:cond delay="61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audio>
                                      <p:cMediaNode>
                                        <p:cTn display="0" masterRel="sameClick">
                                          <p:stCondLst>
                                            <p:cond evt="begin" delay="0">
                                              <p:tn val="58"/>
                                            </p:cond>
                                          </p:stCondLst>
                                          <p:endCondLst>
                                            <p:cond evt="onStopAudio" delay="0">
                                              <p:tgtEl>
                                                <p:sldTgt/>
                                              </p:tgtEl>
                                            </p:cond>
                                          </p:endCondLst>
                                        </p:cTn>
                                        <p:tgtEl>
                                          <p:sndTgt r:embed="rId2" name="DING.WAV"/>
                                        </p:tgtEl>
                                      </p:cMediaNode>
                                    </p:audio>
                                  </p:subTnLst>
                                </p:cTn>
                              </p:par>
                            </p:childTnLst>
                          </p:cTn>
                        </p:par>
                        <p:par>
                          <p:cTn id="61" fill="hold">
                            <p:stCondLst>
                              <p:cond delay="7100"/>
                            </p:stCondLst>
                            <p:childTnLst>
                              <p:par>
                                <p:cTn id="62" presetID="10"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5" fill="hold">
                            <p:stCondLst>
                              <p:cond delay="8100"/>
                            </p:stCondLst>
                            <p:childTnLst>
                              <p:par>
                                <p:cTn id="66" presetID="10" presetClass="entr" presetSubtype="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audio>
                                      <p:cMediaNode>
                                        <p:cTn display="0" masterRel="sameClick">
                                          <p:stCondLst>
                                            <p:cond evt="begin" delay="0">
                                              <p:tn val="66"/>
                                            </p:cond>
                                          </p:stCondLst>
                                          <p:endCondLst>
                                            <p:cond evt="onStopAudio" delay="0">
                                              <p:tgtEl>
                                                <p:sldTgt/>
                                              </p:tgtEl>
                                            </p:cond>
                                          </p:endCondLst>
                                        </p:cTn>
                                        <p:tgtEl>
                                          <p:sndTgt r:embed="rId2" name="DING.WAV"/>
                                        </p:tgtEl>
                                      </p:cMediaNode>
                                    </p:audio>
                                  </p:subTnLst>
                                </p:cTn>
                              </p:par>
                            </p:childTnLst>
                          </p:cTn>
                        </p:par>
                        <p:par>
                          <p:cTn id="69" fill="hold">
                            <p:stCondLst>
                              <p:cond delay="91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audio>
                                      <p:cMediaNode>
                                        <p:cTn display="0" masterRel="sameClick">
                                          <p:stCondLst>
                                            <p:cond evt="begin" delay="0">
                                              <p:tn val="70"/>
                                            </p:cond>
                                          </p:stCondLst>
                                          <p:endCondLst>
                                            <p:cond evt="onStopAudio" delay="0">
                                              <p:tgtEl>
                                                <p:sldTgt/>
                                              </p:tgtEl>
                                            </p:cond>
                                          </p:endCondLst>
                                        </p:cTn>
                                        <p:tgtEl>
                                          <p:sndTgt r:embed="rId2" name="DING.WAV"/>
                                        </p:tgtEl>
                                      </p:cMediaNode>
                                    </p:audio>
                                  </p:subTnLst>
                                </p:cTn>
                              </p:par>
                            </p:childTnLst>
                          </p:cTn>
                        </p:par>
                        <p:par>
                          <p:cTn id="73" fill="hold">
                            <p:stCondLst>
                              <p:cond delay="101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audio>
                                      <p:cMediaNode>
                                        <p:cTn display="0" masterRel="sameClick">
                                          <p:stCondLst>
                                            <p:cond evt="begin" delay="0">
                                              <p:tn val="74"/>
                                            </p:cond>
                                          </p:stCondLst>
                                          <p:endCondLst>
                                            <p:cond evt="onStopAudio" delay="0">
                                              <p:tgtEl>
                                                <p:sldTgt/>
                                              </p:tgtEl>
                                            </p:cond>
                                          </p:endCondLst>
                                        </p:cTn>
                                        <p:tgtEl>
                                          <p:sndTgt r:embed="rId3" name="TADA.WAV"/>
                                        </p:tgtEl>
                                      </p:cMediaNode>
                                    </p:audio>
                                  </p:subTnLst>
                                </p:cTn>
                              </p:par>
                            </p:childTnLst>
                          </p:cTn>
                        </p:par>
                        <p:par>
                          <p:cTn id="77" fill="hold">
                            <p:stCondLst>
                              <p:cond delay="11100"/>
                            </p:stCondLst>
                            <p:childTnLst>
                              <p:par>
                                <p:cTn id="78" presetID="23" presetClass="exit" presetSubtype="32" fill="hold" grpId="1" nodeType="afterEffect">
                                  <p:stCondLst>
                                    <p:cond delay="0"/>
                                  </p:stCondLst>
                                  <p:childTnLst>
                                    <p:anim calcmode="lin" valueType="num">
                                      <p:cBhvr>
                                        <p:cTn id="79" dur="500"/>
                                        <p:tgtEl>
                                          <p:spTgt spid="8"/>
                                        </p:tgtEl>
                                        <p:attrNameLst>
                                          <p:attrName>ppt_w</p:attrName>
                                        </p:attrNameLst>
                                      </p:cBhvr>
                                      <p:tavLst>
                                        <p:tav tm="0">
                                          <p:val>
                                            <p:strVal val="ppt_w"/>
                                          </p:val>
                                        </p:tav>
                                        <p:tav tm="100000">
                                          <p:val>
                                            <p:fltVal val="0"/>
                                          </p:val>
                                        </p:tav>
                                      </p:tavLst>
                                    </p:anim>
                                    <p:anim calcmode="lin" valueType="num">
                                      <p:cBhvr>
                                        <p:cTn id="80" dur="500"/>
                                        <p:tgtEl>
                                          <p:spTgt spid="8"/>
                                        </p:tgtEl>
                                        <p:attrNameLst>
                                          <p:attrName>ppt_h</p:attrName>
                                        </p:attrNameLst>
                                      </p:cBhvr>
                                      <p:tavLst>
                                        <p:tav tm="0">
                                          <p:val>
                                            <p:strVal val="ppt_h"/>
                                          </p:val>
                                        </p:tav>
                                        <p:tav tm="100000">
                                          <p:val>
                                            <p:fltVal val="0"/>
                                          </p:val>
                                        </p:tav>
                                      </p:tavLst>
                                    </p:anim>
                                    <p:set>
                                      <p:cBhvr>
                                        <p:cTn id="8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7"/>
                  </p:tgtEl>
                </p:cond>
              </p:nextCondLst>
            </p:seq>
          </p:childTnLst>
        </p:cTn>
      </p:par>
    </p:tnLst>
    <p:bldLst>
      <p:bldP spid="31" grpId="0" animBg="1"/>
      <p:bldP spid="8" grpId="0" animBg="1"/>
      <p:bldP spid="8" grpId="1" animBg="1"/>
      <p:bldP spid="9" grpId="0"/>
      <p:bldP spid="11" grpId="0"/>
      <p:bldP spid="12" grpId="0"/>
      <p:bldP spid="13" grpId="0"/>
      <p:bldP spid="14" grpId="0"/>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153558" y="4408171"/>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2"/>
          <p:cNvSpPr>
            <a:spLocks noChangeArrowheads="1"/>
          </p:cNvSpPr>
          <p:nvPr/>
        </p:nvSpPr>
        <p:spPr bwMode="auto">
          <a:xfrm>
            <a:off x="1891292" y="655610"/>
            <a:ext cx="76290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600" b="1" dirty="0" err="1">
                <a:solidFill>
                  <a:srgbClr val="00B0F0"/>
                </a:solidFill>
                <a:latin typeface="+mj-lt"/>
                <a:ea typeface="Calibri" panose="020F0502020204030204" pitchFamily="34" charset="0"/>
                <a:cs typeface="Times New Roman" panose="02020603050405020304" pitchFamily="18" charset="0"/>
              </a:rPr>
              <a:t>Luyện</a:t>
            </a:r>
            <a:r>
              <a:rPr lang="en-US" sz="3600" b="1" dirty="0">
                <a:solidFill>
                  <a:srgbClr val="00B0F0"/>
                </a:solidFill>
                <a:latin typeface="+mj-lt"/>
                <a:ea typeface="Calibri" panose="020F0502020204030204" pitchFamily="34" charset="0"/>
                <a:cs typeface="Times New Roman" panose="02020603050405020304" pitchFamily="18" charset="0"/>
              </a:rPr>
              <a:t> </a:t>
            </a:r>
            <a:r>
              <a:rPr lang="en-US" sz="3600" b="1" dirty="0" err="1">
                <a:solidFill>
                  <a:srgbClr val="00B0F0"/>
                </a:solidFill>
                <a:latin typeface="+mj-lt"/>
                <a:ea typeface="Calibri" panose="020F0502020204030204" pitchFamily="34" charset="0"/>
                <a:cs typeface="Times New Roman" panose="02020603050405020304" pitchFamily="18" charset="0"/>
              </a:rPr>
              <a:t>tập</a:t>
            </a:r>
            <a:r>
              <a:rPr lang="en-US" sz="3600" b="1" dirty="0">
                <a:solidFill>
                  <a:srgbClr val="00B0F0"/>
                </a:solidFill>
                <a:latin typeface="+mj-lt"/>
                <a:ea typeface="Calibri" panose="020F0502020204030204" pitchFamily="34" charset="0"/>
                <a:cs typeface="Times New Roman" panose="02020603050405020304" pitchFamily="18" charset="0"/>
              </a:rPr>
              <a:t> 2 </a:t>
            </a:r>
            <a:r>
              <a:rPr lang="vi-VN" sz="3600" dirty="0">
                <a:solidFill>
                  <a:srgbClr val="00B0F0"/>
                </a:solidFill>
                <a:latin typeface="+mj-lt"/>
                <a:ea typeface="Times New Roman" panose="02020603050405020304" pitchFamily="18" charset="0"/>
                <a:cs typeface="Times New Roman" panose="02020603050405020304" pitchFamily="18" charset="0"/>
              </a:rPr>
              <a:t>(SGK trang </a:t>
            </a:r>
            <a:r>
              <a:rPr lang="en-US" sz="3600" dirty="0">
                <a:solidFill>
                  <a:srgbClr val="00B0F0"/>
                </a:solidFill>
                <a:latin typeface="+mj-lt"/>
                <a:ea typeface="Times New Roman" panose="02020603050405020304" pitchFamily="18" charset="0"/>
                <a:cs typeface="Times New Roman" panose="02020603050405020304" pitchFamily="18" charset="0"/>
              </a:rPr>
              <a:t>42</a:t>
            </a:r>
            <a:r>
              <a:rPr lang="vi-VN" sz="3600" dirty="0">
                <a:solidFill>
                  <a:srgbClr val="00B0F0"/>
                </a:solidFill>
                <a:latin typeface="+mj-lt"/>
                <a:ea typeface="Times New Roman" panose="02020603050405020304" pitchFamily="18" charset="0"/>
                <a:cs typeface="Times New Roman" panose="02020603050405020304" pitchFamily="18" charset="0"/>
              </a:rPr>
              <a:t>)</a:t>
            </a:r>
            <a:endParaRPr lang="en-US" sz="3600" dirty="0">
              <a:solidFill>
                <a:srgbClr val="00B0F0"/>
              </a:solidFill>
              <a:latin typeface="+mj-lt"/>
              <a:cs typeface="Times New Roman" panose="02020603050405020304" pitchFamily="18" charset="0"/>
            </a:endParaRPr>
          </a:p>
          <a:p>
            <a:pPr eaLnBrk="0" fontAlgn="base" hangingPunct="0">
              <a:spcBef>
                <a:spcPct val="0"/>
              </a:spcBef>
              <a:spcAft>
                <a:spcPct val="0"/>
              </a:spcAft>
            </a:pPr>
            <a:endParaRPr lang="en-US" sz="3600" dirty="0">
              <a:solidFill>
                <a:srgbClr val="00B0F0"/>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1434579" y="629150"/>
            <a:ext cx="442250" cy="532618"/>
          </a:xfrm>
          <a:prstGeom prst="rect">
            <a:avLst/>
          </a:prstGeom>
        </p:spPr>
      </p:pic>
      <p:pic>
        <p:nvPicPr>
          <p:cNvPr id="40" name="Picture 39"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2330" y="231073"/>
            <a:ext cx="1106216" cy="1106216"/>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2428890386"/>
              </p:ext>
            </p:extLst>
          </p:nvPr>
        </p:nvGraphicFramePr>
        <p:xfrm>
          <a:off x="433136" y="1730318"/>
          <a:ext cx="9753601" cy="2589821"/>
        </p:xfrm>
        <a:graphic>
          <a:graphicData uri="http://schemas.openxmlformats.org/drawingml/2006/table">
            <a:tbl>
              <a:tblPr firstRow="1" bandRow="1">
                <a:tableStyleId>{5940675A-B579-460E-94D1-54222C63F5DA}</a:tableStyleId>
              </a:tblPr>
              <a:tblGrid>
                <a:gridCol w="2217019">
                  <a:extLst>
                    <a:ext uri="{9D8B030D-6E8A-4147-A177-3AD203B41FA5}">
                      <a16:colId xmlns:a16="http://schemas.microsoft.com/office/drawing/2014/main" val="20000"/>
                    </a:ext>
                  </a:extLst>
                </a:gridCol>
                <a:gridCol w="1192474">
                  <a:extLst>
                    <a:ext uri="{9D8B030D-6E8A-4147-A177-3AD203B41FA5}">
                      <a16:colId xmlns:a16="http://schemas.microsoft.com/office/drawing/2014/main" val="20001"/>
                    </a:ext>
                  </a:extLst>
                </a:gridCol>
                <a:gridCol w="2526087">
                  <a:extLst>
                    <a:ext uri="{9D8B030D-6E8A-4147-A177-3AD203B41FA5}">
                      <a16:colId xmlns:a16="http://schemas.microsoft.com/office/drawing/2014/main" val="20002"/>
                    </a:ext>
                  </a:extLst>
                </a:gridCol>
                <a:gridCol w="1973179">
                  <a:extLst>
                    <a:ext uri="{9D8B030D-6E8A-4147-A177-3AD203B41FA5}">
                      <a16:colId xmlns:a16="http://schemas.microsoft.com/office/drawing/2014/main" val="20003"/>
                    </a:ext>
                  </a:extLst>
                </a:gridCol>
                <a:gridCol w="1844842">
                  <a:extLst>
                    <a:ext uri="{9D8B030D-6E8A-4147-A177-3AD203B41FA5}">
                      <a16:colId xmlns:a16="http://schemas.microsoft.com/office/drawing/2014/main" val="20004"/>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err="1">
                          <a:solidFill>
                            <a:schemeClr val="tx1"/>
                          </a:solidFill>
                          <a:effectLst/>
                          <a:latin typeface="Arial" pitchFamily="34" charset="0"/>
                          <a:ea typeface="Calibri" panose="020F0502020204030204" pitchFamily="34" charset="0"/>
                          <a:cs typeface="Arial" pitchFamily="34" charset="0"/>
                        </a:rPr>
                        <a:t>Số</a:t>
                      </a:r>
                      <a:endParaRPr lang="en-US" sz="2800" b="1" kern="1200" dirty="0">
                        <a:solidFill>
                          <a:schemeClr val="tx1"/>
                        </a:solidFill>
                        <a:effectLst/>
                        <a:latin typeface="Arial" pitchFamily="34" charset="0"/>
                        <a:ea typeface="Calibri" panose="020F0502020204030204"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b="1" dirty="0">
                          <a:effectLst/>
                          <a:latin typeface="Arial" panose="020B0604020202020204" pitchFamily="34" charset="0"/>
                          <a:ea typeface="Calibri" panose="020F0502020204030204" pitchFamily="34" charset="0"/>
                          <a:cs typeface="Arial" panose="020B0604020202020204" pitchFamily="34" charset="0"/>
                        </a:rPr>
                        <a:t>23</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b="1" dirty="0">
                          <a:effectLst/>
                          <a:latin typeface="Arial" panose="020B0604020202020204" pitchFamily="34" charset="0"/>
                          <a:ea typeface="Calibri" panose="020F0502020204030204" pitchFamily="34" charset="0"/>
                          <a:cs typeface="Arial" panose="020B0604020202020204" pitchFamily="34" charset="0"/>
                        </a:rPr>
                        <a:t>24</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b="1" dirty="0">
                          <a:effectLst/>
                          <a:latin typeface="Arial" panose="020B0604020202020204" pitchFamily="34" charset="0"/>
                          <a:ea typeface="Calibri" panose="020F0502020204030204" pitchFamily="34" charset="0"/>
                          <a:cs typeface="Arial" panose="020B0604020202020204" pitchFamily="34" charset="0"/>
                        </a:rPr>
                        <a:t>26</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b="1" dirty="0">
                          <a:effectLst/>
                          <a:latin typeface="Arial" panose="020B0604020202020204" pitchFamily="34" charset="0"/>
                          <a:ea typeface="Calibri" panose="020F0502020204030204" pitchFamily="34" charset="0"/>
                          <a:cs typeface="Arial" panose="020B0604020202020204" pitchFamily="34" charset="0"/>
                        </a:rPr>
                        <a:t>27</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20" name="TextBox 19"/>
          <p:cNvSpPr txBox="1"/>
          <p:nvPr/>
        </p:nvSpPr>
        <p:spPr>
          <a:xfrm>
            <a:off x="2695075" y="2532420"/>
            <a:ext cx="1074820" cy="800219"/>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23</a:t>
            </a:r>
            <a:endParaRPr lang="en-US" sz="2800" dirty="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372000"/>
            <a:ext cx="2181727" cy="1231106"/>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 3; 4; 6;</a:t>
            </a:r>
          </a:p>
          <a:p>
            <a:r>
              <a:rPr lang="en-US" sz="2800" dirty="0">
                <a:solidFill>
                  <a:srgbClr val="0000FF"/>
                </a:solidFill>
                <a:latin typeface="Arial" pitchFamily="34" charset="0"/>
                <a:ea typeface="Times New Roman" panose="02020603050405020304" pitchFamily="18" charset="0"/>
                <a:cs typeface="Arial" pitchFamily="34" charset="0"/>
              </a:rPr>
              <a:t>8; 12; 24</a:t>
            </a:r>
            <a:endParaRPr lang="en-US" sz="2800" dirty="0">
              <a:solidFill>
                <a:srgbClr val="0000FF"/>
              </a:solidFill>
              <a:latin typeface="Arial" pitchFamily="34" charset="0"/>
              <a:cs typeface="Arial" pitchFamily="34" charset="0"/>
            </a:endParaRPr>
          </a:p>
          <a:p>
            <a:endParaRPr lang="en-US" dirty="0"/>
          </a:p>
        </p:txBody>
      </p:sp>
      <p:sp>
        <p:nvSpPr>
          <p:cNvPr id="22" name="TextBox 21"/>
          <p:cNvSpPr txBox="1"/>
          <p:nvPr/>
        </p:nvSpPr>
        <p:spPr>
          <a:xfrm>
            <a:off x="6392780" y="2516376"/>
            <a:ext cx="2101516" cy="800219"/>
          </a:xfrm>
          <a:prstGeom prst="rect">
            <a:avLst/>
          </a:prstGeom>
          <a:noFill/>
        </p:spPr>
        <p:txBody>
          <a:bodyPr wrap="square" rtlCol="0">
            <a:spAutoFit/>
          </a:bodyPr>
          <a:lstStyle/>
          <a:p>
            <a:r>
              <a:rPr lang="en-US" sz="2800" dirty="0">
                <a:solidFill>
                  <a:srgbClr val="0000FF"/>
                </a:solidFill>
                <a:latin typeface="Arial" pitchFamily="34" charset="0"/>
                <a:ea typeface="Times New Roman" panose="02020603050405020304" pitchFamily="18" charset="0"/>
                <a:cs typeface="Arial" pitchFamily="34" charset="0"/>
              </a:rPr>
              <a:t>1; 2; 13; 26</a:t>
            </a:r>
            <a:endParaRPr lang="en-US" sz="2800" dirty="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516377"/>
            <a:ext cx="1957138" cy="800219"/>
          </a:xfrm>
          <a:prstGeom prst="rect">
            <a:avLst/>
          </a:prstGeom>
          <a:noFill/>
        </p:spPr>
        <p:txBody>
          <a:bodyPr wrap="square" rtlCol="0">
            <a:spAutoFit/>
          </a:bodyPr>
          <a:lstStyle/>
          <a:p>
            <a:r>
              <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a:solidFill>
                <a:srgbClr val="0000FF"/>
              </a:solidFill>
            </a:endParaRPr>
          </a:p>
          <a:p>
            <a:endParaRPr lang="en-US" dirty="0"/>
          </a:p>
        </p:txBody>
      </p:sp>
      <p:sp>
        <p:nvSpPr>
          <p:cNvPr id="27" name="TextBox 26"/>
          <p:cNvSpPr txBox="1"/>
          <p:nvPr/>
        </p:nvSpPr>
        <p:spPr>
          <a:xfrm>
            <a:off x="4658827" y="3631306"/>
            <a:ext cx="1379620"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3631306"/>
            <a:ext cx="657726"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732972" y="3651803"/>
            <a:ext cx="1379620" cy="800219"/>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3631306"/>
            <a:ext cx="810125" cy="523220"/>
          </a:xfrm>
          <a:prstGeom prst="rect">
            <a:avLst/>
          </a:prstGeom>
          <a:noFill/>
        </p:spPr>
        <p:txBody>
          <a:bodyPr wrap="square" rtlCol="0">
            <a:spAutoFit/>
          </a:bodyPr>
          <a:lstStyle/>
          <a:p>
            <a:r>
              <a:rPr lang="en-US" sz="2800" dirty="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
        <p:nvSpPr>
          <p:cNvPr id="23" name="Rectangle 2">
            <a:extLst>
              <a:ext uri="{FF2B5EF4-FFF2-40B4-BE49-F238E27FC236}">
                <a16:creationId xmlns:a16="http://schemas.microsoft.com/office/drawing/2014/main" id="{8A6FF465-F788-4F17-8877-1D376E33724C}"/>
              </a:ext>
            </a:extLst>
          </p:cNvPr>
          <p:cNvSpPr>
            <a:spLocks noChangeArrowheads="1"/>
          </p:cNvSpPr>
          <p:nvPr/>
        </p:nvSpPr>
        <p:spPr bwMode="auto">
          <a:xfrm>
            <a:off x="2142340" y="4632046"/>
            <a:ext cx="7629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F0"/>
                </a:solidFill>
                <a:latin typeface="+mj-lt"/>
                <a:ea typeface="Calibri" panose="020F0502020204030204" pitchFamily="34" charset="0"/>
                <a:cs typeface="Times New Roman" panose="02020603050405020304" pitchFamily="18" charset="0"/>
              </a:rPr>
              <a:t>Luyện</a:t>
            </a:r>
            <a:r>
              <a:rPr lang="en-US" sz="3200" b="1" dirty="0">
                <a:solidFill>
                  <a:srgbClr val="00B0F0"/>
                </a:solidFill>
                <a:latin typeface="+mj-lt"/>
                <a:ea typeface="Calibri" panose="020F0502020204030204" pitchFamily="34" charset="0"/>
                <a:cs typeface="Times New Roman" panose="02020603050405020304" pitchFamily="18" charset="0"/>
              </a:rPr>
              <a:t> </a:t>
            </a:r>
            <a:r>
              <a:rPr lang="en-US" sz="3200" b="1" dirty="0" err="1">
                <a:solidFill>
                  <a:srgbClr val="00B0F0"/>
                </a:solidFill>
                <a:latin typeface="+mj-lt"/>
                <a:ea typeface="Calibri" panose="020F0502020204030204" pitchFamily="34" charset="0"/>
                <a:cs typeface="Times New Roman" panose="02020603050405020304" pitchFamily="18" charset="0"/>
              </a:rPr>
              <a:t>tập</a:t>
            </a:r>
            <a:r>
              <a:rPr lang="en-US" sz="3200" b="1" dirty="0">
                <a:solidFill>
                  <a:srgbClr val="00B0F0"/>
                </a:solidFill>
                <a:latin typeface="+mj-lt"/>
                <a:ea typeface="Calibri" panose="020F0502020204030204" pitchFamily="34" charset="0"/>
                <a:cs typeface="Times New Roman" panose="02020603050405020304" pitchFamily="18" charset="0"/>
              </a:rPr>
              <a:t> 3 </a:t>
            </a:r>
            <a:r>
              <a:rPr lang="vi-VN" sz="3200" dirty="0">
                <a:solidFill>
                  <a:srgbClr val="00B0F0"/>
                </a:solidFill>
                <a:latin typeface="+mj-lt"/>
                <a:ea typeface="Times New Roman" panose="02020603050405020304" pitchFamily="18" charset="0"/>
                <a:cs typeface="Times New Roman" panose="02020603050405020304" pitchFamily="18" charset="0"/>
              </a:rPr>
              <a:t>(SGK trang </a:t>
            </a:r>
            <a:r>
              <a:rPr lang="en-US" sz="3200" dirty="0">
                <a:solidFill>
                  <a:srgbClr val="00B0F0"/>
                </a:solidFill>
                <a:latin typeface="+mj-lt"/>
                <a:ea typeface="Times New Roman" panose="02020603050405020304" pitchFamily="18" charset="0"/>
                <a:cs typeface="Times New Roman" panose="02020603050405020304" pitchFamily="18" charset="0"/>
              </a:rPr>
              <a:t>42</a:t>
            </a:r>
            <a:r>
              <a:rPr lang="vi-VN" sz="3200" dirty="0">
                <a:solidFill>
                  <a:srgbClr val="00B0F0"/>
                </a:solidFill>
                <a:latin typeface="+mj-lt"/>
                <a:ea typeface="Times New Roman" panose="02020603050405020304" pitchFamily="18" charset="0"/>
                <a:cs typeface="Times New Roman" panose="02020603050405020304" pitchFamily="18" charset="0"/>
              </a:rPr>
              <a:t>)</a:t>
            </a:r>
            <a:endParaRPr lang="en-US" sz="3200" dirty="0">
              <a:solidFill>
                <a:srgbClr val="00B0F0"/>
              </a:solidFill>
              <a:latin typeface="+mj-lt"/>
              <a:cs typeface="Times New Roman" panose="02020603050405020304" pitchFamily="18" charset="0"/>
            </a:endParaRPr>
          </a:p>
        </p:txBody>
      </p:sp>
      <p:pic>
        <p:nvPicPr>
          <p:cNvPr id="25" name="Picture 24">
            <a:extLst>
              <a:ext uri="{FF2B5EF4-FFF2-40B4-BE49-F238E27FC236}">
                <a16:creationId xmlns:a16="http://schemas.microsoft.com/office/drawing/2014/main" id="{4FC5D365-1632-43FC-8C62-10BDA7809B23}"/>
              </a:ext>
            </a:extLst>
          </p:cNvPr>
          <p:cNvPicPr>
            <a:picLocks noChangeAspect="1"/>
          </p:cNvPicPr>
          <p:nvPr/>
        </p:nvPicPr>
        <p:blipFill>
          <a:blip r:embed="rId2"/>
          <a:stretch>
            <a:fillRect/>
          </a:stretch>
        </p:blipFill>
        <p:spPr>
          <a:xfrm>
            <a:off x="1660912" y="4654936"/>
            <a:ext cx="434447" cy="523221"/>
          </a:xfrm>
          <a:prstGeom prst="rect">
            <a:avLst/>
          </a:prstGeom>
        </p:spPr>
      </p:pic>
      <p:sp>
        <p:nvSpPr>
          <p:cNvPr id="26" name="Rectangle 3">
            <a:extLst>
              <a:ext uri="{FF2B5EF4-FFF2-40B4-BE49-F238E27FC236}">
                <a16:creationId xmlns:a16="http://schemas.microsoft.com/office/drawing/2014/main" id="{5CA3A780-CE70-45F6-8077-66699987EB9A}"/>
              </a:ext>
            </a:extLst>
          </p:cNvPr>
          <p:cNvSpPr>
            <a:spLocks noChangeArrowheads="1"/>
          </p:cNvSpPr>
          <p:nvPr/>
        </p:nvSpPr>
        <p:spPr bwMode="auto">
          <a:xfrm>
            <a:off x="1313785" y="5532136"/>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amond(in)">
                                      <p:cBhvr>
                                        <p:cTn id="16" dur="2000"/>
                                        <p:tgtEl>
                                          <p:spTgt spid="40"/>
                                        </p:tgtEl>
                                      </p:cBhvr>
                                    </p:animEffect>
                                  </p:childTnLst>
                                </p:cTn>
                              </p:par>
                            </p:childTnLst>
                          </p:cTn>
                        </p:par>
                        <p:par>
                          <p:cTn id="17" fill="hold">
                            <p:stCondLst>
                              <p:cond delay="2000"/>
                            </p:stCondLst>
                            <p:childTnLst>
                              <p:par>
                                <p:cTn id="18" presetID="18" presetClass="entr" presetSubtype="6"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trips(downRigh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downRigh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edg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edg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strips(downRigh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strips(downRight)">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8" presetClass="entr" presetSubtype="6"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strips(downRight)">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strips(downLeft)">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P spid="21" grpId="0"/>
      <p:bldP spid="22" grpId="0"/>
      <p:bldP spid="24" grpId="0"/>
      <p:bldP spid="27" grpId="0"/>
      <p:bldP spid="28" grpId="0"/>
      <p:bldP spid="31" grpId="0"/>
      <p:bldP spid="32" grpId="0"/>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a16="http://schemas.microsoft.com/office/drawing/2014/main"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a16="http://schemas.microsoft.com/office/drawing/2014/main"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a16="http://schemas.microsoft.com/office/drawing/2014/main"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a16="http://schemas.microsoft.com/office/drawing/2014/main"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a16="http://schemas.microsoft.com/office/drawing/2014/main"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a16="http://schemas.microsoft.com/office/drawing/2014/main"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a16="http://schemas.microsoft.com/office/drawing/2014/main"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a16="http://schemas.microsoft.com/office/drawing/2014/main"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a16="http://schemas.microsoft.com/office/drawing/2014/main"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a16="http://schemas.microsoft.com/office/drawing/2014/main"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a16="http://schemas.microsoft.com/office/drawing/2014/main"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a16="http://schemas.microsoft.com/office/drawing/2014/main"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210307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em</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có</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nhiều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em</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3"/>
          <p:cNvSpPr/>
          <p:nvPr/>
        </p:nvSpPr>
        <p:spPr>
          <a:xfrm>
            <a:off x="0" y="2925341"/>
            <a:ext cx="4464918" cy="1555043"/>
          </a:xfrm>
          <a:prstGeom prst="cloudCallout">
            <a:avLst>
              <a:gd name="adj1" fmla="val 88807"/>
              <a:gd name="adj2" fmla="val -135019"/>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Arial" pitchFamily="34" charset="0"/>
                <a:cs typeface="Arial" pitchFamily="34" charset="0"/>
              </a:rPr>
              <a:t>Các</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kiến</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thức</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cần</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ghi</a:t>
            </a:r>
            <a:r>
              <a:rPr lang="en-US" sz="3200" dirty="0">
                <a:solidFill>
                  <a:srgbClr val="7030A0"/>
                </a:solidFill>
                <a:latin typeface="Arial" pitchFamily="34" charset="0"/>
                <a:cs typeface="Arial" pitchFamily="34" charset="0"/>
              </a:rPr>
              <a:t> </a:t>
            </a:r>
            <a:r>
              <a:rPr lang="en-US" sz="3200" dirty="0" err="1">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5717076" y="195852"/>
            <a:ext cx="4266537" cy="1982389"/>
          </a:xfrm>
          <a:prstGeom prst="flowChartTerminator">
            <a:avLst/>
          </a:prstGeom>
          <a:solidFill>
            <a:schemeClr val="accent3">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2800" dirty="0">
                <a:solidFill>
                  <a:srgbClr val="0000FF"/>
                </a:solidFill>
                <a:latin typeface="Arial" pitchFamily="34" charset="0"/>
                <a:cs typeface="Arial" pitchFamily="34" charset="0"/>
              </a:rPr>
              <a:t>Số nguyên tố là số tự nhiên lớn hơn 1, </a:t>
            </a:r>
            <a:r>
              <a:rPr lang="vi-VN" sz="2800" dirty="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5798098" y="2382034"/>
            <a:ext cx="4266537" cy="2012908"/>
          </a:xfrm>
          <a:prstGeom prst="flowChartTerminator">
            <a:avLst/>
          </a:prstGeom>
          <a:solidFill>
            <a:schemeClr val="accent3">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just"/>
            <a:r>
              <a:rPr lang="vi-VN" sz="2800" dirty="0">
                <a:solidFill>
                  <a:srgbClr val="0066FF"/>
                </a:solidFill>
                <a:latin typeface="Arial" pitchFamily="34" charset="0"/>
                <a:cs typeface="Arial" pitchFamily="34" charset="0"/>
              </a:rPr>
              <a:t> </a:t>
            </a:r>
            <a:r>
              <a:rPr lang="vi-VN" sz="2800" dirty="0">
                <a:solidFill>
                  <a:srgbClr val="0000FF"/>
                </a:solidFill>
                <a:latin typeface="Arial" pitchFamily="34" charset="0"/>
                <a:cs typeface="Arial" pitchFamily="34" charset="0"/>
              </a:rPr>
              <a:t>Hợp số là số tự nhiên lớn hơn 1, </a:t>
            </a:r>
            <a:r>
              <a:rPr lang="vi-VN" sz="2800" dirty="0">
                <a:solidFill>
                  <a:srgbClr val="FF0000"/>
                </a:solidFill>
                <a:latin typeface="Arial" pitchFamily="34" charset="0"/>
                <a:cs typeface="Arial" pitchFamily="34" charset="0"/>
              </a:rPr>
              <a:t>có nhiều hơn hai ước</a:t>
            </a:r>
            <a:r>
              <a:rPr lang="vi-VN" dirty="0">
                <a:solidFill>
                  <a:srgbClr val="FF0000"/>
                </a:solidFill>
              </a:rPr>
              <a:t>.</a:t>
            </a:r>
            <a:endParaRPr lang="en-US" dirty="0">
              <a:solidFill>
                <a:srgbClr val="FF0000"/>
              </a:solidFill>
            </a:endParaRPr>
          </a:p>
        </p:txBody>
      </p:sp>
      <p:sp>
        <p:nvSpPr>
          <p:cNvPr id="7" name="Flowchart: Terminator 6"/>
          <p:cNvSpPr/>
          <p:nvPr/>
        </p:nvSpPr>
        <p:spPr>
          <a:xfrm>
            <a:off x="5798099" y="4621884"/>
            <a:ext cx="4266537" cy="2177030"/>
          </a:xfrm>
          <a:prstGeom prst="flowChartTerminator">
            <a:avLst/>
          </a:prstGeom>
          <a:solidFill>
            <a:schemeClr val="accent3"/>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vi-VN" sz="2800" dirty="0">
                <a:solidFill>
                  <a:schemeClr val="tx1"/>
                </a:solidFill>
                <a:latin typeface="Arial" pitchFamily="34" charset="0"/>
                <a:cs typeface="Arial" pitchFamily="34" charset="0"/>
              </a:rPr>
              <a:t>Nếu</a:t>
            </a:r>
            <a:r>
              <a:rPr lang="vi-VN" sz="2800" dirty="0">
                <a:solidFill>
                  <a:schemeClr val="accent6">
                    <a:lumMod val="50000"/>
                  </a:schemeClr>
                </a:solidFill>
                <a:latin typeface="Arial" pitchFamily="34" charset="0"/>
                <a:cs typeface="Arial" pitchFamily="34" charset="0"/>
              </a:rPr>
              <a:t> </a:t>
            </a:r>
            <a:r>
              <a:rPr lang="vi-VN" sz="2800" dirty="0">
                <a:solidFill>
                  <a:srgbClr val="FF0000"/>
                </a:solidFill>
                <a:latin typeface="Arial" pitchFamily="34" charset="0"/>
                <a:cs typeface="Arial" pitchFamily="34" charset="0"/>
              </a:rPr>
              <a:t>số nguyên tố p </a:t>
            </a:r>
            <a:r>
              <a:rPr lang="vi-VN" sz="2800" dirty="0">
                <a:solidFill>
                  <a:schemeClr val="tx1"/>
                </a:solidFill>
                <a:latin typeface="Arial" pitchFamily="34" charset="0"/>
                <a:cs typeface="Arial" pitchFamily="34" charset="0"/>
              </a:rPr>
              <a:t>là ước của số tự nhiên a thì p được gọi là </a:t>
            </a:r>
            <a:r>
              <a:rPr lang="vi-VN" sz="2800" dirty="0">
                <a:solidFill>
                  <a:srgbClr val="FF0000"/>
                </a:solidFill>
                <a:latin typeface="Arial" pitchFamily="34" charset="0"/>
                <a:cs typeface="Arial" pitchFamily="34" charset="0"/>
              </a:rPr>
              <a:t>ước nguyên tố </a:t>
            </a:r>
            <a:r>
              <a:rPr lang="vi-VN" sz="2800" dirty="0">
                <a:solidFill>
                  <a:schemeClr val="tx1"/>
                </a:solidFill>
                <a:latin typeface="Arial" pitchFamily="34" charset="0"/>
                <a:cs typeface="Arial" pitchFamily="34" charset="0"/>
              </a:rPr>
              <a:t>của a.</a:t>
            </a:r>
            <a:endParaRPr lang="en-US" sz="2800" dirty="0">
              <a:solidFill>
                <a:schemeClr val="tx1"/>
              </a:solidFill>
              <a:latin typeface="Arial" pitchFamily="34" charset="0"/>
              <a:cs typeface="Arial" pitchFamily="34" charset="0"/>
            </a:endParaRPr>
          </a:p>
        </p:txBody>
      </p:sp>
      <p:pic>
        <p:nvPicPr>
          <p:cNvPr id="9" name="Picture 8"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352925" y="240632"/>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9" y="1411704"/>
            <a:ext cx="10616218" cy="4957012"/>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C0D0E"/>
                </a:solidFill>
                <a:latin typeface="Arial" pitchFamily="34" charset="0"/>
                <a:cs typeface="Arial" pitchFamily="34" charset="0"/>
              </a:rPr>
              <a:t>- Đọc lại toàn bộ nội dung bài đã học.</a:t>
            </a:r>
            <a:endParaRPr lang="en-US" sz="2800" dirty="0">
              <a:solidFill>
                <a:srgbClr val="0C0D0E"/>
              </a:solidFill>
              <a:latin typeface="Arial" pitchFamily="34" charset="0"/>
              <a:cs typeface="Arial" pitchFamily="34" charset="0"/>
            </a:endParaRPr>
          </a:p>
          <a:p>
            <a:r>
              <a:rPr lang="pt-BR" sz="2800" dirty="0">
                <a:solidFill>
                  <a:srgbClr val="0C0D0E"/>
                </a:solidFill>
                <a:latin typeface="Arial" pitchFamily="34" charset="0"/>
                <a:cs typeface="Arial" pitchFamily="34" charset="0"/>
              </a:rPr>
              <a:t>- Học thuộc khái niệm số nguyên tố, hợp số, ước nguyên tố.-</a:t>
            </a:r>
            <a:endParaRPr lang="en-US" sz="2800" dirty="0">
              <a:solidFill>
                <a:srgbClr val="0C0D0E"/>
              </a:solidFill>
              <a:latin typeface="Arial" pitchFamily="34" charset="0"/>
              <a:cs typeface="Arial" pitchFamily="34" charset="0"/>
            </a:endParaRPr>
          </a:p>
          <a:p>
            <a:pPr>
              <a:buFontTx/>
              <a:buChar char="-"/>
            </a:pPr>
            <a:r>
              <a:rPr lang="pt-BR" sz="2800" dirty="0">
                <a:solidFill>
                  <a:srgbClr val="0C0D0E"/>
                </a:solidFill>
                <a:latin typeface="Arial" pitchFamily="34" charset="0"/>
                <a:cs typeface="Arial" pitchFamily="34" charset="0"/>
              </a:rPr>
              <a:t>Hoàn thành các bài tập 1, 4, 5, 6 SGK/42, tiết sau “Luyện tập”</a:t>
            </a:r>
          </a:p>
          <a:p>
            <a:pPr>
              <a:buFontTx/>
              <a:buChar char="-"/>
            </a:pP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nội</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dung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phần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em</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SGK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43.</a:t>
            </a:r>
          </a:p>
          <a:p>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hiểu</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Ơ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5813" y="3882190"/>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7898" y="4096502"/>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a:cs typeface="Times New Roman" panose="02020603050405020304" pitchFamily="18" charset="0"/>
              </a:rPr>
              <a:t>Vậy làm sao để có thể tìm các số nguyên tố nhỏ hơn 100?  </a:t>
            </a:r>
          </a:p>
        </p:txBody>
      </p:sp>
      <p:sp>
        <p:nvSpPr>
          <p:cNvPr id="23" name="Rectangle: Rounded Corners 28">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ĐỘNG TÌM TÒI VÀ MỞ RỘNG</a:t>
            </a:r>
            <a:endParaRPr lang="en-US" sz="2400" dirty="0">
              <a:solidFill>
                <a:srgbClr val="0000FF"/>
              </a:solidFil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068060" y="2316760"/>
            <a:ext cx="10417696" cy="1938992"/>
          </a:xfrm>
          <a:prstGeom prst="rect">
            <a:avLst/>
          </a:prstGeom>
        </p:spPr>
        <p:txBody>
          <a:bodyPr wrap="square">
            <a:spAutoFit/>
          </a:bodyPr>
          <a:lstStyle/>
          <a:p>
            <a:pPr algn="ctr"/>
            <a:r>
              <a:rPr lang="vi-VN" sz="6000" b="1" kern="10" dirty="0">
                <a:ln w="9525">
                  <a:solidFill>
                    <a:srgbClr val="FF3300"/>
                  </a:solidFill>
                  <a:round/>
                  <a:headEnd/>
                  <a:tailEnd/>
                </a:ln>
                <a:solidFill>
                  <a:srgbClr val="0000FF"/>
                </a:solidFill>
                <a:latin typeface="Times New Roman"/>
                <a:cs typeface="Times New Roman"/>
              </a:rPr>
              <a:t>TRÂN TRỌNG CẢM ƠN </a:t>
            </a:r>
          </a:p>
          <a:p>
            <a:pPr algn="ctr"/>
            <a:r>
              <a:rPr lang="vi-VN" sz="6000" b="1" kern="10" dirty="0">
                <a:ln w="9525">
                  <a:solidFill>
                    <a:srgbClr val="FF3300"/>
                  </a:solidFill>
                  <a:round/>
                  <a:headEnd/>
                  <a:tailEnd/>
                </a:ln>
                <a:solidFill>
                  <a:srgbClr val="0000FF"/>
                </a:solidFill>
                <a:latin typeface="Times New Roman"/>
                <a:cs typeface="Times New Roman"/>
              </a:rPr>
              <a:t>QUÝ THẦY CÔ VÀ CÁC EM </a:t>
            </a:r>
            <a:endParaRPr lang="en-US" sz="60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44AE10C-A9E5-4FD7-BFF0-16DC35C42F8E}"/>
              </a:ext>
            </a:extLst>
          </p:cNvPr>
          <p:cNvSpPr/>
          <p:nvPr/>
        </p:nvSpPr>
        <p:spPr>
          <a:xfrm rot="5400000">
            <a:off x="8520313" y="2980189"/>
            <a:ext cx="6643540" cy="653685"/>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4518AB64-BF94-43D5-BEDE-6C9AC8B67ACF}"/>
              </a:ext>
            </a:extLst>
          </p:cNvPr>
          <p:cNvSpPr txBox="1"/>
          <p:nvPr/>
        </p:nvSpPr>
        <p:spPr>
          <a:xfrm>
            <a:off x="1286358" y="154980"/>
            <a:ext cx="9980909" cy="523220"/>
          </a:xfrm>
          <a:prstGeom prst="rect">
            <a:avLst/>
          </a:prstGeom>
          <a:noFill/>
        </p:spPr>
        <p:txBody>
          <a:bodyPr wrap="square" rtlCol="0">
            <a:spAutoFit/>
          </a:bodyPr>
          <a:lstStyle/>
          <a:p>
            <a:r>
              <a:rPr lang="nl-NL" sz="2800" b="1" dirty="0">
                <a:solidFill>
                  <a:srgbClr val="0000FF"/>
                </a:solidFill>
                <a:latin typeface="Arial" pitchFamily="34" charset="0"/>
                <a:cs typeface="Arial" pitchFamily="34" charset="0"/>
              </a:rPr>
              <a:t>Hoàn thành bảng sau</a:t>
            </a:r>
            <a:endParaRPr lang="en-US" sz="2800" b="1" dirty="0">
              <a:solidFill>
                <a:srgbClr val="0000FF"/>
              </a:solidFill>
            </a:endParaRPr>
          </a:p>
        </p:txBody>
      </p:sp>
      <p:graphicFrame>
        <p:nvGraphicFramePr>
          <p:cNvPr id="22" name="Table 21">
            <a:extLst>
              <a:ext uri="{FF2B5EF4-FFF2-40B4-BE49-F238E27FC236}">
                <a16:creationId xmlns:a16="http://schemas.microsoft.com/office/drawing/2014/main" id="{F2209AF9-168D-40D6-86B6-7C6C77EE6CE2}"/>
              </a:ext>
            </a:extLst>
          </p:cNvPr>
          <p:cNvGraphicFramePr>
            <a:graphicFrameLocks noGrp="1"/>
          </p:cNvGraphicFramePr>
          <p:nvPr>
            <p:extLst>
              <p:ext uri="{D42A27DB-BD31-4B8C-83A1-F6EECF244321}">
                <p14:modId xmlns:p14="http://schemas.microsoft.com/office/powerpoint/2010/main" val="3970875647"/>
              </p:ext>
            </p:extLst>
          </p:nvPr>
        </p:nvGraphicFramePr>
        <p:xfrm>
          <a:off x="573438" y="700136"/>
          <a:ext cx="4379531" cy="4313677"/>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a16="http://schemas.microsoft.com/office/drawing/2014/main" val="20000"/>
                    </a:ext>
                  </a:extLst>
                </a:gridCol>
                <a:gridCol w="1822508">
                  <a:extLst>
                    <a:ext uri="{9D8B030D-6E8A-4147-A177-3AD203B41FA5}">
                      <a16:colId xmlns:a16="http://schemas.microsoft.com/office/drawing/2014/main" val="20001"/>
                    </a:ext>
                  </a:extLst>
                </a:gridCol>
                <a:gridCol w="1481349">
                  <a:extLst>
                    <a:ext uri="{9D8B030D-6E8A-4147-A177-3AD203B41FA5}">
                      <a16:colId xmlns:a16="http://schemas.microsoft.com/office/drawing/2014/main" val="20002"/>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3" name="TextBox 22">
            <a:extLst>
              <a:ext uri="{FF2B5EF4-FFF2-40B4-BE49-F238E27FC236}">
                <a16:creationId xmlns:a16="http://schemas.microsoft.com/office/drawing/2014/main" id="{0FF025C3-5360-421A-9048-F3DF90FCA485}"/>
              </a:ext>
            </a:extLst>
          </p:cNvPr>
          <p:cNvSpPr txBox="1"/>
          <p:nvPr/>
        </p:nvSpPr>
        <p:spPr>
          <a:xfrm>
            <a:off x="2045775" y="1382569"/>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25" name="TextBox 24">
            <a:extLst>
              <a:ext uri="{FF2B5EF4-FFF2-40B4-BE49-F238E27FC236}">
                <a16:creationId xmlns:a16="http://schemas.microsoft.com/office/drawing/2014/main" id="{382E6892-A90A-47F0-B665-7D04990E2E93}"/>
              </a:ext>
            </a:extLst>
          </p:cNvPr>
          <p:cNvSpPr txBox="1"/>
          <p:nvPr/>
        </p:nvSpPr>
        <p:spPr>
          <a:xfrm>
            <a:off x="2074185" y="1820243"/>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26" name="TextBox 25">
            <a:extLst>
              <a:ext uri="{FF2B5EF4-FFF2-40B4-BE49-F238E27FC236}">
                <a16:creationId xmlns:a16="http://schemas.microsoft.com/office/drawing/2014/main" id="{20419491-1860-4047-86F1-56B0A793BC1F}"/>
              </a:ext>
            </a:extLst>
          </p:cNvPr>
          <p:cNvSpPr txBox="1"/>
          <p:nvPr/>
        </p:nvSpPr>
        <p:spPr>
          <a:xfrm>
            <a:off x="1916629" y="2301719"/>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27" name="TextBox 26">
            <a:extLst>
              <a:ext uri="{FF2B5EF4-FFF2-40B4-BE49-F238E27FC236}">
                <a16:creationId xmlns:a16="http://schemas.microsoft.com/office/drawing/2014/main" id="{3EB5DB9F-3740-493C-A821-ACA2799DFEC0}"/>
              </a:ext>
            </a:extLst>
          </p:cNvPr>
          <p:cNvSpPr txBox="1"/>
          <p:nvPr/>
        </p:nvSpPr>
        <p:spPr>
          <a:xfrm>
            <a:off x="2074185" y="270309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28" name="TextBox 27">
            <a:extLst>
              <a:ext uri="{FF2B5EF4-FFF2-40B4-BE49-F238E27FC236}">
                <a16:creationId xmlns:a16="http://schemas.microsoft.com/office/drawing/2014/main" id="{815A0847-1C75-4993-84C7-C9539269FB7C}"/>
              </a:ext>
            </a:extLst>
          </p:cNvPr>
          <p:cNvSpPr txBox="1"/>
          <p:nvPr/>
        </p:nvSpPr>
        <p:spPr>
          <a:xfrm>
            <a:off x="1673811" y="3224291"/>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29" name="TextBox 28">
            <a:extLst>
              <a:ext uri="{FF2B5EF4-FFF2-40B4-BE49-F238E27FC236}">
                <a16:creationId xmlns:a16="http://schemas.microsoft.com/office/drawing/2014/main" id="{EEFC7C3C-0E9E-4F9F-B46C-CEDE3A344799}"/>
              </a:ext>
            </a:extLst>
          </p:cNvPr>
          <p:cNvSpPr txBox="1"/>
          <p:nvPr/>
        </p:nvSpPr>
        <p:spPr>
          <a:xfrm>
            <a:off x="2055850" y="3650997"/>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30" name="TextBox 29">
            <a:extLst>
              <a:ext uri="{FF2B5EF4-FFF2-40B4-BE49-F238E27FC236}">
                <a16:creationId xmlns:a16="http://schemas.microsoft.com/office/drawing/2014/main" id="{06D3370F-5A17-40C2-B1F3-E9E9F25311E6}"/>
              </a:ext>
            </a:extLst>
          </p:cNvPr>
          <p:cNvSpPr txBox="1"/>
          <p:nvPr/>
        </p:nvSpPr>
        <p:spPr>
          <a:xfrm>
            <a:off x="1972940" y="4098079"/>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31" name="TextBox 30">
            <a:extLst>
              <a:ext uri="{FF2B5EF4-FFF2-40B4-BE49-F238E27FC236}">
                <a16:creationId xmlns:a16="http://schemas.microsoft.com/office/drawing/2014/main" id="{E295FCC7-3702-4064-9E93-FA82047C9D28}"/>
              </a:ext>
            </a:extLst>
          </p:cNvPr>
          <p:cNvSpPr txBox="1"/>
          <p:nvPr/>
        </p:nvSpPr>
        <p:spPr>
          <a:xfrm>
            <a:off x="1614411" y="4506739"/>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32" name="TextBox 31">
            <a:extLst>
              <a:ext uri="{FF2B5EF4-FFF2-40B4-BE49-F238E27FC236}">
                <a16:creationId xmlns:a16="http://schemas.microsoft.com/office/drawing/2014/main" id="{6507AF5F-9696-46CA-8E01-1392C177EF4A}"/>
              </a:ext>
            </a:extLst>
          </p:cNvPr>
          <p:cNvSpPr txBox="1"/>
          <p:nvPr/>
        </p:nvSpPr>
        <p:spPr>
          <a:xfrm>
            <a:off x="4019722" y="225574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33" name="TextBox 32">
            <a:extLst>
              <a:ext uri="{FF2B5EF4-FFF2-40B4-BE49-F238E27FC236}">
                <a16:creationId xmlns:a16="http://schemas.microsoft.com/office/drawing/2014/main" id="{98D94911-FB84-4C89-AF79-069D9CD36ABF}"/>
              </a:ext>
            </a:extLst>
          </p:cNvPr>
          <p:cNvSpPr txBox="1"/>
          <p:nvPr/>
        </p:nvSpPr>
        <p:spPr>
          <a:xfrm>
            <a:off x="4026459" y="4063121"/>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34" name="TextBox 33">
            <a:extLst>
              <a:ext uri="{FF2B5EF4-FFF2-40B4-BE49-F238E27FC236}">
                <a16:creationId xmlns:a16="http://schemas.microsoft.com/office/drawing/2014/main" id="{BFBB0813-187E-4568-862C-68D4B0D55B36}"/>
              </a:ext>
            </a:extLst>
          </p:cNvPr>
          <p:cNvSpPr txBox="1"/>
          <p:nvPr/>
        </p:nvSpPr>
        <p:spPr>
          <a:xfrm>
            <a:off x="4007884" y="266515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36" name="TextBox 35">
            <a:extLst>
              <a:ext uri="{FF2B5EF4-FFF2-40B4-BE49-F238E27FC236}">
                <a16:creationId xmlns:a16="http://schemas.microsoft.com/office/drawing/2014/main" id="{1706FD4B-62A0-46C0-A1D1-CF59457C072C}"/>
              </a:ext>
            </a:extLst>
          </p:cNvPr>
          <p:cNvSpPr txBox="1"/>
          <p:nvPr/>
        </p:nvSpPr>
        <p:spPr>
          <a:xfrm>
            <a:off x="4041126" y="3621915"/>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37" name="TextBox 36">
            <a:extLst>
              <a:ext uri="{FF2B5EF4-FFF2-40B4-BE49-F238E27FC236}">
                <a16:creationId xmlns:a16="http://schemas.microsoft.com/office/drawing/2014/main" id="{13672BDA-CE7D-46B3-938D-9772A4B14399}"/>
              </a:ext>
            </a:extLst>
          </p:cNvPr>
          <p:cNvSpPr txBox="1"/>
          <p:nvPr/>
        </p:nvSpPr>
        <p:spPr>
          <a:xfrm>
            <a:off x="4006316" y="4526762"/>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45" name="TextBox 44">
            <a:extLst>
              <a:ext uri="{FF2B5EF4-FFF2-40B4-BE49-F238E27FC236}">
                <a16:creationId xmlns:a16="http://schemas.microsoft.com/office/drawing/2014/main" id="{01DE50BF-0EB0-4229-9399-3CFED618AAC8}"/>
              </a:ext>
            </a:extLst>
          </p:cNvPr>
          <p:cNvSpPr txBox="1"/>
          <p:nvPr/>
        </p:nvSpPr>
        <p:spPr>
          <a:xfrm>
            <a:off x="4013019" y="130538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46" name="TextBox 45">
            <a:extLst>
              <a:ext uri="{FF2B5EF4-FFF2-40B4-BE49-F238E27FC236}">
                <a16:creationId xmlns:a16="http://schemas.microsoft.com/office/drawing/2014/main" id="{7501FAD6-DEEA-43D9-935B-955FFD64E875}"/>
              </a:ext>
            </a:extLst>
          </p:cNvPr>
          <p:cNvSpPr txBox="1"/>
          <p:nvPr/>
        </p:nvSpPr>
        <p:spPr>
          <a:xfrm>
            <a:off x="4006316" y="177069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48" name="Rounded Rectangle 35">
            <a:extLst>
              <a:ext uri="{FF2B5EF4-FFF2-40B4-BE49-F238E27FC236}">
                <a16:creationId xmlns:a16="http://schemas.microsoft.com/office/drawing/2014/main" id="{C7B12CD5-909F-4169-91EC-EA23328CF876}"/>
              </a:ext>
            </a:extLst>
          </p:cNvPr>
          <p:cNvSpPr/>
          <p:nvPr/>
        </p:nvSpPr>
        <p:spPr>
          <a:xfrm>
            <a:off x="5385600" y="1360084"/>
            <a:ext cx="4105445" cy="1008934"/>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49" name="TextBox 48">
            <a:extLst>
              <a:ext uri="{FF2B5EF4-FFF2-40B4-BE49-F238E27FC236}">
                <a16:creationId xmlns:a16="http://schemas.microsoft.com/office/drawing/2014/main" id="{59E73079-CDAB-417F-B50A-90C0FBFA64E6}"/>
              </a:ext>
            </a:extLst>
          </p:cNvPr>
          <p:cNvSpPr txBox="1"/>
          <p:nvPr/>
        </p:nvSpPr>
        <p:spPr>
          <a:xfrm>
            <a:off x="4016199" y="3143583"/>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50" name="Rounded Rectangle 36">
            <a:extLst>
              <a:ext uri="{FF2B5EF4-FFF2-40B4-BE49-F238E27FC236}">
                <a16:creationId xmlns:a16="http://schemas.microsoft.com/office/drawing/2014/main" id="{FF8D7D0D-7DE5-47AB-BB92-A3DC4AD82041}"/>
              </a:ext>
            </a:extLst>
          </p:cNvPr>
          <p:cNvSpPr/>
          <p:nvPr/>
        </p:nvSpPr>
        <p:spPr>
          <a:xfrm>
            <a:off x="5391481" y="3005454"/>
            <a:ext cx="4533916"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sp>
        <p:nvSpPr>
          <p:cNvPr id="52" name="TextBox 51">
            <a:extLst>
              <a:ext uri="{FF2B5EF4-FFF2-40B4-BE49-F238E27FC236}">
                <a16:creationId xmlns:a16="http://schemas.microsoft.com/office/drawing/2014/main" id="{DA86CA95-285F-42EE-B473-AD12C02B051A}"/>
              </a:ext>
            </a:extLst>
          </p:cNvPr>
          <p:cNvSpPr txBox="1"/>
          <p:nvPr/>
        </p:nvSpPr>
        <p:spPr>
          <a:xfrm rot="5400000">
            <a:off x="9264020" y="3129946"/>
            <a:ext cx="5139770" cy="523220"/>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HOẠT ĐỘNG KHỞI ĐỘNG</a:t>
            </a:r>
            <a:endParaRPr lang="en-US" sz="2800" dirty="0">
              <a:solidFill>
                <a:srgbClr val="FFFF00"/>
              </a:solidFil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arn(inVertical)">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barn(inVertical)">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barn(inVertical)">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barn(inVertical)">
                                      <p:cBhvr>
                                        <p:cTn id="91" dur="500"/>
                                        <p:tgtEl>
                                          <p:spTgt spid="37"/>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blinds(horizontal)">
                                      <p:cBhvr>
                                        <p:cTn id="96" dur="500"/>
                                        <p:tgtEl>
                                          <p:spTgt spid="48"/>
                                        </p:tgtEl>
                                      </p:cBhvr>
                                    </p:animEffect>
                                  </p:childTnLst>
                                </p:cTn>
                              </p:par>
                            </p:childTnLst>
                          </p:cTn>
                        </p:par>
                      </p:childTnLst>
                    </p:cTn>
                  </p:par>
                  <p:par>
                    <p:cTn id="97" fill="hold">
                      <p:stCondLst>
                        <p:cond delay="indefinite"/>
                      </p:stCondLst>
                      <p:childTnLst>
                        <p:par>
                          <p:cTn id="98" fill="hold">
                            <p:stCondLst>
                              <p:cond delay="0"/>
                            </p:stCondLst>
                            <p:childTnLst>
                              <p:par>
                                <p:cTn id="99" presetID="20"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wedge">
                                      <p:cBhvr>
                                        <p:cTn id="10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6" grpId="0"/>
      <p:bldP spid="27" grpId="0"/>
      <p:bldP spid="28" grpId="0"/>
      <p:bldP spid="29" grpId="0"/>
      <p:bldP spid="30" grpId="0"/>
      <p:bldP spid="31" grpId="0"/>
      <p:bldP spid="32" grpId="0"/>
      <p:bldP spid="33" grpId="0"/>
      <p:bldP spid="34" grpId="0"/>
      <p:bldP spid="36" grpId="0"/>
      <p:bldP spid="37" grpId="0"/>
      <p:bldP spid="45" grpId="0"/>
      <p:bldP spid="46" grpId="0"/>
      <p:bldP spid="48" grpId="0" animBg="1"/>
      <p:bldP spid="49" grpId="0"/>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a:off x="3657600" y="838200"/>
            <a:ext cx="4495800" cy="1066800"/>
          </a:xfrm>
          <a:prstGeom prst="cloudCallout">
            <a:avLst>
              <a:gd name="adj1" fmla="val 1306"/>
              <a:gd name="adj2" fmla="val 125597"/>
            </a:avLst>
          </a:prstGeom>
          <a:ln>
            <a:headEnd/>
            <a:tailEnd/>
          </a:ln>
        </p:spPr>
        <p:style>
          <a:lnRef idx="3">
            <a:schemeClr val="lt1"/>
          </a:lnRef>
          <a:fillRef idx="1">
            <a:schemeClr val="accent2"/>
          </a:fillRef>
          <a:effectRef idx="1">
            <a:schemeClr val="accent2"/>
          </a:effectRef>
          <a:fontRef idx="minor">
            <a:schemeClr val="lt1"/>
          </a:fontRef>
        </p:style>
        <p:txBody>
          <a:bodyPr/>
          <a:lstStyle/>
          <a:p>
            <a:pPr algn="ctr"/>
            <a:r>
              <a:rPr lang="en-US" altLang="en-US" sz="3200" b="1" dirty="0" err="1">
                <a:solidFill>
                  <a:srgbClr val="FFFF00"/>
                </a:solidFill>
                <a:latin typeface="Times New Roman" panose="02020603050405020304" pitchFamily="18" charset="0"/>
              </a:rPr>
              <a:t>Tiết</a:t>
            </a:r>
            <a:r>
              <a:rPr lang="en-US" altLang="en-US" sz="3200" b="1" dirty="0">
                <a:solidFill>
                  <a:srgbClr val="FFFF00"/>
                </a:solidFill>
                <a:latin typeface="Times New Roman" panose="02020603050405020304" pitchFamily="18" charset="0"/>
              </a:rPr>
              <a:t> 20: </a:t>
            </a:r>
            <a:r>
              <a:rPr lang="en-US" altLang="en-US" sz="3200" b="1" dirty="0" err="1">
                <a:solidFill>
                  <a:srgbClr val="FFFF00"/>
                </a:solidFill>
                <a:latin typeface="Times New Roman" panose="02020603050405020304" pitchFamily="18" charset="0"/>
              </a:rPr>
              <a:t>Bài</a:t>
            </a:r>
            <a:r>
              <a:rPr lang="en-US" altLang="en-US" sz="3200" b="1" dirty="0">
                <a:solidFill>
                  <a:srgbClr val="FFFF00"/>
                </a:solidFill>
                <a:latin typeface="Times New Roman" panose="02020603050405020304" pitchFamily="18" charset="0"/>
              </a:rPr>
              <a:t> 10</a:t>
            </a:r>
          </a:p>
        </p:txBody>
      </p:sp>
      <p:sp>
        <p:nvSpPr>
          <p:cNvPr id="5" name="WordArt 3"/>
          <p:cNvSpPr>
            <a:spLocks noChangeArrowheads="1" noChangeShapeType="1" noTextEdit="1"/>
          </p:cNvSpPr>
          <p:nvPr/>
        </p:nvSpPr>
        <p:spPr bwMode="auto">
          <a:xfrm>
            <a:off x="1358590" y="2378927"/>
            <a:ext cx="9093820" cy="2743200"/>
          </a:xfrm>
          <a:prstGeom prst="rect">
            <a:avLst/>
          </a:prstGeom>
          <a:extLst>
            <a:ext uri="{AF507438-7753-43E0-B8FC-AC1667EBCBE1}">
              <a14:hiddenEffects xmlns:a14="http://schemas.microsoft.com/office/drawing/2010/main">
                <a:effectLst/>
              </a14:hiddenEffects>
            </a:ext>
          </a:extLst>
        </p:spPr>
        <p:txBody>
          <a:bodyPr wrap="none" fromWordArt="1">
            <a:prstTxWarp prst="textWave1">
              <a:avLst>
                <a:gd name="adj1" fmla="val 12683"/>
                <a:gd name="adj2" fmla="val 0"/>
              </a:avLst>
            </a:prstTxWarp>
          </a:bodyPr>
          <a:lstStyle/>
          <a:p>
            <a:pPr algn="ctr"/>
            <a:r>
              <a:rPr lang="en-US" sz="3600" kern="10" dirty="0" err="1">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Số</a:t>
            </a:r>
            <a:r>
              <a:rPr lang="en-US" sz="36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nguyên</a:t>
            </a:r>
            <a:r>
              <a:rPr lang="en-US" sz="36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tố</a:t>
            </a:r>
            <a:r>
              <a:rPr lang="en-US" sz="36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Hợp</a:t>
            </a:r>
            <a:r>
              <a:rPr lang="en-US" sz="36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rPr>
              <a:t>số</a:t>
            </a:r>
            <a:endParaRPr lang="en-US" sz="36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91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94BBEC0A-6E47-46EA-B26D-42BB59E7B892}"/>
              </a:ext>
            </a:extLst>
          </p:cNvPr>
          <p:cNvSpPr/>
          <p:nvPr/>
        </p:nvSpPr>
        <p:spPr>
          <a:xfrm>
            <a:off x="836533" y="4549512"/>
            <a:ext cx="535258" cy="480447"/>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Oval 42">
            <a:extLst>
              <a:ext uri="{FF2B5EF4-FFF2-40B4-BE49-F238E27FC236}">
                <a16:creationId xmlns:a16="http://schemas.microsoft.com/office/drawing/2014/main" id="{10A3B6A5-D146-4299-88B1-F31ED370C8D2}"/>
              </a:ext>
            </a:extLst>
          </p:cNvPr>
          <p:cNvSpPr/>
          <p:nvPr/>
        </p:nvSpPr>
        <p:spPr>
          <a:xfrm>
            <a:off x="819519" y="3176177"/>
            <a:ext cx="535258" cy="480447"/>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4" name="Oval 43">
            <a:extLst>
              <a:ext uri="{FF2B5EF4-FFF2-40B4-BE49-F238E27FC236}">
                <a16:creationId xmlns:a16="http://schemas.microsoft.com/office/drawing/2014/main" id="{719A6F69-E93C-46A0-BCA6-357591E88A18}"/>
              </a:ext>
            </a:extLst>
          </p:cNvPr>
          <p:cNvSpPr/>
          <p:nvPr/>
        </p:nvSpPr>
        <p:spPr>
          <a:xfrm>
            <a:off x="836533" y="2250697"/>
            <a:ext cx="535258" cy="480447"/>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Oval 1">
            <a:extLst>
              <a:ext uri="{FF2B5EF4-FFF2-40B4-BE49-F238E27FC236}">
                <a16:creationId xmlns:a16="http://schemas.microsoft.com/office/drawing/2014/main" id="{9E50DCE3-1F85-4DAC-9B37-BB7FA2681AB1}"/>
              </a:ext>
            </a:extLst>
          </p:cNvPr>
          <p:cNvSpPr/>
          <p:nvPr/>
        </p:nvSpPr>
        <p:spPr>
          <a:xfrm>
            <a:off x="812676" y="4092566"/>
            <a:ext cx="535258" cy="480447"/>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Oval 37">
            <a:extLst>
              <a:ext uri="{FF2B5EF4-FFF2-40B4-BE49-F238E27FC236}">
                <a16:creationId xmlns:a16="http://schemas.microsoft.com/office/drawing/2014/main" id="{9D123E3C-D5A8-408E-825D-0CC3BEF223E2}"/>
              </a:ext>
            </a:extLst>
          </p:cNvPr>
          <p:cNvSpPr/>
          <p:nvPr/>
        </p:nvSpPr>
        <p:spPr>
          <a:xfrm>
            <a:off x="822162" y="3643301"/>
            <a:ext cx="535258" cy="480447"/>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0" name="Oval 39">
            <a:extLst>
              <a:ext uri="{FF2B5EF4-FFF2-40B4-BE49-F238E27FC236}">
                <a16:creationId xmlns:a16="http://schemas.microsoft.com/office/drawing/2014/main" id="{F502EFD4-D0E5-4949-8BB1-E25CC7A6AB26}"/>
              </a:ext>
            </a:extLst>
          </p:cNvPr>
          <p:cNvSpPr/>
          <p:nvPr/>
        </p:nvSpPr>
        <p:spPr>
          <a:xfrm>
            <a:off x="829594" y="2715553"/>
            <a:ext cx="535258" cy="480447"/>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id="{8B477597-B107-4FBB-801C-081389138F87}"/>
              </a:ext>
            </a:extLst>
          </p:cNvPr>
          <p:cNvSpPr/>
          <p:nvPr/>
        </p:nvSpPr>
        <p:spPr>
          <a:xfrm>
            <a:off x="823127" y="1797595"/>
            <a:ext cx="535258" cy="480447"/>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Oval 38">
            <a:extLst>
              <a:ext uri="{FF2B5EF4-FFF2-40B4-BE49-F238E27FC236}">
                <a16:creationId xmlns:a16="http://schemas.microsoft.com/office/drawing/2014/main" id="{0B539F09-C4FC-4AFE-A22E-E568DC1102F3}"/>
              </a:ext>
            </a:extLst>
          </p:cNvPr>
          <p:cNvSpPr/>
          <p:nvPr/>
        </p:nvSpPr>
        <p:spPr>
          <a:xfrm>
            <a:off x="831162" y="1360084"/>
            <a:ext cx="535258" cy="480447"/>
          </a:xfrm>
          <a:prstGeom prst="ellipse">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F2209AF9-168D-40D6-86B6-7C6C77EE6CE2}"/>
              </a:ext>
            </a:extLst>
          </p:cNvPr>
          <p:cNvGraphicFramePr>
            <a:graphicFrameLocks noGrp="1"/>
          </p:cNvGraphicFramePr>
          <p:nvPr/>
        </p:nvGraphicFramePr>
        <p:xfrm>
          <a:off x="573438" y="700136"/>
          <a:ext cx="4379531" cy="4313677"/>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a16="http://schemas.microsoft.com/office/drawing/2014/main" val="20000"/>
                    </a:ext>
                  </a:extLst>
                </a:gridCol>
                <a:gridCol w="1822508">
                  <a:extLst>
                    <a:ext uri="{9D8B030D-6E8A-4147-A177-3AD203B41FA5}">
                      <a16:colId xmlns:a16="http://schemas.microsoft.com/office/drawing/2014/main" val="20001"/>
                    </a:ext>
                  </a:extLst>
                </a:gridCol>
                <a:gridCol w="1481349">
                  <a:extLst>
                    <a:ext uri="{9D8B030D-6E8A-4147-A177-3AD203B41FA5}">
                      <a16:colId xmlns:a16="http://schemas.microsoft.com/office/drawing/2014/main" val="20002"/>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3" name="TextBox 22">
            <a:extLst>
              <a:ext uri="{FF2B5EF4-FFF2-40B4-BE49-F238E27FC236}">
                <a16:creationId xmlns:a16="http://schemas.microsoft.com/office/drawing/2014/main" id="{0FF025C3-5360-421A-9048-F3DF90FCA485}"/>
              </a:ext>
            </a:extLst>
          </p:cNvPr>
          <p:cNvSpPr txBox="1"/>
          <p:nvPr/>
        </p:nvSpPr>
        <p:spPr>
          <a:xfrm>
            <a:off x="2045775" y="1382569"/>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25" name="TextBox 24">
            <a:extLst>
              <a:ext uri="{FF2B5EF4-FFF2-40B4-BE49-F238E27FC236}">
                <a16:creationId xmlns:a16="http://schemas.microsoft.com/office/drawing/2014/main" id="{382E6892-A90A-47F0-B665-7D04990E2E93}"/>
              </a:ext>
            </a:extLst>
          </p:cNvPr>
          <p:cNvSpPr txBox="1"/>
          <p:nvPr/>
        </p:nvSpPr>
        <p:spPr>
          <a:xfrm>
            <a:off x="2074185" y="1820243"/>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26" name="TextBox 25">
            <a:extLst>
              <a:ext uri="{FF2B5EF4-FFF2-40B4-BE49-F238E27FC236}">
                <a16:creationId xmlns:a16="http://schemas.microsoft.com/office/drawing/2014/main" id="{20419491-1860-4047-86F1-56B0A793BC1F}"/>
              </a:ext>
            </a:extLst>
          </p:cNvPr>
          <p:cNvSpPr txBox="1"/>
          <p:nvPr/>
        </p:nvSpPr>
        <p:spPr>
          <a:xfrm>
            <a:off x="1916629" y="2301719"/>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27" name="TextBox 26">
            <a:extLst>
              <a:ext uri="{FF2B5EF4-FFF2-40B4-BE49-F238E27FC236}">
                <a16:creationId xmlns:a16="http://schemas.microsoft.com/office/drawing/2014/main" id="{3EB5DB9F-3740-493C-A821-ACA2799DFEC0}"/>
              </a:ext>
            </a:extLst>
          </p:cNvPr>
          <p:cNvSpPr txBox="1"/>
          <p:nvPr/>
        </p:nvSpPr>
        <p:spPr>
          <a:xfrm>
            <a:off x="2074185" y="270309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28" name="TextBox 27">
            <a:extLst>
              <a:ext uri="{FF2B5EF4-FFF2-40B4-BE49-F238E27FC236}">
                <a16:creationId xmlns:a16="http://schemas.microsoft.com/office/drawing/2014/main" id="{815A0847-1C75-4993-84C7-C9539269FB7C}"/>
              </a:ext>
            </a:extLst>
          </p:cNvPr>
          <p:cNvSpPr txBox="1"/>
          <p:nvPr/>
        </p:nvSpPr>
        <p:spPr>
          <a:xfrm>
            <a:off x="1673811" y="3224291"/>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29" name="TextBox 28">
            <a:extLst>
              <a:ext uri="{FF2B5EF4-FFF2-40B4-BE49-F238E27FC236}">
                <a16:creationId xmlns:a16="http://schemas.microsoft.com/office/drawing/2014/main" id="{EEFC7C3C-0E9E-4F9F-B46C-CEDE3A344799}"/>
              </a:ext>
            </a:extLst>
          </p:cNvPr>
          <p:cNvSpPr txBox="1"/>
          <p:nvPr/>
        </p:nvSpPr>
        <p:spPr>
          <a:xfrm>
            <a:off x="2055850" y="3650997"/>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30" name="TextBox 29">
            <a:extLst>
              <a:ext uri="{FF2B5EF4-FFF2-40B4-BE49-F238E27FC236}">
                <a16:creationId xmlns:a16="http://schemas.microsoft.com/office/drawing/2014/main" id="{06D3370F-5A17-40C2-B1F3-E9E9F25311E6}"/>
              </a:ext>
            </a:extLst>
          </p:cNvPr>
          <p:cNvSpPr txBox="1"/>
          <p:nvPr/>
        </p:nvSpPr>
        <p:spPr>
          <a:xfrm>
            <a:off x="1972940" y="4098079"/>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31" name="TextBox 30">
            <a:extLst>
              <a:ext uri="{FF2B5EF4-FFF2-40B4-BE49-F238E27FC236}">
                <a16:creationId xmlns:a16="http://schemas.microsoft.com/office/drawing/2014/main" id="{E295FCC7-3702-4064-9E93-FA82047C9D28}"/>
              </a:ext>
            </a:extLst>
          </p:cNvPr>
          <p:cNvSpPr txBox="1"/>
          <p:nvPr/>
        </p:nvSpPr>
        <p:spPr>
          <a:xfrm>
            <a:off x="1614411" y="4506739"/>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32" name="TextBox 31">
            <a:extLst>
              <a:ext uri="{FF2B5EF4-FFF2-40B4-BE49-F238E27FC236}">
                <a16:creationId xmlns:a16="http://schemas.microsoft.com/office/drawing/2014/main" id="{6507AF5F-9696-46CA-8E01-1392C177EF4A}"/>
              </a:ext>
            </a:extLst>
          </p:cNvPr>
          <p:cNvSpPr txBox="1"/>
          <p:nvPr/>
        </p:nvSpPr>
        <p:spPr>
          <a:xfrm>
            <a:off x="4019722" y="225574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33" name="TextBox 32">
            <a:extLst>
              <a:ext uri="{FF2B5EF4-FFF2-40B4-BE49-F238E27FC236}">
                <a16:creationId xmlns:a16="http://schemas.microsoft.com/office/drawing/2014/main" id="{98D94911-FB84-4C89-AF79-069D9CD36ABF}"/>
              </a:ext>
            </a:extLst>
          </p:cNvPr>
          <p:cNvSpPr txBox="1"/>
          <p:nvPr/>
        </p:nvSpPr>
        <p:spPr>
          <a:xfrm>
            <a:off x="4026459" y="4063121"/>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34" name="TextBox 33">
            <a:extLst>
              <a:ext uri="{FF2B5EF4-FFF2-40B4-BE49-F238E27FC236}">
                <a16:creationId xmlns:a16="http://schemas.microsoft.com/office/drawing/2014/main" id="{BFBB0813-187E-4568-862C-68D4B0D55B36}"/>
              </a:ext>
            </a:extLst>
          </p:cNvPr>
          <p:cNvSpPr txBox="1"/>
          <p:nvPr/>
        </p:nvSpPr>
        <p:spPr>
          <a:xfrm>
            <a:off x="4007884" y="266515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36" name="TextBox 35">
            <a:extLst>
              <a:ext uri="{FF2B5EF4-FFF2-40B4-BE49-F238E27FC236}">
                <a16:creationId xmlns:a16="http://schemas.microsoft.com/office/drawing/2014/main" id="{1706FD4B-62A0-46C0-A1D1-CF59457C072C}"/>
              </a:ext>
            </a:extLst>
          </p:cNvPr>
          <p:cNvSpPr txBox="1"/>
          <p:nvPr/>
        </p:nvSpPr>
        <p:spPr>
          <a:xfrm>
            <a:off x="4041126" y="3621915"/>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37" name="TextBox 36">
            <a:extLst>
              <a:ext uri="{FF2B5EF4-FFF2-40B4-BE49-F238E27FC236}">
                <a16:creationId xmlns:a16="http://schemas.microsoft.com/office/drawing/2014/main" id="{13672BDA-CE7D-46B3-938D-9772A4B14399}"/>
              </a:ext>
            </a:extLst>
          </p:cNvPr>
          <p:cNvSpPr txBox="1"/>
          <p:nvPr/>
        </p:nvSpPr>
        <p:spPr>
          <a:xfrm>
            <a:off x="4006316" y="4526762"/>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45" name="TextBox 44">
            <a:extLst>
              <a:ext uri="{FF2B5EF4-FFF2-40B4-BE49-F238E27FC236}">
                <a16:creationId xmlns:a16="http://schemas.microsoft.com/office/drawing/2014/main" id="{01DE50BF-0EB0-4229-9399-3CFED618AAC8}"/>
              </a:ext>
            </a:extLst>
          </p:cNvPr>
          <p:cNvSpPr txBox="1"/>
          <p:nvPr/>
        </p:nvSpPr>
        <p:spPr>
          <a:xfrm>
            <a:off x="4013019" y="130538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46" name="TextBox 45">
            <a:extLst>
              <a:ext uri="{FF2B5EF4-FFF2-40B4-BE49-F238E27FC236}">
                <a16:creationId xmlns:a16="http://schemas.microsoft.com/office/drawing/2014/main" id="{7501FAD6-DEEA-43D9-935B-955FFD64E875}"/>
              </a:ext>
            </a:extLst>
          </p:cNvPr>
          <p:cNvSpPr txBox="1"/>
          <p:nvPr/>
        </p:nvSpPr>
        <p:spPr>
          <a:xfrm>
            <a:off x="4006316" y="177069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48" name="Rounded Rectangle 35">
            <a:extLst>
              <a:ext uri="{FF2B5EF4-FFF2-40B4-BE49-F238E27FC236}">
                <a16:creationId xmlns:a16="http://schemas.microsoft.com/office/drawing/2014/main" id="{C7B12CD5-909F-4169-91EC-EA23328CF876}"/>
              </a:ext>
            </a:extLst>
          </p:cNvPr>
          <p:cNvSpPr/>
          <p:nvPr/>
        </p:nvSpPr>
        <p:spPr>
          <a:xfrm>
            <a:off x="5385600" y="1360084"/>
            <a:ext cx="4105445" cy="1008934"/>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49" name="TextBox 48">
            <a:extLst>
              <a:ext uri="{FF2B5EF4-FFF2-40B4-BE49-F238E27FC236}">
                <a16:creationId xmlns:a16="http://schemas.microsoft.com/office/drawing/2014/main" id="{59E73079-CDAB-417F-B50A-90C0FBFA64E6}"/>
              </a:ext>
            </a:extLst>
          </p:cNvPr>
          <p:cNvSpPr txBox="1"/>
          <p:nvPr/>
        </p:nvSpPr>
        <p:spPr>
          <a:xfrm>
            <a:off x="4016199" y="3143583"/>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50" name="Rounded Rectangle 36">
            <a:extLst>
              <a:ext uri="{FF2B5EF4-FFF2-40B4-BE49-F238E27FC236}">
                <a16:creationId xmlns:a16="http://schemas.microsoft.com/office/drawing/2014/main" id="{FF8D7D0D-7DE5-47AB-BB92-A3DC4AD82041}"/>
              </a:ext>
            </a:extLst>
          </p:cNvPr>
          <p:cNvSpPr/>
          <p:nvPr/>
        </p:nvSpPr>
        <p:spPr>
          <a:xfrm>
            <a:off x="5391481" y="3005454"/>
            <a:ext cx="4533916"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spTree>
    <p:extLst>
      <p:ext uri="{BB962C8B-B14F-4D97-AF65-F5344CB8AC3E}">
        <p14:creationId xmlns:p14="http://schemas.microsoft.com/office/powerpoint/2010/main" val="559490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2" grpId="0" animBg="1"/>
      <p:bldP spid="38" grpId="0" animBg="1"/>
      <p:bldP spid="40" grpId="0" animBg="1"/>
      <p:bldP spid="35"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6" name="Rectangle 15"/>
          <p:cNvSpPr/>
          <p:nvPr/>
        </p:nvSpPr>
        <p:spPr>
          <a:xfrm>
            <a:off x="5174280" y="1788194"/>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1</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296287" y="4301758"/>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endParaRPr lang="vi-VN" sz="2800" dirty="0">
              <a:solidFill>
                <a:srgbClr val="0000FF"/>
              </a:solidFill>
              <a:latin typeface="Arial" panose="020B0604020202020204" pitchFamily="34" charset="0"/>
              <a:cs typeface="Arial" panose="020B0604020202020204" pitchFamily="34" charset="0"/>
              <a:sym typeface="Arial"/>
            </a:endParaRPr>
          </a:p>
        </p:txBody>
      </p:sp>
      <p:sp>
        <p:nvSpPr>
          <p:cNvPr id="20" name="Snip Diagonal Corner Rectangle 19"/>
          <p:cNvSpPr/>
          <p:nvPr/>
        </p:nvSpPr>
        <p:spPr>
          <a:xfrm>
            <a:off x="665605" y="1119953"/>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661409" y="3603823"/>
            <a:ext cx="10345358" cy="1658387"/>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977601" y="1788194"/>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08465" y="4278001"/>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061E7CB6-73B5-4A72-AA3B-EAAC81FC084F}"/>
              </a:ext>
            </a:extLst>
          </p:cNvPr>
          <p:cNvPicPr>
            <a:picLocks noChangeAspect="1"/>
          </p:cNvPicPr>
          <p:nvPr/>
        </p:nvPicPr>
        <p:blipFill>
          <a:blip r:embed="rId2"/>
          <a:stretch>
            <a:fillRect/>
          </a:stretch>
        </p:blipFill>
        <p:spPr>
          <a:xfrm>
            <a:off x="-129094" y="304057"/>
            <a:ext cx="1282594" cy="1264287"/>
          </a:xfrm>
          <a:prstGeom prst="ellipse">
            <a:avLst/>
          </a:prstGeom>
          <a:ln>
            <a:noFill/>
          </a:ln>
          <a:effectLst>
            <a:softEdge rad="112500"/>
          </a:effectLst>
        </p:spPr>
      </p:pic>
      <p:sp>
        <p:nvSpPr>
          <p:cNvPr id="33" name="Rectangle 32"/>
          <p:cNvSpPr/>
          <p:nvPr/>
        </p:nvSpPr>
        <p:spPr>
          <a:xfrm>
            <a:off x="1153500" y="2880647"/>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304412" y="5370907"/>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19" name="Round Same Side Corner Rectangle 18"/>
          <p:cNvSpPr/>
          <p:nvPr/>
        </p:nvSpPr>
        <p:spPr>
          <a:xfrm>
            <a:off x="954707" y="3519162"/>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18" name="Round Same Side Corner Rectangle 17"/>
          <p:cNvSpPr/>
          <p:nvPr/>
        </p:nvSpPr>
        <p:spPr>
          <a:xfrm>
            <a:off x="1022648" y="984189"/>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edg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edg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animBg="1"/>
      <p:bldP spid="21" grpId="0" animBg="1"/>
      <p:bldP spid="26" grpId="0"/>
      <p:bldP spid="27" grpId="0"/>
      <p:bldP spid="33" grpId="0"/>
      <p:bldP spid="34" grpId="0"/>
      <p:bldP spid="19"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82315" y="88538"/>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AI NHANH AI ĐÚNG</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2246769"/>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1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thứ</a:t>
            </a:r>
            <a:r>
              <a:rPr lang="en-US" sz="2800" dirty="0">
                <a:latin typeface="Arial" pitchFamily="34" charset="0"/>
                <a:cs typeface="Arial" pitchFamily="34" charset="0"/>
              </a:rPr>
              <a:t> </a:t>
            </a:r>
            <a:r>
              <a:rPr lang="en-US" sz="2800" dirty="0" err="1">
                <a:latin typeface="Arial" pitchFamily="34" charset="0"/>
                <a:cs typeface="Arial" pitchFamily="34" charset="0"/>
              </a:rPr>
              <a:t>tự</a:t>
            </a:r>
            <a:endParaRPr lang="en-US" sz="2800" dirty="0">
              <a:latin typeface="Arial" pitchFamily="34" charset="0"/>
              <a:cs typeface="Arial" pitchFamily="34" charset="0"/>
            </a:endParaRPr>
          </a:p>
          <a:p>
            <a:r>
              <a:rPr lang="en-US" sz="2800" dirty="0">
                <a:solidFill>
                  <a:srgbClr val="C00000"/>
                </a:solidFill>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thứ</a:t>
            </a:r>
            <a:r>
              <a:rPr lang="en-US" sz="2800" dirty="0">
                <a:latin typeface="Arial" pitchFamily="34" charset="0"/>
                <a:cs typeface="Arial" pitchFamily="34" charset="0"/>
              </a:rPr>
              <a:t> </a:t>
            </a:r>
            <a:r>
              <a:rPr lang="en-US" sz="2800" dirty="0" err="1">
                <a:latin typeface="Arial" pitchFamily="34" charset="0"/>
                <a:cs typeface="Arial" pitchFamily="34" charset="0"/>
              </a:rPr>
              <a:t>tự</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em</a:t>
            </a:r>
            <a:r>
              <a:rPr lang="en-US" sz="2800" dirty="0">
                <a:latin typeface="Arial" pitchFamily="34" charset="0"/>
                <a:cs typeface="Arial" pitchFamily="34" charset="0"/>
              </a:rPr>
              <a:t> </a:t>
            </a:r>
            <a:r>
              <a:rPr lang="en-US" sz="2800" dirty="0" err="1">
                <a:latin typeface="Arial" pitchFamily="34" charset="0"/>
                <a:cs typeface="Arial" pitchFamily="34" charset="0"/>
              </a:rPr>
              <a:t>ấn</a:t>
            </a:r>
            <a:r>
              <a:rPr lang="en-US" sz="2800" dirty="0">
                <a:latin typeface="Arial" pitchFamily="34" charset="0"/>
                <a:cs typeface="Arial" pitchFamily="34" charset="0"/>
              </a:rPr>
              <a:t> </a:t>
            </a:r>
            <a:r>
              <a:rPr lang="en-US" sz="2800" dirty="0" err="1">
                <a:latin typeface="Arial" pitchFamily="34" charset="0"/>
                <a:cs typeface="Arial" pitchFamily="34" charset="0"/>
              </a:rPr>
              <a:t>biểu</a:t>
            </a:r>
            <a:r>
              <a:rPr lang="en-US" sz="2800" dirty="0">
                <a:latin typeface="Arial" pitchFamily="34" charset="0"/>
                <a:cs typeface="Arial" pitchFamily="34" charset="0"/>
              </a:rPr>
              <a:t> </a:t>
            </a:r>
            <a:r>
              <a:rPr lang="en-US" sz="2800" dirty="0" err="1">
                <a:latin typeface="Arial" pitchFamily="34" charset="0"/>
                <a:cs typeface="Arial" pitchFamily="34" charset="0"/>
              </a:rPr>
              <a:t>tượng</a:t>
            </a:r>
            <a:r>
              <a:rPr lang="en-US" sz="2800" dirty="0">
                <a:latin typeface="Arial" pitchFamily="34" charset="0"/>
                <a:cs typeface="Arial" pitchFamily="34" charset="0"/>
              </a:rPr>
              <a:t>      ,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thì</a:t>
            </a:r>
            <a:r>
              <a:rPr lang="en-US" sz="2800" dirty="0">
                <a:latin typeface="Arial" pitchFamily="34" charset="0"/>
                <a:cs typeface="Arial" pitchFamily="34" charset="0"/>
              </a:rPr>
              <a:t> </a:t>
            </a:r>
            <a:r>
              <a:rPr lang="en-US" sz="2800" dirty="0" err="1">
                <a:latin typeface="Arial" pitchFamily="34" charset="0"/>
                <a:cs typeface="Arial" pitchFamily="34" charset="0"/>
              </a:rPr>
              <a:t>em</a:t>
            </a:r>
            <a:r>
              <a:rPr lang="en-US" sz="2800" dirty="0">
                <a:latin typeface="Arial" pitchFamily="34" charset="0"/>
                <a:cs typeface="Arial" pitchFamily="34" charset="0"/>
              </a:rPr>
              <a:t> </a:t>
            </a:r>
            <a:r>
              <a:rPr lang="en-US" sz="2800" dirty="0" err="1">
                <a:latin typeface="Arial" pitchFamily="34" charset="0"/>
                <a:cs typeface="Arial" pitchFamily="34" charset="0"/>
              </a:rPr>
              <a:t>ấn</a:t>
            </a:r>
            <a:r>
              <a:rPr lang="en-US" sz="2800" dirty="0">
                <a:latin typeface="Arial" pitchFamily="34" charset="0"/>
                <a:cs typeface="Arial" pitchFamily="34" charset="0"/>
              </a:rPr>
              <a:t> </a:t>
            </a:r>
            <a:r>
              <a:rPr lang="en-US" sz="2800" dirty="0" err="1">
                <a:latin typeface="Arial" pitchFamily="34" charset="0"/>
                <a:cs typeface="Arial" pitchFamily="34" charset="0"/>
              </a:rPr>
              <a:t>biểu</a:t>
            </a:r>
            <a:r>
              <a:rPr lang="en-US" sz="2800" dirty="0">
                <a:latin typeface="Arial" pitchFamily="34" charset="0"/>
                <a:cs typeface="Arial" pitchFamily="34" charset="0"/>
              </a:rPr>
              <a:t> </a:t>
            </a:r>
            <a:r>
              <a:rPr lang="en-US" sz="2800" dirty="0" err="1">
                <a:latin typeface="Arial" pitchFamily="34" charset="0"/>
                <a:cs typeface="Arial" pitchFamily="34" charset="0"/>
              </a:rPr>
              <a:t>tượng</a:t>
            </a:r>
            <a:r>
              <a:rPr lang="en-US" sz="2800" dirty="0">
                <a:latin typeface="Arial" pitchFamily="34" charset="0"/>
                <a:cs typeface="Arial" pitchFamily="34" charset="0"/>
              </a:rPr>
              <a:t>  </a:t>
            </a:r>
          </a:p>
        </p:txBody>
      </p:sp>
      <p:sp>
        <p:nvSpPr>
          <p:cNvPr id="25" name="Rounded Rectangle 24"/>
          <p:cNvSpPr/>
          <p:nvPr/>
        </p:nvSpPr>
        <p:spPr>
          <a:xfrm>
            <a:off x="1823687" y="3858376"/>
            <a:ext cx="7632830" cy="176151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p>
          <a:p>
            <a:pPr marL="457200" indent="-457200">
              <a:buFontTx/>
              <a:buChar char="-"/>
            </a:pP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a:p>
            <a:pPr marL="457200" indent="-457200">
              <a:buFontTx/>
              <a:buChar char="-"/>
            </a:pP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2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chẵn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duy</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nhất</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20" name="Picture 19">
            <a:extLst>
              <a:ext uri="{FF2B5EF4-FFF2-40B4-BE49-F238E27FC236}">
                <a16:creationId xmlns:a16="http://schemas.microsoft.com/office/drawing/2014/main" id="{37C0D509-DE6A-48FA-A5BC-84434B89E986}"/>
              </a:ext>
            </a:extLst>
          </p:cNvPr>
          <p:cNvPicPr>
            <a:picLocks noChangeAspect="1"/>
          </p:cNvPicPr>
          <p:nvPr/>
        </p:nvPicPr>
        <p:blipFill>
          <a:blip r:embed="rId6"/>
          <a:stretch>
            <a:fillRect/>
          </a:stretch>
        </p:blipFill>
        <p:spPr>
          <a:xfrm rot="10800000" flipV="1">
            <a:off x="882315" y="4321521"/>
            <a:ext cx="864098" cy="1441233"/>
          </a:xfrm>
          <a:prstGeom prst="rect">
            <a:avLst/>
          </a:prstGeom>
        </p:spPr>
      </p:pic>
      <p:pic>
        <p:nvPicPr>
          <p:cNvPr id="18" name="Picture 4" descr="AG00040_">
            <a:extLst>
              <a:ext uri="{FF2B5EF4-FFF2-40B4-BE49-F238E27FC236}">
                <a16:creationId xmlns:a16="http://schemas.microsoft.com/office/drawing/2014/main" id="{C2EDBDAF-6C4C-40C1-8410-76CEE4BE70C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25631">
            <a:off x="8908493" y="6084502"/>
            <a:ext cx="56197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83">
            <a:extLst>
              <a:ext uri="{FF2B5EF4-FFF2-40B4-BE49-F238E27FC236}">
                <a16:creationId xmlns:a16="http://schemas.microsoft.com/office/drawing/2014/main" id="{119C88D0-C6D3-4330-A563-FAD03F81FFED}"/>
              </a:ext>
            </a:extLst>
          </p:cNvPr>
          <p:cNvSpPr>
            <a:spLocks noChangeArrowheads="1"/>
          </p:cNvSpPr>
          <p:nvPr/>
        </p:nvSpPr>
        <p:spPr bwMode="auto">
          <a:xfrm>
            <a:off x="9673668" y="5701915"/>
            <a:ext cx="1219200" cy="838200"/>
          </a:xfrm>
          <a:prstGeom prst="roundRect">
            <a:avLst>
              <a:gd name="adj" fmla="val 15231"/>
            </a:avLst>
          </a:prstGeom>
          <a:gradFill rotWithShape="1">
            <a:gsLst>
              <a:gs pos="0">
                <a:srgbClr val="FF0000"/>
              </a:gs>
              <a:gs pos="50000">
                <a:srgbClr val="FFFF00"/>
              </a:gs>
              <a:gs pos="100000">
                <a:srgbClr val="FF0000"/>
              </a:gs>
            </a:gsLst>
            <a:lin ang="5400000" scaled="1"/>
          </a:gradFill>
          <a:ln w="25400">
            <a:solidFill>
              <a:srgbClr val="00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4800">
              <a:solidFill>
                <a:srgbClr val="0000FF"/>
              </a:solidFill>
              <a:latin typeface="VNI-Souvir" pitchFamily="2" charset="0"/>
            </a:endParaRPr>
          </a:p>
        </p:txBody>
      </p:sp>
      <p:sp>
        <p:nvSpPr>
          <p:cNvPr id="21" name="Text Box 84">
            <a:extLst>
              <a:ext uri="{FF2B5EF4-FFF2-40B4-BE49-F238E27FC236}">
                <a16:creationId xmlns:a16="http://schemas.microsoft.com/office/drawing/2014/main" id="{CA11045A-EB52-4EE1-9226-FCABE2EF0597}"/>
              </a:ext>
            </a:extLst>
          </p:cNvPr>
          <p:cNvSpPr txBox="1">
            <a:spLocks noChangeArrowheads="1"/>
          </p:cNvSpPr>
          <p:nvPr/>
        </p:nvSpPr>
        <p:spPr bwMode="auto">
          <a:xfrm>
            <a:off x="9368868" y="5716202"/>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00</a:t>
            </a:r>
          </a:p>
        </p:txBody>
      </p:sp>
      <p:sp>
        <p:nvSpPr>
          <p:cNvPr id="22" name="Text Box 85">
            <a:extLst>
              <a:ext uri="{FF2B5EF4-FFF2-40B4-BE49-F238E27FC236}">
                <a16:creationId xmlns:a16="http://schemas.microsoft.com/office/drawing/2014/main" id="{A838B9B9-6F90-4730-94FA-49DD8AB0495A}"/>
              </a:ext>
            </a:extLst>
          </p:cNvPr>
          <p:cNvSpPr txBox="1">
            <a:spLocks noChangeArrowheads="1"/>
          </p:cNvSpPr>
          <p:nvPr/>
        </p:nvSpPr>
        <p:spPr bwMode="auto">
          <a:xfrm>
            <a:off x="9368868" y="572414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05</a:t>
            </a:r>
          </a:p>
        </p:txBody>
      </p:sp>
      <p:sp>
        <p:nvSpPr>
          <p:cNvPr id="26" name="Text Box 86">
            <a:extLst>
              <a:ext uri="{FF2B5EF4-FFF2-40B4-BE49-F238E27FC236}">
                <a16:creationId xmlns:a16="http://schemas.microsoft.com/office/drawing/2014/main" id="{114B973F-6552-4DB2-AD50-9678F685CDC5}"/>
              </a:ext>
            </a:extLst>
          </p:cNvPr>
          <p:cNvSpPr txBox="1">
            <a:spLocks noChangeArrowheads="1"/>
          </p:cNvSpPr>
          <p:nvPr/>
        </p:nvSpPr>
        <p:spPr bwMode="auto">
          <a:xfrm>
            <a:off x="9368868" y="572414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04</a:t>
            </a:r>
          </a:p>
        </p:txBody>
      </p:sp>
      <p:sp>
        <p:nvSpPr>
          <p:cNvPr id="27" name="Text Box 87">
            <a:extLst>
              <a:ext uri="{FF2B5EF4-FFF2-40B4-BE49-F238E27FC236}">
                <a16:creationId xmlns:a16="http://schemas.microsoft.com/office/drawing/2014/main" id="{C77F4FF8-CFE2-4C8E-B023-424718B85C08}"/>
              </a:ext>
            </a:extLst>
          </p:cNvPr>
          <p:cNvSpPr txBox="1">
            <a:spLocks noChangeArrowheads="1"/>
          </p:cNvSpPr>
          <p:nvPr/>
        </p:nvSpPr>
        <p:spPr bwMode="auto">
          <a:xfrm>
            <a:off x="9368868" y="5716202"/>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03</a:t>
            </a:r>
          </a:p>
        </p:txBody>
      </p:sp>
      <p:sp>
        <p:nvSpPr>
          <p:cNvPr id="28" name="Text Box 88">
            <a:extLst>
              <a:ext uri="{FF2B5EF4-FFF2-40B4-BE49-F238E27FC236}">
                <a16:creationId xmlns:a16="http://schemas.microsoft.com/office/drawing/2014/main" id="{6DEAAF47-799D-4C22-BBE8-C21826BD54DD}"/>
              </a:ext>
            </a:extLst>
          </p:cNvPr>
          <p:cNvSpPr txBox="1">
            <a:spLocks noChangeArrowheads="1"/>
          </p:cNvSpPr>
          <p:nvPr/>
        </p:nvSpPr>
        <p:spPr bwMode="auto">
          <a:xfrm>
            <a:off x="9368868" y="5686040"/>
            <a:ext cx="182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02</a:t>
            </a:r>
          </a:p>
        </p:txBody>
      </p:sp>
      <p:sp>
        <p:nvSpPr>
          <p:cNvPr id="32" name="Text Box 89">
            <a:extLst>
              <a:ext uri="{FF2B5EF4-FFF2-40B4-BE49-F238E27FC236}">
                <a16:creationId xmlns:a16="http://schemas.microsoft.com/office/drawing/2014/main" id="{66A5B24C-4856-43BB-94F4-6205495609BA}"/>
              </a:ext>
            </a:extLst>
          </p:cNvPr>
          <p:cNvSpPr txBox="1">
            <a:spLocks noChangeArrowheads="1"/>
          </p:cNvSpPr>
          <p:nvPr/>
        </p:nvSpPr>
        <p:spPr bwMode="auto">
          <a:xfrm>
            <a:off x="9383156" y="572414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01</a:t>
            </a:r>
          </a:p>
        </p:txBody>
      </p:sp>
      <p:sp>
        <p:nvSpPr>
          <p:cNvPr id="33" name="Text Box 91">
            <a:extLst>
              <a:ext uri="{FF2B5EF4-FFF2-40B4-BE49-F238E27FC236}">
                <a16:creationId xmlns:a16="http://schemas.microsoft.com/office/drawing/2014/main" id="{50BC77B8-324B-4F92-8413-7A3DF24064C9}"/>
              </a:ext>
            </a:extLst>
          </p:cNvPr>
          <p:cNvSpPr txBox="1">
            <a:spLocks noChangeArrowheads="1"/>
          </p:cNvSpPr>
          <p:nvPr/>
        </p:nvSpPr>
        <p:spPr bwMode="auto">
          <a:xfrm>
            <a:off x="9368868" y="572414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06</a:t>
            </a:r>
          </a:p>
        </p:txBody>
      </p:sp>
      <p:sp>
        <p:nvSpPr>
          <p:cNvPr id="34" name="Text Box 92">
            <a:extLst>
              <a:ext uri="{FF2B5EF4-FFF2-40B4-BE49-F238E27FC236}">
                <a16:creationId xmlns:a16="http://schemas.microsoft.com/office/drawing/2014/main" id="{79A2147A-B9E9-45C8-8732-5B2E08B7754E}"/>
              </a:ext>
            </a:extLst>
          </p:cNvPr>
          <p:cNvSpPr txBox="1">
            <a:spLocks noChangeArrowheads="1"/>
          </p:cNvSpPr>
          <p:nvPr/>
        </p:nvSpPr>
        <p:spPr bwMode="auto">
          <a:xfrm>
            <a:off x="9368868" y="572414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07</a:t>
            </a:r>
          </a:p>
        </p:txBody>
      </p:sp>
      <p:sp>
        <p:nvSpPr>
          <p:cNvPr id="35" name="Text Box 93">
            <a:extLst>
              <a:ext uri="{FF2B5EF4-FFF2-40B4-BE49-F238E27FC236}">
                <a16:creationId xmlns:a16="http://schemas.microsoft.com/office/drawing/2014/main" id="{2DCB7B69-F7F2-478C-8434-3953F3798783}"/>
              </a:ext>
            </a:extLst>
          </p:cNvPr>
          <p:cNvSpPr txBox="1">
            <a:spLocks noChangeArrowheads="1"/>
          </p:cNvSpPr>
          <p:nvPr/>
        </p:nvSpPr>
        <p:spPr bwMode="auto">
          <a:xfrm>
            <a:off x="9368868" y="572414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08</a:t>
            </a:r>
          </a:p>
        </p:txBody>
      </p:sp>
      <p:sp>
        <p:nvSpPr>
          <p:cNvPr id="36" name="Text Box 94">
            <a:extLst>
              <a:ext uri="{FF2B5EF4-FFF2-40B4-BE49-F238E27FC236}">
                <a16:creationId xmlns:a16="http://schemas.microsoft.com/office/drawing/2014/main" id="{06930318-B453-4BDC-AAF5-8F7947ADDE73}"/>
              </a:ext>
            </a:extLst>
          </p:cNvPr>
          <p:cNvSpPr txBox="1">
            <a:spLocks noChangeArrowheads="1"/>
          </p:cNvSpPr>
          <p:nvPr/>
        </p:nvSpPr>
        <p:spPr bwMode="auto">
          <a:xfrm>
            <a:off x="9368868" y="572414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a:solidFill>
                  <a:srgbClr val="0000FF"/>
                </a:solidFill>
                <a:latin typeface="VNI-Souvir" pitchFamily="2" charset="0"/>
              </a:rPr>
              <a:t>09</a:t>
            </a:r>
          </a:p>
        </p:txBody>
      </p:sp>
      <p:sp>
        <p:nvSpPr>
          <p:cNvPr id="37" name="Text Box 95">
            <a:extLst>
              <a:ext uri="{FF2B5EF4-FFF2-40B4-BE49-F238E27FC236}">
                <a16:creationId xmlns:a16="http://schemas.microsoft.com/office/drawing/2014/main" id="{C4DECD82-93DD-4159-8C4F-DBFABDCAB2D9}"/>
              </a:ext>
            </a:extLst>
          </p:cNvPr>
          <p:cNvSpPr txBox="1">
            <a:spLocks noChangeArrowheads="1"/>
          </p:cNvSpPr>
          <p:nvPr/>
        </p:nvSpPr>
        <p:spPr bwMode="auto">
          <a:xfrm>
            <a:off x="9368868" y="5695566"/>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10</a:t>
            </a:r>
          </a:p>
        </p:txBody>
      </p:sp>
      <p:sp>
        <p:nvSpPr>
          <p:cNvPr id="38" name="Text Box 95">
            <a:extLst>
              <a:ext uri="{FF2B5EF4-FFF2-40B4-BE49-F238E27FC236}">
                <a16:creationId xmlns:a16="http://schemas.microsoft.com/office/drawing/2014/main" id="{47794506-04B7-4B79-B1BA-717E113F3D68}"/>
              </a:ext>
            </a:extLst>
          </p:cNvPr>
          <p:cNvSpPr txBox="1">
            <a:spLocks noChangeArrowheads="1"/>
          </p:cNvSpPr>
          <p:nvPr/>
        </p:nvSpPr>
        <p:spPr bwMode="auto">
          <a:xfrm>
            <a:off x="9376976" y="5690174"/>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20</a:t>
            </a:r>
          </a:p>
        </p:txBody>
      </p:sp>
      <p:sp>
        <p:nvSpPr>
          <p:cNvPr id="39" name="Text Box 95">
            <a:extLst>
              <a:ext uri="{FF2B5EF4-FFF2-40B4-BE49-F238E27FC236}">
                <a16:creationId xmlns:a16="http://schemas.microsoft.com/office/drawing/2014/main" id="{A46F23D8-4A4D-4425-A4B4-485B54B5CBA2}"/>
              </a:ext>
            </a:extLst>
          </p:cNvPr>
          <p:cNvSpPr txBox="1">
            <a:spLocks noChangeArrowheads="1"/>
          </p:cNvSpPr>
          <p:nvPr/>
        </p:nvSpPr>
        <p:spPr bwMode="auto">
          <a:xfrm>
            <a:off x="9362636" y="5693921"/>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14</a:t>
            </a:r>
          </a:p>
        </p:txBody>
      </p:sp>
      <p:sp>
        <p:nvSpPr>
          <p:cNvPr id="40" name="Text Box 95">
            <a:extLst>
              <a:ext uri="{FF2B5EF4-FFF2-40B4-BE49-F238E27FC236}">
                <a16:creationId xmlns:a16="http://schemas.microsoft.com/office/drawing/2014/main" id="{E7EBEB07-1F1F-4BF0-89E8-ABE5BE2B86E5}"/>
              </a:ext>
            </a:extLst>
          </p:cNvPr>
          <p:cNvSpPr txBox="1">
            <a:spLocks noChangeArrowheads="1"/>
          </p:cNvSpPr>
          <p:nvPr/>
        </p:nvSpPr>
        <p:spPr bwMode="auto">
          <a:xfrm>
            <a:off x="9368868" y="5714637"/>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13</a:t>
            </a:r>
          </a:p>
        </p:txBody>
      </p:sp>
      <p:sp>
        <p:nvSpPr>
          <p:cNvPr id="41" name="Text Box 95">
            <a:extLst>
              <a:ext uri="{FF2B5EF4-FFF2-40B4-BE49-F238E27FC236}">
                <a16:creationId xmlns:a16="http://schemas.microsoft.com/office/drawing/2014/main" id="{09A4AC27-D5D4-4F74-8949-F2D2A85CEFC8}"/>
              </a:ext>
            </a:extLst>
          </p:cNvPr>
          <p:cNvSpPr txBox="1">
            <a:spLocks noChangeArrowheads="1"/>
          </p:cNvSpPr>
          <p:nvPr/>
        </p:nvSpPr>
        <p:spPr bwMode="auto">
          <a:xfrm>
            <a:off x="9345196" y="571542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12</a:t>
            </a:r>
          </a:p>
        </p:txBody>
      </p:sp>
      <p:sp>
        <p:nvSpPr>
          <p:cNvPr id="42" name="Text Box 95">
            <a:extLst>
              <a:ext uri="{FF2B5EF4-FFF2-40B4-BE49-F238E27FC236}">
                <a16:creationId xmlns:a16="http://schemas.microsoft.com/office/drawing/2014/main" id="{07B363A5-1EDD-4801-9B28-E0CC32073283}"/>
              </a:ext>
            </a:extLst>
          </p:cNvPr>
          <p:cNvSpPr txBox="1">
            <a:spLocks noChangeArrowheads="1"/>
          </p:cNvSpPr>
          <p:nvPr/>
        </p:nvSpPr>
        <p:spPr bwMode="auto">
          <a:xfrm>
            <a:off x="9359484" y="5683980"/>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11</a:t>
            </a:r>
          </a:p>
        </p:txBody>
      </p:sp>
      <p:sp>
        <p:nvSpPr>
          <p:cNvPr id="43" name="Text Box 95">
            <a:extLst>
              <a:ext uri="{FF2B5EF4-FFF2-40B4-BE49-F238E27FC236}">
                <a16:creationId xmlns:a16="http://schemas.microsoft.com/office/drawing/2014/main" id="{38E499A6-E996-4DF3-A946-1C589F929825}"/>
              </a:ext>
            </a:extLst>
          </p:cNvPr>
          <p:cNvSpPr txBox="1">
            <a:spLocks noChangeArrowheads="1"/>
          </p:cNvSpPr>
          <p:nvPr/>
        </p:nvSpPr>
        <p:spPr bwMode="auto">
          <a:xfrm>
            <a:off x="9373165" y="5697164"/>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17</a:t>
            </a:r>
          </a:p>
        </p:txBody>
      </p:sp>
      <p:sp>
        <p:nvSpPr>
          <p:cNvPr id="44" name="Text Box 95">
            <a:extLst>
              <a:ext uri="{FF2B5EF4-FFF2-40B4-BE49-F238E27FC236}">
                <a16:creationId xmlns:a16="http://schemas.microsoft.com/office/drawing/2014/main" id="{6E16A29D-C21A-48E0-91E0-0F9B2D0EB5BA}"/>
              </a:ext>
            </a:extLst>
          </p:cNvPr>
          <p:cNvSpPr txBox="1">
            <a:spLocks noChangeArrowheads="1"/>
          </p:cNvSpPr>
          <p:nvPr/>
        </p:nvSpPr>
        <p:spPr bwMode="auto">
          <a:xfrm>
            <a:off x="9369450" y="5724141"/>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16</a:t>
            </a:r>
          </a:p>
        </p:txBody>
      </p:sp>
      <p:sp>
        <p:nvSpPr>
          <p:cNvPr id="45" name="Text Box 95">
            <a:extLst>
              <a:ext uri="{FF2B5EF4-FFF2-40B4-BE49-F238E27FC236}">
                <a16:creationId xmlns:a16="http://schemas.microsoft.com/office/drawing/2014/main" id="{D997F83C-4598-4BCB-8892-DC29CC1888DD}"/>
              </a:ext>
            </a:extLst>
          </p:cNvPr>
          <p:cNvSpPr txBox="1">
            <a:spLocks noChangeArrowheads="1"/>
          </p:cNvSpPr>
          <p:nvPr/>
        </p:nvSpPr>
        <p:spPr bwMode="auto">
          <a:xfrm>
            <a:off x="9366043" y="5710636"/>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15</a:t>
            </a:r>
          </a:p>
        </p:txBody>
      </p:sp>
      <p:sp>
        <p:nvSpPr>
          <p:cNvPr id="46" name="Text Box 95">
            <a:extLst>
              <a:ext uri="{FF2B5EF4-FFF2-40B4-BE49-F238E27FC236}">
                <a16:creationId xmlns:a16="http://schemas.microsoft.com/office/drawing/2014/main" id="{C1531795-8838-431A-8CAD-8CD153624D7A}"/>
              </a:ext>
            </a:extLst>
          </p:cNvPr>
          <p:cNvSpPr txBox="1">
            <a:spLocks noChangeArrowheads="1"/>
          </p:cNvSpPr>
          <p:nvPr/>
        </p:nvSpPr>
        <p:spPr bwMode="auto">
          <a:xfrm>
            <a:off x="9386246" y="5737059"/>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19</a:t>
            </a:r>
          </a:p>
        </p:txBody>
      </p:sp>
      <p:sp>
        <p:nvSpPr>
          <p:cNvPr id="47" name="Text Box 95">
            <a:extLst>
              <a:ext uri="{FF2B5EF4-FFF2-40B4-BE49-F238E27FC236}">
                <a16:creationId xmlns:a16="http://schemas.microsoft.com/office/drawing/2014/main" id="{A494EEB9-A248-40CD-9969-DE69B6D8B6B7}"/>
              </a:ext>
            </a:extLst>
          </p:cNvPr>
          <p:cNvSpPr txBox="1">
            <a:spLocks noChangeArrowheads="1"/>
          </p:cNvSpPr>
          <p:nvPr/>
        </p:nvSpPr>
        <p:spPr bwMode="auto">
          <a:xfrm>
            <a:off x="9380066" y="5703093"/>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800" dirty="0">
                <a:solidFill>
                  <a:srgbClr val="0000FF"/>
                </a:solidFill>
                <a:latin typeface="VNI-Souvir" pitchFamily="2" charset="0"/>
              </a:rPr>
              <a:t>18</a:t>
            </a:r>
          </a:p>
        </p:txBody>
      </p:sp>
      <p:pic>
        <p:nvPicPr>
          <p:cNvPr id="11" name="Picture 10">
            <a:extLst>
              <a:ext uri="{FF2B5EF4-FFF2-40B4-BE49-F238E27FC236}">
                <a16:creationId xmlns:a16="http://schemas.microsoft.com/office/drawing/2014/main" id="{E56659C3-11F8-48FD-A9AA-9B15FC304BEF}"/>
              </a:ext>
            </a:extLst>
          </p:cNvPr>
          <p:cNvPicPr>
            <a:picLocks noChangeAspect="1"/>
          </p:cNvPicPr>
          <p:nvPr/>
        </p:nvPicPr>
        <p:blipFill>
          <a:blip r:embed="rId8"/>
          <a:stretch>
            <a:fillRect/>
          </a:stretch>
        </p:blipFill>
        <p:spPr>
          <a:xfrm>
            <a:off x="7599871" y="2069219"/>
            <a:ext cx="503890" cy="608143"/>
          </a:xfrm>
          <a:prstGeom prst="rect">
            <a:avLst/>
          </a:prstGeom>
        </p:spPr>
      </p:pic>
      <p:pic>
        <p:nvPicPr>
          <p:cNvPr id="9" name="Picture 8">
            <a:extLst>
              <a:ext uri="{FF2B5EF4-FFF2-40B4-BE49-F238E27FC236}">
                <a16:creationId xmlns:a16="http://schemas.microsoft.com/office/drawing/2014/main" id="{6756B1EA-DA98-4E69-A111-44E78D83E5B9}"/>
              </a:ext>
            </a:extLst>
          </p:cNvPr>
          <p:cNvPicPr>
            <a:picLocks noChangeAspect="1"/>
          </p:cNvPicPr>
          <p:nvPr/>
        </p:nvPicPr>
        <p:blipFill>
          <a:blip r:embed="rId9"/>
          <a:stretch>
            <a:fillRect/>
          </a:stretch>
        </p:blipFill>
        <p:spPr>
          <a:xfrm>
            <a:off x="4201459" y="2654030"/>
            <a:ext cx="503891" cy="610968"/>
          </a:xfrm>
          <a:prstGeom prst="rect">
            <a:avLst/>
          </a:prstGeom>
        </p:spPr>
      </p:pic>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strips(downLeft)">
                                      <p:cBhvr>
                                        <p:cTn id="11" dur="500"/>
                                        <p:tgtEl>
                                          <p:spTgt spid="31"/>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amond(in)">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 fill="hold"/>
                                        <p:tgtEl>
                                          <p:spTgt spid="19"/>
                                        </p:tgtEl>
                                        <p:attrNameLst>
                                          <p:attrName>ppt_w</p:attrName>
                                        </p:attrNameLst>
                                      </p:cBhvr>
                                      <p:tavLst>
                                        <p:tav tm="0">
                                          <p:val>
                                            <p:fltVal val="0"/>
                                          </p:val>
                                        </p:tav>
                                        <p:tav tm="100000">
                                          <p:val>
                                            <p:strVal val="#ppt_w"/>
                                          </p:val>
                                        </p:tav>
                                      </p:tavLst>
                                    </p:anim>
                                    <p:anim calcmode="lin" valueType="num">
                                      <p:cBhvr>
                                        <p:cTn id="32" dur="100" fill="hold"/>
                                        <p:tgtEl>
                                          <p:spTgt spid="19"/>
                                        </p:tgtEl>
                                        <p:attrNameLst>
                                          <p:attrName>ppt_h</p:attrName>
                                        </p:attrNameLst>
                                      </p:cBhvr>
                                      <p:tavLst>
                                        <p:tav tm="0">
                                          <p:val>
                                            <p:fltVal val="0"/>
                                          </p:val>
                                        </p:tav>
                                        <p:tav tm="100000">
                                          <p:val>
                                            <p:strVal val="#ppt_h"/>
                                          </p:val>
                                        </p:tav>
                                      </p:tavLst>
                                    </p:anim>
                                  </p:childTnLst>
                                </p:cTn>
                              </p:par>
                            </p:childTnLst>
                          </p:cTn>
                        </p:par>
                        <p:par>
                          <p:cTn id="33" fill="hold">
                            <p:stCondLst>
                              <p:cond delay="1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7" fill="hold">
                            <p:stCondLst>
                              <p:cond delay="1100"/>
                            </p:stCondLst>
                            <p:childTnLst>
                              <p:par>
                                <p:cTn id="38" presetID="10" presetClass="entr" presetSubtype="0"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childTnLst>
                                  <p:subTnLst>
                                    <p:set>
                                      <p:cBhvr override="childStyle">
                                        <p:cTn dur="1" fill="hold" display="0" masterRel="nextClick" afterEffect="1"/>
                                        <p:tgtEl>
                                          <p:spTgt spid="46"/>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1" fill="hold">
                            <p:stCondLst>
                              <p:cond delay="2100"/>
                            </p:stCondLst>
                            <p:childTnLst>
                              <p:par>
                                <p:cTn id="42" presetID="10"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audio>
                                      <p:cMediaNode>
                                        <p:cTn display="0" masterRel="sameClick">
                                          <p:stCondLst>
                                            <p:cond evt="begin" delay="0">
                                              <p:tn val="42"/>
                                            </p:cond>
                                          </p:stCondLst>
                                          <p:endCondLst>
                                            <p:cond evt="onStopAudio" delay="0">
                                              <p:tgtEl>
                                                <p:sldTgt/>
                                              </p:tgtEl>
                                            </p:cond>
                                          </p:endCondLst>
                                        </p:cTn>
                                        <p:tgtEl>
                                          <p:sndTgt r:embed="rId2" name="DING.WAV"/>
                                        </p:tgtEl>
                                      </p:cMediaNode>
                                    </p:audio>
                                  </p:subTnLst>
                                </p:cTn>
                              </p:par>
                            </p:childTnLst>
                          </p:cTn>
                        </p:par>
                        <p:par>
                          <p:cTn id="45" fill="hold">
                            <p:stCondLst>
                              <p:cond delay="3100"/>
                            </p:stCondLst>
                            <p:childTnLst>
                              <p:par>
                                <p:cTn id="46" presetID="10" presetClass="entr" presetSubtype="0"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2" name="DING.WAV"/>
                                        </p:tgtEl>
                                      </p:cMediaNode>
                                    </p:audio>
                                  </p:subTnLst>
                                </p:cTn>
                              </p:par>
                            </p:childTnLst>
                          </p:cTn>
                        </p:par>
                        <p:par>
                          <p:cTn id="49" fill="hold">
                            <p:stCondLst>
                              <p:cond delay="4100"/>
                            </p:stCondLst>
                            <p:childTnLst>
                              <p:par>
                                <p:cTn id="50" presetID="10" presetClass="entr" presetSubtype="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3" fill="hold">
                            <p:stCondLst>
                              <p:cond delay="5100"/>
                            </p:stCondLst>
                            <p:childTnLst>
                              <p:par>
                                <p:cTn id="54" presetID="10" presetClass="entr" presetSubtype="0" fill="hold" grpId="0"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10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par>
                          <p:cTn id="57" fill="hold">
                            <p:stCondLst>
                              <p:cond delay="6100"/>
                            </p:stCondLst>
                            <p:childTnLst>
                              <p:par>
                                <p:cTn id="58" presetID="10" presetClass="entr" presetSubtype="0" fill="hold" grpId="0"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audio>
                                      <p:cMediaNode>
                                        <p:cTn display="0" masterRel="sameClick">
                                          <p:stCondLst>
                                            <p:cond evt="begin" delay="0">
                                              <p:tn val="58"/>
                                            </p:cond>
                                          </p:stCondLst>
                                          <p:endCondLst>
                                            <p:cond evt="onStopAudio" delay="0">
                                              <p:tgtEl>
                                                <p:sldTgt/>
                                              </p:tgtEl>
                                            </p:cond>
                                          </p:endCondLst>
                                        </p:cTn>
                                        <p:tgtEl>
                                          <p:sndTgt r:embed="rId2" name="DING.WAV"/>
                                        </p:tgtEl>
                                      </p:cMediaNode>
                                    </p:audio>
                                  </p:subTnLst>
                                </p:cTn>
                              </p:par>
                            </p:childTnLst>
                          </p:cTn>
                        </p:par>
                        <p:par>
                          <p:cTn id="61" fill="hold">
                            <p:stCondLst>
                              <p:cond delay="7100"/>
                            </p:stCondLst>
                            <p:childTnLst>
                              <p:par>
                                <p:cTn id="62" presetID="10"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childTnLst>
                          </p:cTn>
                        </p:par>
                        <p:par>
                          <p:cTn id="65" fill="hold">
                            <p:stCondLst>
                              <p:cond delay="8100"/>
                            </p:stCondLst>
                            <p:childTnLst>
                              <p:par>
                                <p:cTn id="66" presetID="10" presetClass="entr" presetSubtype="0"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10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audio>
                                      <p:cMediaNode>
                                        <p:cTn display="0" masterRel="sameClick">
                                          <p:stCondLst>
                                            <p:cond evt="begin" delay="0">
                                              <p:tn val="66"/>
                                            </p:cond>
                                          </p:stCondLst>
                                          <p:endCondLst>
                                            <p:cond evt="onStopAudio" delay="0">
                                              <p:tgtEl>
                                                <p:sldTgt/>
                                              </p:tgtEl>
                                            </p:cond>
                                          </p:endCondLst>
                                        </p:cTn>
                                        <p:tgtEl>
                                          <p:sndTgt r:embed="rId2" name="DING.WAV"/>
                                        </p:tgtEl>
                                      </p:cMediaNode>
                                    </p:audio>
                                  </p:subTnLst>
                                </p:cTn>
                              </p:par>
                            </p:childTnLst>
                          </p:cTn>
                        </p:par>
                        <p:par>
                          <p:cTn id="69" fill="hold">
                            <p:stCondLst>
                              <p:cond delay="9100"/>
                            </p:stCondLst>
                            <p:childTnLst>
                              <p:par>
                                <p:cTn id="70" presetID="10"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audio>
                                      <p:cMediaNode>
                                        <p:cTn display="0" masterRel="sameClick">
                                          <p:stCondLst>
                                            <p:cond evt="begin" delay="0">
                                              <p:tn val="70"/>
                                            </p:cond>
                                          </p:stCondLst>
                                          <p:endCondLst>
                                            <p:cond evt="onStopAudio" delay="0">
                                              <p:tgtEl>
                                                <p:sldTgt/>
                                              </p:tgtEl>
                                            </p:cond>
                                          </p:endCondLst>
                                        </p:cTn>
                                        <p:tgtEl>
                                          <p:sndTgt r:embed="rId2" name="DING.WAV"/>
                                        </p:tgtEl>
                                      </p:cMediaNode>
                                    </p:audio>
                                  </p:subTnLst>
                                </p:cTn>
                              </p:par>
                            </p:childTnLst>
                          </p:cTn>
                        </p:par>
                        <p:par>
                          <p:cTn id="73" fill="hold">
                            <p:stCondLst>
                              <p:cond delay="10100"/>
                            </p:stCondLst>
                            <p:childTnLst>
                              <p:par>
                                <p:cTn id="74" presetID="10" presetClass="entr" presetSubtype="0"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audio>
                                      <p:cMediaNode>
                                        <p:cTn display="0" masterRel="sameClick">
                                          <p:stCondLst>
                                            <p:cond evt="begin" delay="0">
                                              <p:tn val="74"/>
                                            </p:cond>
                                          </p:stCondLst>
                                          <p:endCondLst>
                                            <p:cond evt="onStopAudio" delay="0">
                                              <p:tgtEl>
                                                <p:sldTgt/>
                                              </p:tgtEl>
                                            </p:cond>
                                          </p:endCondLst>
                                        </p:cTn>
                                        <p:tgtEl>
                                          <p:sndTgt r:embed="rId2" name="DING.WAV"/>
                                        </p:tgtEl>
                                      </p:cMediaNode>
                                    </p:audio>
                                  </p:subTnLst>
                                </p:cTn>
                              </p:par>
                            </p:childTnLst>
                          </p:cTn>
                        </p:par>
                        <p:par>
                          <p:cTn id="77" fill="hold">
                            <p:stCondLst>
                              <p:cond delay="11100"/>
                            </p:stCondLst>
                            <p:childTnLst>
                              <p:par>
                                <p:cTn id="78" presetID="10"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10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audio>
                                      <p:cMediaNode>
                                        <p:cTn display="0" masterRel="sameClick">
                                          <p:stCondLst>
                                            <p:cond evt="begin" delay="0">
                                              <p:tn val="78"/>
                                            </p:cond>
                                          </p:stCondLst>
                                          <p:endCondLst>
                                            <p:cond evt="onStopAudio" delay="0">
                                              <p:tgtEl>
                                                <p:sldTgt/>
                                              </p:tgtEl>
                                            </p:cond>
                                          </p:endCondLst>
                                        </p:cTn>
                                        <p:tgtEl>
                                          <p:sndTgt r:embed="rId2" name="DING.WAV"/>
                                        </p:tgtEl>
                                      </p:cMediaNode>
                                    </p:audio>
                                  </p:subTnLst>
                                </p:cTn>
                              </p:par>
                            </p:childTnLst>
                          </p:cTn>
                        </p:par>
                        <p:par>
                          <p:cTn id="81" fill="hold">
                            <p:stCondLst>
                              <p:cond delay="12100"/>
                            </p:stCondLst>
                            <p:childTnLst>
                              <p:par>
                                <p:cTn id="82" presetID="10" presetClass="entr" presetSubtype="0"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audio>
                                      <p:cMediaNode>
                                        <p:cTn display="0" masterRel="sameClick">
                                          <p:stCondLst>
                                            <p:cond evt="begin" delay="0">
                                              <p:tn val="82"/>
                                            </p:cond>
                                          </p:stCondLst>
                                          <p:endCondLst>
                                            <p:cond evt="onStopAudio" delay="0">
                                              <p:tgtEl>
                                                <p:sldTgt/>
                                              </p:tgtEl>
                                            </p:cond>
                                          </p:endCondLst>
                                        </p:cTn>
                                        <p:tgtEl>
                                          <p:sndTgt r:embed="rId2" name="DING.WAV"/>
                                        </p:tgtEl>
                                      </p:cMediaNode>
                                    </p:audio>
                                  </p:subTnLst>
                                </p:cTn>
                              </p:par>
                            </p:childTnLst>
                          </p:cTn>
                        </p:par>
                        <p:par>
                          <p:cTn id="85" fill="hold">
                            <p:stCondLst>
                              <p:cond delay="13100"/>
                            </p:stCondLst>
                            <p:childTnLst>
                              <p:par>
                                <p:cTn id="86" presetID="10"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10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audio>
                                      <p:cMediaNode>
                                        <p:cTn display="0" masterRel="sameClick">
                                          <p:stCondLst>
                                            <p:cond evt="begin" delay="0">
                                              <p:tn val="86"/>
                                            </p:cond>
                                          </p:stCondLst>
                                          <p:endCondLst>
                                            <p:cond evt="onStopAudio" delay="0">
                                              <p:tgtEl>
                                                <p:sldTgt/>
                                              </p:tgtEl>
                                            </p:cond>
                                          </p:endCondLst>
                                        </p:cTn>
                                        <p:tgtEl>
                                          <p:sndTgt r:embed="rId2" name="DING.WAV"/>
                                        </p:tgtEl>
                                      </p:cMediaNode>
                                    </p:audio>
                                  </p:subTnLst>
                                </p:cTn>
                              </p:par>
                            </p:childTnLst>
                          </p:cTn>
                        </p:par>
                        <p:par>
                          <p:cTn id="89" fill="hold">
                            <p:stCondLst>
                              <p:cond delay="14100"/>
                            </p:stCondLst>
                            <p:childTnLst>
                              <p:par>
                                <p:cTn id="90" presetID="10" presetClass="entr" presetSubtype="0" fill="hold" grpId="0"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10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audio>
                                      <p:cMediaNode>
                                        <p:cTn display="0" masterRel="sameClick">
                                          <p:stCondLst>
                                            <p:cond evt="begin" delay="0">
                                              <p:tn val="90"/>
                                            </p:cond>
                                          </p:stCondLst>
                                          <p:endCondLst>
                                            <p:cond evt="onStopAudio" delay="0">
                                              <p:tgtEl>
                                                <p:sldTgt/>
                                              </p:tgtEl>
                                            </p:cond>
                                          </p:endCondLst>
                                        </p:cTn>
                                        <p:tgtEl>
                                          <p:sndTgt r:embed="rId2" name="DING.WAV"/>
                                        </p:tgtEl>
                                      </p:cMediaNode>
                                    </p:audio>
                                  </p:subTnLst>
                                </p:cTn>
                              </p:par>
                            </p:childTnLst>
                          </p:cTn>
                        </p:par>
                        <p:par>
                          <p:cTn id="93" fill="hold">
                            <p:stCondLst>
                              <p:cond delay="15100"/>
                            </p:stCondLst>
                            <p:childTnLst>
                              <p:par>
                                <p:cTn id="94" presetID="10"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audio>
                                      <p:cMediaNode>
                                        <p:cTn display="0" masterRel="sameClick">
                                          <p:stCondLst>
                                            <p:cond evt="begin" delay="0">
                                              <p:tn val="94"/>
                                            </p:cond>
                                          </p:stCondLst>
                                          <p:endCondLst>
                                            <p:cond evt="onStopAudio" delay="0">
                                              <p:tgtEl>
                                                <p:sldTgt/>
                                              </p:tgtEl>
                                            </p:cond>
                                          </p:endCondLst>
                                        </p:cTn>
                                        <p:tgtEl>
                                          <p:sndTgt r:embed="rId2" name="DING.WAV"/>
                                        </p:tgtEl>
                                      </p:cMediaNode>
                                    </p:audio>
                                  </p:subTnLst>
                                </p:cTn>
                              </p:par>
                            </p:childTnLst>
                          </p:cTn>
                        </p:par>
                        <p:par>
                          <p:cTn id="97" fill="hold">
                            <p:stCondLst>
                              <p:cond delay="16100"/>
                            </p:stCondLst>
                            <p:childTnLst>
                              <p:par>
                                <p:cTn id="98" presetID="10" presetClass="entr" presetSubtype="0"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1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audio>
                                      <p:cMediaNode>
                                        <p:cTn display="0" masterRel="sameClick">
                                          <p:stCondLst>
                                            <p:cond evt="begin" delay="0">
                                              <p:tn val="98"/>
                                            </p:cond>
                                          </p:stCondLst>
                                          <p:endCondLst>
                                            <p:cond evt="onStopAudio" delay="0">
                                              <p:tgtEl>
                                                <p:sldTgt/>
                                              </p:tgtEl>
                                            </p:cond>
                                          </p:endCondLst>
                                        </p:cTn>
                                        <p:tgtEl>
                                          <p:sndTgt r:embed="rId2" name="DING.WAV"/>
                                        </p:tgtEl>
                                      </p:cMediaNode>
                                    </p:audio>
                                  </p:subTnLst>
                                </p:cTn>
                              </p:par>
                            </p:childTnLst>
                          </p:cTn>
                        </p:par>
                        <p:par>
                          <p:cTn id="101" fill="hold">
                            <p:stCondLst>
                              <p:cond delay="171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1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audio>
                                      <p:cMediaNode>
                                        <p:cTn display="0" masterRel="sameClick">
                                          <p:stCondLst>
                                            <p:cond evt="begin" delay="0">
                                              <p:tn val="102"/>
                                            </p:cond>
                                          </p:stCondLst>
                                          <p:endCondLst>
                                            <p:cond evt="onStopAudio" delay="0">
                                              <p:tgtEl>
                                                <p:sldTgt/>
                                              </p:tgtEl>
                                            </p:cond>
                                          </p:endCondLst>
                                        </p:cTn>
                                        <p:tgtEl>
                                          <p:sndTgt r:embed="rId2" name="DING.WAV"/>
                                        </p:tgtEl>
                                      </p:cMediaNode>
                                    </p:audio>
                                  </p:subTnLst>
                                </p:cTn>
                              </p:par>
                            </p:childTnLst>
                          </p:cTn>
                        </p:par>
                        <p:par>
                          <p:cTn id="105" fill="hold">
                            <p:stCondLst>
                              <p:cond delay="18100"/>
                            </p:stCondLst>
                            <p:childTnLst>
                              <p:par>
                                <p:cTn id="106" presetID="10" presetClass="entr" presetSubtype="0" fill="hold" grpId="0" nodeType="after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fade">
                                      <p:cBhvr>
                                        <p:cTn id="108"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audio>
                                      <p:cMediaNode>
                                        <p:cTn display="0" masterRel="sameClick">
                                          <p:stCondLst>
                                            <p:cond evt="begin" delay="0">
                                              <p:tn val="106"/>
                                            </p:cond>
                                          </p:stCondLst>
                                          <p:endCondLst>
                                            <p:cond evt="onStopAudio" delay="0">
                                              <p:tgtEl>
                                                <p:sldTgt/>
                                              </p:tgtEl>
                                            </p:cond>
                                          </p:endCondLst>
                                        </p:cTn>
                                        <p:tgtEl>
                                          <p:sndTgt r:embed="rId2" name="DING.WAV"/>
                                        </p:tgtEl>
                                      </p:cMediaNode>
                                    </p:audio>
                                  </p:subTnLst>
                                </p:cTn>
                              </p:par>
                            </p:childTnLst>
                          </p:cTn>
                        </p:par>
                        <p:par>
                          <p:cTn id="109" fill="hold">
                            <p:stCondLst>
                              <p:cond delay="19100"/>
                            </p:stCondLst>
                            <p:childTnLst>
                              <p:par>
                                <p:cTn id="110" presetID="10" presetClass="entr" presetSubtype="0" fill="hold" grpId="0" nodeType="after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audio>
                                      <p:cMediaNode>
                                        <p:cTn display="0" masterRel="sameClick">
                                          <p:stCondLst>
                                            <p:cond evt="begin" delay="0">
                                              <p:tn val="110"/>
                                            </p:cond>
                                          </p:stCondLst>
                                          <p:endCondLst>
                                            <p:cond evt="onStopAudio" delay="0">
                                              <p:tgtEl>
                                                <p:sldTgt/>
                                              </p:tgtEl>
                                            </p:cond>
                                          </p:endCondLst>
                                        </p:cTn>
                                        <p:tgtEl>
                                          <p:sndTgt r:embed="rId2" name="DING.WAV"/>
                                        </p:tgtEl>
                                      </p:cMediaNode>
                                    </p:audio>
                                  </p:subTnLst>
                                </p:cTn>
                              </p:par>
                            </p:childTnLst>
                          </p:cTn>
                        </p:par>
                        <p:par>
                          <p:cTn id="113" fill="hold">
                            <p:stCondLst>
                              <p:cond delay="20100"/>
                            </p:stCondLst>
                            <p:childTnLst>
                              <p:par>
                                <p:cTn id="114" presetID="10" presetClass="entr" presetSubtype="0" fill="hold" grpId="0" nodeType="after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audio>
                                      <p:cMediaNode>
                                        <p:cTn display="0" masterRel="sameClick">
                                          <p:stCondLst>
                                            <p:cond evt="begin" delay="0">
                                              <p:tn val="114"/>
                                            </p:cond>
                                          </p:stCondLst>
                                          <p:endCondLst>
                                            <p:cond evt="onStopAudio" delay="0">
                                              <p:tgtEl>
                                                <p:sldTgt/>
                                              </p:tgtEl>
                                            </p:cond>
                                          </p:endCondLst>
                                        </p:cTn>
                                        <p:tgtEl>
                                          <p:sndTgt r:embed="rId3" name="TADA.WAV"/>
                                        </p:tgtEl>
                                      </p:cMediaNode>
                                    </p:audio>
                                  </p:subTnLst>
                                </p:cTn>
                              </p:par>
                            </p:childTnLst>
                          </p:cTn>
                        </p:par>
                        <p:par>
                          <p:cTn id="117" fill="hold">
                            <p:stCondLst>
                              <p:cond delay="21100"/>
                            </p:stCondLst>
                            <p:childTnLst>
                              <p:par>
                                <p:cTn id="118" presetID="23" presetClass="exit" presetSubtype="32" fill="hold" grpId="1" nodeType="afterEffect">
                                  <p:stCondLst>
                                    <p:cond delay="0"/>
                                  </p:stCondLst>
                                  <p:childTnLst>
                                    <p:anim calcmode="lin" valueType="num">
                                      <p:cBhvr>
                                        <p:cTn id="119" dur="500"/>
                                        <p:tgtEl>
                                          <p:spTgt spid="19"/>
                                        </p:tgtEl>
                                        <p:attrNameLst>
                                          <p:attrName>ppt_w</p:attrName>
                                        </p:attrNameLst>
                                      </p:cBhvr>
                                      <p:tavLst>
                                        <p:tav tm="0">
                                          <p:val>
                                            <p:strVal val="ppt_w"/>
                                          </p:val>
                                        </p:tav>
                                        <p:tav tm="100000">
                                          <p:val>
                                            <p:fltVal val="0"/>
                                          </p:val>
                                        </p:tav>
                                      </p:tavLst>
                                    </p:anim>
                                    <p:anim calcmode="lin" valueType="num">
                                      <p:cBhvr>
                                        <p:cTn id="120" dur="500"/>
                                        <p:tgtEl>
                                          <p:spTgt spid="19"/>
                                        </p:tgtEl>
                                        <p:attrNameLst>
                                          <p:attrName>ppt_h</p:attrName>
                                        </p:attrNameLst>
                                      </p:cBhvr>
                                      <p:tavLst>
                                        <p:tav tm="0">
                                          <p:val>
                                            <p:strVal val="ppt_h"/>
                                          </p:val>
                                        </p:tav>
                                        <p:tav tm="100000">
                                          <p:val>
                                            <p:fltVal val="0"/>
                                          </p:val>
                                        </p:tav>
                                      </p:tavLst>
                                    </p:anim>
                                    <p:set>
                                      <p:cBhvr>
                                        <p:cTn id="121"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18"/>
                  </p:tgtEl>
                </p:cond>
              </p:nextCondLst>
            </p:seq>
          </p:childTnLst>
        </p:cTn>
      </p:par>
    </p:tnLst>
    <p:bldLst>
      <p:bldP spid="23" grpId="0"/>
      <p:bldP spid="25" grpId="0" animBg="1"/>
      <p:bldP spid="19" grpId="0" animBg="1"/>
      <p:bldP spid="19" grpId="1" animBg="1"/>
      <p:bldP spid="21" grpId="0"/>
      <p:bldP spid="22" grpId="0"/>
      <p:bldP spid="26" grpId="0"/>
      <p:bldP spid="27" grpId="0"/>
      <p:bldP spid="28"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470588" y="140273"/>
            <a:ext cx="10057583" cy="1384995"/>
          </a:xfrm>
          <a:prstGeom prst="rect">
            <a:avLst/>
          </a:prstGeom>
          <a:noFill/>
        </p:spPr>
        <p:txBody>
          <a:bodyPr wrap="square" rtlCol="0">
            <a:spAutoFit/>
          </a:bodyPr>
          <a:lstStyle/>
          <a:p>
            <a:r>
              <a:rPr lang="en-US" sz="2800" b="1" u="sng" dirty="0" err="1">
                <a:solidFill>
                  <a:srgbClr val="0070C0"/>
                </a:solidFill>
                <a:latin typeface="Arial" pitchFamily="34" charset="0"/>
                <a:cs typeface="Arial" pitchFamily="34" charset="0"/>
              </a:rPr>
              <a:t>Luyện</a:t>
            </a:r>
            <a:r>
              <a:rPr lang="en-US" sz="2800" b="1" u="sng" dirty="0">
                <a:solidFill>
                  <a:srgbClr val="0070C0"/>
                </a:solidFill>
                <a:latin typeface="Arial" pitchFamily="34" charset="0"/>
                <a:cs typeface="Arial" pitchFamily="34" charset="0"/>
              </a:rPr>
              <a:t> </a:t>
            </a:r>
            <a:r>
              <a:rPr lang="en-US" sz="2800" b="1" u="sng" dirty="0" err="1">
                <a:solidFill>
                  <a:srgbClr val="0070C0"/>
                </a:solidFill>
                <a:latin typeface="Arial" pitchFamily="34" charset="0"/>
                <a:cs typeface="Arial" pitchFamily="34" charset="0"/>
              </a:rPr>
              <a:t>tập</a:t>
            </a:r>
            <a:r>
              <a:rPr lang="en-US" sz="2800" b="1" u="sng" dirty="0">
                <a:solidFill>
                  <a:srgbClr val="0070C0"/>
                </a:solidFill>
                <a:latin typeface="Arial" pitchFamily="34" charset="0"/>
                <a:cs typeface="Arial" pitchFamily="34" charset="0"/>
              </a:rPr>
              <a:t> 1</a:t>
            </a:r>
            <a:r>
              <a:rPr lang="en-US" sz="2800" dirty="0">
                <a:solidFill>
                  <a:srgbClr val="0070C0"/>
                </a:solidFill>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38.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5973030" y="1569576"/>
            <a:ext cx="3930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566480" y="1871454"/>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extLst>
              <p:ext uri="{D42A27DB-BD31-4B8C-83A1-F6EECF244321}">
                <p14:modId xmlns:p14="http://schemas.microsoft.com/office/powerpoint/2010/main" val="3691370759"/>
              </p:ext>
            </p:extLst>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a16="http://schemas.microsoft.com/office/drawing/2014/main" val="20000"/>
                    </a:ext>
                  </a:extLst>
                </a:gridCol>
                <a:gridCol w="1868014">
                  <a:extLst>
                    <a:ext uri="{9D8B030D-6E8A-4147-A177-3AD203B41FA5}">
                      <a16:colId xmlns:a16="http://schemas.microsoft.com/office/drawing/2014/main" val="20001"/>
                    </a:ext>
                  </a:extLst>
                </a:gridCol>
                <a:gridCol w="1868014">
                  <a:extLst>
                    <a:ext uri="{9D8B030D-6E8A-4147-A177-3AD203B41FA5}">
                      <a16:colId xmlns:a16="http://schemas.microsoft.com/office/drawing/2014/main"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3"/>
                  </a:ext>
                </a:extLst>
              </a:tr>
              <a:tr h="750855">
                <a:tc>
                  <a:txBody>
                    <a:bodyPr/>
                    <a:lstStyle/>
                    <a:p>
                      <a:pPr algn="ctr"/>
                      <a:r>
                        <a:rPr lang="en-US" sz="2800" dirty="0">
                          <a:latin typeface="Arial" pitchFamily="34" charset="0"/>
                          <a:cs typeface="Arial" pitchFamily="34" charset="0"/>
                        </a:rPr>
                        <a:t>38</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5783767" y="1810908"/>
            <a:ext cx="53624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38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38,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033878" y="2673794"/>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sp>
        <p:nvSpPr>
          <p:cNvPr id="20" name="TextBox 19"/>
          <p:cNvSpPr txBox="1"/>
          <p:nvPr/>
        </p:nvSpPr>
        <p:spPr>
          <a:xfrm>
            <a:off x="7157473" y="5029230"/>
            <a:ext cx="4281724" cy="12990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2600" dirty="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297351" y="2844279"/>
            <a:ext cx="4277532" cy="2400657"/>
          </a:xfrm>
          <a:prstGeom prst="rect">
            <a:avLst/>
          </a:prstGeom>
          <a:noFill/>
        </p:spPr>
        <p:txBody>
          <a:bodyPr wrap="square" rtlCol="0">
            <a:spAutoFit/>
          </a:bodyPr>
          <a:lstStyle/>
          <a:p>
            <a:r>
              <a:rPr lang="en-US" sz="2600" b="1" u="sng" dirty="0" err="1">
                <a:solidFill>
                  <a:srgbClr val="1F4E79"/>
                </a:solidFill>
                <a:latin typeface="Arial" pitchFamily="34" charset="0"/>
                <a:cs typeface="Arial" pitchFamily="34" charset="0"/>
              </a:rPr>
              <a:t>Chú</a:t>
            </a:r>
            <a:r>
              <a:rPr lang="en-US" sz="2600" b="1" u="sng" dirty="0">
                <a:solidFill>
                  <a:srgbClr val="1F4E79"/>
                </a:solidFill>
                <a:latin typeface="Arial" pitchFamily="34" charset="0"/>
                <a:cs typeface="Arial" pitchFamily="34" charset="0"/>
              </a:rPr>
              <a:t> ý 2</a:t>
            </a:r>
            <a:r>
              <a:rPr lang="en-US" sz="2600" dirty="0">
                <a:solidFill>
                  <a:srgbClr val="1F4E79"/>
                </a:solidFill>
                <a:latin typeface="Arial" pitchFamily="34" charset="0"/>
                <a:cs typeface="Arial" pitchFamily="34" charset="0"/>
              </a:rPr>
              <a:t>:</a:t>
            </a:r>
          </a:p>
          <a:p>
            <a:r>
              <a:rPr lang="nl-NL" sz="2600" dirty="0">
                <a:solidFill>
                  <a:srgbClr val="0000FF"/>
                </a:solidFill>
                <a:latin typeface="Arial" pitchFamily="34" charset="0"/>
                <a:cs typeface="Arial" pitchFamily="34" charset="0"/>
              </a:rPr>
              <a:t> + Để chứng tỏ số tự nhiên</a:t>
            </a:r>
            <a:r>
              <a:rPr lang="en-US" sz="2600" dirty="0">
                <a:solidFill>
                  <a:srgbClr val="0000FF"/>
                </a:solidFill>
                <a:latin typeface="Arial" pitchFamily="34" charset="0"/>
                <a:cs typeface="Arial" pitchFamily="34" charset="0"/>
              </a:rPr>
              <a:t> a</a:t>
            </a:r>
            <a:r>
              <a:rPr lang="nl-NL" sz="2600" dirty="0">
                <a:solidFill>
                  <a:srgbClr val="0000FF"/>
                </a:solidFill>
                <a:latin typeface="Arial" pitchFamily="34" charset="0"/>
                <a:cs typeface="Arial" pitchFamily="34" charset="0"/>
              </a:rPr>
              <a:t> lớn hơn 1 là hợp số, ta chỉ cần tìm </a:t>
            </a:r>
            <a:r>
              <a:rPr lang="nl-NL" sz="2600" dirty="0">
                <a:solidFill>
                  <a:srgbClr val="FF0000"/>
                </a:solidFill>
                <a:latin typeface="Arial" pitchFamily="34" charset="0"/>
                <a:cs typeface="Arial" pitchFamily="34" charset="0"/>
              </a:rPr>
              <a:t>một ước của a khác 1 và khác  a</a:t>
            </a:r>
            <a:r>
              <a:rPr lang="nl-NL" sz="2800" dirty="0">
                <a:solidFill>
                  <a:srgbClr val="FF0000"/>
                </a:solidFill>
                <a:latin typeface="Arial" pitchFamily="34" charset="0"/>
                <a:cs typeface="Arial" pitchFamily="34" charset="0"/>
              </a:rPr>
              <a:t>.</a:t>
            </a:r>
          </a:p>
          <a:p>
            <a:endParaRPr lang="en-US" dirty="0"/>
          </a:p>
        </p:txBody>
      </p:sp>
      <p:pic>
        <p:nvPicPr>
          <p:cNvPr id="21" name="Picture 20">
            <a:extLst>
              <a:ext uri="{FF2B5EF4-FFF2-40B4-BE49-F238E27FC236}">
                <a16:creationId xmlns:a16="http://schemas.microsoft.com/office/drawing/2014/main" id="{1F42AC01-74ED-499E-860F-43DABB40F10D}"/>
              </a:ext>
            </a:extLst>
          </p:cNvPr>
          <p:cNvPicPr>
            <a:picLocks noChangeAspect="1"/>
          </p:cNvPicPr>
          <p:nvPr/>
        </p:nvPicPr>
        <p:blipFill>
          <a:blip r:embed="rId5"/>
          <a:stretch>
            <a:fillRect/>
          </a:stretch>
        </p:blipFill>
        <p:spPr>
          <a:xfrm rot="10800000" flipH="1" flipV="1">
            <a:off x="5890274" y="5149271"/>
            <a:ext cx="930592" cy="1263649"/>
          </a:xfrm>
          <a:prstGeom prst="rect">
            <a:avLst/>
          </a:prstGeom>
        </p:spPr>
      </p:pic>
      <p:pic>
        <p:nvPicPr>
          <p:cNvPr id="24" name="Picture 4" descr="200 câu hỏi, đố về Kiều - HỘI KIỀU HỌC VIỆT NAM">
            <a:extLst>
              <a:ext uri="{FF2B5EF4-FFF2-40B4-BE49-F238E27FC236}">
                <a16:creationId xmlns:a16="http://schemas.microsoft.com/office/drawing/2014/main" id="{7B1CA71E-1625-4292-9914-3D2C9E005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9193" y="2429114"/>
            <a:ext cx="5566729" cy="2720157"/>
          </a:xfrm>
          <a:prstGeom prst="rect">
            <a:avLst/>
          </a:prstGeom>
          <a:noFill/>
          <a:extLst>
            <a:ext uri="{909E8E84-426E-40DD-AFC4-6F175D3DCCD1}">
              <a14:hiddenFill xmlns:a14="http://schemas.microsoft.com/office/drawing/2010/main">
                <a:solidFill>
                  <a:srgbClr val="FFFFFF"/>
                </a:solidFill>
              </a14:hiddenFill>
            </a:ext>
          </a:extLst>
        </p:spPr>
      </p:pic>
      <p:sp>
        <p:nvSpPr>
          <p:cNvPr id="25" name="Explosion 1 5">
            <a:extLst>
              <a:ext uri="{FF2B5EF4-FFF2-40B4-BE49-F238E27FC236}">
                <a16:creationId xmlns:a16="http://schemas.microsoft.com/office/drawing/2014/main" id="{EB364756-131D-4DB4-8695-8C45B8703F76}"/>
              </a:ext>
            </a:extLst>
          </p:cNvPr>
          <p:cNvSpPr/>
          <p:nvPr/>
        </p:nvSpPr>
        <p:spPr>
          <a:xfrm>
            <a:off x="4237533" y="-112648"/>
            <a:ext cx="7939617" cy="3466750"/>
          </a:xfrm>
          <a:prstGeom prst="irregularSeal1">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nhiên</a:t>
            </a:r>
            <a:r>
              <a:rPr lang="en-US" sz="2800" b="1" dirty="0">
                <a:latin typeface="Arial" panose="020B0604020202020204" pitchFamily="34" charset="0"/>
                <a:cs typeface="Arial" panose="020B0604020202020204" pitchFamily="34" charset="0"/>
              </a:rPr>
              <a:t> a </a:t>
            </a:r>
            <a:r>
              <a:rPr lang="en-US" sz="2800" b="1" dirty="0" err="1">
                <a:latin typeface="Arial" panose="020B0604020202020204" pitchFamily="34" charset="0"/>
                <a:cs typeface="Arial" panose="020B0604020202020204" pitchFamily="34" charset="0"/>
              </a:rPr>
              <a:t>lớn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hơn</a:t>
            </a:r>
            <a:r>
              <a:rPr lang="en-US" sz="2800" b="1" dirty="0">
                <a:latin typeface="Arial" panose="020B0604020202020204" pitchFamily="34" charset="0"/>
                <a:cs typeface="Arial" panose="020B0604020202020204" pitchFamily="34" charset="0"/>
              </a:rPr>
              <a:t> 1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hợp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ta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như</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nào</a:t>
            </a:r>
            <a:r>
              <a:rPr lang="en-US" sz="2800" b="1" dirty="0">
                <a:latin typeface="Arial" panose="020B0604020202020204" pitchFamily="34" charset="0"/>
                <a:cs typeface="Arial" panose="020B0604020202020204" pitchFamily="34" charset="0"/>
              </a:rPr>
              <a:t>?</a:t>
            </a:r>
          </a:p>
        </p:txBody>
      </p:sp>
      <p:pic>
        <p:nvPicPr>
          <p:cNvPr id="26" name="Picture 25">
            <a:extLst>
              <a:ext uri="{FF2B5EF4-FFF2-40B4-BE49-F238E27FC236}">
                <a16:creationId xmlns:a16="http://schemas.microsoft.com/office/drawing/2014/main" id="{37C073B0-7F96-4481-81D6-50C156F17D1F}"/>
              </a:ext>
            </a:extLst>
          </p:cNvPr>
          <p:cNvPicPr>
            <a:picLocks noChangeAspect="1"/>
          </p:cNvPicPr>
          <p:nvPr/>
        </p:nvPicPr>
        <p:blipFill>
          <a:blip r:embed="rId7"/>
          <a:stretch>
            <a:fillRect/>
          </a:stretch>
        </p:blipFill>
        <p:spPr>
          <a:xfrm>
            <a:off x="36141" y="201804"/>
            <a:ext cx="434447" cy="523221"/>
          </a:xfrm>
          <a:prstGeom prst="rect">
            <a:avLst/>
          </a:prstGeom>
        </p:spPr>
      </p:pic>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strips(downLeft)">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edg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edg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inVertical)">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xit" presetSubtype="16" fill="hold" grpId="1" nodeType="clickEffect">
                                  <p:stCondLst>
                                    <p:cond delay="0"/>
                                  </p:stCondLst>
                                  <p:childTnLst>
                                    <p:animEffect transition="out" filter="diamond(in)">
                                      <p:cBhvr>
                                        <p:cTn id="64" dur="2000"/>
                                        <p:tgtEl>
                                          <p:spTgt spid="34"/>
                                        </p:tgtEl>
                                      </p:cBhvr>
                                    </p:animEffect>
                                    <p:set>
                                      <p:cBhvr>
                                        <p:cTn id="65" dur="1" fill="hold">
                                          <p:stCondLst>
                                            <p:cond delay="1999"/>
                                          </p:stCondLst>
                                        </p:cTn>
                                        <p:tgtEl>
                                          <p:spTgt spid="3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4"/>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edge">
                                      <p:cBhvr>
                                        <p:cTn id="90" dur="500"/>
                                        <p:tgtEl>
                                          <p:spTgt spid="23"/>
                                        </p:tgtEl>
                                      </p:cBhvr>
                                    </p:animEffect>
                                  </p:childTnLst>
                                </p:cTn>
                              </p:par>
                              <p:par>
                                <p:cTn id="91" presetID="16" presetClass="entr" presetSubtype="21" fill="hold"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barn(inVertical)">
                                      <p:cBhvr>
                                        <p:cTn id="93" dur="500"/>
                                        <p:tgtEl>
                                          <p:spTgt spid="21"/>
                                        </p:tgtEl>
                                      </p:cBhvr>
                                    </p:animEffect>
                                  </p:childTnLst>
                                </p:cTn>
                              </p:par>
                              <p:par>
                                <p:cTn id="94" presetID="20"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edge">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8" presetClass="entr" presetSubtype="16"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diamond(in)">
                                      <p:cBhvr>
                                        <p:cTn id="10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5454" y="222285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184761" y="241193"/>
            <a:ext cx="3320714"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sp>
        <p:nvSpPr>
          <p:cNvPr id="27" name="TextBox 26"/>
          <p:cNvSpPr txBox="1"/>
          <p:nvPr/>
        </p:nvSpPr>
        <p:spPr>
          <a:xfrm>
            <a:off x="361932" y="3892531"/>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6141" y="3694635"/>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t>
            </a:r>
            <a:r>
              <a:rPr lang="en-US" sz="2800" dirty="0">
                <a:solidFill>
                  <a:srgbClr val="FF0000"/>
                </a:solidFill>
                <a:latin typeface="Arial" pitchFamily="34" charset="0"/>
                <a:cs typeface="Arial" pitchFamily="34" charset="0"/>
              </a:rPr>
              <a:t>2; 5 </a:t>
            </a:r>
            <a:r>
              <a:rPr lang="en-US" sz="2800" dirty="0" err="1">
                <a:solidFill>
                  <a:srgbClr val="0000FF"/>
                </a:solidFill>
                <a:latin typeface="Arial" pitchFamily="34" charset="0"/>
                <a:cs typeface="Arial" pitchFamily="34" charset="0"/>
              </a:rPr>
              <a:t>được</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gọi</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các</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ước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của</a:t>
            </a:r>
            <a:r>
              <a:rPr lang="en-US" sz="2800" dirty="0">
                <a:solidFill>
                  <a:srgbClr val="0000FF"/>
                </a:solidFill>
                <a:latin typeface="Arial" pitchFamily="34" charset="0"/>
                <a:cs typeface="Arial" pitchFamily="34" charset="0"/>
              </a:rPr>
              <a:t> 20</a:t>
            </a:r>
          </a:p>
        </p:txBody>
      </p:sp>
      <p:pic>
        <p:nvPicPr>
          <p:cNvPr id="3" name="Picture 2">
            <a:extLst>
              <a:ext uri="{FF2B5EF4-FFF2-40B4-BE49-F238E27FC236}">
                <a16:creationId xmlns:a16="http://schemas.microsoft.com/office/drawing/2014/main" id="{EE0C0D93-3845-4A09-84A9-0EE594B9D731}"/>
              </a:ext>
            </a:extLst>
          </p:cNvPr>
          <p:cNvPicPr>
            <a:picLocks noChangeAspect="1"/>
          </p:cNvPicPr>
          <p:nvPr/>
        </p:nvPicPr>
        <p:blipFill>
          <a:blip r:embed="rId2"/>
          <a:stretch>
            <a:fillRect/>
          </a:stretch>
        </p:blipFill>
        <p:spPr>
          <a:xfrm rot="10800000" flipV="1">
            <a:off x="7411066" y="1964710"/>
            <a:ext cx="757627" cy="1263649"/>
          </a:xfrm>
          <a:prstGeom prst="rect">
            <a:avLst/>
          </a:prstGeom>
        </p:spPr>
      </p:pic>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edge">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xit" presetSubtype="16" fill="hold" grpId="1" nodeType="clickEffect">
                                  <p:stCondLst>
                                    <p:cond delay="0"/>
                                  </p:stCondLst>
                                  <p:childTnLst>
                                    <p:animEffect transition="out" filter="diamond(in)">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42" presetClass="entr" presetSubtype="0" fill="hold" grpId="0" nodeType="withEffect">
                                  <p:stCondLst>
                                    <p:cond delay="0"/>
                                  </p:stCondLst>
                                  <p:childTnLst>
                                    <p:set>
                                      <p:cBhvr>
                                        <p:cTn id="52" dur="1" fill="hold">
                                          <p:stCondLst>
                                            <p:cond delay="0"/>
                                          </p:stCondLst>
                                        </p:cTn>
                                        <p:tgtEl>
                                          <p:spTgt spid="28">
                                            <p:bg/>
                                          </p:spTgt>
                                        </p:tgtEl>
                                        <p:attrNameLst>
                                          <p:attrName>style.visibility</p:attrName>
                                        </p:attrNameLst>
                                      </p:cBhvr>
                                      <p:to>
                                        <p:strVal val="visible"/>
                                      </p:to>
                                    </p:set>
                                    <p:animEffect transition="in" filter="fade">
                                      <p:cBhvr>
                                        <p:cTn id="53" dur="1000"/>
                                        <p:tgtEl>
                                          <p:spTgt spid="28">
                                            <p:bg/>
                                          </p:spTgt>
                                        </p:tgtEl>
                                      </p:cBhvr>
                                    </p:animEffect>
                                    <p:anim calcmode="lin" valueType="num">
                                      <p:cBhvr>
                                        <p:cTn id="54" dur="1000" fill="hold"/>
                                        <p:tgtEl>
                                          <p:spTgt spid="28">
                                            <p:bg/>
                                          </p:spTgt>
                                        </p:tgtEl>
                                        <p:attrNameLst>
                                          <p:attrName>ppt_x</p:attrName>
                                        </p:attrNameLst>
                                      </p:cBhvr>
                                      <p:tavLst>
                                        <p:tav tm="0">
                                          <p:val>
                                            <p:strVal val="#ppt_x"/>
                                          </p:val>
                                        </p:tav>
                                        <p:tav tm="100000">
                                          <p:val>
                                            <p:strVal val="#ppt_x"/>
                                          </p:val>
                                        </p:tav>
                                      </p:tavLst>
                                    </p:anim>
                                    <p:anim calcmode="lin" valueType="num">
                                      <p:cBhvr>
                                        <p:cTn id="55" dur="1000" fill="hold"/>
                                        <p:tgtEl>
                                          <p:spTgt spid="28">
                                            <p:bg/>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8">
                                            <p:txEl>
                                              <p:pRg st="0" end="0"/>
                                            </p:txEl>
                                          </p:spTgt>
                                        </p:tgtEl>
                                        <p:attrNameLst>
                                          <p:attrName>style.visibility</p:attrName>
                                        </p:attrNameLst>
                                      </p:cBhvr>
                                      <p:to>
                                        <p:strVal val="visible"/>
                                      </p:to>
                                    </p:set>
                                    <p:animEffect transition="in" filter="fade">
                                      <p:cBhvr>
                                        <p:cTn id="58" dur="1000"/>
                                        <p:tgtEl>
                                          <p:spTgt spid="28">
                                            <p:txEl>
                                              <p:pRg st="0" end="0"/>
                                            </p:txEl>
                                          </p:spTgt>
                                        </p:tgtEl>
                                      </p:cBhvr>
                                    </p:animEffect>
                                    <p:anim calcmode="lin" valueType="num">
                                      <p:cBhvr>
                                        <p:cTn id="5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8">
                                            <p:txEl>
                                              <p:pRg st="1" end="1"/>
                                            </p:txEl>
                                          </p:spTgt>
                                        </p:tgtEl>
                                        <p:attrNameLst>
                                          <p:attrName>style.visibility</p:attrName>
                                        </p:attrNameLst>
                                      </p:cBhvr>
                                      <p:to>
                                        <p:strVal val="visible"/>
                                      </p:to>
                                    </p:set>
                                    <p:animEffect transition="in" filter="fade">
                                      <p:cBhvr>
                                        <p:cTn id="65" dur="1000"/>
                                        <p:tgtEl>
                                          <p:spTgt spid="28">
                                            <p:txEl>
                                              <p:pRg st="1" end="1"/>
                                            </p:txEl>
                                          </p:spTgt>
                                        </p:tgtEl>
                                      </p:cBhvr>
                                    </p:animEffect>
                                    <p:anim calcmode="lin" valueType="num">
                                      <p:cBhvr>
                                        <p:cTn id="66"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8">
                                            <p:txEl>
                                              <p:pRg st="2" end="2"/>
                                            </p:txEl>
                                          </p:spTgt>
                                        </p:tgtEl>
                                        <p:attrNameLst>
                                          <p:attrName>style.visibility</p:attrName>
                                        </p:attrNameLst>
                                      </p:cBhvr>
                                      <p:to>
                                        <p:strVal val="visible"/>
                                      </p:to>
                                    </p:set>
                                    <p:animEffect transition="in" filter="fade">
                                      <p:cBhvr>
                                        <p:cTn id="72" dur="1000"/>
                                        <p:tgtEl>
                                          <p:spTgt spid="28">
                                            <p:txEl>
                                              <p:pRg st="2" end="2"/>
                                            </p:txEl>
                                          </p:spTgt>
                                        </p:tgtEl>
                                      </p:cBhvr>
                                    </p:animEffect>
                                    <p:anim calcmode="lin" valueType="num">
                                      <p:cBhvr>
                                        <p:cTn id="73"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7" grpId="0" animBg="1"/>
      <p:bldP spid="27" grpId="1" animBg="1"/>
      <p:bldP spid="28" grpId="0" uiExpand="1" build="p"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133005" y="321314"/>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2389912" y="1331263"/>
            <a:ext cx="6707789" cy="1077218"/>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 +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ước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39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3; 13; 39.</a:t>
            </a:r>
          </a:p>
          <a:p>
            <a:endParaRPr lang="en-US" sz="32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2529593" y="2940156"/>
            <a:ext cx="5665283"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ước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29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29.</a:t>
            </a:r>
          </a:p>
        </p:txBody>
      </p:sp>
      <p:sp>
        <p:nvSpPr>
          <p:cNvPr id="8" name="TextBox 7"/>
          <p:cNvSpPr txBox="1"/>
          <p:nvPr/>
        </p:nvSpPr>
        <p:spPr>
          <a:xfrm>
            <a:off x="2876072" y="1969127"/>
            <a:ext cx="7045786" cy="523220"/>
          </a:xfrm>
          <a:prstGeom prst="rect">
            <a:avLst/>
          </a:prstGeom>
          <a:noFill/>
        </p:spPr>
        <p:txBody>
          <a:bodyPr wrap="square" rtlCol="0">
            <a:spAutoFit/>
          </a:bodyPr>
          <a:lstStyle/>
          <a:p>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nguyên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của</a:t>
            </a:r>
            <a:r>
              <a:rPr lang="en-US" sz="2800" dirty="0">
                <a:solidFill>
                  <a:prstClr val="black"/>
                </a:solidFill>
                <a:latin typeface="Arial" panose="020B0604020202020204" pitchFamily="34" charset="0"/>
                <a:cs typeface="Arial" panose="020B0604020202020204" pitchFamily="34" charset="0"/>
              </a:rPr>
              <a:t> 39 </a:t>
            </a:r>
            <a:r>
              <a:rPr lang="en-US" sz="2800" dirty="0" err="1">
                <a:solidFill>
                  <a:prstClr val="black"/>
                </a:solidFill>
                <a:latin typeface="Arial" panose="020B0604020202020204" pitchFamily="34" charset="0"/>
                <a:cs typeface="Arial" panose="020B0604020202020204" pitchFamily="34" charset="0"/>
              </a:rPr>
              <a:t>là</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3; 13.</a:t>
            </a:r>
          </a:p>
        </p:txBody>
      </p:sp>
      <p:sp>
        <p:nvSpPr>
          <p:cNvPr id="9" name="TextBox 8"/>
          <p:cNvSpPr txBox="1"/>
          <p:nvPr/>
        </p:nvSpPr>
        <p:spPr>
          <a:xfrm>
            <a:off x="2876072" y="3641540"/>
            <a:ext cx="6129031" cy="584775"/>
          </a:xfrm>
          <a:prstGeom prst="rect">
            <a:avLst/>
          </a:prstGeom>
          <a:noFill/>
        </p:spPr>
        <p:txBody>
          <a:bodyPr wrap="square" rtlCol="0">
            <a:spAutoFit/>
          </a:bodyPr>
          <a:lstStyle/>
          <a:p>
            <a:r>
              <a:rPr lang="en-US" sz="3200" dirty="0" err="1">
                <a:solidFill>
                  <a:prstClr val="black"/>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29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29.</a:t>
            </a:r>
          </a:p>
        </p:txBody>
      </p:sp>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28169192,D:\Tài liệu THCS\GIÁO ÁN VÀ TÀI LIỆU\Tài liệu Toán 7\Giáo án Toán 7\Giáo án Toán 7 Đại số\Toan 7 Đa thức một biến_pptx\Media.ppcx"/>
  <p:tag name="HTML_SHAPEINFO" val="&lt;SlideThumbPath val=&quot;Slide1.PNG&quot;/&gt;"/>
  <p:tag name="ISPRING_SLIDE_ID_2" val="{5DF265F8-23B5-4EE2-AA39-206F9ACC18A5}"/>
  <p:tag name="GENSWF_ADVANCE_TIME" val="5.763"/>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90F0E75-87A7-4AEE-86B4-B4A4380342AB}&quot;/&gt;&lt;isInvalidForFieldText val=&quot;0&quot;/&gt;&lt;Image&gt;&lt;filename val=&quot;C:\Users\Lenovo\AppData\Local\Temp\PR\data\asimages\{790F0E75-87A7-4AEE-86B4-B4A4380342AB}_1.png&quot;/&gt;&lt;left val=&quot;53&quot;/&gt;&lt;top val=&quot;95&quot;/&gt;&lt;width val=&quot;636&quot;/&gt;&lt;height val=&quot;154&quot;/&gt;&lt;hasText val=&quot;1&quot;/&gt;&lt;/Image&gt;&lt;/ThreeDShapeInfo&gt;"/>
  <p:tag name="PRESENTER_SHAPETEXTINFO" val="&lt;ShapeTextInfo&gt;&lt;TableIndex row=&quot;-1&quot; col=&quot;-1&quot;&gt;&lt;linesCount val=&quot;2&quot;/&gt;&lt;lineCharCount val=&quot;22&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5427518-2C76-4D63-B466-913B99A4591D}&quot;/&gt;&lt;isInvalidForFieldText val=&quot;0&quot;/&gt;&lt;Image&gt;&lt;filename val=&quot;C:\Users\Lenovo\AppData\Local\Temp\PR\data\asimages\{E5427518-2C76-4D63-B466-913B99A4591D}_1.png&quot;/&gt;&lt;left val=&quot;95&quot;/&gt;&lt;top val=&quot;316&quot;/&gt;&lt;width val=&quot;562&quot;/&gt;&lt;height val=&quot;144&quot;/&gt;&lt;hasText val=&quot;1&quot;/&gt;&lt;/Image&gt;&lt;/ThreeDShapeInfo&gt;"/>
  <p:tag name="PRESENTER_SHAPETEXTINFO" val="&lt;ShapeTextInfo&gt;&lt;TableIndex row=&quot;-1&quot; col=&quot;-1&quot;&gt;&lt;linesCount val=&quot;2&quot;/&gt;&lt;lineCharCount val=&quot;8&quot;/&gt;&lt;lineCharCount val=&quot;2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Lenovo\AppData\Local\Temp\PR\data\asimages\{54AB0B7A-850D-486D-BB08-2557E9645610}_1.png&quot;/&gt;&lt;left val=&quot;-16&quot;/&gt;&lt;top val=&quot;499&quot;/&gt;&lt;width val=&quot;388&quot;/&gt;&lt;height val=&quot;60&quot;/&gt;&lt;hasText val=&quot;1&quot;/&gt;&lt;/Image&gt;&lt;/ThreeDShapeInfo&gt;"/>
  <p:tag name="PRESENTER_SHAPETEXTINFO" val="&lt;ShapeTextInfo&gt;&lt;TableIndex row=&quot;-1&quot; col=&quot;-1&quot;&gt;&lt;linesCount val=&quot;1&quot;/&gt;&lt;lineCharCount val=&quot;17&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Lab safety</Template>
  <TotalTime>2145</TotalTime>
  <Words>1226</Words>
  <Application>Microsoft Office PowerPoint</Application>
  <PresentationFormat>Widescreen</PresentationFormat>
  <Paragraphs>199</Paragraphs>
  <Slides>17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.VnExoticH</vt:lpstr>
      <vt:lpstr>Arial</vt:lpstr>
      <vt:lpstr>Calibri</vt:lpstr>
      <vt:lpstr>Calibri Light</vt:lpstr>
      <vt:lpstr>Times New Roman</vt:lpstr>
      <vt:lpstr>VNI-Souvir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Tuấn Anh Trần</cp:lastModifiedBy>
  <cp:revision>161</cp:revision>
  <dcterms:created xsi:type="dcterms:W3CDTF">2021-06-07T13:44:30Z</dcterms:created>
  <dcterms:modified xsi:type="dcterms:W3CDTF">2021-10-23T16:17:15Z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