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3" r:id="rId3"/>
  </p:sldMasterIdLst>
  <p:notesMasterIdLst>
    <p:notesMasterId r:id="rId31"/>
  </p:notesMasterIdLst>
  <p:handoutMasterIdLst>
    <p:handoutMasterId r:id="rId32"/>
  </p:handoutMasterIdLst>
  <p:sldIdLst>
    <p:sldId id="256" r:id="rId4"/>
    <p:sldId id="304" r:id="rId5"/>
    <p:sldId id="274" r:id="rId6"/>
    <p:sldId id="358" r:id="rId7"/>
    <p:sldId id="360" r:id="rId8"/>
    <p:sldId id="359" r:id="rId9"/>
    <p:sldId id="303" r:id="rId10"/>
    <p:sldId id="363" r:id="rId11"/>
    <p:sldId id="357" r:id="rId12"/>
    <p:sldId id="355" r:id="rId13"/>
    <p:sldId id="341" r:id="rId14"/>
    <p:sldId id="365" r:id="rId15"/>
    <p:sldId id="366" r:id="rId16"/>
    <p:sldId id="382" r:id="rId17"/>
    <p:sldId id="362" r:id="rId18"/>
    <p:sldId id="312" r:id="rId19"/>
    <p:sldId id="381" r:id="rId20"/>
    <p:sldId id="367" r:id="rId21"/>
    <p:sldId id="339" r:id="rId22"/>
    <p:sldId id="353" r:id="rId23"/>
    <p:sldId id="308" r:id="rId24"/>
    <p:sldId id="383" r:id="rId25"/>
    <p:sldId id="384" r:id="rId26"/>
    <p:sldId id="337" r:id="rId27"/>
    <p:sldId id="268" r:id="rId28"/>
    <p:sldId id="261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99"/>
    <a:srgbClr val="C5C5FF"/>
    <a:srgbClr val="FF9966"/>
    <a:srgbClr val="6B3888"/>
    <a:srgbClr val="CC3300"/>
    <a:srgbClr val="FFCC66"/>
    <a:srgbClr val="293397"/>
    <a:srgbClr val="FEF4E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63" d="100"/>
          <a:sy n="63" d="100"/>
        </p:scale>
        <p:origin x="145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361BD-C1B4-469E-8876-898A1C14A273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86A47-458E-40A3-A6D1-1AC21A8CB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6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E0905-EF8D-4267-9BF5-22CBF32E639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31EF6-E378-4EC0-9DC5-FFB2CE80BE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31EF6-E378-4EC0-9DC5-FFB2CE80BE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2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6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31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8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63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360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4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C5FC-4848-46E2-4340-E9A76D800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42427-D325-C343-B0D8-992FB0224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EE52C-8956-8D71-129E-E217D9F7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76F7D-D652-FFE4-4387-0AA05AC4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BBD7-2E00-EB47-DAA1-2794F219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079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582F-AC90-54A1-F21B-6DC724E6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32794-1A30-E40F-0F53-FB6744CB9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6E278-F273-8B1A-FA27-81F22AD7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8635C-F049-204C-CD52-750AFFC3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ED36F-CD9B-E6F0-9984-F97A5C9C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8072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BD8BD-2463-306B-2C40-F26E29CC8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69E1C-50A8-7CA0-5CC8-9D4114CC0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A4F92-1C43-2B27-C5EF-07E62CBA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DD8DA-07C5-D9A7-076B-CF179C61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0518-410F-5D07-5FC9-3C846BFA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034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6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27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6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8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30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16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5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E394-B7D6-0D73-9406-E9A42F9E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C30D-5249-9BB0-BBC5-BDE1DFE25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8E36-7AD7-2F49-5A5E-0B16CFAD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B7130-7737-B68D-4F7F-E1E9AB10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A99CB-8BCA-95B4-E394-EAB23C52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5463"/>
      </p:ext>
    </p:extLst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5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9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08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0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3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49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7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24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0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6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E599-9549-FC78-6E09-0B3AC490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9F8BC-4A17-82B4-F998-4EC1CAFEC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1ECE2-D61C-2AAD-D89F-042E2FED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358F8-0018-E8B7-4551-AE93D7A3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C12B-EB51-EFB4-4B17-05CC5B65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0134"/>
      </p:ext>
    </p:extLst>
  </p:cSld>
  <p:clrMapOvr>
    <a:masterClrMapping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52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29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71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C0DF-D4FD-7295-E794-0A15D264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442B-D6F4-7534-0EBD-03BD5C1DB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E37F1-B5A9-2A11-A83A-691E61ED4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957F8-F4CE-904B-5B54-EFF5789B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EC016-A598-29D7-7D95-C1C0E35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22220-B874-FA96-B3D3-5819717F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6952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9BCA-8B69-799A-4FAF-3CB2C6EA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A297A-32A7-5521-ED39-45389D19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C941C-C737-0691-2300-9694CD30E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90982-17A1-7765-B008-BA8B85C7F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547DE-6C65-6305-0FB2-319271BF3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16B86-C41F-73F1-30A6-62D9D6C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304B1-FD6D-B71A-00E0-F7A2E3C6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9BC93-C08E-509D-F2AB-C70CCAB0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9431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41F5-1259-6C84-A6E2-3BB74BCF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195F3-24FE-5EF3-2BCA-8264005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B1136-3562-2D79-EC94-4B0664F7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01FA7-DAE8-9171-BF7E-249353B0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77020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966BB-EB40-874E-42E5-2C8228D4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9F214-E8AE-59D3-002F-47A3F303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60EC-AE6E-5C05-0AA9-3F366B53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7118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5CB0-5DDF-B6D3-1D52-02B1A37D6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8EEB-8A53-B13F-D108-FB554FF5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B1127-8617-19B6-686F-05855EE77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D0A87-BAE2-79AD-E5EB-27C70C42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89E86-2E64-A15C-E96F-3C6ECBEB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4DE15-9793-2BF5-DF61-70CD886F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7451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05A7-EF63-404C-A3F9-A55D3F3F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DEFF75-454D-74B9-C0EF-6B6A4C78A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55F59-E3B7-F925-7CF3-1863FA118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41402-DEAC-2DEF-DFF1-EE190305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8FF7C-2B53-2D91-237A-3A731575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BB2E7-D53E-1220-F506-A76C58D6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98651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4D6AA-62DA-6265-CAE7-AFEDC6F3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39D6F-CCF4-8AFD-FFC8-EDCC305D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EBA4-F124-6D14-D673-512544ED0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8615-59F8-4B99-9CFA-3ED665BE2165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2E4D-B52F-43DD-D39E-0DCC7D188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C050-1974-5037-D633-83CF75708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58E0-75CF-40D2-B112-D7BF1ED30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7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pull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D1AFB-444B-479D-AB20-9EA3639B865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D0A4-FC14-4D77-A341-AC578535A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3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29.wmf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9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0.png"/><Relationship Id="rId5" Type="http://schemas.openxmlformats.org/officeDocument/2006/relationships/image" Target="../media/image31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9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0.svg"/><Relationship Id="rId9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11" Type="http://schemas.openxmlformats.org/officeDocument/2006/relationships/image" Target="../media/image470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" y="1524000"/>
            <a:ext cx="8115300" cy="28956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66800" y="1945863"/>
            <a:ext cx="6944790" cy="151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67451" y="4132311"/>
            <a:ext cx="3133650" cy="1868439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3848100"/>
            <a:ext cx="3657600" cy="2041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B7B17-CFA6-73C8-FEC0-456D6B77FC73}"/>
              </a:ext>
            </a:extLst>
          </p:cNvPr>
          <p:cNvSpPr txBox="1"/>
          <p:nvPr/>
        </p:nvSpPr>
        <p:spPr>
          <a:xfrm>
            <a:off x="56147" y="99043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dirty="0">
              <a:solidFill>
                <a:prstClr val="black"/>
              </a:solidFill>
              <a:highlight>
                <a:srgbClr val="C5C5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2F1502-4EE7-0562-56E4-7E67085A3F63}"/>
                  </a:ext>
                </a:extLst>
              </p:cNvPr>
              <p:cNvSpPr/>
              <p:nvPr/>
            </p:nvSpPr>
            <p:spPr>
              <a:xfrm>
                <a:off x="457200" y="742133"/>
                <a:ext cx="82296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nl-NL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2F1502-4EE7-0562-56E4-7E67085A3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42133"/>
                <a:ext cx="8229600" cy="1384995"/>
              </a:xfrm>
              <a:prstGeom prst="rect">
                <a:avLst/>
              </a:prstGeom>
              <a:blipFill>
                <a:blip r:embed="rId3"/>
                <a:stretch>
                  <a:fillRect l="-1481" t="-4846" r="-155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3AF742-7547-A6C8-11DC-8BF91568759E}"/>
                  </a:ext>
                </a:extLst>
              </p:cNvPr>
              <p:cNvSpPr/>
              <p:nvPr/>
            </p:nvSpPr>
            <p:spPr>
              <a:xfrm>
                <a:off x="236560" y="4876800"/>
                <a:ext cx="856734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tam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</a:t>
                </a:r>
              </a:p>
              <a:p>
                <a:pPr defTabSz="45720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C33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C33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</a:t>
                </a:r>
              </a:p>
              <a:p>
                <a:pPr defTabSz="45720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(hay </a:t>
                </a:r>
                <a:r>
                  <a:rPr lang="en-US" sz="2800" dirty="0" err="1">
                    <a:solidFill>
                      <a:srgbClr val="CC33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C33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3AF742-7547-A6C8-11DC-8BF915687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0" y="4876800"/>
                <a:ext cx="8567347" cy="1384995"/>
              </a:xfrm>
              <a:prstGeom prst="rect">
                <a:avLst/>
              </a:prstGeom>
              <a:blipFill>
                <a:blip r:embed="rId4"/>
                <a:stretch>
                  <a:fillRect l="-498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36FE9F0-B9E0-593B-D009-CD0F65E27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907393"/>
            <a:ext cx="4419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415" y="1419403"/>
            <a:ext cx="8781071" cy="2455173"/>
          </a:xfrm>
          <a:prstGeom prst="rect">
            <a:avLst/>
          </a:prstGeom>
          <a:solidFill>
            <a:schemeClr val="bg1"/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225" y="1523618"/>
            <a:ext cx="8558585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Aft>
                <a:spcPts val="300"/>
              </a:spcAft>
              <a:defRPr/>
            </a:pPr>
            <a:r>
              <a:rPr lang="vi-VN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lí:</a:t>
            </a:r>
          </a:p>
          <a:p>
            <a:pPr algn="just" defTabSz="457200">
              <a:spcAft>
                <a:spcPts val="300"/>
              </a:spcAft>
            </a:pPr>
            <a:r>
              <a:rPr lang="vi-VN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đường trung tuyến của một tam giác cùng đi qua một điểm. Điểm đó được gọi là </a:t>
            </a:r>
            <a:r>
              <a:rPr lang="vi-VN" sz="3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 tâm </a:t>
            </a:r>
            <a:r>
              <a:rPr lang="vi-VN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tam giác.</a:t>
            </a: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26C8D2C3-54BE-421E-5E1F-0555C6AC6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19189" y="637874"/>
            <a:ext cx="789248" cy="789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B20E76-5C10-BE12-3E0B-FA8B51E1A080}"/>
              </a:ext>
            </a:extLst>
          </p:cNvPr>
          <p:cNvSpPr txBox="1"/>
          <p:nvPr/>
        </p:nvSpPr>
        <p:spPr>
          <a:xfrm>
            <a:off x="69610" y="12708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dirty="0">
              <a:solidFill>
                <a:prstClr val="black"/>
              </a:solidFill>
              <a:highlight>
                <a:srgbClr val="C5C5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8FC21-A502-BB1C-F155-AEDF9A6BF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239" y="3978791"/>
            <a:ext cx="3723395" cy="23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F64B33-FD03-3A5E-1878-E2CF9F47D073}"/>
              </a:ext>
            </a:extLst>
          </p:cNvPr>
          <p:cNvSpPr/>
          <p:nvPr/>
        </p:nvSpPr>
        <p:spPr>
          <a:xfrm>
            <a:off x="228600" y="1404092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Trong tam giác ABC, ba đường trung tuyến AM, BN, CP cùng đi qua điểm G, ta còn nói chúng </a:t>
            </a:r>
            <a:r>
              <a:rPr lang="nl-NL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quy tại điểm G. </a:t>
            </a:r>
          </a:p>
          <a:p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Do đó, để xác định trọng tâm của một tam giác, ta chỉ cần vẽ hai đường trung tuyến bất kì và xác định giao điểm của hai đường đó.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01A28C66-68C8-8788-4280-8420115A5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5562600"/>
            <a:ext cx="1066800" cy="1066800"/>
          </a:xfrm>
          <a:prstGeom prst="rect">
            <a:avLst/>
          </a:prstGeom>
        </p:spPr>
      </p:pic>
      <p:sp>
        <p:nvSpPr>
          <p:cNvPr id="4" name="Oval Callout 8">
            <a:extLst>
              <a:ext uri="{FF2B5EF4-FFF2-40B4-BE49-F238E27FC236}">
                <a16:creationId xmlns:a16="http://schemas.microsoft.com/office/drawing/2014/main" id="{48D00E89-39F4-F6BB-87FA-5705CDAD4172}"/>
              </a:ext>
            </a:extLst>
          </p:cNvPr>
          <p:cNvSpPr/>
          <p:nvPr/>
        </p:nvSpPr>
        <p:spPr>
          <a:xfrm>
            <a:off x="3112968" y="381001"/>
            <a:ext cx="2918063" cy="756186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B9B0E-CAFD-8A2D-D7EB-A78346B88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94068"/>
            <a:ext cx="3547557" cy="22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A50B59-C8BE-EBA5-FE89-61C7D3E5EBF2}"/>
              </a:ext>
            </a:extLst>
          </p:cNvPr>
          <p:cNvSpPr/>
          <p:nvPr/>
        </p:nvSpPr>
        <p:spPr>
          <a:xfrm>
            <a:off x="486296" y="1058350"/>
            <a:ext cx="817140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BN, CP. Tia AG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</a:p>
          <a:p>
            <a:pPr marL="514350" indent="-514350" defTabSz="457200">
              <a:spcAft>
                <a:spcPts val="600"/>
              </a:spcAft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 defTabSz="457200">
              <a:spcAft>
                <a:spcPts val="600"/>
              </a:spcAft>
              <a:buAutoNum type="alphaLcParenR"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cách đếm số ô vuông, tìm các tỉ số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defTabSz="457200">
              <a:spcAft>
                <a:spcPts val="600"/>
              </a:spcAft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28C68053-E853-E2E2-76BE-FAADF1E4444E}"/>
              </a:ext>
            </a:extLst>
          </p:cNvPr>
          <p:cNvSpPr/>
          <p:nvPr/>
        </p:nvSpPr>
        <p:spPr>
          <a:xfrm>
            <a:off x="-304800" y="240177"/>
            <a:ext cx="2647950" cy="609600"/>
          </a:xfrm>
          <a:prstGeom prst="homePlate">
            <a:avLst/>
          </a:prstGeom>
          <a:solidFill>
            <a:srgbClr val="FFCC66"/>
          </a:solidFill>
          <a:ln w="25400" cap="flat" cmpd="sng" algn="ctr">
            <a:solidFill>
              <a:srgbClr val="E8734A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r>
              <a:rPr lang="en-US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BÀI 2</a:t>
            </a:r>
            <a:endParaRPr lang="en-US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95992A-854D-1AC5-9588-9A757322537E}"/>
                  </a:ext>
                </a:extLst>
              </p:cNvPr>
              <p:cNvSpPr txBox="1"/>
              <p:nvPr/>
            </p:nvSpPr>
            <p:spPr>
              <a:xfrm>
                <a:off x="1683141" y="3968790"/>
                <a:ext cx="4839286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𝐴𝐺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𝐴𝑀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𝐵𝐺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𝐵𝑁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𝐶𝐺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95992A-854D-1AC5-9588-9A7573225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141" y="3968790"/>
                <a:ext cx="4839286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3DE3ABF-880F-83C3-BFE9-BD746619DA1C}"/>
              </a:ext>
            </a:extLst>
          </p:cNvPr>
          <p:cNvSpPr/>
          <p:nvPr/>
        </p:nvSpPr>
        <p:spPr>
          <a:xfrm>
            <a:off x="212627" y="5582153"/>
            <a:ext cx="5562600" cy="103567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3" name="!!3">
            <a:extLst>
              <a:ext uri="{FF2B5EF4-FFF2-40B4-BE49-F238E27FC236}">
                <a16:creationId xmlns:a16="http://schemas.microsoft.com/office/drawing/2014/main" id="{369C781E-7D3F-7D46-A9F9-AD01A617E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137" y="5628021"/>
            <a:ext cx="1154567" cy="1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8">
            <a:extLst>
              <a:ext uri="{FF2B5EF4-FFF2-40B4-BE49-F238E27FC236}">
                <a16:creationId xmlns:a16="http://schemas.microsoft.com/office/drawing/2014/main" id="{3C9891BB-FFF9-A4DD-533A-AA7463E20EED}"/>
              </a:ext>
            </a:extLst>
          </p:cNvPr>
          <p:cNvSpPr/>
          <p:nvPr/>
        </p:nvSpPr>
        <p:spPr>
          <a:xfrm>
            <a:off x="-304800" y="228600"/>
            <a:ext cx="2171700" cy="609600"/>
          </a:xfrm>
          <a:prstGeom prst="homePlate">
            <a:avLst/>
          </a:prstGeom>
          <a:solidFill>
            <a:srgbClr val="FFCC66"/>
          </a:solidFill>
          <a:ln w="25400" cap="flat" cmpd="sng" algn="ctr">
            <a:solidFill>
              <a:srgbClr val="E8734A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r>
              <a:rPr lang="en-US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2</a:t>
            </a:r>
            <a:endParaRPr lang="en-US" sz="36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3CF0E-F24E-FD5B-BDFC-B56D45CAE01F}"/>
              </a:ext>
            </a:extLst>
          </p:cNvPr>
          <p:cNvSpPr txBox="1"/>
          <p:nvPr/>
        </p:nvSpPr>
        <p:spPr>
          <a:xfrm>
            <a:off x="2058632" y="228600"/>
            <a:ext cx="5791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9DE8F1-FBE9-69C1-1878-1409FA217187}"/>
                  </a:ext>
                </a:extLst>
              </p:cNvPr>
              <p:cNvSpPr txBox="1"/>
              <p:nvPr/>
            </p:nvSpPr>
            <p:spPr>
              <a:xfrm>
                <a:off x="4228696" y="3147834"/>
                <a:ext cx="48006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Hai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BN, CP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⟹ 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ABC.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9DE8F1-FBE9-69C1-1878-1409FA217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96" y="3147834"/>
                <a:ext cx="4800600" cy="2400657"/>
              </a:xfrm>
              <a:prstGeom prst="rect">
                <a:avLst/>
              </a:prstGeom>
              <a:blipFill>
                <a:blip r:embed="rId2"/>
                <a:stretch>
                  <a:fillRect l="-2668" t="-2538" r="-3939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5">
            <a:extLst>
              <a:ext uri="{FF2B5EF4-FFF2-40B4-BE49-F238E27FC236}">
                <a16:creationId xmlns:a16="http://schemas.microsoft.com/office/drawing/2014/main" id="{3AFA57F8-62DD-6498-9E20-0EF87F43E314}"/>
              </a:ext>
            </a:extLst>
          </p:cNvPr>
          <p:cNvGrpSpPr>
            <a:grpSpLocks/>
          </p:cNvGrpSpPr>
          <p:nvPr/>
        </p:nvGrpSpPr>
        <p:grpSpPr bwMode="auto">
          <a:xfrm>
            <a:off x="114704" y="2057400"/>
            <a:ext cx="3810000" cy="3810000"/>
            <a:chOff x="1104" y="1824"/>
            <a:chExt cx="2400" cy="2400"/>
          </a:xfrm>
        </p:grpSpPr>
        <p:grpSp>
          <p:nvGrpSpPr>
            <p:cNvPr id="160" name="Group 6">
              <a:extLst>
                <a:ext uri="{FF2B5EF4-FFF2-40B4-BE49-F238E27FC236}">
                  <a16:creationId xmlns:a16="http://schemas.microsoft.com/office/drawing/2014/main" id="{A3BA6431-9660-6829-0526-695C7628B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024"/>
              <a:ext cx="2400" cy="240"/>
              <a:chOff x="1104" y="3024"/>
              <a:chExt cx="2400" cy="240"/>
            </a:xfrm>
          </p:grpSpPr>
          <p:sp>
            <p:nvSpPr>
              <p:cNvPr id="260" name="Rectangle 7">
                <a:extLst>
                  <a:ext uri="{FF2B5EF4-FFF2-40B4-BE49-F238E27FC236}">
                    <a16:creationId xmlns:a16="http://schemas.microsoft.com/office/drawing/2014/main" id="{C0766AEA-32DD-7BBE-8A76-84ECC0494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Rectangle 8">
                <a:extLst>
                  <a:ext uri="{FF2B5EF4-FFF2-40B4-BE49-F238E27FC236}">
                    <a16:creationId xmlns:a16="http://schemas.microsoft.com/office/drawing/2014/main" id="{E52FB654-9DF8-C741-15C8-DC8B79E86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Rectangle 9">
                <a:extLst>
                  <a:ext uri="{FF2B5EF4-FFF2-40B4-BE49-F238E27FC236}">
                    <a16:creationId xmlns:a16="http://schemas.microsoft.com/office/drawing/2014/main" id="{3C093366-6B0A-B20C-C456-645B1EB7D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Rectangle 10">
                <a:extLst>
                  <a:ext uri="{FF2B5EF4-FFF2-40B4-BE49-F238E27FC236}">
                    <a16:creationId xmlns:a16="http://schemas.microsoft.com/office/drawing/2014/main" id="{80902BFC-9834-E31C-C0B4-52B31292F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Rectangle 11">
                <a:extLst>
                  <a:ext uri="{FF2B5EF4-FFF2-40B4-BE49-F238E27FC236}">
                    <a16:creationId xmlns:a16="http://schemas.microsoft.com/office/drawing/2014/main" id="{ADD3151A-927D-A0ED-83D3-0C7E30566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" name="Rectangle 12">
                <a:extLst>
                  <a:ext uri="{FF2B5EF4-FFF2-40B4-BE49-F238E27FC236}">
                    <a16:creationId xmlns:a16="http://schemas.microsoft.com/office/drawing/2014/main" id="{609556C8-86CA-57FE-97E9-84EC18B45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Rectangle 13">
                <a:extLst>
                  <a:ext uri="{FF2B5EF4-FFF2-40B4-BE49-F238E27FC236}">
                    <a16:creationId xmlns:a16="http://schemas.microsoft.com/office/drawing/2014/main" id="{77CD5F8B-66BF-1F3C-F646-0A267650D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Rectangle 14">
                <a:extLst>
                  <a:ext uri="{FF2B5EF4-FFF2-40B4-BE49-F238E27FC236}">
                    <a16:creationId xmlns:a16="http://schemas.microsoft.com/office/drawing/2014/main" id="{19516FC0-A4CF-A0B7-97C2-14A50F9DC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Rectangle 15">
                <a:extLst>
                  <a:ext uri="{FF2B5EF4-FFF2-40B4-BE49-F238E27FC236}">
                    <a16:creationId xmlns:a16="http://schemas.microsoft.com/office/drawing/2014/main" id="{B40EEC36-2B2A-B31E-6614-D50CAE22C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Rectangle 16">
                <a:extLst>
                  <a:ext uri="{FF2B5EF4-FFF2-40B4-BE49-F238E27FC236}">
                    <a16:creationId xmlns:a16="http://schemas.microsoft.com/office/drawing/2014/main" id="{D499807F-ECF3-223D-1047-094F58ED9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" name="Group 17">
              <a:extLst>
                <a:ext uri="{FF2B5EF4-FFF2-40B4-BE49-F238E27FC236}">
                  <a16:creationId xmlns:a16="http://schemas.microsoft.com/office/drawing/2014/main" id="{2AF03A56-AC28-3233-9152-C0129FC2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264"/>
              <a:ext cx="2400" cy="240"/>
              <a:chOff x="1104" y="3024"/>
              <a:chExt cx="2400" cy="240"/>
            </a:xfrm>
          </p:grpSpPr>
          <p:sp>
            <p:nvSpPr>
              <p:cNvPr id="250" name="Rectangle 18">
                <a:extLst>
                  <a:ext uri="{FF2B5EF4-FFF2-40B4-BE49-F238E27FC236}">
                    <a16:creationId xmlns:a16="http://schemas.microsoft.com/office/drawing/2014/main" id="{D6725E4A-609C-DF12-3DAC-58565AA6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9">
                <a:extLst>
                  <a:ext uri="{FF2B5EF4-FFF2-40B4-BE49-F238E27FC236}">
                    <a16:creationId xmlns:a16="http://schemas.microsoft.com/office/drawing/2014/main" id="{289643B4-FC98-E384-A2FF-31D2ED755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20">
                <a:extLst>
                  <a:ext uri="{FF2B5EF4-FFF2-40B4-BE49-F238E27FC236}">
                    <a16:creationId xmlns:a16="http://schemas.microsoft.com/office/drawing/2014/main" id="{9C3B352B-7520-B1DF-E18C-18D50BB5E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21">
                <a:extLst>
                  <a:ext uri="{FF2B5EF4-FFF2-40B4-BE49-F238E27FC236}">
                    <a16:creationId xmlns:a16="http://schemas.microsoft.com/office/drawing/2014/main" id="{AD1958C1-028A-84F5-A397-FD45F68E5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22">
                <a:extLst>
                  <a:ext uri="{FF2B5EF4-FFF2-40B4-BE49-F238E27FC236}">
                    <a16:creationId xmlns:a16="http://schemas.microsoft.com/office/drawing/2014/main" id="{4598F64B-70EE-7E2A-9675-984892E94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Rectangle 23">
                <a:extLst>
                  <a:ext uri="{FF2B5EF4-FFF2-40B4-BE49-F238E27FC236}">
                    <a16:creationId xmlns:a16="http://schemas.microsoft.com/office/drawing/2014/main" id="{DC6EB484-B411-AB0C-E9B5-DA7428F50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Rectangle 24">
                <a:extLst>
                  <a:ext uri="{FF2B5EF4-FFF2-40B4-BE49-F238E27FC236}">
                    <a16:creationId xmlns:a16="http://schemas.microsoft.com/office/drawing/2014/main" id="{388A5C46-DEA9-2A9B-B17E-0681E4EF2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Rectangle 25">
                <a:extLst>
                  <a:ext uri="{FF2B5EF4-FFF2-40B4-BE49-F238E27FC236}">
                    <a16:creationId xmlns:a16="http://schemas.microsoft.com/office/drawing/2014/main" id="{734F42C5-EF37-B8E0-C670-96D617D28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Rectangle 26">
                <a:extLst>
                  <a:ext uri="{FF2B5EF4-FFF2-40B4-BE49-F238E27FC236}">
                    <a16:creationId xmlns:a16="http://schemas.microsoft.com/office/drawing/2014/main" id="{13FBCE16-360B-02FF-9C1C-A35F5D169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Rectangle 27">
                <a:extLst>
                  <a:ext uri="{FF2B5EF4-FFF2-40B4-BE49-F238E27FC236}">
                    <a16:creationId xmlns:a16="http://schemas.microsoft.com/office/drawing/2014/main" id="{73865DA7-3482-3F14-E9AD-3D222564A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" name="Group 28">
              <a:extLst>
                <a:ext uri="{FF2B5EF4-FFF2-40B4-BE49-F238E27FC236}">
                  <a16:creationId xmlns:a16="http://schemas.microsoft.com/office/drawing/2014/main" id="{1098D908-F4E8-4BC8-C0A8-14F702E60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504"/>
              <a:ext cx="2400" cy="240"/>
              <a:chOff x="1104" y="3024"/>
              <a:chExt cx="2400" cy="240"/>
            </a:xfrm>
          </p:grpSpPr>
          <p:sp>
            <p:nvSpPr>
              <p:cNvPr id="240" name="Rectangle 29">
                <a:extLst>
                  <a:ext uri="{FF2B5EF4-FFF2-40B4-BE49-F238E27FC236}">
                    <a16:creationId xmlns:a16="http://schemas.microsoft.com/office/drawing/2014/main" id="{FCD551E2-CB20-FC85-4F70-24EAFCC78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30">
                <a:extLst>
                  <a:ext uri="{FF2B5EF4-FFF2-40B4-BE49-F238E27FC236}">
                    <a16:creationId xmlns:a16="http://schemas.microsoft.com/office/drawing/2014/main" id="{4B5052BA-07D8-7DA8-549F-D275C3460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31">
                <a:extLst>
                  <a:ext uri="{FF2B5EF4-FFF2-40B4-BE49-F238E27FC236}">
                    <a16:creationId xmlns:a16="http://schemas.microsoft.com/office/drawing/2014/main" id="{54A8BC33-4A10-C9E4-FC34-2351A3A81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32">
                <a:extLst>
                  <a:ext uri="{FF2B5EF4-FFF2-40B4-BE49-F238E27FC236}">
                    <a16:creationId xmlns:a16="http://schemas.microsoft.com/office/drawing/2014/main" id="{29AAE24A-5694-9568-5839-55E37D4E8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33">
                <a:extLst>
                  <a:ext uri="{FF2B5EF4-FFF2-40B4-BE49-F238E27FC236}">
                    <a16:creationId xmlns:a16="http://schemas.microsoft.com/office/drawing/2014/main" id="{BAB6572D-BBDD-DCF4-DBAE-0D61E2426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34">
                <a:extLst>
                  <a:ext uri="{FF2B5EF4-FFF2-40B4-BE49-F238E27FC236}">
                    <a16:creationId xmlns:a16="http://schemas.microsoft.com/office/drawing/2014/main" id="{677EB296-485C-7E7A-9DED-4C1A81B93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Rectangle 35">
                <a:extLst>
                  <a:ext uri="{FF2B5EF4-FFF2-40B4-BE49-F238E27FC236}">
                    <a16:creationId xmlns:a16="http://schemas.microsoft.com/office/drawing/2014/main" id="{916D029D-FB25-C3EA-0B88-87A227D5D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36">
                <a:extLst>
                  <a:ext uri="{FF2B5EF4-FFF2-40B4-BE49-F238E27FC236}">
                    <a16:creationId xmlns:a16="http://schemas.microsoft.com/office/drawing/2014/main" id="{32F44190-3936-EFDE-E1C4-F1E45F8D6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37">
                <a:extLst>
                  <a:ext uri="{FF2B5EF4-FFF2-40B4-BE49-F238E27FC236}">
                    <a16:creationId xmlns:a16="http://schemas.microsoft.com/office/drawing/2014/main" id="{257E778E-71B8-06F6-9A15-9FD9ADF2F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Rectangle 38">
                <a:extLst>
                  <a:ext uri="{FF2B5EF4-FFF2-40B4-BE49-F238E27FC236}">
                    <a16:creationId xmlns:a16="http://schemas.microsoft.com/office/drawing/2014/main" id="{3560AAEA-0823-80B7-CAC5-6A084272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" name="Group 39">
              <a:extLst>
                <a:ext uri="{FF2B5EF4-FFF2-40B4-BE49-F238E27FC236}">
                  <a16:creationId xmlns:a16="http://schemas.microsoft.com/office/drawing/2014/main" id="{C8D424E2-CAC3-7FAA-364E-CCD848F0D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744"/>
              <a:ext cx="2400" cy="240"/>
              <a:chOff x="1104" y="3024"/>
              <a:chExt cx="2400" cy="240"/>
            </a:xfrm>
          </p:grpSpPr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B813BB10-D479-301F-8005-3ADC8422C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9161FACD-438C-B716-EFE2-4C1ACBD05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Rectangle 42">
                <a:extLst>
                  <a:ext uri="{FF2B5EF4-FFF2-40B4-BE49-F238E27FC236}">
                    <a16:creationId xmlns:a16="http://schemas.microsoft.com/office/drawing/2014/main" id="{7B92118E-275F-C62A-A810-920601B74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Rectangle 43">
                <a:extLst>
                  <a:ext uri="{FF2B5EF4-FFF2-40B4-BE49-F238E27FC236}">
                    <a16:creationId xmlns:a16="http://schemas.microsoft.com/office/drawing/2014/main" id="{C9A31194-1BC1-1345-1889-21FDCBAC2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Rectangle 44">
                <a:extLst>
                  <a:ext uri="{FF2B5EF4-FFF2-40B4-BE49-F238E27FC236}">
                    <a16:creationId xmlns:a16="http://schemas.microsoft.com/office/drawing/2014/main" id="{7BE416AB-4B51-D3DC-16FD-18D863A58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Rectangle 45">
                <a:extLst>
                  <a:ext uri="{FF2B5EF4-FFF2-40B4-BE49-F238E27FC236}">
                    <a16:creationId xmlns:a16="http://schemas.microsoft.com/office/drawing/2014/main" id="{6AC7A806-0B6F-B257-6F27-2DC9A546E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46">
                <a:extLst>
                  <a:ext uri="{FF2B5EF4-FFF2-40B4-BE49-F238E27FC236}">
                    <a16:creationId xmlns:a16="http://schemas.microsoft.com/office/drawing/2014/main" id="{3EBDCFAF-8A5D-EA9A-88EF-70D87E1AE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Rectangle 47">
                <a:extLst>
                  <a:ext uri="{FF2B5EF4-FFF2-40B4-BE49-F238E27FC236}">
                    <a16:creationId xmlns:a16="http://schemas.microsoft.com/office/drawing/2014/main" id="{B55AD2BF-CBF7-A033-F968-64D6EB47E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48">
                <a:extLst>
                  <a:ext uri="{FF2B5EF4-FFF2-40B4-BE49-F238E27FC236}">
                    <a16:creationId xmlns:a16="http://schemas.microsoft.com/office/drawing/2014/main" id="{0FD9670E-64F2-8602-0B79-A3C440EF9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49">
                <a:extLst>
                  <a:ext uri="{FF2B5EF4-FFF2-40B4-BE49-F238E27FC236}">
                    <a16:creationId xmlns:a16="http://schemas.microsoft.com/office/drawing/2014/main" id="{A78F3F6B-7F32-E297-F0BD-FDF9F6377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" name="Group 50">
              <a:extLst>
                <a:ext uri="{FF2B5EF4-FFF2-40B4-BE49-F238E27FC236}">
                  <a16:creationId xmlns:a16="http://schemas.microsoft.com/office/drawing/2014/main" id="{749E20A2-279C-6F66-2D17-A582DCBFB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984"/>
              <a:ext cx="2400" cy="240"/>
              <a:chOff x="1104" y="3024"/>
              <a:chExt cx="2400" cy="240"/>
            </a:xfrm>
          </p:grpSpPr>
          <p:sp>
            <p:nvSpPr>
              <p:cNvPr id="220" name="Rectangle 51">
                <a:extLst>
                  <a:ext uri="{FF2B5EF4-FFF2-40B4-BE49-F238E27FC236}">
                    <a16:creationId xmlns:a16="http://schemas.microsoft.com/office/drawing/2014/main" id="{7E88BCDD-B044-87C7-AD15-9960C4701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Rectangle 52">
                <a:extLst>
                  <a:ext uri="{FF2B5EF4-FFF2-40B4-BE49-F238E27FC236}">
                    <a16:creationId xmlns:a16="http://schemas.microsoft.com/office/drawing/2014/main" id="{80F5FB1F-C680-824C-9E70-B65A3DB5D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Rectangle 53">
                <a:extLst>
                  <a:ext uri="{FF2B5EF4-FFF2-40B4-BE49-F238E27FC236}">
                    <a16:creationId xmlns:a16="http://schemas.microsoft.com/office/drawing/2014/main" id="{6452A9C4-4C44-D381-7FF5-2AA8433E0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54">
                <a:extLst>
                  <a:ext uri="{FF2B5EF4-FFF2-40B4-BE49-F238E27FC236}">
                    <a16:creationId xmlns:a16="http://schemas.microsoft.com/office/drawing/2014/main" id="{B0818180-1153-0F02-4475-5C1A0AF45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55">
                <a:extLst>
                  <a:ext uri="{FF2B5EF4-FFF2-40B4-BE49-F238E27FC236}">
                    <a16:creationId xmlns:a16="http://schemas.microsoft.com/office/drawing/2014/main" id="{6FA47C03-DF9A-2CE9-DA02-068D3ED5C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56">
                <a:extLst>
                  <a:ext uri="{FF2B5EF4-FFF2-40B4-BE49-F238E27FC236}">
                    <a16:creationId xmlns:a16="http://schemas.microsoft.com/office/drawing/2014/main" id="{5F3787EF-01CE-DFDE-C414-20DB09CBC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57">
                <a:extLst>
                  <a:ext uri="{FF2B5EF4-FFF2-40B4-BE49-F238E27FC236}">
                    <a16:creationId xmlns:a16="http://schemas.microsoft.com/office/drawing/2014/main" id="{A3C3B48D-598E-86EE-DEEA-C27A7F320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58">
                <a:extLst>
                  <a:ext uri="{FF2B5EF4-FFF2-40B4-BE49-F238E27FC236}">
                    <a16:creationId xmlns:a16="http://schemas.microsoft.com/office/drawing/2014/main" id="{0991467B-AE0C-2F61-D970-664D6E616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59">
                <a:extLst>
                  <a:ext uri="{FF2B5EF4-FFF2-40B4-BE49-F238E27FC236}">
                    <a16:creationId xmlns:a16="http://schemas.microsoft.com/office/drawing/2014/main" id="{113540B3-0741-4230-EF91-E7B6BED1F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60">
                <a:extLst>
                  <a:ext uri="{FF2B5EF4-FFF2-40B4-BE49-F238E27FC236}">
                    <a16:creationId xmlns:a16="http://schemas.microsoft.com/office/drawing/2014/main" id="{89A49074-FF80-744E-AD74-6F94F2A4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5" name="Group 61">
              <a:extLst>
                <a:ext uri="{FF2B5EF4-FFF2-40B4-BE49-F238E27FC236}">
                  <a16:creationId xmlns:a16="http://schemas.microsoft.com/office/drawing/2014/main" id="{BEE553DB-C361-502D-031D-42584BAA2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304"/>
              <a:ext cx="2400" cy="240"/>
              <a:chOff x="1104" y="3024"/>
              <a:chExt cx="2400" cy="240"/>
            </a:xfrm>
          </p:grpSpPr>
          <p:sp>
            <p:nvSpPr>
              <p:cNvPr id="210" name="Rectangle 62">
                <a:extLst>
                  <a:ext uri="{FF2B5EF4-FFF2-40B4-BE49-F238E27FC236}">
                    <a16:creationId xmlns:a16="http://schemas.microsoft.com/office/drawing/2014/main" id="{545D6387-6AEB-CE32-B6C8-36722EE89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63">
                <a:extLst>
                  <a:ext uri="{FF2B5EF4-FFF2-40B4-BE49-F238E27FC236}">
                    <a16:creationId xmlns:a16="http://schemas.microsoft.com/office/drawing/2014/main" id="{1472583A-8A9B-9706-76B4-E09222124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64">
                <a:extLst>
                  <a:ext uri="{FF2B5EF4-FFF2-40B4-BE49-F238E27FC236}">
                    <a16:creationId xmlns:a16="http://schemas.microsoft.com/office/drawing/2014/main" id="{599B83E9-BCB0-460E-F442-781E8AC9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65">
                <a:extLst>
                  <a:ext uri="{FF2B5EF4-FFF2-40B4-BE49-F238E27FC236}">
                    <a16:creationId xmlns:a16="http://schemas.microsoft.com/office/drawing/2014/main" id="{12807FAD-0AE4-956D-560C-0A4483642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Rectangle 66">
                <a:extLst>
                  <a:ext uri="{FF2B5EF4-FFF2-40B4-BE49-F238E27FC236}">
                    <a16:creationId xmlns:a16="http://schemas.microsoft.com/office/drawing/2014/main" id="{64BA09D3-AE3F-1456-AA15-F63C09944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Rectangle 67">
                <a:extLst>
                  <a:ext uri="{FF2B5EF4-FFF2-40B4-BE49-F238E27FC236}">
                    <a16:creationId xmlns:a16="http://schemas.microsoft.com/office/drawing/2014/main" id="{7B3A571D-A287-7965-DBFA-D777FBCF0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68">
                <a:extLst>
                  <a:ext uri="{FF2B5EF4-FFF2-40B4-BE49-F238E27FC236}">
                    <a16:creationId xmlns:a16="http://schemas.microsoft.com/office/drawing/2014/main" id="{CDCE8241-CDDD-A55B-2A75-57C264BEC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Rectangle 69">
                <a:extLst>
                  <a:ext uri="{FF2B5EF4-FFF2-40B4-BE49-F238E27FC236}">
                    <a16:creationId xmlns:a16="http://schemas.microsoft.com/office/drawing/2014/main" id="{06E166C2-11BE-B5EA-9BC1-B5512265A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70">
                <a:extLst>
                  <a:ext uri="{FF2B5EF4-FFF2-40B4-BE49-F238E27FC236}">
                    <a16:creationId xmlns:a16="http://schemas.microsoft.com/office/drawing/2014/main" id="{77A9B0F2-F9EA-4ED5-6688-E6B4A1A10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71">
                <a:extLst>
                  <a:ext uri="{FF2B5EF4-FFF2-40B4-BE49-F238E27FC236}">
                    <a16:creationId xmlns:a16="http://schemas.microsoft.com/office/drawing/2014/main" id="{D14892B9-1E20-9626-F636-43D135A41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6" name="Group 72">
              <a:extLst>
                <a:ext uri="{FF2B5EF4-FFF2-40B4-BE49-F238E27FC236}">
                  <a16:creationId xmlns:a16="http://schemas.microsoft.com/office/drawing/2014/main" id="{8045EB58-4DFF-F9ED-9F9B-E1231ED79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784"/>
              <a:ext cx="2400" cy="240"/>
              <a:chOff x="1104" y="3024"/>
              <a:chExt cx="2400" cy="240"/>
            </a:xfrm>
          </p:grpSpPr>
          <p:sp>
            <p:nvSpPr>
              <p:cNvPr id="200" name="Rectangle 73">
                <a:extLst>
                  <a:ext uri="{FF2B5EF4-FFF2-40B4-BE49-F238E27FC236}">
                    <a16:creationId xmlns:a16="http://schemas.microsoft.com/office/drawing/2014/main" id="{40905277-3F00-8CDE-9156-313FD90C5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74">
                <a:extLst>
                  <a:ext uri="{FF2B5EF4-FFF2-40B4-BE49-F238E27FC236}">
                    <a16:creationId xmlns:a16="http://schemas.microsoft.com/office/drawing/2014/main" id="{021052DA-68AB-7FCA-5BC7-85497C6C0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Rectangle 75">
                <a:extLst>
                  <a:ext uri="{FF2B5EF4-FFF2-40B4-BE49-F238E27FC236}">
                    <a16:creationId xmlns:a16="http://schemas.microsoft.com/office/drawing/2014/main" id="{735501B5-E3AE-ED60-AEF3-89940CC04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Rectangle 76">
                <a:extLst>
                  <a:ext uri="{FF2B5EF4-FFF2-40B4-BE49-F238E27FC236}">
                    <a16:creationId xmlns:a16="http://schemas.microsoft.com/office/drawing/2014/main" id="{4BC50240-B768-F509-16F0-9902E026A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77">
                <a:extLst>
                  <a:ext uri="{FF2B5EF4-FFF2-40B4-BE49-F238E27FC236}">
                    <a16:creationId xmlns:a16="http://schemas.microsoft.com/office/drawing/2014/main" id="{F0EA4667-230C-CD00-C8C8-218BCEB7C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78">
                <a:extLst>
                  <a:ext uri="{FF2B5EF4-FFF2-40B4-BE49-F238E27FC236}">
                    <a16:creationId xmlns:a16="http://schemas.microsoft.com/office/drawing/2014/main" id="{18B22C91-AABE-B298-4EC8-58974B8B5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79">
                <a:extLst>
                  <a:ext uri="{FF2B5EF4-FFF2-40B4-BE49-F238E27FC236}">
                    <a16:creationId xmlns:a16="http://schemas.microsoft.com/office/drawing/2014/main" id="{03DF10C9-1458-704F-1921-BABB925E4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80">
                <a:extLst>
                  <a:ext uri="{FF2B5EF4-FFF2-40B4-BE49-F238E27FC236}">
                    <a16:creationId xmlns:a16="http://schemas.microsoft.com/office/drawing/2014/main" id="{7732EE28-3748-9CFE-8B7C-C930F1954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81">
                <a:extLst>
                  <a:ext uri="{FF2B5EF4-FFF2-40B4-BE49-F238E27FC236}">
                    <a16:creationId xmlns:a16="http://schemas.microsoft.com/office/drawing/2014/main" id="{06EC3E33-5E3C-30C2-9FD1-6B25F4688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82">
                <a:extLst>
                  <a:ext uri="{FF2B5EF4-FFF2-40B4-BE49-F238E27FC236}">
                    <a16:creationId xmlns:a16="http://schemas.microsoft.com/office/drawing/2014/main" id="{A10968D1-1BF2-BD28-E3F8-326543C78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7" name="Group 83">
              <a:extLst>
                <a:ext uri="{FF2B5EF4-FFF2-40B4-BE49-F238E27FC236}">
                  <a16:creationId xmlns:a16="http://schemas.microsoft.com/office/drawing/2014/main" id="{A40B5601-279D-686E-5EB2-40C9535D4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44"/>
              <a:ext cx="2400" cy="240"/>
              <a:chOff x="1104" y="3024"/>
              <a:chExt cx="2400" cy="240"/>
            </a:xfrm>
          </p:grpSpPr>
          <p:sp>
            <p:nvSpPr>
              <p:cNvPr id="190" name="Rectangle 84">
                <a:extLst>
                  <a:ext uri="{FF2B5EF4-FFF2-40B4-BE49-F238E27FC236}">
                    <a16:creationId xmlns:a16="http://schemas.microsoft.com/office/drawing/2014/main" id="{4F6BC507-7E36-EB20-CE2F-EE0774CB9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85">
                <a:extLst>
                  <a:ext uri="{FF2B5EF4-FFF2-40B4-BE49-F238E27FC236}">
                    <a16:creationId xmlns:a16="http://schemas.microsoft.com/office/drawing/2014/main" id="{23642632-2AD8-B561-6CDF-4E5455AFD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86">
                <a:extLst>
                  <a:ext uri="{FF2B5EF4-FFF2-40B4-BE49-F238E27FC236}">
                    <a16:creationId xmlns:a16="http://schemas.microsoft.com/office/drawing/2014/main" id="{30BADF0D-E8D4-C7BF-0235-E5B1A70CA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87">
                <a:extLst>
                  <a:ext uri="{FF2B5EF4-FFF2-40B4-BE49-F238E27FC236}">
                    <a16:creationId xmlns:a16="http://schemas.microsoft.com/office/drawing/2014/main" id="{1891F39D-FF2F-ABAE-79F8-BAC428ED5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88">
                <a:extLst>
                  <a:ext uri="{FF2B5EF4-FFF2-40B4-BE49-F238E27FC236}">
                    <a16:creationId xmlns:a16="http://schemas.microsoft.com/office/drawing/2014/main" id="{2CE9678E-F859-64EE-B3E1-AA61E7D71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89">
                <a:extLst>
                  <a:ext uri="{FF2B5EF4-FFF2-40B4-BE49-F238E27FC236}">
                    <a16:creationId xmlns:a16="http://schemas.microsoft.com/office/drawing/2014/main" id="{574241A7-1AF7-81A8-FA52-5A941D1C0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90">
                <a:extLst>
                  <a:ext uri="{FF2B5EF4-FFF2-40B4-BE49-F238E27FC236}">
                    <a16:creationId xmlns:a16="http://schemas.microsoft.com/office/drawing/2014/main" id="{EAA15264-2FD3-B70E-ABA3-C3F8638F0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91">
                <a:extLst>
                  <a:ext uri="{FF2B5EF4-FFF2-40B4-BE49-F238E27FC236}">
                    <a16:creationId xmlns:a16="http://schemas.microsoft.com/office/drawing/2014/main" id="{3BE69225-D93A-28EB-9C6C-EE4D8293F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92">
                <a:extLst>
                  <a:ext uri="{FF2B5EF4-FFF2-40B4-BE49-F238E27FC236}">
                    <a16:creationId xmlns:a16="http://schemas.microsoft.com/office/drawing/2014/main" id="{447E32C0-577E-9CD3-46B1-229AF7D0F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93">
                <a:extLst>
                  <a:ext uri="{FF2B5EF4-FFF2-40B4-BE49-F238E27FC236}">
                    <a16:creationId xmlns:a16="http://schemas.microsoft.com/office/drawing/2014/main" id="{8ABF03FF-2188-F7D6-B88E-FAE47AA78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8" name="Group 94">
              <a:extLst>
                <a:ext uri="{FF2B5EF4-FFF2-40B4-BE49-F238E27FC236}">
                  <a16:creationId xmlns:a16="http://schemas.microsoft.com/office/drawing/2014/main" id="{3DCA0C7F-F841-2BC4-DDCB-FD4281865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064"/>
              <a:ext cx="2400" cy="240"/>
              <a:chOff x="1104" y="3024"/>
              <a:chExt cx="2400" cy="240"/>
            </a:xfrm>
          </p:grpSpPr>
          <p:sp>
            <p:nvSpPr>
              <p:cNvPr id="180" name="Rectangle 95">
                <a:extLst>
                  <a:ext uri="{FF2B5EF4-FFF2-40B4-BE49-F238E27FC236}">
                    <a16:creationId xmlns:a16="http://schemas.microsoft.com/office/drawing/2014/main" id="{D63AD6DD-37F5-3759-7C8F-3C61D297C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96">
                <a:extLst>
                  <a:ext uri="{FF2B5EF4-FFF2-40B4-BE49-F238E27FC236}">
                    <a16:creationId xmlns:a16="http://schemas.microsoft.com/office/drawing/2014/main" id="{5A89508E-8184-B896-A925-308CA2D4A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97">
                <a:extLst>
                  <a:ext uri="{FF2B5EF4-FFF2-40B4-BE49-F238E27FC236}">
                    <a16:creationId xmlns:a16="http://schemas.microsoft.com/office/drawing/2014/main" id="{76FB5606-C45B-FA32-6A07-9A29B6A94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98">
                <a:extLst>
                  <a:ext uri="{FF2B5EF4-FFF2-40B4-BE49-F238E27FC236}">
                    <a16:creationId xmlns:a16="http://schemas.microsoft.com/office/drawing/2014/main" id="{DE2B2016-0A8A-45BD-5A8D-615455062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99">
                <a:extLst>
                  <a:ext uri="{FF2B5EF4-FFF2-40B4-BE49-F238E27FC236}">
                    <a16:creationId xmlns:a16="http://schemas.microsoft.com/office/drawing/2014/main" id="{FB8541AC-5EB7-E7A9-AE24-5510721D4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00">
                <a:extLst>
                  <a:ext uri="{FF2B5EF4-FFF2-40B4-BE49-F238E27FC236}">
                    <a16:creationId xmlns:a16="http://schemas.microsoft.com/office/drawing/2014/main" id="{1046CE1C-B20B-8971-6D29-BB66509EE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01">
                <a:extLst>
                  <a:ext uri="{FF2B5EF4-FFF2-40B4-BE49-F238E27FC236}">
                    <a16:creationId xmlns:a16="http://schemas.microsoft.com/office/drawing/2014/main" id="{17F0D42B-A068-AD65-FF2A-D73494F16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02">
                <a:extLst>
                  <a:ext uri="{FF2B5EF4-FFF2-40B4-BE49-F238E27FC236}">
                    <a16:creationId xmlns:a16="http://schemas.microsoft.com/office/drawing/2014/main" id="{C2062979-5A04-96C8-1D41-E775C74A1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03">
                <a:extLst>
                  <a:ext uri="{FF2B5EF4-FFF2-40B4-BE49-F238E27FC236}">
                    <a16:creationId xmlns:a16="http://schemas.microsoft.com/office/drawing/2014/main" id="{F1BEF21C-74E5-083A-0B04-6222049BF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04">
                <a:extLst>
                  <a:ext uri="{FF2B5EF4-FFF2-40B4-BE49-F238E27FC236}">
                    <a16:creationId xmlns:a16="http://schemas.microsoft.com/office/drawing/2014/main" id="{B9EF74D7-5FE9-C9D8-0ABB-FFA30A39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9" name="Group 105">
              <a:extLst>
                <a:ext uri="{FF2B5EF4-FFF2-40B4-BE49-F238E27FC236}">
                  <a16:creationId xmlns:a16="http://schemas.microsoft.com/office/drawing/2014/main" id="{C029B4ED-A5BA-D9C8-7F75-9CA0E152A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824"/>
              <a:ext cx="2400" cy="240"/>
              <a:chOff x="1104" y="3024"/>
              <a:chExt cx="2400" cy="240"/>
            </a:xfrm>
          </p:grpSpPr>
          <p:sp>
            <p:nvSpPr>
              <p:cNvPr id="170" name="Rectangle 106">
                <a:extLst>
                  <a:ext uri="{FF2B5EF4-FFF2-40B4-BE49-F238E27FC236}">
                    <a16:creationId xmlns:a16="http://schemas.microsoft.com/office/drawing/2014/main" id="{7B41934B-156B-6B4A-0DFB-C36B66E3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107">
                <a:extLst>
                  <a:ext uri="{FF2B5EF4-FFF2-40B4-BE49-F238E27FC236}">
                    <a16:creationId xmlns:a16="http://schemas.microsoft.com/office/drawing/2014/main" id="{01A4B9C9-8820-67C9-E63A-559DC7CD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108">
                <a:extLst>
                  <a:ext uri="{FF2B5EF4-FFF2-40B4-BE49-F238E27FC236}">
                    <a16:creationId xmlns:a16="http://schemas.microsoft.com/office/drawing/2014/main" id="{33DDCCE9-3C44-7EB5-5A75-DD8034C0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09">
                <a:extLst>
                  <a:ext uri="{FF2B5EF4-FFF2-40B4-BE49-F238E27FC236}">
                    <a16:creationId xmlns:a16="http://schemas.microsoft.com/office/drawing/2014/main" id="{C16398CF-5840-F726-B2DA-EF2C487F0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110">
                <a:extLst>
                  <a:ext uri="{FF2B5EF4-FFF2-40B4-BE49-F238E27FC236}">
                    <a16:creationId xmlns:a16="http://schemas.microsoft.com/office/drawing/2014/main" id="{0962961C-273D-F36F-1048-7F442A624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111">
                <a:extLst>
                  <a:ext uri="{FF2B5EF4-FFF2-40B4-BE49-F238E27FC236}">
                    <a16:creationId xmlns:a16="http://schemas.microsoft.com/office/drawing/2014/main" id="{875EA669-CF1E-AEC4-0E58-A219CECDB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112">
                <a:extLst>
                  <a:ext uri="{FF2B5EF4-FFF2-40B4-BE49-F238E27FC236}">
                    <a16:creationId xmlns:a16="http://schemas.microsoft.com/office/drawing/2014/main" id="{D3927F2B-DF8B-2F03-DE54-AEDCC22C3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13">
                <a:extLst>
                  <a:ext uri="{FF2B5EF4-FFF2-40B4-BE49-F238E27FC236}">
                    <a16:creationId xmlns:a16="http://schemas.microsoft.com/office/drawing/2014/main" id="{E25A1EC2-80F1-AC4B-FE11-646264C5D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14">
                <a:extLst>
                  <a:ext uri="{FF2B5EF4-FFF2-40B4-BE49-F238E27FC236}">
                    <a16:creationId xmlns:a16="http://schemas.microsoft.com/office/drawing/2014/main" id="{CFCD2561-0C07-6114-0BBF-980C0359A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15">
                <a:extLst>
                  <a:ext uri="{FF2B5EF4-FFF2-40B4-BE49-F238E27FC236}">
                    <a16:creationId xmlns:a16="http://schemas.microsoft.com/office/drawing/2014/main" id="{1DA0337C-989D-43EF-6457-DBBB833B3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0" name="Group 116">
            <a:extLst>
              <a:ext uri="{FF2B5EF4-FFF2-40B4-BE49-F238E27FC236}">
                <a16:creationId xmlns:a16="http://schemas.microsoft.com/office/drawing/2014/main" id="{CF1C7945-1C83-E9E6-45C0-01F908EC234D}"/>
              </a:ext>
            </a:extLst>
          </p:cNvPr>
          <p:cNvGrpSpPr>
            <a:grpSpLocks/>
          </p:cNvGrpSpPr>
          <p:nvPr/>
        </p:nvGrpSpPr>
        <p:grpSpPr bwMode="auto">
          <a:xfrm>
            <a:off x="456978" y="1630363"/>
            <a:ext cx="3471863" cy="4618038"/>
            <a:chOff x="3374" y="1267"/>
            <a:chExt cx="2187" cy="2909"/>
          </a:xfrm>
        </p:grpSpPr>
        <p:sp>
          <p:nvSpPr>
            <p:cNvPr id="271" name="Text Box 117">
              <a:extLst>
                <a:ext uri="{FF2B5EF4-FFF2-40B4-BE49-F238E27FC236}">
                  <a16:creationId xmlns:a16="http://schemas.microsoft.com/office/drawing/2014/main" id="{857FBE07-F276-20CF-7406-DD132449E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" y="126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A</a:t>
              </a:r>
            </a:p>
          </p:txBody>
        </p:sp>
        <p:sp>
          <p:nvSpPr>
            <p:cNvPr id="272" name="Text Box 118">
              <a:extLst>
                <a:ext uri="{FF2B5EF4-FFF2-40B4-BE49-F238E27FC236}">
                  <a16:creationId xmlns:a16="http://schemas.microsoft.com/office/drawing/2014/main" id="{6DD1DAA4-B7F6-86AC-FD1F-7A109A705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9" y="38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B</a:t>
              </a:r>
            </a:p>
          </p:txBody>
        </p:sp>
        <p:sp>
          <p:nvSpPr>
            <p:cNvPr id="273" name="Text Box 119">
              <a:extLst>
                <a:ext uri="{FF2B5EF4-FFF2-40B4-BE49-F238E27FC236}">
                  <a16:creationId xmlns:a16="http://schemas.microsoft.com/office/drawing/2014/main" id="{30638549-4890-BAB0-AD21-3AFD7FC4F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3" y="340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66"/>
                  </a:solidFill>
                </a:rPr>
                <a:t>C</a:t>
              </a:r>
            </a:p>
          </p:txBody>
        </p:sp>
        <p:sp>
          <p:nvSpPr>
            <p:cNvPr id="274" name="Oval 120">
              <a:extLst>
                <a:ext uri="{FF2B5EF4-FFF2-40B4-BE49-F238E27FC236}">
                  <a16:creationId xmlns:a16="http://schemas.microsoft.com/office/drawing/2014/main" id="{F9D08970-FAB3-8733-3830-5574C61519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50" y="150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Oval 121">
              <a:extLst>
                <a:ext uri="{FF2B5EF4-FFF2-40B4-BE49-F238E27FC236}">
                  <a16:creationId xmlns:a16="http://schemas.microsoft.com/office/drawing/2014/main" id="{AC8DC9E5-DF37-DAB9-CAE0-B71D11B90C6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74" y="391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FF9900"/>
                </a:solidFill>
              </a:endParaRPr>
            </a:p>
          </p:txBody>
        </p:sp>
        <p:sp>
          <p:nvSpPr>
            <p:cNvPr id="276" name="Oval 122">
              <a:extLst>
                <a:ext uri="{FF2B5EF4-FFF2-40B4-BE49-F238E27FC236}">
                  <a16:creationId xmlns:a16="http://schemas.microsoft.com/office/drawing/2014/main" id="{B012AAD9-5F72-F3C9-3074-0F11626C3D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80" y="34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" name="Freeform 124">
            <a:extLst>
              <a:ext uri="{FF2B5EF4-FFF2-40B4-BE49-F238E27FC236}">
                <a16:creationId xmlns:a16="http://schemas.microsoft.com/office/drawing/2014/main" id="{5084378F-7012-B298-C6F8-0000FF16EAB7}"/>
              </a:ext>
            </a:extLst>
          </p:cNvPr>
          <p:cNvSpPr>
            <a:spLocks/>
          </p:cNvSpPr>
          <p:nvPr/>
        </p:nvSpPr>
        <p:spPr bwMode="auto">
          <a:xfrm>
            <a:off x="495704" y="2057400"/>
            <a:ext cx="3048000" cy="3810000"/>
          </a:xfrm>
          <a:custGeom>
            <a:avLst/>
            <a:gdLst/>
            <a:ahLst/>
            <a:cxnLst>
              <a:cxn ang="0">
                <a:pos x="0" y="2400"/>
              </a:cxn>
              <a:cxn ang="0">
                <a:pos x="960" y="0"/>
              </a:cxn>
              <a:cxn ang="0">
                <a:pos x="1920" y="1920"/>
              </a:cxn>
              <a:cxn ang="0">
                <a:pos x="0" y="2400"/>
              </a:cxn>
            </a:cxnLst>
            <a:rect l="0" t="0" r="r" b="b"/>
            <a:pathLst>
              <a:path w="1920" h="2400">
                <a:moveTo>
                  <a:pt x="0" y="2400"/>
                </a:moveTo>
                <a:lnTo>
                  <a:pt x="960" y="0"/>
                </a:lnTo>
                <a:lnTo>
                  <a:pt x="1920" y="1920"/>
                </a:lnTo>
                <a:lnTo>
                  <a:pt x="0" y="2400"/>
                </a:lnTo>
                <a:close/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Oval 125">
            <a:extLst>
              <a:ext uri="{FF2B5EF4-FFF2-40B4-BE49-F238E27FC236}">
                <a16:creationId xmlns:a16="http://schemas.microsoft.com/office/drawing/2014/main" id="{A1DDF599-78B9-82FC-4FD4-5CBA2734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367" y="5453063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9" name="Group 126">
            <a:extLst>
              <a:ext uri="{FF2B5EF4-FFF2-40B4-BE49-F238E27FC236}">
                <a16:creationId xmlns:a16="http://schemas.microsoft.com/office/drawing/2014/main" id="{B7AB5099-CF49-4D0F-8067-A386F7E0E010}"/>
              </a:ext>
            </a:extLst>
          </p:cNvPr>
          <p:cNvGrpSpPr>
            <a:grpSpLocks/>
          </p:cNvGrpSpPr>
          <p:nvPr/>
        </p:nvGrpSpPr>
        <p:grpSpPr bwMode="auto">
          <a:xfrm>
            <a:off x="495704" y="3276600"/>
            <a:ext cx="2698750" cy="2601913"/>
            <a:chOff x="2880" y="2297"/>
            <a:chExt cx="1700" cy="1639"/>
          </a:xfrm>
        </p:grpSpPr>
        <p:sp>
          <p:nvSpPr>
            <p:cNvPr id="280" name="Text Box 127">
              <a:extLst>
                <a:ext uri="{FF2B5EF4-FFF2-40B4-BE49-F238E27FC236}">
                  <a16:creationId xmlns:a16="http://schemas.microsoft.com/office/drawing/2014/main" id="{AB29B197-0F6D-0E72-4690-8A49A5B95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" y="2297"/>
              <a:ext cx="2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66"/>
                  </a:solidFill>
                </a:rPr>
                <a:t>N</a:t>
              </a:r>
            </a:p>
          </p:txBody>
        </p:sp>
        <p:sp>
          <p:nvSpPr>
            <p:cNvPr id="281" name="Line 128">
              <a:extLst>
                <a:ext uri="{FF2B5EF4-FFF2-40B4-BE49-F238E27FC236}">
                  <a16:creationId xmlns:a16="http://schemas.microsoft.com/office/drawing/2014/main" id="{EE0DCA8E-5AEB-049E-8896-1436A42BF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496"/>
              <a:ext cx="1440" cy="14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Oval 129">
              <a:extLst>
                <a:ext uri="{FF2B5EF4-FFF2-40B4-BE49-F238E27FC236}">
                  <a16:creationId xmlns:a16="http://schemas.microsoft.com/office/drawing/2014/main" id="{6C751E7B-1A84-8F4C-1D95-A6EC33858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2475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3" name="Line 130">
            <a:extLst>
              <a:ext uri="{FF2B5EF4-FFF2-40B4-BE49-F238E27FC236}">
                <a16:creationId xmlns:a16="http://schemas.microsoft.com/office/drawing/2014/main" id="{CF7BDB79-02C4-C94B-8E62-20F2C58D4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704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84" name="Group 131">
            <a:extLst>
              <a:ext uri="{FF2B5EF4-FFF2-40B4-BE49-F238E27FC236}">
                <a16:creationId xmlns:a16="http://schemas.microsoft.com/office/drawing/2014/main" id="{D54F42A4-DC1D-A609-D45F-C4D0D8B5CDDA}"/>
              </a:ext>
            </a:extLst>
          </p:cNvPr>
          <p:cNvGrpSpPr>
            <a:grpSpLocks/>
          </p:cNvGrpSpPr>
          <p:nvPr/>
        </p:nvGrpSpPr>
        <p:grpSpPr bwMode="auto">
          <a:xfrm>
            <a:off x="876704" y="3429000"/>
            <a:ext cx="2667000" cy="1676400"/>
            <a:chOff x="3120" y="2400"/>
            <a:chExt cx="1680" cy="1056"/>
          </a:xfrm>
        </p:grpSpPr>
        <p:grpSp>
          <p:nvGrpSpPr>
            <p:cNvPr id="285" name="Group 132">
              <a:extLst>
                <a:ext uri="{FF2B5EF4-FFF2-40B4-BE49-F238E27FC236}">
                  <a16:creationId xmlns:a16="http://schemas.microsoft.com/office/drawing/2014/main" id="{BDB9E17A-6E80-E38C-66B1-2CBAAFF48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400"/>
              <a:ext cx="268" cy="357"/>
              <a:chOff x="3120" y="2400"/>
              <a:chExt cx="268" cy="357"/>
            </a:xfrm>
          </p:grpSpPr>
          <p:sp>
            <p:nvSpPr>
              <p:cNvPr id="287" name="Oval 133">
                <a:extLst>
                  <a:ext uri="{FF2B5EF4-FFF2-40B4-BE49-F238E27FC236}">
                    <a16:creationId xmlns:a16="http://schemas.microsoft.com/office/drawing/2014/main" id="{F8C78270-9F2F-EDD8-6E81-E59747B59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" y="2709"/>
                <a:ext cx="48" cy="48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Text Box 134">
                <a:extLst>
                  <a:ext uri="{FF2B5EF4-FFF2-40B4-BE49-F238E27FC236}">
                    <a16:creationId xmlns:a16="http://schemas.microsoft.com/office/drawing/2014/main" id="{A5D8AA50-F3DE-A319-7704-7043413FC5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400"/>
                <a:ext cx="2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66"/>
                    </a:solidFill>
                  </a:rPr>
                  <a:t>P</a:t>
                </a:r>
              </a:p>
            </p:txBody>
          </p:sp>
        </p:grpSp>
        <p:sp>
          <p:nvSpPr>
            <p:cNvPr id="286" name="Line 135">
              <a:extLst>
                <a:ext uri="{FF2B5EF4-FFF2-40B4-BE49-F238E27FC236}">
                  <a16:creationId xmlns:a16="http://schemas.microsoft.com/office/drawing/2014/main" id="{0817126B-C28F-E2AA-9225-C696C7598E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0" y="2736"/>
              <a:ext cx="1440" cy="7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" name="Group 136">
            <a:extLst>
              <a:ext uri="{FF2B5EF4-FFF2-40B4-BE49-F238E27FC236}">
                <a16:creationId xmlns:a16="http://schemas.microsoft.com/office/drawing/2014/main" id="{C9726FA1-C7A7-9E82-A2E4-693F1982194D}"/>
              </a:ext>
            </a:extLst>
          </p:cNvPr>
          <p:cNvGrpSpPr>
            <a:grpSpLocks/>
          </p:cNvGrpSpPr>
          <p:nvPr/>
        </p:nvGrpSpPr>
        <p:grpSpPr bwMode="auto">
          <a:xfrm>
            <a:off x="1980017" y="4038600"/>
            <a:ext cx="565150" cy="457200"/>
            <a:chOff x="3724" y="2784"/>
            <a:chExt cx="356" cy="288"/>
          </a:xfrm>
        </p:grpSpPr>
        <p:sp>
          <p:nvSpPr>
            <p:cNvPr id="290" name="Text Box 137">
              <a:extLst>
                <a:ext uri="{FF2B5EF4-FFF2-40B4-BE49-F238E27FC236}">
                  <a16:creationId xmlns:a16="http://schemas.microsoft.com/office/drawing/2014/main" id="{B08DB8D6-035C-B4C8-DFA9-14B2D81E3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3300"/>
                  </a:solidFill>
                </a:rPr>
                <a:t>G</a:t>
              </a:r>
            </a:p>
          </p:txBody>
        </p:sp>
        <p:sp>
          <p:nvSpPr>
            <p:cNvPr id="291" name="Oval 138">
              <a:extLst>
                <a:ext uri="{FF2B5EF4-FFF2-40B4-BE49-F238E27FC236}">
                  <a16:creationId xmlns:a16="http://schemas.microsoft.com/office/drawing/2014/main" id="{74A1BC34-DB36-FB7E-6363-6D7D934B6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294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2" name="Group 139">
            <a:extLst>
              <a:ext uri="{FF2B5EF4-FFF2-40B4-BE49-F238E27FC236}">
                <a16:creationId xmlns:a16="http://schemas.microsoft.com/office/drawing/2014/main" id="{18C31137-C55A-7230-2E20-B2FCEA153BA5}"/>
              </a:ext>
            </a:extLst>
          </p:cNvPr>
          <p:cNvGrpSpPr>
            <a:grpSpLocks/>
          </p:cNvGrpSpPr>
          <p:nvPr/>
        </p:nvGrpSpPr>
        <p:grpSpPr bwMode="auto">
          <a:xfrm>
            <a:off x="2019704" y="2057400"/>
            <a:ext cx="457200" cy="3810000"/>
            <a:chOff x="3840" y="1536"/>
            <a:chExt cx="288" cy="2400"/>
          </a:xfrm>
        </p:grpSpPr>
        <p:sp>
          <p:nvSpPr>
            <p:cNvPr id="293" name="Line 140">
              <a:extLst>
                <a:ext uri="{FF2B5EF4-FFF2-40B4-BE49-F238E27FC236}">
                  <a16:creationId xmlns:a16="http://schemas.microsoft.com/office/drawing/2014/main" id="{6D70BCF1-1A48-015D-4281-41CECB7B1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536"/>
              <a:ext cx="0" cy="21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Text Box 141">
              <a:extLst>
                <a:ext uri="{FF2B5EF4-FFF2-40B4-BE49-F238E27FC236}">
                  <a16:creationId xmlns:a16="http://schemas.microsoft.com/office/drawing/2014/main" id="{69292683-AAF7-8A6C-DA9B-50E3DB71C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C3300"/>
                  </a:solidFill>
                </a:rPr>
                <a:t>M</a:t>
              </a:r>
            </a:p>
          </p:txBody>
        </p:sp>
      </p:grpSp>
      <p:grpSp>
        <p:nvGrpSpPr>
          <p:cNvPr id="295" name="Group 144">
            <a:extLst>
              <a:ext uri="{FF2B5EF4-FFF2-40B4-BE49-F238E27FC236}">
                <a16:creationId xmlns:a16="http://schemas.microsoft.com/office/drawing/2014/main" id="{0D48473C-DEF6-35B2-C853-58C094429AF3}"/>
              </a:ext>
            </a:extLst>
          </p:cNvPr>
          <p:cNvGrpSpPr>
            <a:grpSpLocks/>
          </p:cNvGrpSpPr>
          <p:nvPr/>
        </p:nvGrpSpPr>
        <p:grpSpPr bwMode="auto">
          <a:xfrm>
            <a:off x="1213254" y="3157538"/>
            <a:ext cx="1611313" cy="1981200"/>
            <a:chOff x="3332" y="2229"/>
            <a:chExt cx="1015" cy="1248"/>
          </a:xfrm>
        </p:grpSpPr>
        <p:sp>
          <p:nvSpPr>
            <p:cNvPr id="296" name="Oval 145">
              <a:extLst>
                <a:ext uri="{FF2B5EF4-FFF2-40B4-BE49-F238E27FC236}">
                  <a16:creationId xmlns:a16="http://schemas.microsoft.com/office/drawing/2014/main" id="{6EF14993-F9FC-425B-5FDB-555AEE5A1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94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Oval 146">
              <a:extLst>
                <a:ext uri="{FF2B5EF4-FFF2-40B4-BE49-F238E27FC236}">
                  <a16:creationId xmlns:a16="http://schemas.microsoft.com/office/drawing/2014/main" id="{42C1294D-78A4-33A0-66AF-9D61606A6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318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Oval 147">
              <a:extLst>
                <a:ext uri="{FF2B5EF4-FFF2-40B4-BE49-F238E27FC236}">
                  <a16:creationId xmlns:a16="http://schemas.microsoft.com/office/drawing/2014/main" id="{B1693C31-7891-55DA-6CA7-63B4D2879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22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Oval 148">
              <a:extLst>
                <a:ext uri="{FF2B5EF4-FFF2-40B4-BE49-F238E27FC236}">
                  <a16:creationId xmlns:a16="http://schemas.microsoft.com/office/drawing/2014/main" id="{81E0E3B8-3876-9CCC-F7E2-A3E77FE42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342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0" name="Line 153">
            <a:extLst>
              <a:ext uri="{FF2B5EF4-FFF2-40B4-BE49-F238E27FC236}">
                <a16:creationId xmlns:a16="http://schemas.microsoft.com/office/drawing/2014/main" id="{6377F431-EC46-3240-1394-9902CCFE9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704" y="586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1" name="Group 158">
            <a:extLst>
              <a:ext uri="{FF2B5EF4-FFF2-40B4-BE49-F238E27FC236}">
                <a16:creationId xmlns:a16="http://schemas.microsoft.com/office/drawing/2014/main" id="{40BA0E1A-1E10-4D7A-7CC3-76B1A2CDA520}"/>
              </a:ext>
            </a:extLst>
          </p:cNvPr>
          <p:cNvGrpSpPr>
            <a:grpSpLocks/>
          </p:cNvGrpSpPr>
          <p:nvPr/>
        </p:nvGrpSpPr>
        <p:grpSpPr bwMode="auto">
          <a:xfrm>
            <a:off x="1213254" y="3167063"/>
            <a:ext cx="1611313" cy="1981200"/>
            <a:chOff x="3332" y="2229"/>
            <a:chExt cx="1015" cy="1248"/>
          </a:xfrm>
        </p:grpSpPr>
        <p:sp>
          <p:nvSpPr>
            <p:cNvPr id="302" name="Oval 159">
              <a:extLst>
                <a:ext uri="{FF2B5EF4-FFF2-40B4-BE49-F238E27FC236}">
                  <a16:creationId xmlns:a16="http://schemas.microsoft.com/office/drawing/2014/main" id="{ECC49E25-D3A4-D499-423A-6545E8383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94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60">
              <a:extLst>
                <a:ext uri="{FF2B5EF4-FFF2-40B4-BE49-F238E27FC236}">
                  <a16:creationId xmlns:a16="http://schemas.microsoft.com/office/drawing/2014/main" id="{A552B0D5-A02C-8507-DA27-A257A65A1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318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Oval 161">
              <a:extLst>
                <a:ext uri="{FF2B5EF4-FFF2-40B4-BE49-F238E27FC236}">
                  <a16:creationId xmlns:a16="http://schemas.microsoft.com/office/drawing/2014/main" id="{F172B978-CA75-693C-69D1-BD4234422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22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Oval 162">
              <a:extLst>
                <a:ext uri="{FF2B5EF4-FFF2-40B4-BE49-F238E27FC236}">
                  <a16:creationId xmlns:a16="http://schemas.microsoft.com/office/drawing/2014/main" id="{D343F83A-2A2E-BABF-D488-9023596E9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342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6" name="Group 176">
            <a:extLst>
              <a:ext uri="{FF2B5EF4-FFF2-40B4-BE49-F238E27FC236}">
                <a16:creationId xmlns:a16="http://schemas.microsoft.com/office/drawing/2014/main" id="{1D5E5338-6578-B98E-C0CA-7F73455AC36D}"/>
              </a:ext>
            </a:extLst>
          </p:cNvPr>
          <p:cNvGrpSpPr>
            <a:grpSpLocks/>
          </p:cNvGrpSpPr>
          <p:nvPr/>
        </p:nvGrpSpPr>
        <p:grpSpPr bwMode="auto">
          <a:xfrm>
            <a:off x="495704" y="4800600"/>
            <a:ext cx="3048000" cy="1441450"/>
            <a:chOff x="2880" y="3264"/>
            <a:chExt cx="1920" cy="908"/>
          </a:xfrm>
        </p:grpSpPr>
        <p:grpSp>
          <p:nvGrpSpPr>
            <p:cNvPr id="307" name="Group 163">
              <a:extLst>
                <a:ext uri="{FF2B5EF4-FFF2-40B4-BE49-F238E27FC236}">
                  <a16:creationId xmlns:a16="http://schemas.microsoft.com/office/drawing/2014/main" id="{F3D18251-4D7A-590B-A0DA-89F5E7EFF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455"/>
              <a:ext cx="1920" cy="481"/>
              <a:chOff x="2880" y="3455"/>
              <a:chExt cx="1920" cy="481"/>
            </a:xfrm>
          </p:grpSpPr>
          <p:sp>
            <p:nvSpPr>
              <p:cNvPr id="310" name="Freeform 164">
                <a:extLst>
                  <a:ext uri="{FF2B5EF4-FFF2-40B4-BE49-F238E27FC236}">
                    <a16:creationId xmlns:a16="http://schemas.microsoft.com/office/drawing/2014/main" id="{EEB506B6-8CE1-90ED-3B30-3323EF784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696"/>
                <a:ext cx="960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960" y="240"/>
                  </a:cxn>
                  <a:cxn ang="0">
                    <a:pos x="960" y="0"/>
                  </a:cxn>
                  <a:cxn ang="0">
                    <a:pos x="0" y="240"/>
                  </a:cxn>
                </a:cxnLst>
                <a:rect l="0" t="0" r="r" b="b"/>
                <a:pathLst>
                  <a:path w="960" h="240">
                    <a:moveTo>
                      <a:pt x="0" y="240"/>
                    </a:moveTo>
                    <a:lnTo>
                      <a:pt x="960" y="240"/>
                    </a:lnTo>
                    <a:lnTo>
                      <a:pt x="960" y="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65">
                <a:extLst>
                  <a:ext uri="{FF2B5EF4-FFF2-40B4-BE49-F238E27FC236}">
                    <a16:creationId xmlns:a16="http://schemas.microsoft.com/office/drawing/2014/main" id="{444616E6-1588-9A54-2F5B-7865600C514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840" y="3455"/>
                <a:ext cx="960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960" y="240"/>
                  </a:cxn>
                  <a:cxn ang="0">
                    <a:pos x="960" y="0"/>
                  </a:cxn>
                  <a:cxn ang="0">
                    <a:pos x="0" y="240"/>
                  </a:cxn>
                </a:cxnLst>
                <a:rect l="0" t="0" r="r" b="b"/>
                <a:pathLst>
                  <a:path w="960" h="240">
                    <a:moveTo>
                      <a:pt x="0" y="240"/>
                    </a:moveTo>
                    <a:lnTo>
                      <a:pt x="960" y="240"/>
                    </a:lnTo>
                    <a:lnTo>
                      <a:pt x="960" y="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" name="Text Box 174">
              <a:extLst>
                <a:ext uri="{FF2B5EF4-FFF2-40B4-BE49-F238E27FC236}">
                  <a16:creationId xmlns:a16="http://schemas.microsoft.com/office/drawing/2014/main" id="{CBE930AE-9E40-AF31-55B2-460B1E200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92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 dirty="0"/>
            </a:p>
          </p:txBody>
        </p:sp>
        <p:sp>
          <p:nvSpPr>
            <p:cNvPr id="309" name="Text Box 175">
              <a:extLst>
                <a:ext uri="{FF2B5EF4-FFF2-40B4-BE49-F238E27FC236}">
                  <a16:creationId xmlns:a16="http://schemas.microsoft.com/office/drawing/2014/main" id="{6011A8D8-43E9-460C-E6A1-A9CD3144A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26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9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940340"/>
            <a:ext cx="7397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300"/>
              </a:spcBef>
              <a:spcAft>
                <a:spcPts val="4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cách đếm số ô vuông, tìm các tỉ số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46654" y="1641684"/>
                <a:ext cx="2956918" cy="3726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𝐴𝐺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𝐴𝑀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…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𝐵𝐺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𝐵𝑁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𝐶𝐺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54" y="1641684"/>
                <a:ext cx="2956918" cy="3726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790922-474C-FC34-3118-C63219D63859}"/>
                  </a:ext>
                </a:extLst>
              </p:cNvPr>
              <p:cNvSpPr/>
              <p:nvPr/>
            </p:nvSpPr>
            <p:spPr>
              <a:xfrm>
                <a:off x="6243574" y="1973216"/>
                <a:ext cx="1215811" cy="83099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790922-474C-FC34-3118-C63219D63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574" y="1973216"/>
                <a:ext cx="121581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B4AD0D-6420-310D-7B6B-9043C724296E}"/>
                  </a:ext>
                </a:extLst>
              </p:cNvPr>
              <p:cNvSpPr/>
              <p:nvPr/>
            </p:nvSpPr>
            <p:spPr>
              <a:xfrm>
                <a:off x="6187761" y="3193305"/>
                <a:ext cx="1215811" cy="83099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B4AD0D-6420-310D-7B6B-9043C7242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761" y="3193305"/>
                <a:ext cx="121581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6A9014-CE6A-CDAE-D517-5AC45532501C}"/>
                  </a:ext>
                </a:extLst>
              </p:cNvPr>
              <p:cNvSpPr/>
              <p:nvPr/>
            </p:nvSpPr>
            <p:spPr>
              <a:xfrm>
                <a:off x="6243573" y="4355834"/>
                <a:ext cx="1215811" cy="83099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6A9014-CE6A-CDAE-D517-5AC455325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573" y="4355834"/>
                <a:ext cx="121581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EB6A51E-713E-BD86-D9EC-270F7E0BE3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876" y="66293"/>
            <a:ext cx="1292112" cy="893917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CABF311-F616-974D-9669-95704937A4CB}"/>
              </a:ext>
            </a:extLst>
          </p:cNvPr>
          <p:cNvSpPr/>
          <p:nvPr/>
        </p:nvSpPr>
        <p:spPr>
          <a:xfrm>
            <a:off x="1744384" y="335632"/>
            <a:ext cx="5715000" cy="1365561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2A227B-84C4-8E1D-0C2B-F13E070B9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59607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" name="Group 177">
            <a:extLst>
              <a:ext uri="{FF2B5EF4-FFF2-40B4-BE49-F238E27FC236}">
                <a16:creationId xmlns:a16="http://schemas.microsoft.com/office/drawing/2014/main" id="{D59287EE-9333-0EE1-C10B-2FBB33E6C210}"/>
              </a:ext>
            </a:extLst>
          </p:cNvPr>
          <p:cNvGrpSpPr>
            <a:grpSpLocks/>
          </p:cNvGrpSpPr>
          <p:nvPr/>
        </p:nvGrpSpPr>
        <p:grpSpPr bwMode="auto">
          <a:xfrm>
            <a:off x="433354" y="2215257"/>
            <a:ext cx="3810000" cy="3810000"/>
            <a:chOff x="1104" y="1824"/>
            <a:chExt cx="2400" cy="2400"/>
          </a:xfrm>
        </p:grpSpPr>
        <p:grpSp>
          <p:nvGrpSpPr>
            <p:cNvPr id="123" name="Group 178">
              <a:extLst>
                <a:ext uri="{FF2B5EF4-FFF2-40B4-BE49-F238E27FC236}">
                  <a16:creationId xmlns:a16="http://schemas.microsoft.com/office/drawing/2014/main" id="{AEFAA48F-C5EF-7CC3-39A2-39B92B0601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024"/>
              <a:ext cx="2400" cy="240"/>
              <a:chOff x="1104" y="3024"/>
              <a:chExt cx="2400" cy="240"/>
            </a:xfrm>
          </p:grpSpPr>
          <p:sp>
            <p:nvSpPr>
              <p:cNvPr id="223" name="Rectangle 179">
                <a:extLst>
                  <a:ext uri="{FF2B5EF4-FFF2-40B4-BE49-F238E27FC236}">
                    <a16:creationId xmlns:a16="http://schemas.microsoft.com/office/drawing/2014/main" id="{49EE85EB-4CA9-C7D1-B050-76A143369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80">
                <a:extLst>
                  <a:ext uri="{FF2B5EF4-FFF2-40B4-BE49-F238E27FC236}">
                    <a16:creationId xmlns:a16="http://schemas.microsoft.com/office/drawing/2014/main" id="{13667906-ABDC-D1D4-4D74-01EF11465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81">
                <a:extLst>
                  <a:ext uri="{FF2B5EF4-FFF2-40B4-BE49-F238E27FC236}">
                    <a16:creationId xmlns:a16="http://schemas.microsoft.com/office/drawing/2014/main" id="{4F5D7FED-17BE-075C-2D70-92FBE53AF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82">
                <a:extLst>
                  <a:ext uri="{FF2B5EF4-FFF2-40B4-BE49-F238E27FC236}">
                    <a16:creationId xmlns:a16="http://schemas.microsoft.com/office/drawing/2014/main" id="{4DBC621D-2C13-52D3-A9DB-595A7E40C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83">
                <a:extLst>
                  <a:ext uri="{FF2B5EF4-FFF2-40B4-BE49-F238E27FC236}">
                    <a16:creationId xmlns:a16="http://schemas.microsoft.com/office/drawing/2014/main" id="{B613BB47-7DEA-A53C-0E62-118BD1B6A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184">
                <a:extLst>
                  <a:ext uri="{FF2B5EF4-FFF2-40B4-BE49-F238E27FC236}">
                    <a16:creationId xmlns:a16="http://schemas.microsoft.com/office/drawing/2014/main" id="{1BEF640C-286B-03C0-0DE3-4ADFE9E66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185">
                <a:extLst>
                  <a:ext uri="{FF2B5EF4-FFF2-40B4-BE49-F238E27FC236}">
                    <a16:creationId xmlns:a16="http://schemas.microsoft.com/office/drawing/2014/main" id="{DA537B31-41EA-FAFB-FC7B-324DF26BE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186">
                <a:extLst>
                  <a:ext uri="{FF2B5EF4-FFF2-40B4-BE49-F238E27FC236}">
                    <a16:creationId xmlns:a16="http://schemas.microsoft.com/office/drawing/2014/main" id="{68391D88-E661-0FEA-6D5D-E5F6623A1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Rectangle 187">
                <a:extLst>
                  <a:ext uri="{FF2B5EF4-FFF2-40B4-BE49-F238E27FC236}">
                    <a16:creationId xmlns:a16="http://schemas.microsoft.com/office/drawing/2014/main" id="{52F76226-0978-A887-869F-93CE544EA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Rectangle 188">
                <a:extLst>
                  <a:ext uri="{FF2B5EF4-FFF2-40B4-BE49-F238E27FC236}">
                    <a16:creationId xmlns:a16="http://schemas.microsoft.com/office/drawing/2014/main" id="{DE37B8FA-520E-953B-EEC6-46057768D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" name="Group 189">
              <a:extLst>
                <a:ext uri="{FF2B5EF4-FFF2-40B4-BE49-F238E27FC236}">
                  <a16:creationId xmlns:a16="http://schemas.microsoft.com/office/drawing/2014/main" id="{9E902BAF-FDEF-A5FE-1184-B90919667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264"/>
              <a:ext cx="2400" cy="240"/>
              <a:chOff x="1104" y="3024"/>
              <a:chExt cx="2400" cy="240"/>
            </a:xfrm>
          </p:grpSpPr>
          <p:sp>
            <p:nvSpPr>
              <p:cNvPr id="213" name="Rectangle 190">
                <a:extLst>
                  <a:ext uri="{FF2B5EF4-FFF2-40B4-BE49-F238E27FC236}">
                    <a16:creationId xmlns:a16="http://schemas.microsoft.com/office/drawing/2014/main" id="{161D0086-28FA-82FA-B274-DDC151B44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Rectangle 191">
                <a:extLst>
                  <a:ext uri="{FF2B5EF4-FFF2-40B4-BE49-F238E27FC236}">
                    <a16:creationId xmlns:a16="http://schemas.microsoft.com/office/drawing/2014/main" id="{CA413EBE-F43D-94E3-E533-A750266CE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Rectangle 192">
                <a:extLst>
                  <a:ext uri="{FF2B5EF4-FFF2-40B4-BE49-F238E27FC236}">
                    <a16:creationId xmlns:a16="http://schemas.microsoft.com/office/drawing/2014/main" id="{FA635E97-E9DD-0BC3-951B-155273858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193">
                <a:extLst>
                  <a:ext uri="{FF2B5EF4-FFF2-40B4-BE49-F238E27FC236}">
                    <a16:creationId xmlns:a16="http://schemas.microsoft.com/office/drawing/2014/main" id="{15B9208B-3834-15B2-D902-10646F2CF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Rectangle 194">
                <a:extLst>
                  <a:ext uri="{FF2B5EF4-FFF2-40B4-BE49-F238E27FC236}">
                    <a16:creationId xmlns:a16="http://schemas.microsoft.com/office/drawing/2014/main" id="{7703F6B2-91EA-CF17-0E3F-09E4A3776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195">
                <a:extLst>
                  <a:ext uri="{FF2B5EF4-FFF2-40B4-BE49-F238E27FC236}">
                    <a16:creationId xmlns:a16="http://schemas.microsoft.com/office/drawing/2014/main" id="{FAF59D03-4569-5081-5EE5-A0668C2DD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196">
                <a:extLst>
                  <a:ext uri="{FF2B5EF4-FFF2-40B4-BE49-F238E27FC236}">
                    <a16:creationId xmlns:a16="http://schemas.microsoft.com/office/drawing/2014/main" id="{304F0D4A-D81B-F320-1A12-681158C77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Rectangle 197">
                <a:extLst>
                  <a:ext uri="{FF2B5EF4-FFF2-40B4-BE49-F238E27FC236}">
                    <a16:creationId xmlns:a16="http://schemas.microsoft.com/office/drawing/2014/main" id="{ECC48338-8EA7-729D-B5F8-7BD0C7EAA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Rectangle 198">
                <a:extLst>
                  <a:ext uri="{FF2B5EF4-FFF2-40B4-BE49-F238E27FC236}">
                    <a16:creationId xmlns:a16="http://schemas.microsoft.com/office/drawing/2014/main" id="{5D5E12C0-53C4-0057-C389-FB1E1A791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Rectangle 199">
                <a:extLst>
                  <a:ext uri="{FF2B5EF4-FFF2-40B4-BE49-F238E27FC236}">
                    <a16:creationId xmlns:a16="http://schemas.microsoft.com/office/drawing/2014/main" id="{4D598EB2-C2E4-380A-754B-0A21ABD99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" name="Group 200">
              <a:extLst>
                <a:ext uri="{FF2B5EF4-FFF2-40B4-BE49-F238E27FC236}">
                  <a16:creationId xmlns:a16="http://schemas.microsoft.com/office/drawing/2014/main" id="{E9492D58-118E-182C-C30C-2C5E56041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504"/>
              <a:ext cx="2400" cy="240"/>
              <a:chOff x="1104" y="3024"/>
              <a:chExt cx="2400" cy="240"/>
            </a:xfrm>
          </p:grpSpPr>
          <p:sp>
            <p:nvSpPr>
              <p:cNvPr id="203" name="Rectangle 201">
                <a:extLst>
                  <a:ext uri="{FF2B5EF4-FFF2-40B4-BE49-F238E27FC236}">
                    <a16:creationId xmlns:a16="http://schemas.microsoft.com/office/drawing/2014/main" id="{3CB6157F-5D35-D592-1250-DECED7D0C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202">
                <a:extLst>
                  <a:ext uri="{FF2B5EF4-FFF2-40B4-BE49-F238E27FC236}">
                    <a16:creationId xmlns:a16="http://schemas.microsoft.com/office/drawing/2014/main" id="{64A22E27-BA6A-9EB0-374D-700385FDE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203">
                <a:extLst>
                  <a:ext uri="{FF2B5EF4-FFF2-40B4-BE49-F238E27FC236}">
                    <a16:creationId xmlns:a16="http://schemas.microsoft.com/office/drawing/2014/main" id="{5959D728-3543-C7E1-2DB0-04DF49CF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204">
                <a:extLst>
                  <a:ext uri="{FF2B5EF4-FFF2-40B4-BE49-F238E27FC236}">
                    <a16:creationId xmlns:a16="http://schemas.microsoft.com/office/drawing/2014/main" id="{A54694B7-A3EF-D817-42B1-2587BD803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205">
                <a:extLst>
                  <a:ext uri="{FF2B5EF4-FFF2-40B4-BE49-F238E27FC236}">
                    <a16:creationId xmlns:a16="http://schemas.microsoft.com/office/drawing/2014/main" id="{428D7D73-FA16-B7CE-B4C9-738525AF3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206">
                <a:extLst>
                  <a:ext uri="{FF2B5EF4-FFF2-40B4-BE49-F238E27FC236}">
                    <a16:creationId xmlns:a16="http://schemas.microsoft.com/office/drawing/2014/main" id="{3C18B570-CCFD-E430-3791-D86494C3B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207">
                <a:extLst>
                  <a:ext uri="{FF2B5EF4-FFF2-40B4-BE49-F238E27FC236}">
                    <a16:creationId xmlns:a16="http://schemas.microsoft.com/office/drawing/2014/main" id="{199916B5-7A23-8C19-F5C6-463F8CE7F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208">
                <a:extLst>
                  <a:ext uri="{FF2B5EF4-FFF2-40B4-BE49-F238E27FC236}">
                    <a16:creationId xmlns:a16="http://schemas.microsoft.com/office/drawing/2014/main" id="{75DD39F0-8E23-4FA8-1196-7204C097D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209">
                <a:extLst>
                  <a:ext uri="{FF2B5EF4-FFF2-40B4-BE49-F238E27FC236}">
                    <a16:creationId xmlns:a16="http://schemas.microsoft.com/office/drawing/2014/main" id="{0178C9ED-43E3-D5B4-CEDE-B641C31DA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210">
                <a:extLst>
                  <a:ext uri="{FF2B5EF4-FFF2-40B4-BE49-F238E27FC236}">
                    <a16:creationId xmlns:a16="http://schemas.microsoft.com/office/drawing/2014/main" id="{29381409-4468-E587-0D75-41B98CFC0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" name="Group 211">
              <a:extLst>
                <a:ext uri="{FF2B5EF4-FFF2-40B4-BE49-F238E27FC236}">
                  <a16:creationId xmlns:a16="http://schemas.microsoft.com/office/drawing/2014/main" id="{31E21BFB-E887-F3F4-1107-4A9B69E33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744"/>
              <a:ext cx="2400" cy="240"/>
              <a:chOff x="1104" y="3024"/>
              <a:chExt cx="2400" cy="240"/>
            </a:xfrm>
          </p:grpSpPr>
          <p:sp>
            <p:nvSpPr>
              <p:cNvPr id="193" name="Rectangle 212">
                <a:extLst>
                  <a:ext uri="{FF2B5EF4-FFF2-40B4-BE49-F238E27FC236}">
                    <a16:creationId xmlns:a16="http://schemas.microsoft.com/office/drawing/2014/main" id="{C63B9E6C-44F0-7BFB-241F-58B9E40EE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213">
                <a:extLst>
                  <a:ext uri="{FF2B5EF4-FFF2-40B4-BE49-F238E27FC236}">
                    <a16:creationId xmlns:a16="http://schemas.microsoft.com/office/drawing/2014/main" id="{69BA6EFA-8748-8819-C3C6-143E295C6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214">
                <a:extLst>
                  <a:ext uri="{FF2B5EF4-FFF2-40B4-BE49-F238E27FC236}">
                    <a16:creationId xmlns:a16="http://schemas.microsoft.com/office/drawing/2014/main" id="{6CBBCCCC-8C5A-FD5D-2E9A-983BE4F77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215">
                <a:extLst>
                  <a:ext uri="{FF2B5EF4-FFF2-40B4-BE49-F238E27FC236}">
                    <a16:creationId xmlns:a16="http://schemas.microsoft.com/office/drawing/2014/main" id="{65930A6F-16B5-AF4F-A3ED-9EF02CDC1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216">
                <a:extLst>
                  <a:ext uri="{FF2B5EF4-FFF2-40B4-BE49-F238E27FC236}">
                    <a16:creationId xmlns:a16="http://schemas.microsoft.com/office/drawing/2014/main" id="{D06C8ED9-9C34-8B89-0B59-B85084558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17">
                <a:extLst>
                  <a:ext uri="{FF2B5EF4-FFF2-40B4-BE49-F238E27FC236}">
                    <a16:creationId xmlns:a16="http://schemas.microsoft.com/office/drawing/2014/main" id="{48E95290-ADCE-D2AE-F20A-A978A6750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8">
                <a:extLst>
                  <a:ext uri="{FF2B5EF4-FFF2-40B4-BE49-F238E27FC236}">
                    <a16:creationId xmlns:a16="http://schemas.microsoft.com/office/drawing/2014/main" id="{5CAD655A-AFEA-13DE-33D0-C4323F519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219">
                <a:extLst>
                  <a:ext uri="{FF2B5EF4-FFF2-40B4-BE49-F238E27FC236}">
                    <a16:creationId xmlns:a16="http://schemas.microsoft.com/office/drawing/2014/main" id="{A63F45BE-B8C3-1001-83CF-A9FA595C3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220">
                <a:extLst>
                  <a:ext uri="{FF2B5EF4-FFF2-40B4-BE49-F238E27FC236}">
                    <a16:creationId xmlns:a16="http://schemas.microsoft.com/office/drawing/2014/main" id="{E448281B-E920-7F6B-E906-D788E0F97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Rectangle 221">
                <a:extLst>
                  <a:ext uri="{FF2B5EF4-FFF2-40B4-BE49-F238E27FC236}">
                    <a16:creationId xmlns:a16="http://schemas.microsoft.com/office/drawing/2014/main" id="{A9132481-15BB-155F-FE9C-74840450D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" name="Group 222">
              <a:extLst>
                <a:ext uri="{FF2B5EF4-FFF2-40B4-BE49-F238E27FC236}">
                  <a16:creationId xmlns:a16="http://schemas.microsoft.com/office/drawing/2014/main" id="{78F5F476-27C2-A4CD-6E26-4BCD8C0E4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984"/>
              <a:ext cx="2400" cy="240"/>
              <a:chOff x="1104" y="3024"/>
              <a:chExt cx="2400" cy="240"/>
            </a:xfrm>
          </p:grpSpPr>
          <p:sp>
            <p:nvSpPr>
              <p:cNvPr id="183" name="Rectangle 223">
                <a:extLst>
                  <a:ext uri="{FF2B5EF4-FFF2-40B4-BE49-F238E27FC236}">
                    <a16:creationId xmlns:a16="http://schemas.microsoft.com/office/drawing/2014/main" id="{8FB7974C-F908-AEA0-7C00-84222FD81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24">
                <a:extLst>
                  <a:ext uri="{FF2B5EF4-FFF2-40B4-BE49-F238E27FC236}">
                    <a16:creationId xmlns:a16="http://schemas.microsoft.com/office/drawing/2014/main" id="{0F3D0DC2-D801-1E79-3221-125FD3A05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225">
                <a:extLst>
                  <a:ext uri="{FF2B5EF4-FFF2-40B4-BE49-F238E27FC236}">
                    <a16:creationId xmlns:a16="http://schemas.microsoft.com/office/drawing/2014/main" id="{D1A8A080-6DF5-F565-FA3F-F6B078FD0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226">
                <a:extLst>
                  <a:ext uri="{FF2B5EF4-FFF2-40B4-BE49-F238E27FC236}">
                    <a16:creationId xmlns:a16="http://schemas.microsoft.com/office/drawing/2014/main" id="{655F65F4-AF3C-9FF5-1B28-6344DC8AB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227">
                <a:extLst>
                  <a:ext uri="{FF2B5EF4-FFF2-40B4-BE49-F238E27FC236}">
                    <a16:creationId xmlns:a16="http://schemas.microsoft.com/office/drawing/2014/main" id="{F4695B79-5EEC-6D60-2F74-14EC915A8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228">
                <a:extLst>
                  <a:ext uri="{FF2B5EF4-FFF2-40B4-BE49-F238E27FC236}">
                    <a16:creationId xmlns:a16="http://schemas.microsoft.com/office/drawing/2014/main" id="{9A22E0CF-F4DF-5ADD-FFCD-DE5A0CAD0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229">
                <a:extLst>
                  <a:ext uri="{FF2B5EF4-FFF2-40B4-BE49-F238E27FC236}">
                    <a16:creationId xmlns:a16="http://schemas.microsoft.com/office/drawing/2014/main" id="{F64A76B6-FD10-E1C4-7EA5-D0185C1E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230">
                <a:extLst>
                  <a:ext uri="{FF2B5EF4-FFF2-40B4-BE49-F238E27FC236}">
                    <a16:creationId xmlns:a16="http://schemas.microsoft.com/office/drawing/2014/main" id="{D9EA0B57-0CBF-45E7-3D22-BFB9A8491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231">
                <a:extLst>
                  <a:ext uri="{FF2B5EF4-FFF2-40B4-BE49-F238E27FC236}">
                    <a16:creationId xmlns:a16="http://schemas.microsoft.com/office/drawing/2014/main" id="{1B09E3E7-02A0-1397-8F07-A4EAD698F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232">
                <a:extLst>
                  <a:ext uri="{FF2B5EF4-FFF2-40B4-BE49-F238E27FC236}">
                    <a16:creationId xmlns:a16="http://schemas.microsoft.com/office/drawing/2014/main" id="{64B2A56E-FAA0-49FE-328C-7324861EB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Group 233">
              <a:extLst>
                <a:ext uri="{FF2B5EF4-FFF2-40B4-BE49-F238E27FC236}">
                  <a16:creationId xmlns:a16="http://schemas.microsoft.com/office/drawing/2014/main" id="{EDFEC2CF-A16E-E28A-B0B2-837FB983E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304"/>
              <a:ext cx="2400" cy="240"/>
              <a:chOff x="1104" y="3024"/>
              <a:chExt cx="2400" cy="240"/>
            </a:xfrm>
          </p:grpSpPr>
          <p:sp>
            <p:nvSpPr>
              <p:cNvPr id="173" name="Rectangle 234">
                <a:extLst>
                  <a:ext uri="{FF2B5EF4-FFF2-40B4-BE49-F238E27FC236}">
                    <a16:creationId xmlns:a16="http://schemas.microsoft.com/office/drawing/2014/main" id="{EC087395-6E19-6BDB-E301-C406711F5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235">
                <a:extLst>
                  <a:ext uri="{FF2B5EF4-FFF2-40B4-BE49-F238E27FC236}">
                    <a16:creationId xmlns:a16="http://schemas.microsoft.com/office/drawing/2014/main" id="{36AA1072-CC31-904A-1B10-6C83C34A5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236">
                <a:extLst>
                  <a:ext uri="{FF2B5EF4-FFF2-40B4-BE49-F238E27FC236}">
                    <a16:creationId xmlns:a16="http://schemas.microsoft.com/office/drawing/2014/main" id="{80498371-AD11-6A45-219E-7039F8A13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237">
                <a:extLst>
                  <a:ext uri="{FF2B5EF4-FFF2-40B4-BE49-F238E27FC236}">
                    <a16:creationId xmlns:a16="http://schemas.microsoft.com/office/drawing/2014/main" id="{7D05B9A8-BC1B-BE7F-ED89-DF2056B82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238">
                <a:extLst>
                  <a:ext uri="{FF2B5EF4-FFF2-40B4-BE49-F238E27FC236}">
                    <a16:creationId xmlns:a16="http://schemas.microsoft.com/office/drawing/2014/main" id="{DDE26D8F-6404-2A73-7420-2D7D3DF03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239">
                <a:extLst>
                  <a:ext uri="{FF2B5EF4-FFF2-40B4-BE49-F238E27FC236}">
                    <a16:creationId xmlns:a16="http://schemas.microsoft.com/office/drawing/2014/main" id="{007FC5F9-DFC1-EA42-266B-067601016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240">
                <a:extLst>
                  <a:ext uri="{FF2B5EF4-FFF2-40B4-BE49-F238E27FC236}">
                    <a16:creationId xmlns:a16="http://schemas.microsoft.com/office/drawing/2014/main" id="{B05E0DB1-34A1-DBED-7BC1-742F45DAB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241">
                <a:extLst>
                  <a:ext uri="{FF2B5EF4-FFF2-40B4-BE49-F238E27FC236}">
                    <a16:creationId xmlns:a16="http://schemas.microsoft.com/office/drawing/2014/main" id="{176F7C72-CBDE-AD8B-30E2-9E75F7267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242">
                <a:extLst>
                  <a:ext uri="{FF2B5EF4-FFF2-40B4-BE49-F238E27FC236}">
                    <a16:creationId xmlns:a16="http://schemas.microsoft.com/office/drawing/2014/main" id="{3E8A26B6-7B7E-0463-7D04-1E23B2229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243">
                <a:extLst>
                  <a:ext uri="{FF2B5EF4-FFF2-40B4-BE49-F238E27FC236}">
                    <a16:creationId xmlns:a16="http://schemas.microsoft.com/office/drawing/2014/main" id="{C3653797-C4F4-52C6-25C4-EE51FFABE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" name="Group 244">
              <a:extLst>
                <a:ext uri="{FF2B5EF4-FFF2-40B4-BE49-F238E27FC236}">
                  <a16:creationId xmlns:a16="http://schemas.microsoft.com/office/drawing/2014/main" id="{ACDBAD0E-36A9-2875-051C-612175D09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784"/>
              <a:ext cx="2400" cy="240"/>
              <a:chOff x="1104" y="3024"/>
              <a:chExt cx="2400" cy="240"/>
            </a:xfrm>
          </p:grpSpPr>
          <p:sp>
            <p:nvSpPr>
              <p:cNvPr id="163" name="Rectangle 245">
                <a:extLst>
                  <a:ext uri="{FF2B5EF4-FFF2-40B4-BE49-F238E27FC236}">
                    <a16:creationId xmlns:a16="http://schemas.microsoft.com/office/drawing/2014/main" id="{33EAC638-122A-8467-F034-B45BA58D3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246">
                <a:extLst>
                  <a:ext uri="{FF2B5EF4-FFF2-40B4-BE49-F238E27FC236}">
                    <a16:creationId xmlns:a16="http://schemas.microsoft.com/office/drawing/2014/main" id="{92791CA3-EBD0-FC6F-2A87-499D1EC61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247">
                <a:extLst>
                  <a:ext uri="{FF2B5EF4-FFF2-40B4-BE49-F238E27FC236}">
                    <a16:creationId xmlns:a16="http://schemas.microsoft.com/office/drawing/2014/main" id="{61CAA21D-C4EC-96CA-69ED-D84C02E97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248">
                <a:extLst>
                  <a:ext uri="{FF2B5EF4-FFF2-40B4-BE49-F238E27FC236}">
                    <a16:creationId xmlns:a16="http://schemas.microsoft.com/office/drawing/2014/main" id="{CA2B6BD3-0D45-CB22-C78D-247FC87E9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249">
                <a:extLst>
                  <a:ext uri="{FF2B5EF4-FFF2-40B4-BE49-F238E27FC236}">
                    <a16:creationId xmlns:a16="http://schemas.microsoft.com/office/drawing/2014/main" id="{CDD444A8-20C7-F434-7755-8CD4196E4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250">
                <a:extLst>
                  <a:ext uri="{FF2B5EF4-FFF2-40B4-BE49-F238E27FC236}">
                    <a16:creationId xmlns:a16="http://schemas.microsoft.com/office/drawing/2014/main" id="{E2BE84A0-FBF3-1CC7-D65C-9ABFB9092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Rectangle 251">
                <a:extLst>
                  <a:ext uri="{FF2B5EF4-FFF2-40B4-BE49-F238E27FC236}">
                    <a16:creationId xmlns:a16="http://schemas.microsoft.com/office/drawing/2014/main" id="{BA5209FD-BF1A-C12A-7258-4FF941EA6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Rectangle 252">
                <a:extLst>
                  <a:ext uri="{FF2B5EF4-FFF2-40B4-BE49-F238E27FC236}">
                    <a16:creationId xmlns:a16="http://schemas.microsoft.com/office/drawing/2014/main" id="{EA77578D-1982-D4BC-08D9-FDEF309F3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Rectangle 253">
                <a:extLst>
                  <a:ext uri="{FF2B5EF4-FFF2-40B4-BE49-F238E27FC236}">
                    <a16:creationId xmlns:a16="http://schemas.microsoft.com/office/drawing/2014/main" id="{DDE82A53-AE1D-2FE6-997A-C38A89886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254">
                <a:extLst>
                  <a:ext uri="{FF2B5EF4-FFF2-40B4-BE49-F238E27FC236}">
                    <a16:creationId xmlns:a16="http://schemas.microsoft.com/office/drawing/2014/main" id="{4E4A16FB-C472-85B7-2105-EF7FBDCA4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" name="Group 255">
              <a:extLst>
                <a:ext uri="{FF2B5EF4-FFF2-40B4-BE49-F238E27FC236}">
                  <a16:creationId xmlns:a16="http://schemas.microsoft.com/office/drawing/2014/main" id="{EAE2A666-8544-B51A-03A9-58013DD18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44"/>
              <a:ext cx="2400" cy="240"/>
              <a:chOff x="1104" y="3024"/>
              <a:chExt cx="2400" cy="240"/>
            </a:xfrm>
          </p:grpSpPr>
          <p:sp>
            <p:nvSpPr>
              <p:cNvPr id="153" name="Rectangle 256">
                <a:extLst>
                  <a:ext uri="{FF2B5EF4-FFF2-40B4-BE49-F238E27FC236}">
                    <a16:creationId xmlns:a16="http://schemas.microsoft.com/office/drawing/2014/main" id="{60C88A90-62EA-C0A2-7007-81E042629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257">
                <a:extLst>
                  <a:ext uri="{FF2B5EF4-FFF2-40B4-BE49-F238E27FC236}">
                    <a16:creationId xmlns:a16="http://schemas.microsoft.com/office/drawing/2014/main" id="{CD9D2CCE-1D1A-464A-2708-911A7109C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58">
                <a:extLst>
                  <a:ext uri="{FF2B5EF4-FFF2-40B4-BE49-F238E27FC236}">
                    <a16:creationId xmlns:a16="http://schemas.microsoft.com/office/drawing/2014/main" id="{675250A2-56F3-9FC0-C8FE-1B95DAB22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59">
                <a:extLst>
                  <a:ext uri="{FF2B5EF4-FFF2-40B4-BE49-F238E27FC236}">
                    <a16:creationId xmlns:a16="http://schemas.microsoft.com/office/drawing/2014/main" id="{24B6D52A-B6C1-A0D6-9152-2327A4E49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260">
                <a:extLst>
                  <a:ext uri="{FF2B5EF4-FFF2-40B4-BE49-F238E27FC236}">
                    <a16:creationId xmlns:a16="http://schemas.microsoft.com/office/drawing/2014/main" id="{8210331E-7534-BA74-5E5C-625D91FA1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Rectangle 261">
                <a:extLst>
                  <a:ext uri="{FF2B5EF4-FFF2-40B4-BE49-F238E27FC236}">
                    <a16:creationId xmlns:a16="http://schemas.microsoft.com/office/drawing/2014/main" id="{A06F4C18-075C-5616-DC74-F3936F43E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262">
                <a:extLst>
                  <a:ext uri="{FF2B5EF4-FFF2-40B4-BE49-F238E27FC236}">
                    <a16:creationId xmlns:a16="http://schemas.microsoft.com/office/drawing/2014/main" id="{F1646934-B61B-7981-540D-8BB0EF0AC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263">
                <a:extLst>
                  <a:ext uri="{FF2B5EF4-FFF2-40B4-BE49-F238E27FC236}">
                    <a16:creationId xmlns:a16="http://schemas.microsoft.com/office/drawing/2014/main" id="{9885528D-0E1F-3E52-2EBD-D1C32BF41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264">
                <a:extLst>
                  <a:ext uri="{FF2B5EF4-FFF2-40B4-BE49-F238E27FC236}">
                    <a16:creationId xmlns:a16="http://schemas.microsoft.com/office/drawing/2014/main" id="{F830C62A-1A43-DDCC-7D64-9F21E011D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265">
                <a:extLst>
                  <a:ext uri="{FF2B5EF4-FFF2-40B4-BE49-F238E27FC236}">
                    <a16:creationId xmlns:a16="http://schemas.microsoft.com/office/drawing/2014/main" id="{6B51C002-8D2C-D336-6FDB-D889B9EA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" name="Group 266">
              <a:extLst>
                <a:ext uri="{FF2B5EF4-FFF2-40B4-BE49-F238E27FC236}">
                  <a16:creationId xmlns:a16="http://schemas.microsoft.com/office/drawing/2014/main" id="{248697A7-E173-0FB6-B130-DCAF23F82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064"/>
              <a:ext cx="2400" cy="240"/>
              <a:chOff x="1104" y="3024"/>
              <a:chExt cx="2400" cy="240"/>
            </a:xfrm>
          </p:grpSpPr>
          <p:sp>
            <p:nvSpPr>
              <p:cNvPr id="143" name="Rectangle 267">
                <a:extLst>
                  <a:ext uri="{FF2B5EF4-FFF2-40B4-BE49-F238E27FC236}">
                    <a16:creationId xmlns:a16="http://schemas.microsoft.com/office/drawing/2014/main" id="{BADF840E-427A-578C-5520-BE1A3AA3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268">
                <a:extLst>
                  <a:ext uri="{FF2B5EF4-FFF2-40B4-BE49-F238E27FC236}">
                    <a16:creationId xmlns:a16="http://schemas.microsoft.com/office/drawing/2014/main" id="{B189A499-4024-FAC6-41F8-1E300C2BD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269">
                <a:extLst>
                  <a:ext uri="{FF2B5EF4-FFF2-40B4-BE49-F238E27FC236}">
                    <a16:creationId xmlns:a16="http://schemas.microsoft.com/office/drawing/2014/main" id="{1A323F5F-6943-55E6-3904-C1B8BC127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270">
                <a:extLst>
                  <a:ext uri="{FF2B5EF4-FFF2-40B4-BE49-F238E27FC236}">
                    <a16:creationId xmlns:a16="http://schemas.microsoft.com/office/drawing/2014/main" id="{A30D8606-D0DC-E69C-6EEA-B6F645E2A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271">
                <a:extLst>
                  <a:ext uri="{FF2B5EF4-FFF2-40B4-BE49-F238E27FC236}">
                    <a16:creationId xmlns:a16="http://schemas.microsoft.com/office/drawing/2014/main" id="{E470A39F-8310-26C8-B3B6-923A715E8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272">
                <a:extLst>
                  <a:ext uri="{FF2B5EF4-FFF2-40B4-BE49-F238E27FC236}">
                    <a16:creationId xmlns:a16="http://schemas.microsoft.com/office/drawing/2014/main" id="{100623F3-2BAA-6B74-E019-B2958D522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273">
                <a:extLst>
                  <a:ext uri="{FF2B5EF4-FFF2-40B4-BE49-F238E27FC236}">
                    <a16:creationId xmlns:a16="http://schemas.microsoft.com/office/drawing/2014/main" id="{8294717F-504E-A092-A6FE-A804DDB03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274">
                <a:extLst>
                  <a:ext uri="{FF2B5EF4-FFF2-40B4-BE49-F238E27FC236}">
                    <a16:creationId xmlns:a16="http://schemas.microsoft.com/office/drawing/2014/main" id="{455A00F0-B932-664E-2393-2895B516F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275">
                <a:extLst>
                  <a:ext uri="{FF2B5EF4-FFF2-40B4-BE49-F238E27FC236}">
                    <a16:creationId xmlns:a16="http://schemas.microsoft.com/office/drawing/2014/main" id="{5E8DE05E-01DA-4BE4-2946-B23FE05A0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276">
                <a:extLst>
                  <a:ext uri="{FF2B5EF4-FFF2-40B4-BE49-F238E27FC236}">
                    <a16:creationId xmlns:a16="http://schemas.microsoft.com/office/drawing/2014/main" id="{BE304423-4848-55B7-9447-50FFBA8A8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2" name="Group 277">
              <a:extLst>
                <a:ext uri="{FF2B5EF4-FFF2-40B4-BE49-F238E27FC236}">
                  <a16:creationId xmlns:a16="http://schemas.microsoft.com/office/drawing/2014/main" id="{FA9831A4-EBCF-3A74-B2C6-A9DBAD093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824"/>
              <a:ext cx="2400" cy="240"/>
              <a:chOff x="1104" y="3024"/>
              <a:chExt cx="2400" cy="240"/>
            </a:xfrm>
          </p:grpSpPr>
          <p:sp>
            <p:nvSpPr>
              <p:cNvPr id="133" name="Rectangle 278">
                <a:extLst>
                  <a:ext uri="{FF2B5EF4-FFF2-40B4-BE49-F238E27FC236}">
                    <a16:creationId xmlns:a16="http://schemas.microsoft.com/office/drawing/2014/main" id="{10D497B8-7E4A-11D4-987E-E1DD7EF49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279">
                <a:extLst>
                  <a:ext uri="{FF2B5EF4-FFF2-40B4-BE49-F238E27FC236}">
                    <a16:creationId xmlns:a16="http://schemas.microsoft.com/office/drawing/2014/main" id="{C3E47BBA-D562-176E-4236-26CE252EE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280">
                <a:extLst>
                  <a:ext uri="{FF2B5EF4-FFF2-40B4-BE49-F238E27FC236}">
                    <a16:creationId xmlns:a16="http://schemas.microsoft.com/office/drawing/2014/main" id="{83B3A8B2-DC68-D019-E5F6-ECB3629A5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281">
                <a:extLst>
                  <a:ext uri="{FF2B5EF4-FFF2-40B4-BE49-F238E27FC236}">
                    <a16:creationId xmlns:a16="http://schemas.microsoft.com/office/drawing/2014/main" id="{4561FAAF-5903-BB34-B66A-6304B72A3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282">
                <a:extLst>
                  <a:ext uri="{FF2B5EF4-FFF2-40B4-BE49-F238E27FC236}">
                    <a16:creationId xmlns:a16="http://schemas.microsoft.com/office/drawing/2014/main" id="{E88EF4C7-C2FB-EA45-CE17-76DAF367E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283">
                <a:extLst>
                  <a:ext uri="{FF2B5EF4-FFF2-40B4-BE49-F238E27FC236}">
                    <a16:creationId xmlns:a16="http://schemas.microsoft.com/office/drawing/2014/main" id="{8FAA72FF-BFA6-BAD4-C6AE-991A60091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284">
                <a:extLst>
                  <a:ext uri="{FF2B5EF4-FFF2-40B4-BE49-F238E27FC236}">
                    <a16:creationId xmlns:a16="http://schemas.microsoft.com/office/drawing/2014/main" id="{62D9C3F3-ED30-C37A-A2DF-97324EA21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285">
                <a:extLst>
                  <a:ext uri="{FF2B5EF4-FFF2-40B4-BE49-F238E27FC236}">
                    <a16:creationId xmlns:a16="http://schemas.microsoft.com/office/drawing/2014/main" id="{5A410106-6354-A63B-1D57-9AB9AB57E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286">
                <a:extLst>
                  <a:ext uri="{FF2B5EF4-FFF2-40B4-BE49-F238E27FC236}">
                    <a16:creationId xmlns:a16="http://schemas.microsoft.com/office/drawing/2014/main" id="{5362FDA0-F0F0-92E3-83E3-9B534A690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287">
                <a:extLst>
                  <a:ext uri="{FF2B5EF4-FFF2-40B4-BE49-F238E27FC236}">
                    <a16:creationId xmlns:a16="http://schemas.microsoft.com/office/drawing/2014/main" id="{799F3C71-4727-44DD-01B2-133BD892A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24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3" name="Group 288">
            <a:extLst>
              <a:ext uri="{FF2B5EF4-FFF2-40B4-BE49-F238E27FC236}">
                <a16:creationId xmlns:a16="http://schemas.microsoft.com/office/drawing/2014/main" id="{896EA516-378C-0404-1D2C-7A06B0C9C6A3}"/>
              </a:ext>
            </a:extLst>
          </p:cNvPr>
          <p:cNvGrpSpPr>
            <a:grpSpLocks/>
          </p:cNvGrpSpPr>
          <p:nvPr/>
        </p:nvGrpSpPr>
        <p:grpSpPr bwMode="auto">
          <a:xfrm>
            <a:off x="838167" y="3774182"/>
            <a:ext cx="2266950" cy="2232025"/>
            <a:chOff x="768" y="3045"/>
            <a:chExt cx="1428" cy="1406"/>
          </a:xfrm>
        </p:grpSpPr>
        <p:sp>
          <p:nvSpPr>
            <p:cNvPr id="234" name="AutoShape 289">
              <a:extLst>
                <a:ext uri="{FF2B5EF4-FFF2-40B4-BE49-F238E27FC236}">
                  <a16:creationId xmlns:a16="http://schemas.microsoft.com/office/drawing/2014/main" id="{2255FE19-0EB7-6352-7D44-F50AB37132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71" y="3981"/>
              <a:ext cx="467" cy="474"/>
            </a:xfrm>
            <a:prstGeom prst="rtTriangle">
              <a:avLst/>
            </a:prstGeom>
            <a:solidFill>
              <a:srgbClr val="3399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AutoShape 290">
              <a:extLst>
                <a:ext uri="{FF2B5EF4-FFF2-40B4-BE49-F238E27FC236}">
                  <a16:creationId xmlns:a16="http://schemas.microsoft.com/office/drawing/2014/main" id="{15EA4E1C-F03C-7E85-A440-B8862C69DF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42" y="3519"/>
              <a:ext cx="467" cy="474"/>
            </a:xfrm>
            <a:prstGeom prst="rtTriangle">
              <a:avLst/>
            </a:prstGeom>
            <a:solidFill>
              <a:srgbClr val="3399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AutoShape 291">
              <a:extLst>
                <a:ext uri="{FF2B5EF4-FFF2-40B4-BE49-F238E27FC236}">
                  <a16:creationId xmlns:a16="http://schemas.microsoft.com/office/drawing/2014/main" id="{1FD01ADB-4EBF-5FBC-29EA-4222EDEC90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25" y="3042"/>
              <a:ext cx="467" cy="474"/>
            </a:xfrm>
            <a:prstGeom prst="rtTriangle">
              <a:avLst/>
            </a:prstGeom>
            <a:solidFill>
              <a:srgbClr val="3399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7" name="Group 292">
            <a:extLst>
              <a:ext uri="{FF2B5EF4-FFF2-40B4-BE49-F238E27FC236}">
                <a16:creationId xmlns:a16="http://schemas.microsoft.com/office/drawing/2014/main" id="{5A45AFE5-5309-C9E3-D339-39C805BE63C2}"/>
              </a:ext>
            </a:extLst>
          </p:cNvPr>
          <p:cNvGrpSpPr>
            <a:grpSpLocks/>
          </p:cNvGrpSpPr>
          <p:nvPr/>
        </p:nvGrpSpPr>
        <p:grpSpPr bwMode="auto">
          <a:xfrm>
            <a:off x="1587467" y="4131370"/>
            <a:ext cx="2274887" cy="1143000"/>
            <a:chOff x="919" y="3600"/>
            <a:chExt cx="1433" cy="720"/>
          </a:xfrm>
        </p:grpSpPr>
        <p:sp>
          <p:nvSpPr>
            <p:cNvPr id="238" name="AutoShape 293">
              <a:extLst>
                <a:ext uri="{FF2B5EF4-FFF2-40B4-BE49-F238E27FC236}">
                  <a16:creationId xmlns:a16="http://schemas.microsoft.com/office/drawing/2014/main" id="{B214AC1E-27EF-E5BF-316B-B70301FFB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3600"/>
              <a:ext cx="480" cy="240"/>
            </a:xfrm>
            <a:prstGeom prst="rtTriangle">
              <a:avLst/>
            </a:prstGeom>
            <a:solidFill>
              <a:srgbClr val="CC99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AutoShape 294">
              <a:extLst>
                <a:ext uri="{FF2B5EF4-FFF2-40B4-BE49-F238E27FC236}">
                  <a16:creationId xmlns:a16="http://schemas.microsoft.com/office/drawing/2014/main" id="{6F44B7F7-B056-B0D5-12F8-35E005AD1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3840"/>
              <a:ext cx="480" cy="240"/>
            </a:xfrm>
            <a:prstGeom prst="rtTriangle">
              <a:avLst/>
            </a:prstGeom>
            <a:solidFill>
              <a:srgbClr val="CC99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AutoShape 295">
              <a:extLst>
                <a:ext uri="{FF2B5EF4-FFF2-40B4-BE49-F238E27FC236}">
                  <a16:creationId xmlns:a16="http://schemas.microsoft.com/office/drawing/2014/main" id="{B85DA441-67B1-418B-A0B7-67B902802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4080"/>
              <a:ext cx="480" cy="240"/>
            </a:xfrm>
            <a:prstGeom prst="rtTriangle">
              <a:avLst/>
            </a:prstGeom>
            <a:solidFill>
              <a:srgbClr val="CC99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" name="Group 296">
            <a:extLst>
              <a:ext uri="{FF2B5EF4-FFF2-40B4-BE49-F238E27FC236}">
                <a16:creationId xmlns:a16="http://schemas.microsoft.com/office/drawing/2014/main" id="{A6C6643E-8AA2-ADA8-AEC3-050774BE38AE}"/>
              </a:ext>
            </a:extLst>
          </p:cNvPr>
          <p:cNvGrpSpPr>
            <a:grpSpLocks/>
          </p:cNvGrpSpPr>
          <p:nvPr/>
        </p:nvGrpSpPr>
        <p:grpSpPr bwMode="auto">
          <a:xfrm>
            <a:off x="693704" y="1834257"/>
            <a:ext cx="3538538" cy="4572000"/>
            <a:chOff x="2804" y="1296"/>
            <a:chExt cx="2229" cy="2880"/>
          </a:xfrm>
        </p:grpSpPr>
        <p:sp>
          <p:nvSpPr>
            <p:cNvPr id="242" name="Text Box 297">
              <a:extLst>
                <a:ext uri="{FF2B5EF4-FFF2-40B4-BE49-F238E27FC236}">
                  <a16:creationId xmlns:a16="http://schemas.microsoft.com/office/drawing/2014/main" id="{408ECD1F-6837-7EB6-BE1B-65B36260E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29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A</a:t>
              </a:r>
            </a:p>
          </p:txBody>
        </p:sp>
        <p:sp>
          <p:nvSpPr>
            <p:cNvPr id="243" name="Text Box 298">
              <a:extLst>
                <a:ext uri="{FF2B5EF4-FFF2-40B4-BE49-F238E27FC236}">
                  <a16:creationId xmlns:a16="http://schemas.microsoft.com/office/drawing/2014/main" id="{2DADF55F-BEF9-E3B8-4D14-E915D52D0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4" y="38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B</a:t>
              </a:r>
            </a:p>
          </p:txBody>
        </p:sp>
        <p:sp>
          <p:nvSpPr>
            <p:cNvPr id="244" name="Text Box 299">
              <a:extLst>
                <a:ext uri="{FF2B5EF4-FFF2-40B4-BE49-F238E27FC236}">
                  <a16:creationId xmlns:a16="http://schemas.microsoft.com/office/drawing/2014/main" id="{7BBCE16E-BFC6-66AD-4DF8-243B8A9A0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5" y="340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66"/>
                  </a:solidFill>
                </a:rPr>
                <a:t>C</a:t>
              </a:r>
            </a:p>
          </p:txBody>
        </p:sp>
        <p:sp>
          <p:nvSpPr>
            <p:cNvPr id="245" name="Oval 300">
              <a:extLst>
                <a:ext uri="{FF2B5EF4-FFF2-40B4-BE49-F238E27FC236}">
                  <a16:creationId xmlns:a16="http://schemas.microsoft.com/office/drawing/2014/main" id="{C37134F0-5A2F-AB3A-B90D-D51553728A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22" y="150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301">
              <a:extLst>
                <a:ext uri="{FF2B5EF4-FFF2-40B4-BE49-F238E27FC236}">
                  <a16:creationId xmlns:a16="http://schemas.microsoft.com/office/drawing/2014/main" id="{9ABFC8ED-9832-A352-664E-98F8EE8CC9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56" y="391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FF9900"/>
                </a:solidFill>
              </a:endParaRPr>
            </a:p>
          </p:txBody>
        </p:sp>
        <p:sp>
          <p:nvSpPr>
            <p:cNvPr id="247" name="Oval 302">
              <a:extLst>
                <a:ext uri="{FF2B5EF4-FFF2-40B4-BE49-F238E27FC236}">
                  <a16:creationId xmlns:a16="http://schemas.microsoft.com/office/drawing/2014/main" id="{83EB20CD-9897-3064-C251-CCE39F6541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80" y="34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8" name="Freeform 303">
            <a:extLst>
              <a:ext uri="{FF2B5EF4-FFF2-40B4-BE49-F238E27FC236}">
                <a16:creationId xmlns:a16="http://schemas.microsoft.com/office/drawing/2014/main" id="{A7956D8C-6E16-DE51-0E56-FE1E24F86511}"/>
              </a:ext>
            </a:extLst>
          </p:cNvPr>
          <p:cNvSpPr>
            <a:spLocks/>
          </p:cNvSpPr>
          <p:nvPr/>
        </p:nvSpPr>
        <p:spPr bwMode="auto">
          <a:xfrm>
            <a:off x="814354" y="2215257"/>
            <a:ext cx="3048000" cy="3810000"/>
          </a:xfrm>
          <a:custGeom>
            <a:avLst/>
            <a:gdLst/>
            <a:ahLst/>
            <a:cxnLst>
              <a:cxn ang="0">
                <a:pos x="0" y="2400"/>
              </a:cxn>
              <a:cxn ang="0">
                <a:pos x="960" y="0"/>
              </a:cxn>
              <a:cxn ang="0">
                <a:pos x="1920" y="1920"/>
              </a:cxn>
              <a:cxn ang="0">
                <a:pos x="0" y="2400"/>
              </a:cxn>
            </a:cxnLst>
            <a:rect l="0" t="0" r="r" b="b"/>
            <a:pathLst>
              <a:path w="1920" h="2400">
                <a:moveTo>
                  <a:pt x="0" y="2400"/>
                </a:moveTo>
                <a:lnTo>
                  <a:pt x="960" y="0"/>
                </a:lnTo>
                <a:lnTo>
                  <a:pt x="1920" y="1920"/>
                </a:lnTo>
                <a:lnTo>
                  <a:pt x="0" y="2400"/>
                </a:lnTo>
                <a:close/>
              </a:path>
            </a:pathLst>
          </a:custGeom>
          <a:noFill/>
          <a:ln w="28575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" name="Oval 304">
            <a:extLst>
              <a:ext uri="{FF2B5EF4-FFF2-40B4-BE49-F238E27FC236}">
                <a16:creationId xmlns:a16="http://schemas.microsoft.com/office/drawing/2014/main" id="{D51E5662-8900-DAC4-7A59-C16F5F84B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17" y="561092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305">
            <a:extLst>
              <a:ext uri="{FF2B5EF4-FFF2-40B4-BE49-F238E27FC236}">
                <a16:creationId xmlns:a16="http://schemas.microsoft.com/office/drawing/2014/main" id="{AE9245A0-0EBB-332F-2F2D-15CF14F56AE3}"/>
              </a:ext>
            </a:extLst>
          </p:cNvPr>
          <p:cNvGrpSpPr>
            <a:grpSpLocks/>
          </p:cNvGrpSpPr>
          <p:nvPr/>
        </p:nvGrpSpPr>
        <p:grpSpPr bwMode="auto">
          <a:xfrm>
            <a:off x="814354" y="3423345"/>
            <a:ext cx="2698750" cy="2601912"/>
            <a:chOff x="2880" y="2297"/>
            <a:chExt cx="1700" cy="1639"/>
          </a:xfrm>
        </p:grpSpPr>
        <p:sp>
          <p:nvSpPr>
            <p:cNvPr id="251" name="Text Box 306">
              <a:extLst>
                <a:ext uri="{FF2B5EF4-FFF2-40B4-BE49-F238E27FC236}">
                  <a16:creationId xmlns:a16="http://schemas.microsoft.com/office/drawing/2014/main" id="{E33EA902-590F-9254-090A-5D3E62DB5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" y="2297"/>
              <a:ext cx="2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66"/>
                  </a:solidFill>
                </a:rPr>
                <a:t>N</a:t>
              </a:r>
            </a:p>
          </p:txBody>
        </p:sp>
        <p:sp>
          <p:nvSpPr>
            <p:cNvPr id="252" name="Line 307">
              <a:extLst>
                <a:ext uri="{FF2B5EF4-FFF2-40B4-BE49-F238E27FC236}">
                  <a16:creationId xmlns:a16="http://schemas.microsoft.com/office/drawing/2014/main" id="{C73F8FFF-3973-D989-A964-7D510F178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496"/>
              <a:ext cx="1440" cy="14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Oval 308">
              <a:extLst>
                <a:ext uri="{FF2B5EF4-FFF2-40B4-BE49-F238E27FC236}">
                  <a16:creationId xmlns:a16="http://schemas.microsoft.com/office/drawing/2014/main" id="{F71D883E-127C-AC7F-F3A6-9F940D688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2475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" name="Line 309">
            <a:extLst>
              <a:ext uri="{FF2B5EF4-FFF2-40B4-BE49-F238E27FC236}">
                <a16:creationId xmlns:a16="http://schemas.microsoft.com/office/drawing/2014/main" id="{29D6B5D0-7D08-71FD-8307-D0C1F8B74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354" y="526325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" name="Group 310">
            <a:extLst>
              <a:ext uri="{FF2B5EF4-FFF2-40B4-BE49-F238E27FC236}">
                <a16:creationId xmlns:a16="http://schemas.microsoft.com/office/drawing/2014/main" id="{48F0CC97-996E-8CFC-ACA8-4B334EE4BF00}"/>
              </a:ext>
            </a:extLst>
          </p:cNvPr>
          <p:cNvGrpSpPr>
            <a:grpSpLocks/>
          </p:cNvGrpSpPr>
          <p:nvPr/>
        </p:nvGrpSpPr>
        <p:grpSpPr bwMode="auto">
          <a:xfrm>
            <a:off x="1195354" y="3586857"/>
            <a:ext cx="2667000" cy="1676400"/>
            <a:chOff x="3120" y="2400"/>
            <a:chExt cx="1680" cy="1056"/>
          </a:xfrm>
        </p:grpSpPr>
        <p:grpSp>
          <p:nvGrpSpPr>
            <p:cNvPr id="256" name="Group 311">
              <a:extLst>
                <a:ext uri="{FF2B5EF4-FFF2-40B4-BE49-F238E27FC236}">
                  <a16:creationId xmlns:a16="http://schemas.microsoft.com/office/drawing/2014/main" id="{9141022A-094C-8C08-9C7C-CC615F7CB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400"/>
              <a:ext cx="268" cy="357"/>
              <a:chOff x="3120" y="2400"/>
              <a:chExt cx="268" cy="357"/>
            </a:xfrm>
          </p:grpSpPr>
          <p:sp>
            <p:nvSpPr>
              <p:cNvPr id="258" name="Oval 312">
                <a:extLst>
                  <a:ext uri="{FF2B5EF4-FFF2-40B4-BE49-F238E27FC236}">
                    <a16:creationId xmlns:a16="http://schemas.microsoft.com/office/drawing/2014/main" id="{84CD95CB-79F6-C799-C40E-C72D74917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" y="2709"/>
                <a:ext cx="48" cy="48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Text Box 313">
                <a:extLst>
                  <a:ext uri="{FF2B5EF4-FFF2-40B4-BE49-F238E27FC236}">
                    <a16:creationId xmlns:a16="http://schemas.microsoft.com/office/drawing/2014/main" id="{E8591122-0012-7170-79CC-0262D2926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400"/>
                <a:ext cx="2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66"/>
                    </a:solidFill>
                  </a:rPr>
                  <a:t>P</a:t>
                </a:r>
              </a:p>
            </p:txBody>
          </p:sp>
        </p:grpSp>
        <p:sp>
          <p:nvSpPr>
            <p:cNvPr id="257" name="Line 314">
              <a:extLst>
                <a:ext uri="{FF2B5EF4-FFF2-40B4-BE49-F238E27FC236}">
                  <a16:creationId xmlns:a16="http://schemas.microsoft.com/office/drawing/2014/main" id="{2E4DC41F-0655-AD35-655F-5B5111765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0" y="2736"/>
              <a:ext cx="1440" cy="7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" name="Group 315">
            <a:extLst>
              <a:ext uri="{FF2B5EF4-FFF2-40B4-BE49-F238E27FC236}">
                <a16:creationId xmlns:a16="http://schemas.microsoft.com/office/drawing/2014/main" id="{42BFF1C4-1F01-C674-5E30-A9DF595F2C6B}"/>
              </a:ext>
            </a:extLst>
          </p:cNvPr>
          <p:cNvGrpSpPr>
            <a:grpSpLocks/>
          </p:cNvGrpSpPr>
          <p:nvPr/>
        </p:nvGrpSpPr>
        <p:grpSpPr bwMode="auto">
          <a:xfrm>
            <a:off x="2298667" y="4196457"/>
            <a:ext cx="565150" cy="457200"/>
            <a:chOff x="3724" y="2784"/>
            <a:chExt cx="356" cy="288"/>
          </a:xfrm>
        </p:grpSpPr>
        <p:sp>
          <p:nvSpPr>
            <p:cNvPr id="261" name="Text Box 316">
              <a:extLst>
                <a:ext uri="{FF2B5EF4-FFF2-40B4-BE49-F238E27FC236}">
                  <a16:creationId xmlns:a16="http://schemas.microsoft.com/office/drawing/2014/main" id="{C4683095-24D7-20C4-C559-AF83DD96D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CC3300"/>
                  </a:solidFill>
                </a:rPr>
                <a:t>G</a:t>
              </a:r>
            </a:p>
          </p:txBody>
        </p:sp>
        <p:sp>
          <p:nvSpPr>
            <p:cNvPr id="262" name="Oval 317">
              <a:extLst>
                <a:ext uri="{FF2B5EF4-FFF2-40B4-BE49-F238E27FC236}">
                  <a16:creationId xmlns:a16="http://schemas.microsoft.com/office/drawing/2014/main" id="{325F2CC9-B090-2BEC-8771-F1CF3964F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294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3" name="Group 318">
            <a:extLst>
              <a:ext uri="{FF2B5EF4-FFF2-40B4-BE49-F238E27FC236}">
                <a16:creationId xmlns:a16="http://schemas.microsoft.com/office/drawing/2014/main" id="{72540E74-88D5-5B75-52F7-16EF6C06E8C1}"/>
              </a:ext>
            </a:extLst>
          </p:cNvPr>
          <p:cNvGrpSpPr>
            <a:grpSpLocks/>
          </p:cNvGrpSpPr>
          <p:nvPr/>
        </p:nvGrpSpPr>
        <p:grpSpPr bwMode="auto">
          <a:xfrm>
            <a:off x="2338354" y="2215257"/>
            <a:ext cx="457200" cy="3810000"/>
            <a:chOff x="3840" y="1536"/>
            <a:chExt cx="288" cy="2400"/>
          </a:xfrm>
        </p:grpSpPr>
        <p:sp>
          <p:nvSpPr>
            <p:cNvPr id="264" name="Line 319">
              <a:extLst>
                <a:ext uri="{FF2B5EF4-FFF2-40B4-BE49-F238E27FC236}">
                  <a16:creationId xmlns:a16="http://schemas.microsoft.com/office/drawing/2014/main" id="{0E3567A0-DC44-9E31-6861-D3D5DEA61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536"/>
              <a:ext cx="0" cy="21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Text Box 320">
              <a:extLst>
                <a:ext uri="{FF2B5EF4-FFF2-40B4-BE49-F238E27FC236}">
                  <a16:creationId xmlns:a16="http://schemas.microsoft.com/office/drawing/2014/main" id="{AE607A04-E97B-F0D0-A67E-9ADA8AD3F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66"/>
                  </a:solidFill>
                </a:rPr>
                <a:t>M</a:t>
              </a:r>
            </a:p>
          </p:txBody>
        </p:sp>
      </p:grpSp>
      <p:sp>
        <p:nvSpPr>
          <p:cNvPr id="266" name="Line 321">
            <a:extLst>
              <a:ext uri="{FF2B5EF4-FFF2-40B4-BE49-F238E27FC236}">
                <a16:creationId xmlns:a16="http://schemas.microsoft.com/office/drawing/2014/main" id="{CB1B8E6F-1315-5693-EAE7-7377D4470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354" y="4120257"/>
            <a:ext cx="76200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" name="Line 322">
            <a:extLst>
              <a:ext uri="{FF2B5EF4-FFF2-40B4-BE49-F238E27FC236}">
                <a16:creationId xmlns:a16="http://schemas.microsoft.com/office/drawing/2014/main" id="{96884E50-B36E-BEFF-A74E-2B9CF816F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54" y="4501257"/>
            <a:ext cx="771525" cy="3921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8" name="Group 323">
            <a:extLst>
              <a:ext uri="{FF2B5EF4-FFF2-40B4-BE49-F238E27FC236}">
                <a16:creationId xmlns:a16="http://schemas.microsoft.com/office/drawing/2014/main" id="{2E91C8BB-704F-E242-7A66-5BD916111569}"/>
              </a:ext>
            </a:extLst>
          </p:cNvPr>
          <p:cNvGrpSpPr>
            <a:grpSpLocks/>
          </p:cNvGrpSpPr>
          <p:nvPr/>
        </p:nvGrpSpPr>
        <p:grpSpPr bwMode="auto">
          <a:xfrm>
            <a:off x="1531904" y="3315395"/>
            <a:ext cx="1611313" cy="1981200"/>
            <a:chOff x="3332" y="2229"/>
            <a:chExt cx="1015" cy="1248"/>
          </a:xfrm>
        </p:grpSpPr>
        <p:sp>
          <p:nvSpPr>
            <p:cNvPr id="269" name="Oval 324">
              <a:extLst>
                <a:ext uri="{FF2B5EF4-FFF2-40B4-BE49-F238E27FC236}">
                  <a16:creationId xmlns:a16="http://schemas.microsoft.com/office/drawing/2014/main" id="{8932BD75-5D87-4767-6E17-622A7CE6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94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Oval 325">
              <a:extLst>
                <a:ext uri="{FF2B5EF4-FFF2-40B4-BE49-F238E27FC236}">
                  <a16:creationId xmlns:a16="http://schemas.microsoft.com/office/drawing/2014/main" id="{CA5FDE90-54AC-F3DE-5B48-5E6445A84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318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Oval 326">
              <a:extLst>
                <a:ext uri="{FF2B5EF4-FFF2-40B4-BE49-F238E27FC236}">
                  <a16:creationId xmlns:a16="http://schemas.microsoft.com/office/drawing/2014/main" id="{CBFBC176-1307-3073-32C7-73DD2530A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22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Oval 327">
              <a:extLst>
                <a:ext uri="{FF2B5EF4-FFF2-40B4-BE49-F238E27FC236}">
                  <a16:creationId xmlns:a16="http://schemas.microsoft.com/office/drawing/2014/main" id="{2EB5203B-5C31-3609-DB27-80408FC58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342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3" name="Line 328">
            <a:extLst>
              <a:ext uri="{FF2B5EF4-FFF2-40B4-BE49-F238E27FC236}">
                <a16:creationId xmlns:a16="http://schemas.microsoft.com/office/drawing/2014/main" id="{8A6CA38E-94E7-95DF-5E85-30A59D5FF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0354" y="4882257"/>
            <a:ext cx="76200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" name="Line 329">
            <a:extLst>
              <a:ext uri="{FF2B5EF4-FFF2-40B4-BE49-F238E27FC236}">
                <a16:creationId xmlns:a16="http://schemas.microsoft.com/office/drawing/2014/main" id="{B1DB5542-F152-D88A-1E91-FD2C61BE3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242" y="2204145"/>
            <a:ext cx="0" cy="1143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330">
            <a:extLst>
              <a:ext uri="{FF2B5EF4-FFF2-40B4-BE49-F238E27FC236}">
                <a16:creationId xmlns:a16="http://schemas.microsoft.com/office/drawing/2014/main" id="{5199EE77-460F-4A0C-DF48-DF1A1075E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242" y="3356670"/>
            <a:ext cx="11112" cy="12207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331">
            <a:extLst>
              <a:ext uri="{FF2B5EF4-FFF2-40B4-BE49-F238E27FC236}">
                <a16:creationId xmlns:a16="http://schemas.microsoft.com/office/drawing/2014/main" id="{EF92A0F0-3AA0-0BEF-9596-2B15F57A8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54" y="4501257"/>
            <a:ext cx="0" cy="1143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332">
            <a:extLst>
              <a:ext uri="{FF2B5EF4-FFF2-40B4-BE49-F238E27FC236}">
                <a16:creationId xmlns:a16="http://schemas.microsoft.com/office/drawing/2014/main" id="{40272022-8673-44C9-E2FD-724E7E804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54" y="602525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333">
            <a:extLst>
              <a:ext uri="{FF2B5EF4-FFF2-40B4-BE49-F238E27FC236}">
                <a16:creationId xmlns:a16="http://schemas.microsoft.com/office/drawing/2014/main" id="{D71E06BD-7533-0279-3092-2C01F05142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354" y="5263257"/>
            <a:ext cx="762000" cy="76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334">
            <a:extLst>
              <a:ext uri="{FF2B5EF4-FFF2-40B4-BE49-F238E27FC236}">
                <a16:creationId xmlns:a16="http://schemas.microsoft.com/office/drawing/2014/main" id="{AA1AE00E-05AB-B852-B398-F683579BEB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6354" y="4501257"/>
            <a:ext cx="762000" cy="76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335">
            <a:extLst>
              <a:ext uri="{FF2B5EF4-FFF2-40B4-BE49-F238E27FC236}">
                <a16:creationId xmlns:a16="http://schemas.microsoft.com/office/drawing/2014/main" id="{3F6B51E7-FCFE-9536-C1D7-6F9B26A8EE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8354" y="3748782"/>
            <a:ext cx="763588" cy="7524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81" name="Group 336">
            <a:extLst>
              <a:ext uri="{FF2B5EF4-FFF2-40B4-BE49-F238E27FC236}">
                <a16:creationId xmlns:a16="http://schemas.microsoft.com/office/drawing/2014/main" id="{ADFCA551-C51B-0697-E05C-9C36D7B4210D}"/>
              </a:ext>
            </a:extLst>
          </p:cNvPr>
          <p:cNvGrpSpPr>
            <a:grpSpLocks/>
          </p:cNvGrpSpPr>
          <p:nvPr/>
        </p:nvGrpSpPr>
        <p:grpSpPr bwMode="auto">
          <a:xfrm>
            <a:off x="1531904" y="3324920"/>
            <a:ext cx="1611313" cy="1981200"/>
            <a:chOff x="3332" y="2229"/>
            <a:chExt cx="1015" cy="1248"/>
          </a:xfrm>
        </p:grpSpPr>
        <p:sp>
          <p:nvSpPr>
            <p:cNvPr id="282" name="Oval 337">
              <a:extLst>
                <a:ext uri="{FF2B5EF4-FFF2-40B4-BE49-F238E27FC236}">
                  <a16:creationId xmlns:a16="http://schemas.microsoft.com/office/drawing/2014/main" id="{6FCA25B7-DCE1-265C-EAF8-ECB876A6E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949"/>
              <a:ext cx="48" cy="48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Oval 338">
              <a:extLst>
                <a:ext uri="{FF2B5EF4-FFF2-40B4-BE49-F238E27FC236}">
                  <a16:creationId xmlns:a16="http://schemas.microsoft.com/office/drawing/2014/main" id="{6838FB95-6770-26FD-ABF8-E4BFC048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318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Oval 339">
              <a:extLst>
                <a:ext uri="{FF2B5EF4-FFF2-40B4-BE49-F238E27FC236}">
                  <a16:creationId xmlns:a16="http://schemas.microsoft.com/office/drawing/2014/main" id="{412FF59C-D876-DA2A-763A-4C36351FC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22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Oval 340">
              <a:extLst>
                <a:ext uri="{FF2B5EF4-FFF2-40B4-BE49-F238E27FC236}">
                  <a16:creationId xmlns:a16="http://schemas.microsoft.com/office/drawing/2014/main" id="{16813974-5843-889F-64A3-EF8119287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3429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13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6664" y="1912874"/>
            <a:ext cx="8470671" cy="20791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276600" y="743706"/>
            <a:ext cx="2918063" cy="756186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</p:txBody>
      </p:sp>
      <p:pic>
        <p:nvPicPr>
          <p:cNvPr id="1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57159" y="3398972"/>
            <a:ext cx="1371600" cy="7380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1" y="2132492"/>
            <a:ext cx="817140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06495" y="3490717"/>
            <a:ext cx="1208864" cy="1802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1600" y="2745473"/>
                <a:ext cx="46519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45473"/>
                <a:ext cx="465191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8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2370" y="1461912"/>
            <a:ext cx="8316026" cy="22718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609783" y="251622"/>
            <a:ext cx="1981200" cy="725487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1125"/>
                <a:ext cx="77724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1125"/>
                <a:ext cx="7772400" cy="954107"/>
              </a:xfrm>
              <a:prstGeom prst="rect">
                <a:avLst/>
              </a:prstGeom>
              <a:blipFill>
                <a:blip r:embed="rId3"/>
                <a:stretch>
                  <a:fillRect l="-164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06495" y="3490717"/>
            <a:ext cx="1208864" cy="1802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41537" y="2346618"/>
                <a:ext cx="3258521" cy="1306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… 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𝐺𝐴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537" y="2346618"/>
                <a:ext cx="3258521" cy="1306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6133332-DAD2-D056-DA2E-A2FC1B987501}"/>
                  </a:ext>
                </a:extLst>
              </p:cNvPr>
              <p:cNvSpPr/>
              <p:nvPr/>
            </p:nvSpPr>
            <p:spPr>
              <a:xfrm>
                <a:off x="5564377" y="2601398"/>
                <a:ext cx="304800" cy="9906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6133332-DAD2-D056-DA2E-A2FC1B987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377" y="2601398"/>
                <a:ext cx="304800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90CE04-9ACE-F445-F476-871FEF7D1551}"/>
                  </a:ext>
                </a:extLst>
              </p:cNvPr>
              <p:cNvSpPr/>
              <p:nvPr/>
            </p:nvSpPr>
            <p:spPr>
              <a:xfrm>
                <a:off x="3913598" y="2568874"/>
                <a:ext cx="304800" cy="9906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90CE04-9ACE-F445-F476-871FEF7D1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598" y="2568874"/>
                <a:ext cx="304800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8DF1B8E-3C38-C859-13DE-1A3855E591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566" y="3833013"/>
            <a:ext cx="3296343" cy="30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/>
      <p:bldP spid="7" grpId="0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279C6E31-83CB-CAEE-2BB3-912CBC442C1C}"/>
              </a:ext>
            </a:extLst>
          </p:cNvPr>
          <p:cNvSpPr txBox="1">
            <a:spLocks noChangeArrowheads="1"/>
          </p:cNvSpPr>
          <p:nvPr/>
        </p:nvSpPr>
        <p:spPr>
          <a:xfrm>
            <a:off x="401515" y="457200"/>
            <a:ext cx="8340969" cy="7005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3600" b="1" dirty="0" err="1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ABC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1BB4EF8-D77C-7683-9C9C-4F8989835AA6}"/>
              </a:ext>
            </a:extLst>
          </p:cNvPr>
          <p:cNvSpPr/>
          <p:nvPr/>
        </p:nvSpPr>
        <p:spPr>
          <a:xfrm>
            <a:off x="65258" y="1954726"/>
            <a:ext cx="5334000" cy="1447800"/>
          </a:xfrm>
          <a:prstGeom prst="wedgeRoundRectCallout">
            <a:avLst>
              <a:gd name="adj1" fmla="val -34811"/>
              <a:gd name="adj2" fmla="val 9359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F4C45E0-AA9F-898E-4934-B15F2DDF7C15}"/>
              </a:ext>
            </a:extLst>
          </p:cNvPr>
          <p:cNvSpPr/>
          <p:nvPr/>
        </p:nvSpPr>
        <p:spPr>
          <a:xfrm>
            <a:off x="5927580" y="2100583"/>
            <a:ext cx="3216420" cy="1447799"/>
          </a:xfrm>
          <a:prstGeom prst="wedgeEllipseCallout">
            <a:avLst>
              <a:gd name="adj1" fmla="val 10658"/>
              <a:gd name="adj2" fmla="val 7416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DB3518B-E486-F9B3-AB84-8B0F3A207C98}"/>
              </a:ext>
            </a:extLst>
          </p:cNvPr>
          <p:cNvSpPr/>
          <p:nvPr/>
        </p:nvSpPr>
        <p:spPr>
          <a:xfrm>
            <a:off x="1828800" y="3560788"/>
            <a:ext cx="3657600" cy="2514600"/>
          </a:xfrm>
          <a:prstGeom prst="cloudCallout">
            <a:avLst>
              <a:gd name="adj1" fmla="val 96859"/>
              <a:gd name="adj2" fmla="val 7928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CÓ NHỮNG CÁCH NÀO?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738D5FDB-76C0-1570-7934-C02E20E254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1000" y="3886200"/>
            <a:ext cx="1019159" cy="1519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E7501-6504-2FA6-7F6C-01B7767A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1369"/>
            <a:ext cx="851828" cy="994573"/>
          </a:xfrm>
          <a:prstGeom prst="rect">
            <a:avLst/>
          </a:prstGeom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7784A35A-F2C0-79F7-A144-00E91D030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24700" y="6216110"/>
            <a:ext cx="876300" cy="6418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6C6EFA-DDEA-C7EB-A4B5-F08D3C989D94}"/>
              </a:ext>
            </a:extLst>
          </p:cNvPr>
          <p:cNvSpPr/>
          <p:nvPr/>
        </p:nvSpPr>
        <p:spPr>
          <a:xfrm>
            <a:off x="3086099" y="1297551"/>
            <a:ext cx="2971800" cy="465214"/>
          </a:xfrm>
          <a:prstGeom prst="rect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</a:p>
        </p:txBody>
      </p:sp>
    </p:spTree>
    <p:extLst>
      <p:ext uri="{BB962C8B-B14F-4D97-AF65-F5344CB8AC3E}">
        <p14:creationId xmlns:p14="http://schemas.microsoft.com/office/powerpoint/2010/main" val="256868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289300"/>
            <a:ext cx="3810000" cy="3187700"/>
            <a:chOff x="624" y="2120"/>
            <a:chExt cx="2400" cy="2008"/>
          </a:xfrm>
        </p:grpSpPr>
        <p:sp>
          <p:nvSpPr>
            <p:cNvPr id="153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4" y="2120"/>
              <a:ext cx="2400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4"/>
            <p:cNvSpPr>
              <a:spLocks noChangeShapeType="1"/>
            </p:cNvSpPr>
            <p:nvPr/>
          </p:nvSpPr>
          <p:spPr bwMode="auto">
            <a:xfrm flipH="1">
              <a:off x="845" y="2468"/>
              <a:ext cx="568" cy="1312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5"/>
            <p:cNvSpPr>
              <a:spLocks noChangeShapeType="1"/>
            </p:cNvSpPr>
            <p:nvPr/>
          </p:nvSpPr>
          <p:spPr bwMode="auto">
            <a:xfrm>
              <a:off x="845" y="3780"/>
              <a:ext cx="1937" cy="1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6"/>
            <p:cNvSpPr>
              <a:spLocks noChangeShapeType="1"/>
            </p:cNvSpPr>
            <p:nvPr/>
          </p:nvSpPr>
          <p:spPr bwMode="auto">
            <a:xfrm>
              <a:off x="1413" y="2468"/>
              <a:ext cx="1369" cy="1312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7"/>
            <p:cNvSpPr>
              <a:spLocks noChangeShapeType="1"/>
            </p:cNvSpPr>
            <p:nvPr/>
          </p:nvSpPr>
          <p:spPr bwMode="auto">
            <a:xfrm flipH="1">
              <a:off x="845" y="3124"/>
              <a:ext cx="1253" cy="656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8"/>
            <p:cNvSpPr>
              <a:spLocks noChangeShapeType="1"/>
            </p:cNvSpPr>
            <p:nvPr/>
          </p:nvSpPr>
          <p:spPr bwMode="auto">
            <a:xfrm>
              <a:off x="1129" y="3124"/>
              <a:ext cx="1653" cy="656"/>
            </a:xfrm>
            <a:prstGeom prst="line">
              <a:avLst/>
            </a:prstGeom>
            <a:noFill/>
            <a:ln w="333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Rectangle 9"/>
            <p:cNvSpPr>
              <a:spLocks noChangeArrowheads="1"/>
            </p:cNvSpPr>
            <p:nvPr/>
          </p:nvSpPr>
          <p:spPr bwMode="auto">
            <a:xfrm>
              <a:off x="1649" y="3039"/>
              <a:ext cx="17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latin typeface="Arial" charset="0"/>
                </a:rPr>
                <a:t>G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665" y="3593"/>
              <a:ext cx="14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latin typeface="Arial" charset="0"/>
                </a:rPr>
                <a:t>B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399" name="Rectangle 11"/>
            <p:cNvSpPr>
              <a:spLocks noChangeArrowheads="1"/>
            </p:cNvSpPr>
            <p:nvPr/>
          </p:nvSpPr>
          <p:spPr bwMode="auto">
            <a:xfrm>
              <a:off x="2803" y="3552"/>
              <a:ext cx="15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latin typeface="Arial" charset="0"/>
                </a:rPr>
                <a:t>C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400" name="Rectangle 12"/>
            <p:cNvSpPr>
              <a:spLocks noChangeArrowheads="1"/>
            </p:cNvSpPr>
            <p:nvPr/>
          </p:nvSpPr>
          <p:spPr bwMode="auto">
            <a:xfrm>
              <a:off x="2119" y="2910"/>
              <a:ext cx="14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latin typeface="Arial" charset="0"/>
                </a:rPr>
                <a:t>E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401" name="Rectangle 13"/>
            <p:cNvSpPr>
              <a:spLocks noChangeArrowheads="1"/>
            </p:cNvSpPr>
            <p:nvPr/>
          </p:nvSpPr>
          <p:spPr bwMode="auto">
            <a:xfrm>
              <a:off x="992" y="2950"/>
              <a:ext cx="13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latin typeface="Arial" charset="0"/>
                </a:rPr>
                <a:t>F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402" name="Rectangle 14"/>
            <p:cNvSpPr>
              <a:spLocks noChangeArrowheads="1"/>
            </p:cNvSpPr>
            <p:nvPr/>
          </p:nvSpPr>
          <p:spPr bwMode="auto">
            <a:xfrm>
              <a:off x="1361" y="2227"/>
              <a:ext cx="14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latin typeface="Arial" charset="0"/>
                </a:rPr>
                <a:t>A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5403" name="Oval 15"/>
            <p:cNvSpPr>
              <a:spLocks noChangeArrowheads="1"/>
            </p:cNvSpPr>
            <p:nvPr/>
          </p:nvSpPr>
          <p:spPr bwMode="auto">
            <a:xfrm>
              <a:off x="1119" y="3097"/>
              <a:ext cx="31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404" name="Oval 16"/>
            <p:cNvSpPr>
              <a:spLocks noChangeArrowheads="1"/>
            </p:cNvSpPr>
            <p:nvPr/>
          </p:nvSpPr>
          <p:spPr bwMode="auto">
            <a:xfrm>
              <a:off x="2087" y="3097"/>
              <a:ext cx="32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405" name="Oval 17"/>
            <p:cNvSpPr>
              <a:spLocks noChangeArrowheads="1"/>
            </p:cNvSpPr>
            <p:nvPr/>
          </p:nvSpPr>
          <p:spPr bwMode="auto">
            <a:xfrm>
              <a:off x="1403" y="2441"/>
              <a:ext cx="42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406" name="Oval 18"/>
            <p:cNvSpPr>
              <a:spLocks noChangeArrowheads="1"/>
            </p:cNvSpPr>
            <p:nvPr/>
          </p:nvSpPr>
          <p:spPr bwMode="auto">
            <a:xfrm>
              <a:off x="835" y="3753"/>
              <a:ext cx="31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407" name="Oval 19"/>
            <p:cNvSpPr>
              <a:spLocks noChangeArrowheads="1"/>
            </p:cNvSpPr>
            <p:nvPr/>
          </p:nvSpPr>
          <p:spPr bwMode="auto">
            <a:xfrm>
              <a:off x="2771" y="3753"/>
              <a:ext cx="32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5557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68580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ABC:</a:t>
            </a:r>
          </a:p>
        </p:txBody>
      </p: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808037" y="5291138"/>
            <a:ext cx="182563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>
            <a:off x="1265237" y="4267200"/>
            <a:ext cx="182563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8" name="Line 42"/>
          <p:cNvSpPr>
            <a:spLocks noChangeShapeType="1"/>
          </p:cNvSpPr>
          <p:nvPr/>
        </p:nvSpPr>
        <p:spPr bwMode="auto">
          <a:xfrm flipH="1">
            <a:off x="1963738" y="4262437"/>
            <a:ext cx="246062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9" name="Line 43"/>
          <p:cNvSpPr>
            <a:spLocks noChangeShapeType="1"/>
          </p:cNvSpPr>
          <p:nvPr/>
        </p:nvSpPr>
        <p:spPr bwMode="auto">
          <a:xfrm flipH="1">
            <a:off x="1963738" y="4300537"/>
            <a:ext cx="246062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Line 44"/>
          <p:cNvSpPr>
            <a:spLocks noChangeShapeType="1"/>
          </p:cNvSpPr>
          <p:nvPr/>
        </p:nvSpPr>
        <p:spPr bwMode="auto">
          <a:xfrm flipH="1">
            <a:off x="2971800" y="5253037"/>
            <a:ext cx="246063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 flipH="1">
            <a:off x="2971800" y="5291137"/>
            <a:ext cx="246063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17" name="Group 57"/>
          <p:cNvGrpSpPr>
            <a:grpSpLocks/>
          </p:cNvGrpSpPr>
          <p:nvPr/>
        </p:nvGrpSpPr>
        <p:grpSpPr bwMode="auto">
          <a:xfrm>
            <a:off x="5181600" y="3136900"/>
            <a:ext cx="3810000" cy="3187700"/>
            <a:chOff x="2835" y="1865"/>
            <a:chExt cx="2400" cy="2008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835" y="1865"/>
              <a:ext cx="2400" cy="2008"/>
              <a:chOff x="3168" y="2208"/>
              <a:chExt cx="2400" cy="2008"/>
            </a:xfrm>
          </p:grpSpPr>
          <p:sp>
            <p:nvSpPr>
              <p:cNvPr id="15375" name="AutoShape 23"/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2208"/>
                <a:ext cx="2400" cy="2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Line 24"/>
              <p:cNvSpPr>
                <a:spLocks noChangeShapeType="1"/>
              </p:cNvSpPr>
              <p:nvPr/>
            </p:nvSpPr>
            <p:spPr bwMode="auto">
              <a:xfrm flipH="1">
                <a:off x="3389" y="2556"/>
                <a:ext cx="568" cy="1312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25"/>
              <p:cNvSpPr>
                <a:spLocks noChangeShapeType="1"/>
              </p:cNvSpPr>
              <p:nvPr/>
            </p:nvSpPr>
            <p:spPr bwMode="auto">
              <a:xfrm>
                <a:off x="3389" y="3868"/>
                <a:ext cx="1937" cy="1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26"/>
              <p:cNvSpPr>
                <a:spLocks noChangeShapeType="1"/>
              </p:cNvSpPr>
              <p:nvPr/>
            </p:nvSpPr>
            <p:spPr bwMode="auto">
              <a:xfrm>
                <a:off x="3957" y="2556"/>
                <a:ext cx="1369" cy="1312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27"/>
              <p:cNvSpPr>
                <a:spLocks noChangeShapeType="1"/>
              </p:cNvSpPr>
              <p:nvPr/>
            </p:nvSpPr>
            <p:spPr bwMode="auto">
              <a:xfrm>
                <a:off x="3957" y="2556"/>
                <a:ext cx="400" cy="1312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Rectangle 28"/>
              <p:cNvSpPr>
                <a:spLocks noChangeArrowheads="1"/>
              </p:cNvSpPr>
              <p:nvPr/>
            </p:nvSpPr>
            <p:spPr bwMode="auto">
              <a:xfrm>
                <a:off x="4296" y="3293"/>
                <a:ext cx="170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latin typeface="Arial" charset="0"/>
                  </a:rPr>
                  <a:t>G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5381" name="Rectangle 29"/>
              <p:cNvSpPr>
                <a:spLocks noChangeArrowheads="1"/>
              </p:cNvSpPr>
              <p:nvPr/>
            </p:nvSpPr>
            <p:spPr bwMode="auto">
              <a:xfrm>
                <a:off x="3216" y="3681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latin typeface="Arial" charset="0"/>
                  </a:rPr>
                  <a:t>B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5382" name="Rectangle 30"/>
              <p:cNvSpPr>
                <a:spLocks noChangeArrowheads="1"/>
              </p:cNvSpPr>
              <p:nvPr/>
            </p:nvSpPr>
            <p:spPr bwMode="auto">
              <a:xfrm>
                <a:off x="5347" y="3640"/>
                <a:ext cx="15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latin typeface="Arial" charset="0"/>
                  </a:rPr>
                  <a:t>C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5383" name="Rectangle 31"/>
              <p:cNvSpPr>
                <a:spLocks noChangeArrowheads="1"/>
              </p:cNvSpPr>
              <p:nvPr/>
            </p:nvSpPr>
            <p:spPr bwMode="auto">
              <a:xfrm>
                <a:off x="4326" y="3868"/>
                <a:ext cx="15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latin typeface="Arial" charset="0"/>
                  </a:rPr>
                  <a:t>D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5384" name="Rectangle 32"/>
              <p:cNvSpPr>
                <a:spLocks noChangeArrowheads="1"/>
              </p:cNvSpPr>
              <p:nvPr/>
            </p:nvSpPr>
            <p:spPr bwMode="auto">
              <a:xfrm>
                <a:off x="3905" y="2315"/>
                <a:ext cx="145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latin typeface="Arial" charset="0"/>
                  </a:rPr>
                  <a:t>A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5385" name="Oval 33"/>
              <p:cNvSpPr>
                <a:spLocks noChangeArrowheads="1"/>
              </p:cNvSpPr>
              <p:nvPr/>
            </p:nvSpPr>
            <p:spPr bwMode="auto">
              <a:xfrm>
                <a:off x="4347" y="3841"/>
                <a:ext cx="32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86" name="Oval 34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31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 sz="2800">
                  <a:latin typeface="Times New Roman" pitchFamily="18" charset="0"/>
                </a:endParaRPr>
              </a:p>
            </p:txBody>
          </p:sp>
          <p:sp>
            <p:nvSpPr>
              <p:cNvPr id="15387" name="Oval 35"/>
              <p:cNvSpPr>
                <a:spLocks noChangeArrowheads="1"/>
              </p:cNvSpPr>
              <p:nvPr/>
            </p:nvSpPr>
            <p:spPr bwMode="auto">
              <a:xfrm>
                <a:off x="4096" y="3024"/>
                <a:ext cx="32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88" name="Oval 36"/>
              <p:cNvSpPr>
                <a:spLocks noChangeArrowheads="1"/>
              </p:cNvSpPr>
              <p:nvPr/>
            </p:nvSpPr>
            <p:spPr bwMode="auto">
              <a:xfrm>
                <a:off x="3947" y="2529"/>
                <a:ext cx="42" cy="4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89" name="Oval 37"/>
              <p:cNvSpPr>
                <a:spLocks noChangeArrowheads="1"/>
              </p:cNvSpPr>
              <p:nvPr/>
            </p:nvSpPr>
            <p:spPr bwMode="auto">
              <a:xfrm>
                <a:off x="3379" y="3841"/>
                <a:ext cx="31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0" name="Oval 38"/>
              <p:cNvSpPr>
                <a:spLocks noChangeArrowheads="1"/>
              </p:cNvSpPr>
              <p:nvPr/>
            </p:nvSpPr>
            <p:spPr bwMode="auto">
              <a:xfrm>
                <a:off x="5315" y="3841"/>
                <a:ext cx="32" cy="5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" name="Line 40"/>
            <p:cNvSpPr>
              <a:spLocks noChangeShapeType="1"/>
            </p:cNvSpPr>
            <p:nvPr/>
          </p:nvSpPr>
          <p:spPr bwMode="auto">
            <a:xfrm>
              <a:off x="3765" y="2840"/>
              <a:ext cx="11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40"/>
            <p:cNvSpPr>
              <a:spLocks noChangeShapeType="1"/>
            </p:cNvSpPr>
            <p:nvPr/>
          </p:nvSpPr>
          <p:spPr bwMode="auto">
            <a:xfrm>
              <a:off x="3674" y="2478"/>
              <a:ext cx="11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0"/>
            <p:cNvSpPr>
              <a:spLocks noChangeShapeType="1"/>
            </p:cNvSpPr>
            <p:nvPr/>
          </p:nvSpPr>
          <p:spPr bwMode="auto">
            <a:xfrm>
              <a:off x="3923" y="3294"/>
              <a:ext cx="11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 flipH="1">
              <a:off x="3583" y="3475"/>
              <a:ext cx="23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54"/>
            <p:cNvSpPr>
              <a:spLocks noChangeShapeType="1"/>
            </p:cNvSpPr>
            <p:nvPr/>
          </p:nvSpPr>
          <p:spPr bwMode="auto">
            <a:xfrm>
              <a:off x="3560" y="3475"/>
              <a:ext cx="91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55"/>
            <p:cNvSpPr>
              <a:spLocks noChangeShapeType="1"/>
            </p:cNvSpPr>
            <p:nvPr/>
          </p:nvSpPr>
          <p:spPr bwMode="auto">
            <a:xfrm flipH="1">
              <a:off x="4490" y="3475"/>
              <a:ext cx="46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56"/>
            <p:cNvSpPr>
              <a:spLocks noChangeShapeType="1"/>
            </p:cNvSpPr>
            <p:nvPr/>
          </p:nvSpPr>
          <p:spPr bwMode="auto">
            <a:xfrm>
              <a:off x="4468" y="3475"/>
              <a:ext cx="68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21"/>
          <p:cNvSpPr txBox="1">
            <a:spLocks noChangeArrowheads="1"/>
          </p:cNvSpPr>
          <p:nvPr/>
        </p:nvSpPr>
        <p:spPr>
          <a:xfrm>
            <a:off x="304800" y="1295400"/>
            <a:ext cx="4191000" cy="1841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3" name="Rectangle 21"/>
          <p:cNvSpPr txBox="1">
            <a:spLocks noChangeArrowheads="1"/>
          </p:cNvSpPr>
          <p:nvPr/>
        </p:nvSpPr>
        <p:spPr>
          <a:xfrm>
            <a:off x="5181600" y="914400"/>
            <a:ext cx="3810000" cy="2298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AD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782094" y="2933700"/>
            <a:ext cx="4037806" cy="7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6402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7" grpId="0" animBg="1"/>
      <p:bldP spid="65576" grpId="0" animBg="1"/>
      <p:bldP spid="65577" grpId="0" animBg="1"/>
      <p:bldP spid="65578" grpId="0" animBg="1"/>
      <p:bldP spid="65579" grpId="0" animBg="1"/>
      <p:bldP spid="65580" grpId="0" animBg="1"/>
      <p:bldP spid="65581" grpId="0" animBg="1"/>
      <p:bldP spid="59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134092"/>
            <a:ext cx="10417121" cy="909456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5" name="Google Shape;558;p31"/>
          <p:cNvSpPr txBox="1">
            <a:spLocks/>
          </p:cNvSpPr>
          <p:nvPr/>
        </p:nvSpPr>
        <p:spPr>
          <a:xfrm>
            <a:off x="2755413" y="479240"/>
            <a:ext cx="3633173" cy="420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 defTabSz="457200">
              <a:buClr>
                <a:srgbClr val="F2E8DD"/>
              </a:buClr>
              <a:defRPr/>
            </a:pPr>
            <a:r>
              <a:rPr lang="en-US" sz="3000" b="1" kern="0" dirty="0">
                <a:solidFill>
                  <a:prstClr val="black"/>
                </a:solidFill>
                <a:latin typeface="Arial"/>
              </a:rPr>
              <a:t>KHỞI ĐỘNG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398" y="1469258"/>
            <a:ext cx="5102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300"/>
              </a:spcBef>
              <a:spcAft>
                <a:spcPts val="400"/>
              </a:spcAft>
            </a:pP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Hình bên minh họa một miếng bìa phẳng có dạng hình tam giác đặt thăng bằng trên đầu ngón tay tại điểm G.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98701" y="4296367"/>
            <a:ext cx="667675" cy="58601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29600" y="5345906"/>
            <a:ext cx="800100" cy="571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596" y="4629393"/>
            <a:ext cx="6644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G được xác định như thế nào?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441" y="1469258"/>
            <a:ext cx="3445559" cy="2933091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8DAF12DF-3534-FEC6-A016-3F7A5C110F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01000" y="5917320"/>
            <a:ext cx="1028700" cy="7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600200"/>
                <a:ext cx="8458200" cy="2466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 </a:t>
                </a:r>
              </a:p>
              <a:p>
                <a:pPr marL="514350" indent="-514350" defTabSz="4572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	       </a:t>
                </a:r>
              </a:p>
              <a:p>
                <a:pPr marL="514350" indent="-514350" defTabSz="4572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GBC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8458200" cy="2466060"/>
              </a:xfrm>
              <a:prstGeom prst="rect">
                <a:avLst/>
              </a:prstGeom>
              <a:blipFill>
                <a:blip r:embed="rId3"/>
                <a:stretch>
                  <a:fillRect l="-1801" t="-3465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entagon 8">
            <a:extLst>
              <a:ext uri="{FF2B5EF4-FFF2-40B4-BE49-F238E27FC236}">
                <a16:creationId xmlns:a16="http://schemas.microsoft.com/office/drawing/2014/main" id="{CC2454B6-35FA-2F40-19F3-2A0FEDF44CAE}"/>
              </a:ext>
            </a:extLst>
          </p:cNvPr>
          <p:cNvSpPr/>
          <p:nvPr/>
        </p:nvSpPr>
        <p:spPr>
          <a:xfrm>
            <a:off x="-381000" y="685800"/>
            <a:ext cx="3276600" cy="609600"/>
          </a:xfrm>
          <a:prstGeom prst="homePlate">
            <a:avLst/>
          </a:prstGeom>
          <a:solidFill>
            <a:srgbClr val="FFCC66"/>
          </a:solidFill>
          <a:ln w="25400" cap="flat" cmpd="sng" algn="ctr">
            <a:solidFill>
              <a:srgbClr val="E8734A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/>
            <a:r>
              <a:rPr lang="en-US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3 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-PHT</a:t>
            </a:r>
            <a:endParaRPr lang="en-US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939057"/>
            <a:ext cx="1147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23385" y="334025"/>
            <a:ext cx="4487015" cy="736375"/>
            <a:chOff x="-4965619" y="-41884"/>
            <a:chExt cx="15245030" cy="1066800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4965619" y="-41884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4939771" y="-41884"/>
              <a:ext cx="15219182" cy="95446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457200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2950" y="1330568"/>
            <a:ext cx="8534400" cy="135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Aft>
                <a:spcPts val="40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lnSpc>
                <a:spcPct val="150000"/>
              </a:lnSpc>
              <a:spcAft>
                <a:spcPts val="4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BG = …. GN</a:t>
            </a: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6200" y="760590"/>
            <a:ext cx="838200" cy="853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09050" y="2275732"/>
                <a:ext cx="4503996" cy="3367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250000"/>
                  </a:lnSpc>
                  <a:spcAft>
                    <a:spcPts val="40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2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457200">
                  <a:lnSpc>
                    <a:spcPct val="250000"/>
                  </a:lnSpc>
                  <a:spcAft>
                    <a:spcPts val="40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050" y="2275732"/>
                <a:ext cx="4503996" cy="3367332"/>
              </a:xfrm>
              <a:prstGeom prst="rect">
                <a:avLst/>
              </a:prstGeom>
              <a:blipFill>
                <a:blip r:embed="rId5"/>
                <a:stretch>
                  <a:fillRect l="-3383" b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4533900" y="3162299"/>
            <a:ext cx="1104900" cy="642453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62900" y="5001174"/>
            <a:ext cx="876300" cy="641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837A98-6716-7AB0-B3A2-63A19A5B6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52953"/>
            <a:ext cx="4038600" cy="33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939057"/>
            <a:ext cx="1147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1522664"/>
            <a:ext cx="8039100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Aft>
                <a:spcPts val="400"/>
              </a:spcAft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MNP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6200" y="760590"/>
            <a:ext cx="838200" cy="8531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88675" y="3413203"/>
            <a:ext cx="2012747" cy="846171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62900" y="5001174"/>
            <a:ext cx="876300" cy="641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4528" y="3038614"/>
                <a:ext cx="5674943" cy="2447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200000"/>
                  </a:lnSpc>
                  <a:spcAft>
                    <a:spcPts val="40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𝐺𝐼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457200">
                  <a:lnSpc>
                    <a:spcPct val="200000"/>
                  </a:lnSpc>
                  <a:spcAft>
                    <a:spcPts val="40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𝐺𝐼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𝐺𝐼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28" y="3038614"/>
                <a:ext cx="5674943" cy="2447786"/>
              </a:xfrm>
              <a:prstGeom prst="rect">
                <a:avLst/>
              </a:prstGeom>
              <a:blipFill>
                <a:blip r:embed="rId7"/>
                <a:stretch>
                  <a:fillRect l="-2258" b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4712" y="5152506"/>
            <a:ext cx="632729" cy="66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072F0F-FD60-13F9-DA30-C772AC14A41C}"/>
              </a:ext>
            </a:extLst>
          </p:cNvPr>
          <p:cNvGrpSpPr/>
          <p:nvPr/>
        </p:nvGrpSpPr>
        <p:grpSpPr>
          <a:xfrm>
            <a:off x="2541365" y="409862"/>
            <a:ext cx="4487015" cy="736375"/>
            <a:chOff x="-4965619" y="-41884"/>
            <a:chExt cx="15245030" cy="1066800"/>
          </a:xfrm>
          <a:solidFill>
            <a:schemeClr val="accent5">
              <a:lumMod val="7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E504C7-1A5E-7E55-2358-BA088671F6E1}"/>
                </a:ext>
              </a:extLst>
            </p:cNvPr>
            <p:cNvSpPr/>
            <p:nvPr/>
          </p:nvSpPr>
          <p:spPr>
            <a:xfrm>
              <a:off x="-4965619" y="-41884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ED1CC4-BE0B-5A18-6AE1-F3566FD78FCC}"/>
                </a:ext>
              </a:extLst>
            </p:cNvPr>
            <p:cNvSpPr/>
            <p:nvPr/>
          </p:nvSpPr>
          <p:spPr>
            <a:xfrm>
              <a:off x="-4939771" y="-41884"/>
              <a:ext cx="15219182" cy="95446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457200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2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939057"/>
            <a:ext cx="1147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9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1340998"/>
            <a:ext cx="5067300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Aft>
                <a:spcPts val="400"/>
              </a:spcAft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6200" y="760590"/>
            <a:ext cx="838200" cy="8531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09952" y="5308329"/>
            <a:ext cx="7338647" cy="776946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86457" y="6216110"/>
            <a:ext cx="876300" cy="64189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77200" y="1297506"/>
            <a:ext cx="381000" cy="402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111" y="1997989"/>
            <a:ext cx="8566646" cy="390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Ba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B20359-55B1-8C57-91B8-018085DCDBAB}"/>
              </a:ext>
            </a:extLst>
          </p:cNvPr>
          <p:cNvGrpSpPr/>
          <p:nvPr/>
        </p:nvGrpSpPr>
        <p:grpSpPr>
          <a:xfrm>
            <a:off x="2523385" y="334025"/>
            <a:ext cx="4487015" cy="736375"/>
            <a:chOff x="-4965619" y="-41884"/>
            <a:chExt cx="15245030" cy="1066800"/>
          </a:xfrm>
          <a:solidFill>
            <a:schemeClr val="accent5">
              <a:lumMod val="7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626CE9-2A04-76BE-342D-8A7CF956F556}"/>
                </a:ext>
              </a:extLst>
            </p:cNvPr>
            <p:cNvSpPr/>
            <p:nvPr/>
          </p:nvSpPr>
          <p:spPr>
            <a:xfrm>
              <a:off x="-4965619" y="-41884"/>
              <a:ext cx="14737595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9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72A9FF-A05B-45CE-D0AF-1AC3EAFFD9DE}"/>
                </a:ext>
              </a:extLst>
            </p:cNvPr>
            <p:cNvSpPr/>
            <p:nvPr/>
          </p:nvSpPr>
          <p:spPr>
            <a:xfrm>
              <a:off x="-4939771" y="-41884"/>
              <a:ext cx="15219182" cy="95446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 defTabSz="457200">
                <a:lnSpc>
                  <a:spcPct val="150000"/>
                </a:lnSpc>
                <a:spcAft>
                  <a:spcPts val="400"/>
                </a:spcAft>
              </a:pPr>
              <a:r>
                <a:rPr lang="en-US" sz="28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1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71701" y="329625"/>
            <a:ext cx="49553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THỂ EM CHƯA BIẾT 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28600" y="701040"/>
            <a:ext cx="4191000" cy="3337560"/>
            <a:chOff x="0" y="672"/>
            <a:chExt cx="3308" cy="2095"/>
          </a:xfrm>
        </p:grpSpPr>
        <p:pic>
          <p:nvPicPr>
            <p:cNvPr id="1640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3308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4" name="Group 5"/>
            <p:cNvGrpSpPr>
              <a:grpSpLocks/>
            </p:cNvGrpSpPr>
            <p:nvPr/>
          </p:nvGrpSpPr>
          <p:grpSpPr bwMode="auto">
            <a:xfrm>
              <a:off x="1248" y="2304"/>
              <a:ext cx="545" cy="426"/>
              <a:chOff x="1200" y="2640"/>
              <a:chExt cx="545" cy="426"/>
            </a:xfrm>
          </p:grpSpPr>
          <p:pic>
            <p:nvPicPr>
              <p:cNvPr id="16412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545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3" name="Oval 7"/>
              <p:cNvSpPr>
                <a:spLocks noChangeArrowheads="1"/>
              </p:cNvSpPr>
              <p:nvPr/>
            </p:nvSpPr>
            <p:spPr bwMode="auto">
              <a:xfrm>
                <a:off x="1440" y="26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05" name="Group 8"/>
            <p:cNvGrpSpPr>
              <a:grpSpLocks/>
            </p:cNvGrpSpPr>
            <p:nvPr/>
          </p:nvGrpSpPr>
          <p:grpSpPr bwMode="auto">
            <a:xfrm>
              <a:off x="816" y="2256"/>
              <a:ext cx="1360" cy="152"/>
              <a:chOff x="816" y="2200"/>
              <a:chExt cx="1360" cy="152"/>
            </a:xfrm>
          </p:grpSpPr>
          <p:grpSp>
            <p:nvGrpSpPr>
              <p:cNvPr id="16406" name="Group 9"/>
              <p:cNvGrpSpPr>
                <a:grpSpLocks/>
              </p:cNvGrpSpPr>
              <p:nvPr/>
            </p:nvGrpSpPr>
            <p:grpSpPr bwMode="auto">
              <a:xfrm>
                <a:off x="816" y="2208"/>
                <a:ext cx="32" cy="144"/>
                <a:chOff x="816" y="2208"/>
                <a:chExt cx="32" cy="144"/>
              </a:xfrm>
            </p:grpSpPr>
            <p:sp>
              <p:nvSpPr>
                <p:cNvPr id="16410" name="Line 10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1" name="Line 11"/>
                <p:cNvSpPr>
                  <a:spLocks noChangeShapeType="1"/>
                </p:cNvSpPr>
                <p:nvPr/>
              </p:nvSpPr>
              <p:spPr bwMode="auto">
                <a:xfrm>
                  <a:off x="848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7" name="Group 12"/>
              <p:cNvGrpSpPr>
                <a:grpSpLocks/>
              </p:cNvGrpSpPr>
              <p:nvPr/>
            </p:nvGrpSpPr>
            <p:grpSpPr bwMode="auto">
              <a:xfrm>
                <a:off x="2144" y="2200"/>
                <a:ext cx="32" cy="144"/>
                <a:chOff x="816" y="2208"/>
                <a:chExt cx="32" cy="144"/>
              </a:xfrm>
            </p:grpSpPr>
            <p:sp>
              <p:nvSpPr>
                <p:cNvPr id="16408" name="Line 13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9" name="Line 14"/>
                <p:cNvSpPr>
                  <a:spLocks noChangeShapeType="1"/>
                </p:cNvSpPr>
                <p:nvPr/>
              </p:nvSpPr>
              <p:spPr bwMode="auto">
                <a:xfrm>
                  <a:off x="848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00" name="Text Box 16"/>
              <p:cNvSpPr txBox="1">
                <a:spLocks noChangeArrowheads="1"/>
              </p:cNvSpPr>
              <p:nvPr/>
            </p:nvSpPr>
            <p:spPr bwMode="auto">
              <a:xfrm>
                <a:off x="4648201" y="1676400"/>
                <a:ext cx="3047999" cy="584775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  <m:t>S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𝐴𝑀𝐵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  <m:t>S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  <m:t>𝐴𝑀𝐶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640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1" y="1676400"/>
                <a:ext cx="304799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3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72122"/>
            <a:ext cx="4267199" cy="325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381000" y="4800600"/>
                <a:ext cx="4495800" cy="584775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∆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𝐴𝐺𝐵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∆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𝐴𝐺𝐶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∆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𝐵𝐺𝐶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800600"/>
                <a:ext cx="44958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49408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400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vn_125507853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738187"/>
            <a:ext cx="137160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4" y="813016"/>
            <a:ext cx="3125927" cy="156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34" y="-170795"/>
            <a:ext cx="2619747" cy="143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05" y="736407"/>
            <a:ext cx="4081969" cy="293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72" y="2928388"/>
            <a:ext cx="3649810" cy="3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94" y="3390807"/>
            <a:ext cx="4108109" cy="163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82" y="2029083"/>
            <a:ext cx="3186766" cy="1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27" y="2757308"/>
            <a:ext cx="4022745" cy="16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542" y="2542743"/>
            <a:ext cx="3525040" cy="20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1357279" y="217086"/>
            <a:ext cx="2183647" cy="1783164"/>
            <a:chOff x="1011572" y="1886049"/>
            <a:chExt cx="3816898" cy="3220442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1658772" y="3449604"/>
              <a:ext cx="2889705" cy="1146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105185" y="3443084"/>
              <a:ext cx="2299155" cy="116776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28045" y="4606185"/>
              <a:ext cx="344395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128045" y="2290276"/>
              <a:ext cx="1068224" cy="23159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96269" y="2290276"/>
              <a:ext cx="2375731" cy="23159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 flipV="1">
              <a:off x="4541782" y="4579588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587502" y="4623545"/>
              <a:ext cx="240968" cy="45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vi-VN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 flipV="1">
              <a:off x="1105185" y="4577826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918291" y="1886049"/>
              <a:ext cx="240968" cy="45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1011572" y="4623545"/>
              <a:ext cx="212949" cy="45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655092" y="4490770"/>
              <a:ext cx="136733" cy="23083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929448" y="4490770"/>
              <a:ext cx="136733" cy="23083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2762854" y="4647912"/>
              <a:ext cx="313819" cy="45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6" name="Straight Connector 35"/>
            <p:cNvCxnSpPr>
              <a:endCxn id="37" idx="4"/>
            </p:cNvCxnSpPr>
            <p:nvPr/>
          </p:nvCxnSpPr>
          <p:spPr>
            <a:xfrm flipH="1" flipV="1">
              <a:off x="2198697" y="2318850"/>
              <a:ext cx="647760" cy="228680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2170122" y="2261700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2817768" y="4577190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3355559" y="3424555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723954" y="2890080"/>
              <a:ext cx="283071" cy="115416"/>
              <a:chOff x="2723954" y="2890080"/>
              <a:chExt cx="283071" cy="115416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2723954" y="2890080"/>
                <a:ext cx="252591" cy="52307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754434" y="2957848"/>
                <a:ext cx="252591" cy="4764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1628502" y="3413338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790736" y="2722358"/>
              <a:ext cx="285810" cy="253692"/>
              <a:chOff x="1790736" y="2722358"/>
              <a:chExt cx="285810" cy="25369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856963" y="2722358"/>
                <a:ext cx="152431" cy="25369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1790736" y="2802320"/>
                <a:ext cx="285810" cy="10129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3461669" y="3047008"/>
              <a:ext cx="252176" cy="45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1380544" y="3167849"/>
              <a:ext cx="226960" cy="45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2598812" y="3806190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2604142" y="3308494"/>
              <a:ext cx="238168" cy="45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770579" y="3907607"/>
              <a:ext cx="283071" cy="115416"/>
              <a:chOff x="2723954" y="2890080"/>
              <a:chExt cx="283071" cy="115416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V="1">
                <a:off x="2723954" y="2890080"/>
                <a:ext cx="252591" cy="52307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2754434" y="2957848"/>
                <a:ext cx="252591" cy="4764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266703" y="3865454"/>
              <a:ext cx="285810" cy="253692"/>
              <a:chOff x="1790736" y="2722358"/>
              <a:chExt cx="285810" cy="25369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856963" y="2722358"/>
                <a:ext cx="152431" cy="25369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1790736" y="2802320"/>
                <a:ext cx="285810" cy="10129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/>
          <p:cNvGrpSpPr/>
          <p:nvPr/>
        </p:nvGrpSpPr>
        <p:grpSpPr>
          <a:xfrm>
            <a:off x="4367160" y="5086233"/>
            <a:ext cx="2409495" cy="1593333"/>
            <a:chOff x="1584359" y="1820104"/>
            <a:chExt cx="3792940" cy="3108694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2231559" y="3326479"/>
              <a:ext cx="2889705" cy="114683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677972" y="3319959"/>
              <a:ext cx="2299155" cy="116776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00832" y="4483060"/>
              <a:ext cx="344395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700832" y="2167151"/>
              <a:ext cx="1068224" cy="23159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769056" y="2167151"/>
              <a:ext cx="2375731" cy="23159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20"/>
            <p:cNvSpPr>
              <a:spLocks noChangeArrowheads="1"/>
            </p:cNvSpPr>
            <p:nvPr/>
          </p:nvSpPr>
          <p:spPr bwMode="auto">
            <a:xfrm flipV="1">
              <a:off x="5114569" y="4456463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5160288" y="4500420"/>
              <a:ext cx="217011" cy="42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vi-VN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Oval 20"/>
            <p:cNvSpPr>
              <a:spLocks noChangeArrowheads="1"/>
            </p:cNvSpPr>
            <p:nvPr/>
          </p:nvSpPr>
          <p:spPr bwMode="auto">
            <a:xfrm flipV="1">
              <a:off x="1677972" y="4454701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2638969" y="1820104"/>
              <a:ext cx="217011" cy="42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1584359" y="4500420"/>
              <a:ext cx="191777" cy="42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2742909" y="2138575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" name="Oval 19"/>
            <p:cNvSpPr>
              <a:spLocks noChangeArrowheads="1"/>
            </p:cNvSpPr>
            <p:nvPr/>
          </p:nvSpPr>
          <p:spPr bwMode="auto">
            <a:xfrm>
              <a:off x="3928346" y="3301430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296741" y="2766955"/>
              <a:ext cx="283071" cy="115416"/>
              <a:chOff x="2723954" y="2890080"/>
              <a:chExt cx="283071" cy="115416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2723954" y="2890080"/>
                <a:ext cx="252591" cy="52307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754434" y="2957848"/>
                <a:ext cx="252591" cy="4764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Oval 19"/>
            <p:cNvSpPr>
              <a:spLocks noChangeArrowheads="1"/>
            </p:cNvSpPr>
            <p:nvPr/>
          </p:nvSpPr>
          <p:spPr bwMode="auto">
            <a:xfrm>
              <a:off x="2201289" y="3290213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363523" y="2599233"/>
              <a:ext cx="285810" cy="253692"/>
              <a:chOff x="1790736" y="2722358"/>
              <a:chExt cx="285810" cy="253692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1856963" y="2722358"/>
                <a:ext cx="152431" cy="25369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1790736" y="2802320"/>
                <a:ext cx="285810" cy="10129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3985496" y="3029158"/>
              <a:ext cx="227105" cy="42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Rectangle 21"/>
            <p:cNvSpPr>
              <a:spLocks noChangeArrowheads="1"/>
            </p:cNvSpPr>
            <p:nvPr/>
          </p:nvSpPr>
          <p:spPr bwMode="auto">
            <a:xfrm>
              <a:off x="2023348" y="3103164"/>
              <a:ext cx="204396" cy="42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3131317" y="3208858"/>
              <a:ext cx="214489" cy="42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endParaRPr lang="vi-VN" sz="16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343366" y="3784482"/>
              <a:ext cx="283071" cy="115416"/>
              <a:chOff x="2723954" y="2890080"/>
              <a:chExt cx="283071" cy="115416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V="1">
                <a:off x="2723954" y="2890080"/>
                <a:ext cx="252591" cy="52307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754434" y="2957848"/>
                <a:ext cx="252591" cy="4764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1839490" y="3742329"/>
              <a:ext cx="285810" cy="253692"/>
              <a:chOff x="1790736" y="2722358"/>
              <a:chExt cx="285810" cy="253692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1856963" y="2722358"/>
                <a:ext cx="152431" cy="25369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1790736" y="2802320"/>
                <a:ext cx="285810" cy="101292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Oval 19"/>
            <p:cNvSpPr>
              <a:spLocks noChangeArrowheads="1"/>
            </p:cNvSpPr>
            <p:nvPr/>
          </p:nvSpPr>
          <p:spPr bwMode="auto">
            <a:xfrm>
              <a:off x="3171599" y="3683065"/>
              <a:ext cx="57150" cy="571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880317" y="5019140"/>
            <a:ext cx="2115688" cy="1714527"/>
            <a:chOff x="7618632" y="1749814"/>
            <a:chExt cx="3825178" cy="3216422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7735105" y="4448167"/>
              <a:ext cx="344395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735105" y="2132258"/>
              <a:ext cx="1068224" cy="23159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8803329" y="2132258"/>
              <a:ext cx="2375731" cy="23159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20"/>
            <p:cNvSpPr>
              <a:spLocks noChangeArrowheads="1"/>
            </p:cNvSpPr>
            <p:nvPr/>
          </p:nvSpPr>
          <p:spPr bwMode="auto">
            <a:xfrm flipV="1">
              <a:off x="11148842" y="4421570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" name="Rectangle 21"/>
            <p:cNvSpPr>
              <a:spLocks noChangeArrowheads="1"/>
            </p:cNvSpPr>
            <p:nvPr/>
          </p:nvSpPr>
          <p:spPr bwMode="auto">
            <a:xfrm>
              <a:off x="11194562" y="4465527"/>
              <a:ext cx="249248" cy="47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vi-VN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" name="Oval 20"/>
            <p:cNvSpPr>
              <a:spLocks noChangeArrowheads="1"/>
            </p:cNvSpPr>
            <p:nvPr/>
          </p:nvSpPr>
          <p:spPr bwMode="auto">
            <a:xfrm flipV="1">
              <a:off x="7712245" y="4419808"/>
              <a:ext cx="45719" cy="45719"/>
            </a:xfrm>
            <a:prstGeom prst="ellipse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" name="Rectangle 21"/>
            <p:cNvSpPr>
              <a:spLocks noChangeArrowheads="1"/>
            </p:cNvSpPr>
            <p:nvPr/>
          </p:nvSpPr>
          <p:spPr bwMode="auto">
            <a:xfrm>
              <a:off x="8444334" y="1749814"/>
              <a:ext cx="249248" cy="47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" name="Rectangle 21"/>
            <p:cNvSpPr>
              <a:spLocks noChangeArrowheads="1"/>
            </p:cNvSpPr>
            <p:nvPr/>
          </p:nvSpPr>
          <p:spPr bwMode="auto">
            <a:xfrm>
              <a:off x="7618632" y="4465527"/>
              <a:ext cx="220266" cy="47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0262152" y="4332752"/>
              <a:ext cx="136733" cy="23083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536508" y="4332752"/>
              <a:ext cx="136733" cy="23083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21"/>
            <p:cNvSpPr>
              <a:spLocks noChangeArrowheads="1"/>
            </p:cNvSpPr>
            <p:nvPr/>
          </p:nvSpPr>
          <p:spPr bwMode="auto">
            <a:xfrm>
              <a:off x="9369912" y="4489894"/>
              <a:ext cx="324602" cy="47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endParaRPr lang="vi-VN" sz="16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04" name="Straight Connector 103"/>
            <p:cNvCxnSpPr>
              <a:endCxn id="105" idx="4"/>
            </p:cNvCxnSpPr>
            <p:nvPr/>
          </p:nvCxnSpPr>
          <p:spPr>
            <a:xfrm flipH="1" flipV="1">
              <a:off x="8805757" y="2160832"/>
              <a:ext cx="647760" cy="228680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9"/>
            <p:cNvSpPr>
              <a:spLocks noChangeArrowheads="1"/>
            </p:cNvSpPr>
            <p:nvPr/>
          </p:nvSpPr>
          <p:spPr bwMode="auto">
            <a:xfrm>
              <a:off x="8777182" y="2103682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" name="Oval 19"/>
            <p:cNvSpPr>
              <a:spLocks noChangeArrowheads="1"/>
            </p:cNvSpPr>
            <p:nvPr/>
          </p:nvSpPr>
          <p:spPr bwMode="auto">
            <a:xfrm>
              <a:off x="9424828" y="4419172"/>
              <a:ext cx="57150" cy="5715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Oval 19"/>
            <p:cNvSpPr>
              <a:spLocks noChangeArrowheads="1"/>
            </p:cNvSpPr>
            <p:nvPr/>
          </p:nvSpPr>
          <p:spPr bwMode="auto">
            <a:xfrm>
              <a:off x="9205872" y="3648172"/>
              <a:ext cx="57150" cy="571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9328968" y="3262630"/>
              <a:ext cx="246352" cy="47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sz="165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endParaRPr lang="vi-VN" sz="16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9" name="Oval 19"/>
            <p:cNvSpPr>
              <a:spLocks noChangeArrowheads="1"/>
            </p:cNvSpPr>
            <p:nvPr/>
          </p:nvSpPr>
          <p:spPr bwMode="auto">
            <a:xfrm>
              <a:off x="8990204" y="2882371"/>
              <a:ext cx="57150" cy="571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vi-VN" sz="165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8438575" y="3700291"/>
                <a:ext cx="943194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575" y="3700291"/>
                <a:ext cx="943194" cy="612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9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"/>
          <p:cNvGrpSpPr/>
          <p:nvPr/>
        </p:nvGrpSpPr>
        <p:grpSpPr>
          <a:xfrm>
            <a:off x="-565672" y="342071"/>
            <a:ext cx="10417121" cy="1078832"/>
            <a:chOff x="0" y="0"/>
            <a:chExt cx="3762534" cy="328484"/>
          </a:xfrm>
        </p:grpSpPr>
        <p:sp>
          <p:nvSpPr>
            <p:cNvPr id="31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1866597" y="595086"/>
            <a:ext cx="541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5066" y="857250"/>
            <a:ext cx="914400" cy="10221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6700" y="2440263"/>
            <a:ext cx="2705714" cy="3163161"/>
            <a:chOff x="924909" y="3568797"/>
            <a:chExt cx="5411428" cy="4241703"/>
          </a:xfrm>
        </p:grpSpPr>
        <p:grpSp>
          <p:nvGrpSpPr>
            <p:cNvPr id="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18771" y="4786715"/>
              <a:ext cx="5195976" cy="2435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pt-BR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Học thuộc:</a:t>
              </a:r>
            </a:p>
            <a:p>
              <a:pPr algn="ctr" defTabSz="457200">
                <a:buClr>
                  <a:srgbClr val="000000"/>
                </a:buClr>
              </a:pPr>
              <a:r>
                <a:rPr lang="pt-BR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Phần Ghi nhớ, nhận xét, chú ý  </a:t>
              </a:r>
            </a:p>
            <a:p>
              <a:pPr algn="ctr" defTabSz="457200">
                <a:buClr>
                  <a:srgbClr val="000000"/>
                </a:buClr>
              </a:pPr>
              <a:r>
                <a:rPr lang="pt-BR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trong bài</a:t>
              </a:r>
              <a:r>
                <a:rPr lang="pt-BR" sz="2800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99906" y="1673918"/>
            <a:ext cx="3121800" cy="4236458"/>
            <a:chOff x="6517165" y="3553166"/>
            <a:chExt cx="5847943" cy="5022379"/>
          </a:xfrm>
        </p:grpSpPr>
        <p:grpSp>
          <p:nvGrpSpPr>
            <p:cNvPr id="14" name="Group 3"/>
            <p:cNvGrpSpPr/>
            <p:nvPr/>
          </p:nvGrpSpPr>
          <p:grpSpPr>
            <a:xfrm>
              <a:off x="6517165" y="3553166"/>
              <a:ext cx="5802450" cy="5022379"/>
              <a:chOff x="-194089" y="-1"/>
              <a:chExt cx="3413206" cy="3672867"/>
            </a:xfrm>
          </p:grpSpPr>
          <p:sp>
            <p:nvSpPr>
              <p:cNvPr id="20" name="Freeform 4"/>
              <p:cNvSpPr/>
              <p:nvPr/>
            </p:nvSpPr>
            <p:spPr>
              <a:xfrm>
                <a:off x="-194089" y="31514"/>
                <a:ext cx="3413206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1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6942886" y="3861451"/>
              <a:ext cx="5422222" cy="3448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</a:pPr>
              <a:r>
                <a:rPr lang="pt-BR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bài:</a:t>
              </a:r>
            </a:p>
            <a:p>
              <a:pPr algn="ctr" defTabSz="457200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</a:pPr>
              <a:r>
                <a:rPr lang="pt-BR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Luyện tập 1, 2-SGK – tr105 </a:t>
              </a:r>
            </a:p>
            <a:p>
              <a:pPr algn="ctr" defTabSz="457200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</a:pPr>
              <a:r>
                <a:rPr lang="pt-BR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1, 3- SGK- </a:t>
              </a:r>
            </a:p>
            <a:p>
              <a:pPr algn="ctr" defTabSz="457200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</a:pPr>
              <a:r>
                <a:rPr lang="pt-BR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 107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4439" y="2438399"/>
            <a:ext cx="2711112" cy="3201056"/>
            <a:chOff x="12644694" y="3479846"/>
            <a:chExt cx="5422223" cy="4768129"/>
          </a:xfrm>
        </p:grpSpPr>
        <p:grpSp>
          <p:nvGrpSpPr>
            <p:cNvPr id="23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5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6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4" name="Rectangle 23"/>
            <p:cNvSpPr/>
            <p:nvPr/>
          </p:nvSpPr>
          <p:spPr>
            <a:xfrm>
              <a:off x="12659244" y="4086411"/>
              <a:ext cx="5369731" cy="4161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400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2400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2400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457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</a:t>
              </a:r>
              <a:r>
                <a:rPr lang="en-US" sz="2400" b="1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Luyện</a:t>
              </a:r>
              <a:r>
                <a:rPr lang="en-US" sz="2400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lang="en-US" sz="2400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-</a:t>
              </a:r>
              <a:r>
                <a:rPr lang="vi-VN" sz="2400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Tính chất ba đường </a:t>
              </a:r>
              <a:r>
                <a:rPr lang="en-US" sz="2400" b="1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trung</a:t>
              </a:r>
              <a:r>
                <a:rPr lang="en-US" sz="2400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tuyến</a:t>
              </a:r>
              <a:r>
                <a:rPr lang="en-US" sz="2400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 </a:t>
              </a:r>
              <a:r>
                <a:rPr lang="vi-VN" sz="2400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của tam giác"</a:t>
              </a:r>
              <a:endParaRPr lang="pt-BR" sz="2400" b="1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414105">
            <a:off x="-104595" y="5917044"/>
            <a:ext cx="736114" cy="822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1371600"/>
            <a:ext cx="8115300" cy="41148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07965" y="3295593"/>
            <a:ext cx="2328070" cy="232807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8673" y="1779569"/>
            <a:ext cx="7826654" cy="151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 defTabSz="457200">
              <a:lnSpc>
                <a:spcPct val="150000"/>
              </a:lnSpc>
            </a:pP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485482"/>
            <a:ext cx="1143000" cy="141269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21884" y="4344670"/>
            <a:ext cx="1854942" cy="1554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550349" y="1143000"/>
            <a:ext cx="10287000" cy="360663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680470" y="5753100"/>
            <a:ext cx="10417121" cy="909456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33800" y="4419600"/>
            <a:ext cx="2228850" cy="14422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776" y="1505479"/>
            <a:ext cx="7614630" cy="86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vi-VN" sz="3750" b="1" kern="0" dirty="0">
                <a:solidFill>
                  <a:srgbClr val="FF0000"/>
                </a:solidFill>
                <a:latin typeface="Arial" panose="020B0604020202020204" pitchFamily="34" charset="0"/>
              </a:rPr>
              <a:t>CHƯƠNG </a:t>
            </a:r>
            <a:r>
              <a:rPr lang="en-US" sz="375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en-US" sz="3750" b="1" kern="0" dirty="0">
                <a:solidFill>
                  <a:srgbClr val="FF0000"/>
                </a:solidFill>
                <a:latin typeface="Calibri"/>
              </a:rPr>
              <a:t>. </a:t>
            </a:r>
            <a:r>
              <a:rPr lang="vi-VN" sz="3750" b="1" kern="0" dirty="0">
                <a:solidFill>
                  <a:srgbClr val="FF0000"/>
                </a:solidFill>
                <a:latin typeface="Arial" panose="020B0604020202020204" pitchFamily="34" charset="0"/>
              </a:rPr>
              <a:t>TAM GIÁC</a:t>
            </a:r>
            <a:endParaRPr lang="en-US" sz="375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514600"/>
            <a:ext cx="8229600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vi-VN" sz="36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10: TÍNH CHẤT BA ĐƯỜNG TRUNG TUYẾN CỦA TAM GIÁC</a:t>
            </a:r>
            <a:endParaRPr lang="en-US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2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12CE8D-8FE9-3797-5DC7-298DDBD40A4F}"/>
              </a:ext>
            </a:extLst>
          </p:cNvPr>
          <p:cNvSpPr txBox="1"/>
          <p:nvPr/>
        </p:nvSpPr>
        <p:spPr>
          <a:xfrm>
            <a:off x="628650" y="365126"/>
            <a:ext cx="649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prstClr val="black"/>
                </a:solidFill>
                <a:highlight>
                  <a:srgbClr val="C5C5FF"/>
                </a:highlight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dirty="0">
              <a:solidFill>
                <a:prstClr val="black"/>
              </a:solidFill>
              <a:highlight>
                <a:srgbClr val="C5C5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3CDE9ACC-0FF7-9B55-EA46-2C780A65F0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1602" y="1112836"/>
                <a:ext cx="6934198" cy="177570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ABC; </a:t>
                </a:r>
                <a:b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BC; </a:t>
                </a:r>
                <a:b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Nối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M.</a:t>
                </a: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3CDE9ACC-0FF7-9B55-EA46-2C780A65F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2" y="1112836"/>
                <a:ext cx="6934198" cy="1775705"/>
              </a:xfrm>
              <a:prstGeom prst="rect">
                <a:avLst/>
              </a:prstGeom>
              <a:blipFill>
                <a:blip r:embed="rId2"/>
                <a:stretch>
                  <a:fillRect l="-21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8C241E3-6541-AA72-178C-887758F58C6C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2801868"/>
            <a:ext cx="5105400" cy="2898614"/>
            <a:chOff x="0" y="672"/>
            <a:chExt cx="3308" cy="20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54FFDF-873C-3649-96F7-85157B9AF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3308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D7AC29-F376-ED93-4E54-745A3B6CA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04"/>
              <a:ext cx="545" cy="426"/>
              <a:chOff x="1200" y="2640"/>
              <a:chExt cx="545" cy="426"/>
            </a:xfrm>
          </p:grpSpPr>
          <p:pic>
            <p:nvPicPr>
              <p:cNvPr id="14" name="Picture 6">
                <a:extLst>
                  <a:ext uri="{FF2B5EF4-FFF2-40B4-BE49-F238E27FC236}">
                    <a16:creationId xmlns:a16="http://schemas.microsoft.com/office/drawing/2014/main" id="{ADDBF4CF-0328-1835-26AF-261AC7057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545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7">
                <a:extLst>
                  <a:ext uri="{FF2B5EF4-FFF2-40B4-BE49-F238E27FC236}">
                    <a16:creationId xmlns:a16="http://schemas.microsoft.com/office/drawing/2014/main" id="{AB5BE66D-D829-0C7B-D710-2D5BD9ADA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666"/>
                <a:ext cx="48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DB671E2E-D8C1-55A6-CE80-BB73A7DD6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256"/>
              <a:ext cx="1360" cy="152"/>
              <a:chOff x="816" y="2200"/>
              <a:chExt cx="1360" cy="152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C7B25412-3B66-8154-C5DD-F5FF9D3F3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208"/>
                <a:ext cx="32" cy="144"/>
                <a:chOff x="816" y="2208"/>
                <a:chExt cx="32" cy="144"/>
              </a:xfrm>
            </p:grpSpPr>
            <p:sp>
              <p:nvSpPr>
                <p:cNvPr id="12" name="Line 10">
                  <a:extLst>
                    <a:ext uri="{FF2B5EF4-FFF2-40B4-BE49-F238E27FC236}">
                      <a16:creationId xmlns:a16="http://schemas.microsoft.com/office/drawing/2014/main" id="{A6EDCDA9-C409-5707-2D78-4116AAA96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Line 11">
                  <a:extLst>
                    <a:ext uri="{FF2B5EF4-FFF2-40B4-BE49-F238E27FC236}">
                      <a16:creationId xmlns:a16="http://schemas.microsoft.com/office/drawing/2014/main" id="{2755CEFD-2FA2-41B9-8BCE-97437FF1DF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2C21155-49E5-F4E2-EA39-3F7C5D8C62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4" y="2200"/>
                <a:ext cx="32" cy="144"/>
                <a:chOff x="816" y="2208"/>
                <a:chExt cx="32" cy="144"/>
              </a:xfrm>
            </p:grpSpPr>
            <p:sp>
              <p:nvSpPr>
                <p:cNvPr id="10" name="Line 13">
                  <a:extLst>
                    <a:ext uri="{FF2B5EF4-FFF2-40B4-BE49-F238E27FC236}">
                      <a16:creationId xmlns:a16="http://schemas.microsoft.com/office/drawing/2014/main" id="{5D8077CF-F98E-30E8-F090-02BC79AA68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" name="Line 14">
                  <a:extLst>
                    <a:ext uri="{FF2B5EF4-FFF2-40B4-BE49-F238E27FC236}">
                      <a16:creationId xmlns:a16="http://schemas.microsoft.com/office/drawing/2014/main" id="{9740E68F-B681-7E71-D8A5-329F6DB87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pic>
        <p:nvPicPr>
          <p:cNvPr id="16" name="Picture 13">
            <a:extLst>
              <a:ext uri="{FF2B5EF4-FFF2-40B4-BE49-F238E27FC236}">
                <a16:creationId xmlns:a16="http://schemas.microsoft.com/office/drawing/2014/main" id="{96084EB7-87A8-E43B-7575-55034B813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0373" y="1350044"/>
            <a:ext cx="578827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12CE8D-8FE9-3797-5DC7-298DDBD40A4F}"/>
              </a:ext>
            </a:extLst>
          </p:cNvPr>
          <p:cNvSpPr txBox="1"/>
          <p:nvPr/>
        </p:nvSpPr>
        <p:spPr>
          <a:xfrm>
            <a:off x="628650" y="365126"/>
            <a:ext cx="649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5C5FF"/>
              </a:highligh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C241E3-6541-AA72-178C-887758F58C6C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762000"/>
            <a:ext cx="5105400" cy="2898614"/>
            <a:chOff x="0" y="672"/>
            <a:chExt cx="3308" cy="20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54FFDF-873C-3649-96F7-85157B9AF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3308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D7AC29-F376-ED93-4E54-745A3B6CA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04"/>
              <a:ext cx="545" cy="426"/>
              <a:chOff x="1200" y="2640"/>
              <a:chExt cx="545" cy="426"/>
            </a:xfrm>
          </p:grpSpPr>
          <p:pic>
            <p:nvPicPr>
              <p:cNvPr id="14" name="Picture 6">
                <a:extLst>
                  <a:ext uri="{FF2B5EF4-FFF2-40B4-BE49-F238E27FC236}">
                    <a16:creationId xmlns:a16="http://schemas.microsoft.com/office/drawing/2014/main" id="{ADDBF4CF-0328-1835-26AF-261AC7057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545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7">
                <a:extLst>
                  <a:ext uri="{FF2B5EF4-FFF2-40B4-BE49-F238E27FC236}">
                    <a16:creationId xmlns:a16="http://schemas.microsoft.com/office/drawing/2014/main" id="{AB5BE66D-D829-0C7B-D710-2D5BD9ADA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666"/>
                <a:ext cx="48" cy="48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DB671E2E-D8C1-55A6-CE80-BB73A7DD6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256"/>
              <a:ext cx="1360" cy="152"/>
              <a:chOff x="816" y="2200"/>
              <a:chExt cx="1360" cy="152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C7B25412-3B66-8154-C5DD-F5FF9D3F3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208"/>
                <a:ext cx="32" cy="144"/>
                <a:chOff x="816" y="2208"/>
                <a:chExt cx="32" cy="144"/>
              </a:xfrm>
            </p:grpSpPr>
            <p:sp>
              <p:nvSpPr>
                <p:cNvPr id="12" name="Line 10">
                  <a:extLst>
                    <a:ext uri="{FF2B5EF4-FFF2-40B4-BE49-F238E27FC236}">
                      <a16:creationId xmlns:a16="http://schemas.microsoft.com/office/drawing/2014/main" id="{A6EDCDA9-C409-5707-2D78-4116AAA96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Line 11">
                  <a:extLst>
                    <a:ext uri="{FF2B5EF4-FFF2-40B4-BE49-F238E27FC236}">
                      <a16:creationId xmlns:a16="http://schemas.microsoft.com/office/drawing/2014/main" id="{2755CEFD-2FA2-41B9-8BCE-97437FF1DF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42C21155-49E5-F4E2-EA39-3F7C5D8C62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4" y="2200"/>
                <a:ext cx="32" cy="144"/>
                <a:chOff x="816" y="2208"/>
                <a:chExt cx="32" cy="144"/>
              </a:xfrm>
            </p:grpSpPr>
            <p:sp>
              <p:nvSpPr>
                <p:cNvPr id="10" name="Line 13">
                  <a:extLst>
                    <a:ext uri="{FF2B5EF4-FFF2-40B4-BE49-F238E27FC236}">
                      <a16:creationId xmlns:a16="http://schemas.microsoft.com/office/drawing/2014/main" id="{5D8077CF-F98E-30E8-F090-02BC79AA68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Line 14">
                  <a:extLst>
                    <a:ext uri="{FF2B5EF4-FFF2-40B4-BE49-F238E27FC236}">
                      <a16:creationId xmlns:a16="http://schemas.microsoft.com/office/drawing/2014/main" id="{9740E68F-B681-7E71-D8A5-329F6DB87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" y="220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B7139F4-5053-6EEC-62E6-39560630A828}"/>
              </a:ext>
            </a:extLst>
          </p:cNvPr>
          <p:cNvSpPr/>
          <p:nvPr/>
        </p:nvSpPr>
        <p:spPr>
          <a:xfrm>
            <a:off x="228600" y="3640705"/>
            <a:ext cx="8686799" cy="150913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AM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BC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xuất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BC)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DC18A7F-D827-2D85-1B5A-B8C0F761BE23}"/>
              </a:ext>
            </a:extLst>
          </p:cNvPr>
          <p:cNvSpPr txBox="1">
            <a:spLocks/>
          </p:cNvSpPr>
          <p:nvPr/>
        </p:nvSpPr>
        <p:spPr>
          <a:xfrm>
            <a:off x="990599" y="5345126"/>
            <a:ext cx="7315201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9C1FC2-024E-55D8-B5C5-2A977522692C}"/>
              </a:ext>
            </a:extLst>
          </p:cNvPr>
          <p:cNvCxnSpPr>
            <a:cxnSpLocks/>
          </p:cNvCxnSpPr>
          <p:nvPr/>
        </p:nvCxnSpPr>
        <p:spPr>
          <a:xfrm>
            <a:off x="3834489" y="1022803"/>
            <a:ext cx="970258" cy="2585560"/>
          </a:xfrm>
          <a:prstGeom prst="line">
            <a:avLst/>
          </a:prstGeom>
          <a:noFill/>
          <a:ln w="19050" cap="flat" cmpd="sng" algn="ctr">
            <a:solidFill>
              <a:srgbClr val="4D4D4D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281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9BC664-DDCD-908F-0CB1-C726FFCE673C}"/>
              </a:ext>
            </a:extLst>
          </p:cNvPr>
          <p:cNvSpPr txBox="1"/>
          <p:nvPr/>
        </p:nvSpPr>
        <p:spPr>
          <a:xfrm>
            <a:off x="504825" y="533400"/>
            <a:ext cx="649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5C5FF"/>
              </a:highligh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8C482-D061-3937-B942-7D0FE83A1DBA}"/>
              </a:ext>
            </a:extLst>
          </p:cNvPr>
          <p:cNvSpPr/>
          <p:nvPr/>
        </p:nvSpPr>
        <p:spPr>
          <a:xfrm>
            <a:off x="530616" y="2057401"/>
            <a:ext cx="8134350" cy="2463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A192C36-D957-5F05-766C-8B53CE114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81001" y="1524000"/>
            <a:ext cx="1381425" cy="813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5F2DBD-8F91-BA6E-28D4-72EA09C02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626446"/>
            <a:ext cx="928028" cy="10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6562" y="859518"/>
            <a:ext cx="7336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ba đoạn thẳng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AM, DN, CP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thẳng nào là đường trung tuyến của tam giác ABC?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791200" y="2083026"/>
            <a:ext cx="1714500" cy="394709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vi-VN" sz="20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0" y="2477735"/>
            <a:ext cx="4163451" cy="3908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50222" y="2890627"/>
                <a:ext cx="4922408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spcAft>
                    <a:spcPts val="60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𝑨𝑴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defTabSz="457200">
                  <a:spcAft>
                    <a:spcPts val="60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defTabSz="457200">
                  <a:spcAft>
                    <a:spcPts val="60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CP, DN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222" y="2890627"/>
                <a:ext cx="4922408" cy="2831544"/>
              </a:xfrm>
              <a:prstGeom prst="rect">
                <a:avLst/>
              </a:prstGeom>
              <a:blipFill>
                <a:blip r:embed="rId3"/>
                <a:stretch>
                  <a:fillRect l="-2602" t="-2151" r="-1735" b="-4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BEA380D-07B9-C117-983D-2068EEF6D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41759"/>
            <a:ext cx="683889" cy="631283"/>
          </a:xfrm>
          <a:prstGeom prst="rect">
            <a:avLst/>
          </a:prstGeom>
        </p:spPr>
      </p:pic>
      <p:sp>
        <p:nvSpPr>
          <p:cNvPr id="3" name="Pentagon 8">
            <a:extLst>
              <a:ext uri="{FF2B5EF4-FFF2-40B4-BE49-F238E27FC236}">
                <a16:creationId xmlns:a16="http://schemas.microsoft.com/office/drawing/2014/main" id="{6642163D-C196-B3A4-9C81-1D6347A1400F}"/>
              </a:ext>
            </a:extLst>
          </p:cNvPr>
          <p:cNvSpPr/>
          <p:nvPr/>
        </p:nvSpPr>
        <p:spPr>
          <a:xfrm>
            <a:off x="-155038" y="216080"/>
            <a:ext cx="2743200" cy="609600"/>
          </a:xfrm>
          <a:prstGeom prst="homePlate">
            <a:avLst/>
          </a:prstGeom>
          <a:solidFill>
            <a:srgbClr val="FFCC66"/>
          </a:solidFill>
          <a:ln>
            <a:solidFill>
              <a:srgbClr val="E87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1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8">
            <a:extLst>
              <a:ext uri="{FF2B5EF4-FFF2-40B4-BE49-F238E27FC236}">
                <a16:creationId xmlns:a16="http://schemas.microsoft.com/office/drawing/2014/main" id="{C5647C17-3521-43A8-A7EF-FD95DA1B9CED}"/>
              </a:ext>
            </a:extLst>
          </p:cNvPr>
          <p:cNvSpPr/>
          <p:nvPr/>
        </p:nvSpPr>
        <p:spPr>
          <a:xfrm>
            <a:off x="-152400" y="276156"/>
            <a:ext cx="2590800" cy="609600"/>
          </a:xfrm>
          <a:prstGeom prst="homePlate">
            <a:avLst/>
          </a:prstGeom>
          <a:solidFill>
            <a:srgbClr val="FFCC66"/>
          </a:solidFill>
          <a:ln>
            <a:solidFill>
              <a:srgbClr val="E87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BÀI 1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D9FC2-7315-A786-B6A9-6B60DBA6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4036"/>
            <a:ext cx="4419600" cy="274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52E4F7-6853-0A42-8098-95C9142B21E6}"/>
              </a:ext>
            </a:extLst>
          </p:cNvPr>
          <p:cNvSpPr/>
          <p:nvPr/>
        </p:nvSpPr>
        <p:spPr>
          <a:xfrm>
            <a:off x="466871" y="1285558"/>
            <a:ext cx="7905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D5A618-DC86-8ACF-18DB-CD3A01FDAB1E}"/>
              </a:ext>
            </a:extLst>
          </p:cNvPr>
          <p:cNvSpPr/>
          <p:nvPr/>
        </p:nvSpPr>
        <p:spPr>
          <a:xfrm>
            <a:off x="4435426" y="3581400"/>
            <a:ext cx="4708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AM, BN, CP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CE33373-6E4C-65A3-2E1C-2516B14E9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36"/>
          <a:stretch/>
        </p:blipFill>
        <p:spPr>
          <a:xfrm>
            <a:off x="7944142" y="214967"/>
            <a:ext cx="1199858" cy="133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70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BDD6F-BFCC-3DCE-3CB7-636FA63D3A08}"/>
              </a:ext>
            </a:extLst>
          </p:cNvPr>
          <p:cNvSpPr/>
          <p:nvPr/>
        </p:nvSpPr>
        <p:spPr>
          <a:xfrm>
            <a:off x="304448" y="2998624"/>
            <a:ext cx="8431354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5C5FF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5394E-A455-06B6-09A7-D4AA6145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849" y="5679676"/>
            <a:ext cx="851828" cy="994573"/>
          </a:xfrm>
          <a:prstGeom prst="rect">
            <a:avLst/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900219D8-A45A-D3AA-D00F-0D29AD408946}"/>
              </a:ext>
            </a:extLst>
          </p:cNvPr>
          <p:cNvSpPr/>
          <p:nvPr/>
        </p:nvSpPr>
        <p:spPr>
          <a:xfrm>
            <a:off x="2286002" y="4017319"/>
            <a:ext cx="6857998" cy="1489569"/>
          </a:xfrm>
          <a:prstGeom prst="cloudCallout">
            <a:avLst>
              <a:gd name="adj1" fmla="val 33808"/>
              <a:gd name="adj2" fmla="val 107061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BB548E-FCEB-F569-6026-865D10152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809" y="-33816"/>
            <a:ext cx="4419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32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D1B9988-157C-465B-9566-9DC90651D446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4679</TotalTime>
  <Words>1174</Words>
  <Application>Microsoft Office PowerPoint</Application>
  <PresentationFormat>On-screen Show (4:3)</PresentationFormat>
  <Paragraphs>169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Cambria Math</vt:lpstr>
      <vt:lpstr>Londrina Solid</vt:lpstr>
      <vt:lpstr>Times New Roman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xác định trọng tâm G của tam giác ABC: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Tuấn Anh Trần</cp:lastModifiedBy>
  <cp:revision>462</cp:revision>
  <cp:lastPrinted>2018-03-17T09:38:53Z</cp:lastPrinted>
  <dcterms:created xsi:type="dcterms:W3CDTF">2014-09-13T08:02:09Z</dcterms:created>
  <dcterms:modified xsi:type="dcterms:W3CDTF">2023-03-21T17:07:15Z</dcterms:modified>
</cp:coreProperties>
</file>