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95" r:id="rId4"/>
    <p:sldMasterId id="2147483707" r:id="rId5"/>
    <p:sldMasterId id="2147483720" r:id="rId6"/>
  </p:sldMasterIdLst>
  <p:notesMasterIdLst>
    <p:notesMasterId r:id="rId41"/>
  </p:notesMasterIdLst>
  <p:sldIdLst>
    <p:sldId id="508" r:id="rId7"/>
    <p:sldId id="319" r:id="rId8"/>
    <p:sldId id="603" r:id="rId9"/>
    <p:sldId id="604" r:id="rId10"/>
    <p:sldId id="585" r:id="rId11"/>
    <p:sldId id="582" r:id="rId12"/>
    <p:sldId id="384" r:id="rId13"/>
    <p:sldId id="600" r:id="rId14"/>
    <p:sldId id="601" r:id="rId15"/>
    <p:sldId id="256" r:id="rId16"/>
    <p:sldId id="557" r:id="rId17"/>
    <p:sldId id="602" r:id="rId18"/>
    <p:sldId id="588" r:id="rId19"/>
    <p:sldId id="539" r:id="rId20"/>
    <p:sldId id="560" r:id="rId21"/>
    <p:sldId id="613" r:id="rId22"/>
    <p:sldId id="589" r:id="rId23"/>
    <p:sldId id="562" r:id="rId24"/>
    <p:sldId id="590" r:id="rId25"/>
    <p:sldId id="574" r:id="rId26"/>
    <p:sldId id="591" r:id="rId27"/>
    <p:sldId id="594" r:id="rId28"/>
    <p:sldId id="595" r:id="rId29"/>
    <p:sldId id="593" r:id="rId30"/>
    <p:sldId id="599" r:id="rId31"/>
    <p:sldId id="571" r:id="rId32"/>
    <p:sldId id="257" r:id="rId33"/>
    <p:sldId id="606" r:id="rId34"/>
    <p:sldId id="611" r:id="rId35"/>
    <p:sldId id="607" r:id="rId36"/>
    <p:sldId id="610" r:id="rId37"/>
    <p:sldId id="612" r:id="rId38"/>
    <p:sldId id="277" r:id="rId39"/>
    <p:sldId id="526" r:id="rId4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450"/>
    <a:srgbClr val="DCCCF0"/>
    <a:srgbClr val="00B888"/>
    <a:srgbClr val="BD9EE2"/>
    <a:srgbClr val="47FFCF"/>
    <a:srgbClr val="00CC99"/>
    <a:srgbClr val="F9F4B9"/>
    <a:srgbClr val="F6EF98"/>
    <a:srgbClr val="F3EA79"/>
    <a:srgbClr val="F8F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75" autoAdjust="0"/>
    <p:restoredTop sz="95934"/>
  </p:normalViewPr>
  <p:slideViewPr>
    <p:cSldViewPr snapToGrid="0" snapToObjects="1">
      <p:cViewPr varScale="1">
        <p:scale>
          <a:sx n="82" d="100"/>
          <a:sy n="82" d="100"/>
        </p:scale>
        <p:origin x="149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F3EA5-3712-4D68-AD31-ACC328673AF7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491FA9-003C-4207-BE58-8495A572AA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51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BFCB2-4A3E-432E-9AA1-892B2D9D73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521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6680C-2A23-4F48-827E-EED156A343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469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6680C-2A23-4F48-827E-EED156A343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4931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6680C-2A23-4F48-827E-EED156A343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534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2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s://www.freepik.com/" TargetMode="Externa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1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2023/3/30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132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2023/3/30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4032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2023/3/30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918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7108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92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37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02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1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5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02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5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03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5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04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69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3"/>
            <a:ext cx="5384800" cy="37719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3"/>
            <a:ext cx="5384800" cy="3771900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2" indent="0">
              <a:buNone/>
              <a:defRPr sz="2400" b="1"/>
            </a:lvl3pPr>
            <a:lvl4pPr marL="1828518" indent="0">
              <a:buNone/>
              <a:defRPr sz="2100" b="1"/>
            </a:lvl4pPr>
            <a:lvl5pPr marL="2438022" indent="0">
              <a:buNone/>
              <a:defRPr sz="2100" b="1"/>
            </a:lvl5pPr>
            <a:lvl6pPr marL="3047528" indent="0">
              <a:buNone/>
              <a:defRPr sz="2100" b="1"/>
            </a:lvl6pPr>
            <a:lvl7pPr marL="3657035" indent="0">
              <a:buNone/>
              <a:defRPr sz="2100" b="1"/>
            </a:lvl7pPr>
            <a:lvl8pPr marL="4266540" indent="0">
              <a:buNone/>
              <a:defRPr sz="2100" b="1"/>
            </a:lvl8pPr>
            <a:lvl9pPr marL="487604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07" indent="0">
              <a:buNone/>
              <a:defRPr sz="2700" b="1"/>
            </a:lvl2pPr>
            <a:lvl3pPr marL="1219012" indent="0">
              <a:buNone/>
              <a:defRPr sz="2400" b="1"/>
            </a:lvl3pPr>
            <a:lvl4pPr marL="1828518" indent="0">
              <a:buNone/>
              <a:defRPr sz="2100" b="1"/>
            </a:lvl4pPr>
            <a:lvl5pPr marL="2438022" indent="0">
              <a:buNone/>
              <a:defRPr sz="2100" b="1"/>
            </a:lvl5pPr>
            <a:lvl6pPr marL="3047528" indent="0">
              <a:buNone/>
              <a:defRPr sz="2100" b="1"/>
            </a:lvl6pPr>
            <a:lvl7pPr marL="3657035" indent="0">
              <a:buNone/>
              <a:defRPr sz="2100" b="1"/>
            </a:lvl7pPr>
            <a:lvl8pPr marL="4266540" indent="0">
              <a:buNone/>
              <a:defRPr sz="2100" b="1"/>
            </a:lvl8pPr>
            <a:lvl9pPr marL="4876045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26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50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2023/3/30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8599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9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12" indent="0">
              <a:buNone/>
              <a:defRPr sz="1300"/>
            </a:lvl3pPr>
            <a:lvl4pPr marL="1828518" indent="0">
              <a:buNone/>
              <a:defRPr sz="1200"/>
            </a:lvl4pPr>
            <a:lvl5pPr marL="2438022" indent="0">
              <a:buNone/>
              <a:defRPr sz="1200"/>
            </a:lvl5pPr>
            <a:lvl6pPr marL="3047528" indent="0">
              <a:buNone/>
              <a:defRPr sz="1200"/>
            </a:lvl6pPr>
            <a:lvl7pPr marL="3657035" indent="0">
              <a:buNone/>
              <a:defRPr sz="1200"/>
            </a:lvl7pPr>
            <a:lvl8pPr marL="4266540" indent="0">
              <a:buNone/>
              <a:defRPr sz="1200"/>
            </a:lvl8pPr>
            <a:lvl9pPr marL="48760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0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07" indent="0">
              <a:buNone/>
              <a:defRPr sz="3700"/>
            </a:lvl2pPr>
            <a:lvl3pPr marL="1219012" indent="0">
              <a:buNone/>
              <a:defRPr sz="3200"/>
            </a:lvl3pPr>
            <a:lvl4pPr marL="1828518" indent="0">
              <a:buNone/>
              <a:defRPr sz="2700"/>
            </a:lvl4pPr>
            <a:lvl5pPr marL="2438022" indent="0">
              <a:buNone/>
              <a:defRPr sz="2700"/>
            </a:lvl5pPr>
            <a:lvl6pPr marL="3047528" indent="0">
              <a:buNone/>
              <a:defRPr sz="2700"/>
            </a:lvl6pPr>
            <a:lvl7pPr marL="3657035" indent="0">
              <a:buNone/>
              <a:defRPr sz="2700"/>
            </a:lvl7pPr>
            <a:lvl8pPr marL="4266540" indent="0">
              <a:buNone/>
              <a:defRPr sz="2700"/>
            </a:lvl8pPr>
            <a:lvl9pPr marL="4876045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900"/>
            </a:lvl1pPr>
            <a:lvl2pPr marL="609507" indent="0">
              <a:buNone/>
              <a:defRPr sz="1600"/>
            </a:lvl2pPr>
            <a:lvl3pPr marL="1219012" indent="0">
              <a:buNone/>
              <a:defRPr sz="1300"/>
            </a:lvl3pPr>
            <a:lvl4pPr marL="1828518" indent="0">
              <a:buNone/>
              <a:defRPr sz="1200"/>
            </a:lvl4pPr>
            <a:lvl5pPr marL="2438022" indent="0">
              <a:buNone/>
              <a:defRPr sz="1200"/>
            </a:lvl5pPr>
            <a:lvl6pPr marL="3047528" indent="0">
              <a:buNone/>
              <a:defRPr sz="1200"/>
            </a:lvl6pPr>
            <a:lvl7pPr marL="3657035" indent="0">
              <a:buNone/>
              <a:defRPr sz="1200"/>
            </a:lvl7pPr>
            <a:lvl8pPr marL="4266540" indent="0">
              <a:buNone/>
              <a:defRPr sz="1200"/>
            </a:lvl8pPr>
            <a:lvl9pPr marL="4876045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28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65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59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5" name="Google Shape;135;p3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6" name="Google Shape;136;p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" name="Google Shape;137;p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8" name="Google Shape;138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" name="Google Shape;140;p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" name="Google Shape;141;p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2" name="Google Shape;142;p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" name="Google Shape;144;p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" name="Google Shape;147;p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8" name="Google Shape;148;p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" name="Google Shape;153;p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4" name="Google Shape;154;p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" name="Google Shape;156;p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8" name="Google Shape;158;p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6" name="Google Shape;186;p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7" name="Google Shape;187;p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8" name="Google Shape;188;p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9" name="Google Shape;189;p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0" name="Google Shape;190;p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3"/>
          <p:cNvSpPr txBox="1">
            <a:spLocks noGrp="1"/>
          </p:cNvSpPr>
          <p:nvPr>
            <p:ph type="title"/>
          </p:nvPr>
        </p:nvSpPr>
        <p:spPr>
          <a:xfrm>
            <a:off x="3330499" y="2875457"/>
            <a:ext cx="5290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74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209" name="Google Shape;209;p3"/>
          <p:cNvSpPr txBox="1">
            <a:spLocks noGrp="1"/>
          </p:cNvSpPr>
          <p:nvPr>
            <p:ph type="title" idx="2" hasCustomPrompt="1"/>
          </p:nvPr>
        </p:nvSpPr>
        <p:spPr>
          <a:xfrm>
            <a:off x="5287533" y="1496600"/>
            <a:ext cx="13768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57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0" name="Google Shape;210;p3"/>
          <p:cNvSpPr txBox="1">
            <a:spLocks noGrp="1"/>
          </p:cNvSpPr>
          <p:nvPr>
            <p:ph type="subTitle" idx="1"/>
          </p:nvPr>
        </p:nvSpPr>
        <p:spPr>
          <a:xfrm>
            <a:off x="2978100" y="4193133"/>
            <a:ext cx="59956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11" name="Google Shape;211;p3"/>
          <p:cNvGrpSpPr/>
          <p:nvPr/>
        </p:nvGrpSpPr>
        <p:grpSpPr>
          <a:xfrm>
            <a:off x="1373567" y="2108467"/>
            <a:ext cx="592367" cy="531367"/>
            <a:chOff x="2495125" y="2142250"/>
            <a:chExt cx="444275" cy="398525"/>
          </a:xfrm>
        </p:grpSpPr>
        <p:sp>
          <p:nvSpPr>
            <p:cNvPr id="212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3"/>
          <p:cNvGrpSpPr/>
          <p:nvPr/>
        </p:nvGrpSpPr>
        <p:grpSpPr>
          <a:xfrm>
            <a:off x="9804601" y="5273701"/>
            <a:ext cx="388500" cy="375167"/>
            <a:chOff x="3243875" y="2372825"/>
            <a:chExt cx="291375" cy="281375"/>
          </a:xfrm>
        </p:grpSpPr>
        <p:sp>
          <p:nvSpPr>
            <p:cNvPr id="215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" name="Google Shape;225;p3"/>
          <p:cNvGrpSpPr/>
          <p:nvPr/>
        </p:nvGrpSpPr>
        <p:grpSpPr>
          <a:xfrm>
            <a:off x="10013868" y="1672585"/>
            <a:ext cx="222233" cy="224767"/>
            <a:chOff x="4954425" y="2036375"/>
            <a:chExt cx="166675" cy="168575"/>
          </a:xfrm>
        </p:grpSpPr>
        <p:sp>
          <p:nvSpPr>
            <p:cNvPr id="226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8" name="Google Shape;228;p3"/>
          <p:cNvSpPr/>
          <p:nvPr/>
        </p:nvSpPr>
        <p:spPr>
          <a:xfrm>
            <a:off x="2041801" y="4022766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3"/>
          <p:cNvSpPr/>
          <p:nvPr/>
        </p:nvSpPr>
        <p:spPr>
          <a:xfrm>
            <a:off x="10758967" y="361118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0" name="Google Shape;230;p3"/>
          <p:cNvGrpSpPr/>
          <p:nvPr/>
        </p:nvGrpSpPr>
        <p:grpSpPr>
          <a:xfrm>
            <a:off x="1558634" y="5420001"/>
            <a:ext cx="222233" cy="224767"/>
            <a:chOff x="4954425" y="2036375"/>
            <a:chExt cx="166675" cy="168575"/>
          </a:xfrm>
        </p:grpSpPr>
        <p:sp>
          <p:nvSpPr>
            <p:cNvPr id="231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575414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0" name="Google Shape;350;p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1"/>
          </p:nvPr>
        </p:nvSpPr>
        <p:spPr>
          <a:xfrm>
            <a:off x="2639784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2"/>
          </p:nvPr>
        </p:nvSpPr>
        <p:spPr>
          <a:xfrm>
            <a:off x="2639784" y="3471200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subTitle" idx="3"/>
          </p:nvPr>
        </p:nvSpPr>
        <p:spPr>
          <a:xfrm>
            <a:off x="6428617" y="2994033"/>
            <a:ext cx="31236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"/>
          <p:cNvSpPr txBox="1">
            <a:spLocks noGrp="1"/>
          </p:cNvSpPr>
          <p:nvPr>
            <p:ph type="subTitle" idx="4"/>
          </p:nvPr>
        </p:nvSpPr>
        <p:spPr>
          <a:xfrm>
            <a:off x="6428617" y="3471205"/>
            <a:ext cx="3123600" cy="13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2" name="Google Shape;382;p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3" name="Google Shape;383;p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0" name="Google Shape;390;p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2" name="Google Shape;392;p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3" name="Google Shape;393;p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241371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6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6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6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09" name="Google Shape;409;p6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410" name="Google Shape;410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2" name="Google Shape;412;p6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413" name="Google Shape;413;p6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5" name="Google Shape;415;p6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416" name="Google Shape;416;p6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8" name="Google Shape;418;p6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419" name="Google Shape;419;p6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6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422" name="Google Shape;422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4" name="Google Shape;424;p6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425" name="Google Shape;425;p6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7" name="Google Shape;427;p6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6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4" name="Google Shape;444;p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5" name="Google Shape;445;p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6" name="Google Shape;446;p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" name="Google Shape;447;p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8" name="Google Shape;448;p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9" name="Google Shape;449;p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0" name="Google Shape;450;p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1" name="Google Shape;451;p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2" name="Google Shape;452;p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3" name="Google Shape;453;p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4" name="Google Shape;454;p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1" name="Google Shape;461;p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7" name="Google Shape;467;p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8" name="Google Shape;468;p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9" name="Google Shape;469;p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" name="Google Shape;470;p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1" name="Google Shape;471;p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3" name="Google Shape;473;p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6" name="Google Shape;476;p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7" name="Google Shape;477;p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8" name="Google Shape;478;p6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9" name="Google Shape;479;p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0" name="Google Shape;480;p6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81" name="Google Shape;481;p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482" name="Google Shape;482;p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2" name="Google Shape;492;p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3" name="Google Shape;493;p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494" name="Google Shape;494;p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6" name="Google Shape;496;p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906276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499" name="Google Shape;499;p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0" name="Google Shape;500;p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01" name="Google Shape;501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" name="Google Shape;503;p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4" name="Google Shape;504;p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05" name="Google Shape;505;p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7" name="Google Shape;507;p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08" name="Google Shape;508;p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9" name="Google Shape;509;p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0" name="Google Shape;510;p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11" name="Google Shape;511;p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14" name="Google Shape;514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17" name="Google Shape;517;p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19" name="Google Shape;519;p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1" name="Google Shape;521;p7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p7"/>
          <p:cNvSpPr txBox="1">
            <a:spLocks noGrp="1"/>
          </p:cNvSpPr>
          <p:nvPr>
            <p:ph type="subTitle" idx="1"/>
          </p:nvPr>
        </p:nvSpPr>
        <p:spPr>
          <a:xfrm>
            <a:off x="7411580" y="2812467"/>
            <a:ext cx="32232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7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7"/>
          <p:cNvSpPr txBox="1">
            <a:spLocks noGrp="1"/>
          </p:cNvSpPr>
          <p:nvPr>
            <p:ph type="subTitle" idx="2"/>
          </p:nvPr>
        </p:nvSpPr>
        <p:spPr>
          <a:xfrm>
            <a:off x="7408351" y="3284396"/>
            <a:ext cx="3223200" cy="17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524" name="Google Shape;524;p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5" name="Google Shape;525;p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6" name="Google Shape;526;p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7" name="Google Shape;527;p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8" name="Google Shape;528;p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9" name="Google Shape;529;p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0" name="Google Shape;530;p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1" name="Google Shape;531;p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" name="Google Shape;532;p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3" name="Google Shape;533;p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6" name="Google Shape;536;p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8" name="Google Shape;538;p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5" name="Google Shape;545;p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6" name="Google Shape;546;p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7" name="Google Shape;547;p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8" name="Google Shape;548;p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9" name="Google Shape;549;p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0" name="Google Shape;550;p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1" name="Google Shape;551;p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2" name="Google Shape;552;p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3" name="Google Shape;553;p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4" name="Google Shape;554;p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5" name="Google Shape;555;p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7" name="Google Shape;557;p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8" name="Google Shape;558;p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1" name="Google Shape;561;p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2" name="Google Shape;562;p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3" name="Google Shape;563;p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52406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576" name="Google Shape;576;p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7" name="Google Shape;577;p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578" name="Google Shape;578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0" name="Google Shape;580;p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1" name="Google Shape;581;p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582" name="Google Shape;582;p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4" name="Google Shape;584;p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585" name="Google Shape;585;p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7" name="Google Shape;587;p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588" name="Google Shape;588;p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0" name="Google Shape;590;p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591" name="Google Shape;591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93" name="Google Shape;593;p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594" name="Google Shape;594;p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6" name="Google Shape;596;p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8" name="Google Shape;598;p8"/>
          <p:cNvSpPr txBox="1">
            <a:spLocks noGrp="1"/>
          </p:cNvSpPr>
          <p:nvPr>
            <p:ph type="title"/>
          </p:nvPr>
        </p:nvSpPr>
        <p:spPr>
          <a:xfrm>
            <a:off x="2039400" y="2243400"/>
            <a:ext cx="8113200" cy="9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99" name="Google Shape;599;p8"/>
          <p:cNvSpPr txBox="1">
            <a:spLocks noGrp="1"/>
          </p:cNvSpPr>
          <p:nvPr>
            <p:ph type="subTitle" idx="1"/>
          </p:nvPr>
        </p:nvSpPr>
        <p:spPr>
          <a:xfrm>
            <a:off x="2046433" y="3207000"/>
            <a:ext cx="8113200" cy="14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133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3" name="Google Shape;623;p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73740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2023/3/30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50373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1" name="Google Shape;651;p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652" name="Google Shape;652;p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3" name="Google Shape;653;p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654" name="Google Shape;654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658" name="Google Shape;658;p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0" name="Google Shape;660;p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661" name="Google Shape;661;p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3" name="Google Shape;663;p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664" name="Google Shape;664;p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6" name="Google Shape;666;p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667" name="Google Shape;667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9" name="Google Shape;669;p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670" name="Google Shape;670;p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2" name="Google Shape;672;p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4" name="Google Shape;674;p9"/>
          <p:cNvSpPr txBox="1">
            <a:spLocks noGrp="1"/>
          </p:cNvSpPr>
          <p:nvPr>
            <p:ph type="title"/>
          </p:nvPr>
        </p:nvSpPr>
        <p:spPr>
          <a:xfrm>
            <a:off x="2686400" y="1976933"/>
            <a:ext cx="6819200" cy="185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9"/>
          <p:cNvSpPr txBox="1">
            <a:spLocks noGrp="1"/>
          </p:cNvSpPr>
          <p:nvPr>
            <p:ph type="subTitle" idx="1"/>
          </p:nvPr>
        </p:nvSpPr>
        <p:spPr>
          <a:xfrm>
            <a:off x="3459000" y="3667733"/>
            <a:ext cx="5274000" cy="13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676" name="Google Shape;676;p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0" name="Google Shape;710;p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3" name="Google Shape;713;p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4" name="Google Shape;714;p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6" name="Google Shape;716;p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7" name="Google Shape;717;p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8" name="Google Shape;718;p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9" name="Google Shape;719;p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0" name="Google Shape;720;p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1" name="Google Shape;721;p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489093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728" name="Google Shape;728;p1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29" name="Google Shape;729;p1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30" name="Google Shape;730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1" name="Google Shape;731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2" name="Google Shape;732;p1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3" name="Google Shape;733;p1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34" name="Google Shape;734;p1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5" name="Google Shape;735;p1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6" name="Google Shape;736;p1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37" name="Google Shape;737;p1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1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1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40" name="Google Shape;740;p1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1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2" name="Google Shape;742;p1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43" name="Google Shape;743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5" name="Google Shape;745;p1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46" name="Google Shape;746;p1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1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1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0" name="Google Shape;750;p10"/>
          <p:cNvSpPr txBox="1">
            <a:spLocks noGrp="1"/>
          </p:cNvSpPr>
          <p:nvPr>
            <p:ph type="title"/>
          </p:nvPr>
        </p:nvSpPr>
        <p:spPr>
          <a:xfrm>
            <a:off x="4584733" y="2679400"/>
            <a:ext cx="66392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1" name="Google Shape;751;p1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2" name="Google Shape;752;p1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3" name="Google Shape;753;p1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1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5" name="Google Shape;755;p1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6" name="Google Shape;756;p1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1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1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1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0" name="Google Shape;760;p1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1" name="Google Shape;761;p1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2" name="Google Shape;762;p1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3" name="Google Shape;763;p1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1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5" name="Google Shape;765;p1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1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1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1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9" name="Google Shape;769;p1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0" name="Google Shape;770;p1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1" name="Google Shape;771;p1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2" name="Google Shape;772;p1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1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4" name="Google Shape;774;p1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5" name="Google Shape;775;p1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6" name="Google Shape;776;p1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7" name="Google Shape;777;p1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8" name="Google Shape;778;p1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9" name="Google Shape;779;p1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0" name="Google Shape;780;p1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1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1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3" name="Google Shape;783;p1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4" name="Google Shape;784;p1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5" name="Google Shape;785;p1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1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1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1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1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1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1" name="Google Shape;791;p1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2" name="Google Shape;792;p1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3" name="Google Shape;793;p1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4" name="Google Shape;794;p1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1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1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1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8" name="Google Shape;798;p1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9" name="Google Shape;799;p1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0" name="Google Shape;800;p1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69105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11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803" name="Google Shape;803;p1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4" name="Google Shape;804;p1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805" name="Google Shape;805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7" name="Google Shape;807;p1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8" name="Google Shape;808;p1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809" name="Google Shape;809;p1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1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1" name="Google Shape;811;p1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812" name="Google Shape;812;p1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3" name="Google Shape;813;p1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4" name="Google Shape;814;p1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815" name="Google Shape;815;p1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6" name="Google Shape;816;p1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7" name="Google Shape;817;p1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818" name="Google Shape;818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0" name="Google Shape;820;p1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821" name="Google Shape;821;p1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1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3" name="Google Shape;823;p1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5" name="Google Shape;825;p11"/>
          <p:cNvSpPr txBox="1">
            <a:spLocks noGrp="1"/>
          </p:cNvSpPr>
          <p:nvPr>
            <p:ph type="title" hasCustomPrompt="1"/>
          </p:nvPr>
        </p:nvSpPr>
        <p:spPr>
          <a:xfrm>
            <a:off x="2422484" y="2276784"/>
            <a:ext cx="7348800" cy="186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12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None/>
              <a:defRPr sz="9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26" name="Google Shape;826;p11"/>
          <p:cNvSpPr txBox="1">
            <a:spLocks noGrp="1"/>
          </p:cNvSpPr>
          <p:nvPr>
            <p:ph type="subTitle" idx="1"/>
          </p:nvPr>
        </p:nvSpPr>
        <p:spPr>
          <a:xfrm>
            <a:off x="2420717" y="3962417"/>
            <a:ext cx="7348800" cy="6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1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11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11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11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11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11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11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11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11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11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11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11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11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11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11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11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11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11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11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11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11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11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11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11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11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11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11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11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11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11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11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11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11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11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11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11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11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11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11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11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11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11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11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11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11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11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11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11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11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11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10361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3549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14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993" name="Google Shape;993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5" name="Google Shape;995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97" name="Google Shape;997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8" name="Google Shape;998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9" name="Google Shape;999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" name="Google Shape;1000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1" name="Google Shape;1001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02" name="Google Shape;1002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" name="Google Shape;1003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" name="Google Shape;1004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5" name="Google Shape;1005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" name="Google Shape;1010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11" name="Google Shape;1011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3" name="Google Shape;1013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15" name="Google Shape;1015;p14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16" name="Google Shape;1016;p14"/>
          <p:cNvGrpSpPr/>
          <p:nvPr/>
        </p:nvGrpSpPr>
        <p:grpSpPr>
          <a:xfrm>
            <a:off x="1033401" y="6048867"/>
            <a:ext cx="592367" cy="531367"/>
            <a:chOff x="2495125" y="2142250"/>
            <a:chExt cx="444275" cy="398525"/>
          </a:xfrm>
        </p:grpSpPr>
        <p:sp>
          <p:nvSpPr>
            <p:cNvPr id="1017" name="Google Shape;1017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9" name="Google Shape;1019;p14"/>
          <p:cNvGrpSpPr/>
          <p:nvPr/>
        </p:nvGrpSpPr>
        <p:grpSpPr>
          <a:xfrm>
            <a:off x="9654334" y="531134"/>
            <a:ext cx="388500" cy="375167"/>
            <a:chOff x="3243875" y="2372825"/>
            <a:chExt cx="291375" cy="281375"/>
          </a:xfrm>
        </p:grpSpPr>
        <p:sp>
          <p:nvSpPr>
            <p:cNvPr id="1020" name="Google Shape;1020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0" name="Google Shape;1030;p14"/>
          <p:cNvGrpSpPr/>
          <p:nvPr/>
        </p:nvGrpSpPr>
        <p:grpSpPr>
          <a:xfrm>
            <a:off x="10756001" y="1352051"/>
            <a:ext cx="222233" cy="224767"/>
            <a:chOff x="4954425" y="2036375"/>
            <a:chExt cx="166675" cy="168575"/>
          </a:xfrm>
        </p:grpSpPr>
        <p:sp>
          <p:nvSpPr>
            <p:cNvPr id="1031" name="Google Shape;1031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3" name="Google Shape;1033;p14"/>
          <p:cNvSpPr/>
          <p:nvPr/>
        </p:nvSpPr>
        <p:spPr>
          <a:xfrm>
            <a:off x="2064234" y="6364967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14"/>
          <p:cNvSpPr/>
          <p:nvPr/>
        </p:nvSpPr>
        <p:spPr>
          <a:xfrm>
            <a:off x="10613567" y="58690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5" name="Google Shape;1035;p14"/>
          <p:cNvGrpSpPr/>
          <p:nvPr/>
        </p:nvGrpSpPr>
        <p:grpSpPr>
          <a:xfrm>
            <a:off x="1033401" y="5644334"/>
            <a:ext cx="222233" cy="224767"/>
            <a:chOff x="4954425" y="2036375"/>
            <a:chExt cx="166675" cy="168575"/>
          </a:xfrm>
        </p:grpSpPr>
        <p:sp>
          <p:nvSpPr>
            <p:cNvPr id="1036" name="Google Shape;1036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38" name="Google Shape;1038;p14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14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14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14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14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14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14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14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14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14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14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14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14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14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14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14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14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14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14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14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14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14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14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14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14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14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14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14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14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14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14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14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14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14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14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14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14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14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14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14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14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14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14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14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14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14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14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14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14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14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33254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9" name="Google Shape;1089;p15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090" name="Google Shape;1090;p1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1" name="Google Shape;1091;p1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092" name="Google Shape;1092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4" name="Google Shape;1094;p1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5" name="Google Shape;1095;p1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096" name="Google Shape;1096;p1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1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8" name="Google Shape;1098;p1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099" name="Google Shape;1099;p1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1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1" name="Google Shape;1101;p1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02" name="Google Shape;1102;p1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1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4" name="Google Shape;1104;p1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105" name="Google Shape;1105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7" name="Google Shape;1107;p1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108" name="Google Shape;1108;p1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1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10" name="Google Shape;1110;p1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12" name="Google Shape;1112;p15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13" name="Google Shape;1113;p15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114" name="Google Shape;1114;p15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6" name="Google Shape;1116;p15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117" name="Google Shape;1117;p15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15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15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15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15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15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15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15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15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15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7" name="Google Shape;1127;p15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128" name="Google Shape;1128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0" name="Google Shape;1130;p15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15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2" name="Google Shape;1132;p15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133" name="Google Shape;1133;p15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15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35" name="Google Shape;1135;p15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6" name="Google Shape;1136;p15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7" name="Google Shape;1137;p15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8" name="Google Shape;1138;p15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1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15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15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15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3" name="Google Shape;1143;p15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4" name="Google Shape;1144;p1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5" name="Google Shape;1145;p15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6" name="Google Shape;1146;p1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7" name="Google Shape;1147;p15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8" name="Google Shape;1148;p15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9" name="Google Shape;1149;p1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0" name="Google Shape;1150;p15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1" name="Google Shape;1151;p15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2" name="Google Shape;1152;p15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3" name="Google Shape;1153;p15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4" name="Google Shape;1154;p1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5" name="Google Shape;1155;p15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15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7" name="Google Shape;1157;p15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8" name="Google Shape;1158;p15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9" name="Google Shape;1159;p1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0" name="Google Shape;1160;p15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1" name="Google Shape;1161;p15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2" name="Google Shape;1162;p15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3" name="Google Shape;1163;p15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4" name="Google Shape;1164;p15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5" name="Google Shape;1165;p15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6" name="Google Shape;1166;p1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7" name="Google Shape;1167;p15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8" name="Google Shape;1168;p15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9" name="Google Shape;1169;p1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0" name="Google Shape;1170;p15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1" name="Google Shape;1171;p15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2" name="Google Shape;1172;p15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3" name="Google Shape;1173;p15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4" name="Google Shape;1174;p15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5" name="Google Shape;1175;p15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6" name="Google Shape;1176;p1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15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15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1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15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15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15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15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15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73243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6" name="Google Shape;1186;p16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187" name="Google Shape;1187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8" name="Google Shape;1188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189" name="Google Shape;118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91" name="Google Shape;1191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92" name="Google Shape;1192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193" name="Google Shape;1193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196" name="Google Shape;1196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8" name="Google Shape;1198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199" name="Google Shape;1199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1" name="Google Shape;1201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02" name="Google Shape;1202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4" name="Google Shape;1204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05" name="Google Shape;1205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07" name="Google Shape;1207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09" name="Google Shape;1209;p16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16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16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16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16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16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16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16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16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16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16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16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16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16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16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16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16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16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16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16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16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16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16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16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16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16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16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16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16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16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16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16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16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16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16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16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16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16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16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16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16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16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16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2" name="Google Shape;1252;p16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3" name="Google Shape;1253;p16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4" name="Google Shape;1254;p16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5" name="Google Shape;1255;p16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6" name="Google Shape;1256;p16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7" name="Google Shape;1257;p16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8" name="Google Shape;1258;p16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9" name="Google Shape;1259;p16"/>
          <p:cNvGrpSpPr/>
          <p:nvPr/>
        </p:nvGrpSpPr>
        <p:grpSpPr>
          <a:xfrm>
            <a:off x="968285" y="6000567"/>
            <a:ext cx="388500" cy="375167"/>
            <a:chOff x="3243875" y="2372825"/>
            <a:chExt cx="291375" cy="281375"/>
          </a:xfrm>
        </p:grpSpPr>
        <p:sp>
          <p:nvSpPr>
            <p:cNvPr id="1260" name="Google Shape;1260;p16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16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16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16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16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16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16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16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16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16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0" name="Google Shape;1270;p16"/>
          <p:cNvSpPr/>
          <p:nvPr/>
        </p:nvSpPr>
        <p:spPr>
          <a:xfrm>
            <a:off x="9780800" y="677434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71" name="Google Shape;1271;p16"/>
          <p:cNvGrpSpPr/>
          <p:nvPr/>
        </p:nvGrpSpPr>
        <p:grpSpPr>
          <a:xfrm>
            <a:off x="2019934" y="606334"/>
            <a:ext cx="222233" cy="224767"/>
            <a:chOff x="4954425" y="2036375"/>
            <a:chExt cx="166675" cy="168575"/>
          </a:xfrm>
        </p:grpSpPr>
        <p:sp>
          <p:nvSpPr>
            <p:cNvPr id="1272" name="Google Shape;1272;p16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16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74" name="Google Shape;1274;p16"/>
          <p:cNvSpPr/>
          <p:nvPr/>
        </p:nvSpPr>
        <p:spPr>
          <a:xfrm>
            <a:off x="1903933" y="6375718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042034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17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277" name="Google Shape;1277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78" name="Google Shape;1278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79" name="Google Shape;127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81" name="Google Shape;1281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82" name="Google Shape;1282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83" name="Google Shape;1283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" name="Google Shape;1284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5" name="Google Shape;1285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86" name="Google Shape;1286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8" name="Google Shape;1288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89" name="Google Shape;1289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" name="Google Shape;1291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92" name="Google Shape;1292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4" name="Google Shape;1294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95" name="Google Shape;1295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17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17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17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17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17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17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17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17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17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17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17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17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17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17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17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17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5" name="Google Shape;1315;p17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6" name="Google Shape;1316;p17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7" name="Google Shape;1317;p17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8" name="Google Shape;1318;p17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9" name="Google Shape;1319;p17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0" name="Google Shape;1320;p17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1" name="Google Shape;1321;p17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2" name="Google Shape;1322;p17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3" name="Google Shape;1323;p17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4" name="Google Shape;1324;p17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5" name="Google Shape;1325;p17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6" name="Google Shape;1326;p17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7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8" name="Google Shape;1328;p17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9" name="Google Shape;1329;p17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0" name="Google Shape;1330;p17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1" name="Google Shape;1331;p17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2" name="Google Shape;1332;p17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3" name="Google Shape;1333;p17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4" name="Google Shape;1334;p17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5" name="Google Shape;1335;p17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6" name="Google Shape;1336;p17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7" name="Google Shape;1337;p17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17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17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0" name="Google Shape;1340;p17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1" name="Google Shape;1341;p17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2" name="Google Shape;1342;p17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3" name="Google Shape;1343;p17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4" name="Google Shape;1344;p17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5" name="Google Shape;1345;p17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6" name="Google Shape;1346;p17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7" name="Google Shape;1347;p17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8" name="Google Shape;1348;p17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9" name="Google Shape;1349;p17"/>
          <p:cNvGrpSpPr/>
          <p:nvPr/>
        </p:nvGrpSpPr>
        <p:grpSpPr>
          <a:xfrm>
            <a:off x="672118" y="425434"/>
            <a:ext cx="592367" cy="531367"/>
            <a:chOff x="2495125" y="2142250"/>
            <a:chExt cx="444275" cy="398525"/>
          </a:xfrm>
        </p:grpSpPr>
        <p:sp>
          <p:nvSpPr>
            <p:cNvPr id="1350" name="Google Shape;1350;p17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2" name="Google Shape;1352;p17"/>
          <p:cNvGrpSpPr/>
          <p:nvPr/>
        </p:nvGrpSpPr>
        <p:grpSpPr>
          <a:xfrm>
            <a:off x="10589718" y="5951685"/>
            <a:ext cx="388500" cy="375167"/>
            <a:chOff x="3243875" y="2372825"/>
            <a:chExt cx="291375" cy="281375"/>
          </a:xfrm>
        </p:grpSpPr>
        <p:sp>
          <p:nvSpPr>
            <p:cNvPr id="1353" name="Google Shape;1353;p17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7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7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7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3" name="Google Shape;1363;p17"/>
          <p:cNvGrpSpPr/>
          <p:nvPr/>
        </p:nvGrpSpPr>
        <p:grpSpPr>
          <a:xfrm>
            <a:off x="1648334" y="425418"/>
            <a:ext cx="222233" cy="224767"/>
            <a:chOff x="4954425" y="2036375"/>
            <a:chExt cx="166675" cy="168575"/>
          </a:xfrm>
        </p:grpSpPr>
        <p:sp>
          <p:nvSpPr>
            <p:cNvPr id="1364" name="Google Shape;1364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66" name="Google Shape;1366;p17"/>
          <p:cNvSpPr/>
          <p:nvPr/>
        </p:nvSpPr>
        <p:spPr>
          <a:xfrm>
            <a:off x="10704568" y="483684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7" name="Google Shape;1367;p17"/>
          <p:cNvSpPr/>
          <p:nvPr/>
        </p:nvSpPr>
        <p:spPr>
          <a:xfrm>
            <a:off x="10865817" y="5591967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8" name="Google Shape;1368;p17"/>
          <p:cNvGrpSpPr/>
          <p:nvPr/>
        </p:nvGrpSpPr>
        <p:grpSpPr>
          <a:xfrm>
            <a:off x="9923034" y="6202167"/>
            <a:ext cx="222233" cy="224767"/>
            <a:chOff x="4954425" y="2036375"/>
            <a:chExt cx="166675" cy="168575"/>
          </a:xfrm>
        </p:grpSpPr>
        <p:sp>
          <p:nvSpPr>
            <p:cNvPr id="1369" name="Google Shape;1369;p17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581060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2" name="Google Shape;1372;p18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373" name="Google Shape;1373;p1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4" name="Google Shape;1374;p1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75" name="Google Shape;1375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77" name="Google Shape;1377;p1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78" name="Google Shape;1378;p1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79" name="Google Shape;1379;p1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1" name="Google Shape;1381;p1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82" name="Google Shape;1382;p1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1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85" name="Google Shape;1385;p1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7" name="Google Shape;1387;p1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88" name="Google Shape;1388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0" name="Google Shape;1390;p1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91" name="Google Shape;1391;p1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93" name="Google Shape;1393;p1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1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5" name="Google Shape;1395;p18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18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18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18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18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18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18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18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18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18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18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18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18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18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18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18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18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18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18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18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18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18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18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18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18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18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18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18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18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18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18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18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18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18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18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18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18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18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18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18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18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18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18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18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18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18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18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18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18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18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18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46" name="Google Shape;1446;p18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1447" name="Google Shape;1447;p1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9" name="Google Shape;1449;p18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1450" name="Google Shape;1450;p1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0" name="Google Shape;1460;p18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1461" name="Google Shape;1461;p1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3" name="Google Shape;1463;p18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18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78434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1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6" name="Google Shape;1466;p19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467" name="Google Shape;1467;p1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8" name="Google Shape;1468;p1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69" name="Google Shape;1469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1" name="Google Shape;1471;p1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2" name="Google Shape;1472;p1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473" name="Google Shape;1473;p1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5" name="Google Shape;1475;p1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476" name="Google Shape;1476;p1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8" name="Google Shape;1478;p1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479" name="Google Shape;1479;p1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1" name="Google Shape;1481;p1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482" name="Google Shape;1482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4" name="Google Shape;1484;p1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485" name="Google Shape;1485;p1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87" name="Google Shape;1487;p1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89" name="Google Shape;1489;p19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19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19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19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19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19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19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19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19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19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9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9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19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19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19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19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19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19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19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19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19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19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19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19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19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19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19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19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19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19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19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19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19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19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19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19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19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19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19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19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19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19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19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19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19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19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19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19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19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19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39" name="Google Shape;1539;p19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540" name="Google Shape;154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42" name="Google Shape;1542;p19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543" name="Google Shape;1543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3" name="Google Shape;1553;p19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554" name="Google Shape;1554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56" name="Google Shape;1556;p19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7" name="Google Shape;1557;p19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8" name="Google Shape;1558;p19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9" name="Google Shape;1559;p19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0" name="Google Shape;1560;p19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61" name="Google Shape;1561;p19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562" name="Google Shape;1562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2" name="Google Shape;1572;p19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573" name="Google Shape;1573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5" name="Google Shape;1575;p19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576" name="Google Shape;1576;p19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19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19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19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19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19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19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19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19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19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19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587" name="Google Shape;1587;p19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19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9" name="Google Shape;1589;p19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590" name="Google Shape;1590;p19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19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10060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2023/3/30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93693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20"/>
          <p:cNvGrpSpPr/>
          <p:nvPr/>
        </p:nvGrpSpPr>
        <p:grpSpPr>
          <a:xfrm>
            <a:off x="527859" y="292693"/>
            <a:ext cx="11358487" cy="6384375"/>
            <a:chOff x="395894" y="219519"/>
            <a:chExt cx="8518865" cy="4788281"/>
          </a:xfrm>
        </p:grpSpPr>
        <p:sp>
          <p:nvSpPr>
            <p:cNvPr id="1594" name="Google Shape;1594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5" name="Google Shape;1595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596" name="Google Shape;1596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8" name="Google Shape;1598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9" name="Google Shape;1599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600" name="Google Shape;1600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2" name="Google Shape;1602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603" name="Google Shape;1603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5" name="Google Shape;1605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606" name="Google Shape;1606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8" name="Google Shape;1608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609" name="Google Shape;1609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612" name="Google Shape;1612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14" name="Google Shape;1614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16" name="Google Shape;1616;p20"/>
          <p:cNvSpPr txBox="1">
            <a:spLocks noGrp="1"/>
          </p:cNvSpPr>
          <p:nvPr>
            <p:ph type="title"/>
          </p:nvPr>
        </p:nvSpPr>
        <p:spPr>
          <a:xfrm>
            <a:off x="3101267" y="527700"/>
            <a:ext cx="5990400" cy="13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0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0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0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0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0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0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0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0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0800"/>
            </a:lvl9pPr>
          </a:lstStyle>
          <a:p>
            <a:endParaRPr/>
          </a:p>
        </p:txBody>
      </p:sp>
      <p:sp>
        <p:nvSpPr>
          <p:cNvPr id="1617" name="Google Shape;1617;p20"/>
          <p:cNvSpPr txBox="1">
            <a:spLocks noGrp="1"/>
          </p:cNvSpPr>
          <p:nvPr>
            <p:ph type="subTitle" idx="1"/>
          </p:nvPr>
        </p:nvSpPr>
        <p:spPr>
          <a:xfrm>
            <a:off x="3102721" y="2075201"/>
            <a:ext cx="5990400" cy="19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618" name="Google Shape;1618;p20"/>
          <p:cNvSpPr txBox="1"/>
          <p:nvPr/>
        </p:nvSpPr>
        <p:spPr>
          <a:xfrm>
            <a:off x="3414700" y="4698840"/>
            <a:ext cx="5366000" cy="8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600" b="1">
                <a:solidFill>
                  <a:srgbClr val="0E2A47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This presentation template was created by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including icon by</a:t>
            </a:r>
            <a:r>
              <a:rPr lang="en"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, and infographics &amp; images from</a:t>
            </a:r>
            <a:r>
              <a:rPr lang="en" sz="1600">
                <a:solidFill>
                  <a:srgbClr val="0E2A47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</a:t>
            </a:r>
            <a:r>
              <a:rPr lang="en" sz="1600" b="1">
                <a:solidFill>
                  <a:schemeClr val="accent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accent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619" name="Google Shape;1619;p20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20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20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20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20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20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20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20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20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20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20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20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20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20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20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20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20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20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20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20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20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20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20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20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20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20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20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20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20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20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20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20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20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20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20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20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20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20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20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20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20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20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20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20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20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20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20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20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20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20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9" name="Google Shape;1669;p20"/>
          <p:cNvGrpSpPr/>
          <p:nvPr/>
        </p:nvGrpSpPr>
        <p:grpSpPr>
          <a:xfrm>
            <a:off x="10211867" y="3932585"/>
            <a:ext cx="592367" cy="531367"/>
            <a:chOff x="2495125" y="2142250"/>
            <a:chExt cx="444275" cy="398525"/>
          </a:xfrm>
        </p:grpSpPr>
        <p:sp>
          <p:nvSpPr>
            <p:cNvPr id="1670" name="Google Shape;167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72" name="Google Shape;1672;p20"/>
          <p:cNvGrpSpPr/>
          <p:nvPr/>
        </p:nvGrpSpPr>
        <p:grpSpPr>
          <a:xfrm>
            <a:off x="1357401" y="2009301"/>
            <a:ext cx="388500" cy="375167"/>
            <a:chOff x="3243875" y="2372825"/>
            <a:chExt cx="291375" cy="281375"/>
          </a:xfrm>
        </p:grpSpPr>
        <p:sp>
          <p:nvSpPr>
            <p:cNvPr id="1673" name="Google Shape;1673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683" name="Google Shape;1683;p20"/>
          <p:cNvGrpSpPr/>
          <p:nvPr/>
        </p:nvGrpSpPr>
        <p:grpSpPr>
          <a:xfrm>
            <a:off x="2761968" y="821285"/>
            <a:ext cx="222233" cy="224767"/>
            <a:chOff x="4954425" y="2036375"/>
            <a:chExt cx="166675" cy="168575"/>
          </a:xfrm>
        </p:grpSpPr>
        <p:sp>
          <p:nvSpPr>
            <p:cNvPr id="1684" name="Google Shape;1684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86" name="Google Shape;1686;p20"/>
          <p:cNvSpPr/>
          <p:nvPr/>
        </p:nvSpPr>
        <p:spPr>
          <a:xfrm>
            <a:off x="9342634" y="8795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0"/>
                </a:moveTo>
                <a:cubicBezTo>
                  <a:pt x="255" y="0"/>
                  <a:pt x="1" y="2834"/>
                  <a:pt x="2006" y="3221"/>
                </a:cubicBezTo>
                <a:cubicBezTo>
                  <a:pt x="2122" y="3239"/>
                  <a:pt x="2233" y="3247"/>
                  <a:pt x="2340" y="3247"/>
                </a:cubicBezTo>
                <a:cubicBezTo>
                  <a:pt x="4296" y="3247"/>
                  <a:pt x="4764" y="345"/>
                  <a:pt x="2483" y="12"/>
                </a:cubicBezTo>
                <a:cubicBezTo>
                  <a:pt x="2404" y="4"/>
                  <a:pt x="2327" y="0"/>
                  <a:pt x="225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20"/>
          <p:cNvSpPr/>
          <p:nvPr/>
        </p:nvSpPr>
        <p:spPr>
          <a:xfrm>
            <a:off x="2428168" y="17128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20"/>
          <p:cNvSpPr/>
          <p:nvPr/>
        </p:nvSpPr>
        <p:spPr>
          <a:xfrm>
            <a:off x="1357400" y="13342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20"/>
          <p:cNvSpPr/>
          <p:nvPr/>
        </p:nvSpPr>
        <p:spPr>
          <a:xfrm>
            <a:off x="10036933" y="5575885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20"/>
          <p:cNvSpPr/>
          <p:nvPr/>
        </p:nvSpPr>
        <p:spPr>
          <a:xfrm>
            <a:off x="1472234" y="49454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91" name="Google Shape;1691;p20"/>
          <p:cNvGrpSpPr/>
          <p:nvPr/>
        </p:nvGrpSpPr>
        <p:grpSpPr>
          <a:xfrm>
            <a:off x="2039667" y="5713834"/>
            <a:ext cx="388500" cy="375167"/>
            <a:chOff x="3243875" y="2372825"/>
            <a:chExt cx="291375" cy="281375"/>
          </a:xfrm>
        </p:grpSpPr>
        <p:sp>
          <p:nvSpPr>
            <p:cNvPr id="1692" name="Google Shape;1692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2" name="Google Shape;1702;p20"/>
          <p:cNvGrpSpPr/>
          <p:nvPr/>
        </p:nvGrpSpPr>
        <p:grpSpPr>
          <a:xfrm>
            <a:off x="1672318" y="3456701"/>
            <a:ext cx="592367" cy="531367"/>
            <a:chOff x="2495125" y="2142250"/>
            <a:chExt cx="444275" cy="398525"/>
          </a:xfrm>
        </p:grpSpPr>
        <p:sp>
          <p:nvSpPr>
            <p:cNvPr id="1703" name="Google Shape;1703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05" name="Google Shape;1705;p20"/>
          <p:cNvGrpSpPr/>
          <p:nvPr/>
        </p:nvGrpSpPr>
        <p:grpSpPr>
          <a:xfrm>
            <a:off x="9301067" y="5825267"/>
            <a:ext cx="388500" cy="375167"/>
            <a:chOff x="3243875" y="2372825"/>
            <a:chExt cx="291375" cy="281375"/>
          </a:xfrm>
        </p:grpSpPr>
        <p:sp>
          <p:nvSpPr>
            <p:cNvPr id="1706" name="Google Shape;1706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6" name="Google Shape;1716;p20"/>
          <p:cNvGrpSpPr/>
          <p:nvPr/>
        </p:nvGrpSpPr>
        <p:grpSpPr>
          <a:xfrm>
            <a:off x="9580334" y="2936201"/>
            <a:ext cx="222233" cy="224767"/>
            <a:chOff x="4954425" y="2036375"/>
            <a:chExt cx="166675" cy="168575"/>
          </a:xfrm>
        </p:grpSpPr>
        <p:sp>
          <p:nvSpPr>
            <p:cNvPr id="1717" name="Google Shape;1717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9" name="Google Shape;1719;p20"/>
          <p:cNvGrpSpPr/>
          <p:nvPr/>
        </p:nvGrpSpPr>
        <p:grpSpPr>
          <a:xfrm>
            <a:off x="10211851" y="1501285"/>
            <a:ext cx="592367" cy="531367"/>
            <a:chOff x="2495125" y="2142250"/>
            <a:chExt cx="444275" cy="398525"/>
          </a:xfrm>
        </p:grpSpPr>
        <p:sp>
          <p:nvSpPr>
            <p:cNvPr id="1720" name="Google Shape;1720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821068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164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13E2E-D77B-92C0-2DBD-C21243D9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968134-10C3-E907-0083-6819E271B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48302-8283-8C1C-9801-AF173D1E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F418E-7162-4ACB-A193-3B830754D68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A79E1F-3152-8E09-6BC3-316085126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64C64B-128A-4472-10FB-DB737B6EE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1C4-2F0C-402B-AE89-E3FA6E22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16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E7453-24FD-91FA-4C03-F7F692D97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31C7C-9103-BF24-391D-B5D9C0827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70881-8B79-6CD6-A489-A53286726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F418E-7162-4ACB-A193-3B830754D68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05CED-7AB4-85E2-D5E1-1B4C4854B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94A7AB-D085-695E-A3A1-D88280CD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1C4-2F0C-402B-AE89-E3FA6E22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6345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AE588-5C30-5AC2-C0B4-6E4448A21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8F568-5326-EB27-9AE1-CD09F3DA6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EA38B-33F3-9636-5069-AB1596DDA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F418E-7162-4ACB-A193-3B830754D68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60066-5EDE-FD60-9DC7-9037F1659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5E129-AC61-F63C-E49D-D592FE625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1C4-2F0C-402B-AE89-E3FA6E22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8705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DAEFE-1E9A-0509-BB12-33F3D13C9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552FB3-4C21-78B5-DEB9-B5DEB08E40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09B53-6AE2-D3C4-E477-61F8D0894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D8090F-4361-5FE4-A939-3677DDC18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F418E-7162-4ACB-A193-3B830754D68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C52A3D-D507-286B-6473-0C4A0DDB1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BAF33-54EE-539B-AE82-BEB394495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1C4-2F0C-402B-AE89-E3FA6E22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920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A054C-14D7-2EE3-2277-5D9C64689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C5D5A0-2DEB-21AB-4B38-A2F3F58A03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72D847-0BB2-C04A-16CA-D60DF6D0E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D3BC49-F764-FE07-CBC9-D8A024A30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B7DDF6-F613-DC3D-AB72-D288046CAB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23CD3-BFC9-4BB2-947B-E0F7ED99E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F418E-7162-4ACB-A193-3B830754D68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E9BAF6-1BC3-108E-6976-63589C2B8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22F062-2A89-8CA3-E532-560384B77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1C4-2F0C-402B-AE89-E3FA6E22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103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EA153-85E2-7A4A-8AE5-7868846D6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24CF66-1F01-054E-3132-4C613A94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F418E-7162-4ACB-A193-3B830754D68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0B4A9-342D-A5FC-111F-BE6DFBCAB5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851BEF-7CD6-3164-5428-401B24472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1C4-2F0C-402B-AE89-E3FA6E22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5801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571BC9-6CD7-591B-AAEA-68CA6878B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F418E-7162-4ACB-A193-3B830754D68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5E85A5-17CF-5ACE-599A-1D7F78AE7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063EE-7A7C-592B-E613-93465B07D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1C4-2F0C-402B-AE89-E3FA6E22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60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B040-2C53-60A7-30DD-4033B3DB8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A8E18-6762-A7E6-9B43-6B0E2F292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B1E913-8D45-32AD-592C-A15E6F2442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78E40F-5DFA-9656-784C-CE577C292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F418E-7162-4ACB-A193-3B830754D68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A10B34-307B-267E-1B8D-43C922A13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88043-2C83-4B44-5DAD-6F761A8C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1C4-2F0C-402B-AE89-E3FA6E22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7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2023/3/30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386050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3D69-3F9F-07F3-890A-1813EE02E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932FB3-DA41-7DC3-0D87-72C2DB93A7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B89D54-D5B0-8B48-5982-1CFAFBB10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C3481-17D1-3682-1EFD-A39175B8B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F418E-7162-4ACB-A193-3B830754D68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27FF8-0BB5-00BF-C657-6FF9AE2A6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CF0331-6069-FEA5-53D8-2C588C37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1C4-2F0C-402B-AE89-E3FA6E22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328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FB1FB-C0BA-E597-5DFC-212EE2FDC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7CB3C-455D-79B0-7197-BDEE8FE62D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5FF0A-E58E-606E-9631-F0045AC9A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F418E-7162-4ACB-A193-3B830754D68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8A511-4FB4-63D8-36FA-8226A52C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DAB641-E375-568B-23A8-127B9BDEA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1C4-2F0C-402B-AE89-E3FA6E22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010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1426AA-9324-99DA-CDD8-D001E742A5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40790D-3061-A120-F84B-D54DDE8A6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690E11-2DC4-9890-7C8A-F02252C36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F418E-7162-4ACB-A193-3B830754D68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A490B4-381A-999B-C9F9-420E899A2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0C18ED-F01A-1B08-9888-CEE6E7F8F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831C4-2F0C-402B-AE89-E3FA6E22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4044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396970"/>
            <a:ext cx="3461000" cy="346103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7903" y="-33"/>
            <a:ext cx="5234100" cy="657696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326633" y="1337567"/>
            <a:ext cx="6375600" cy="228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75454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0" y="4138000"/>
            <a:ext cx="3510733" cy="2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6333" y="-34"/>
            <a:ext cx="3525667" cy="443023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326633" y="2724433"/>
            <a:ext cx="8322000" cy="815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326633" y="3669168"/>
            <a:ext cx="8322000" cy="46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91357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t="6162" b="6171"/>
          <a:stretch/>
        </p:blipFill>
        <p:spPr>
          <a:xfrm>
            <a:off x="2100770" y="3"/>
            <a:ext cx="7990465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5730212" y="57235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93783F"/>
                </a:solidFill>
              </a:rPr>
              <a:pPr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grpSp>
        <p:nvGrpSpPr>
          <p:cNvPr id="23" name="Google Shape;23;p4"/>
          <p:cNvGrpSpPr/>
          <p:nvPr/>
        </p:nvGrpSpPr>
        <p:grpSpPr>
          <a:xfrm>
            <a:off x="731600" y="731536"/>
            <a:ext cx="2563200" cy="5393733"/>
            <a:chOff x="548700" y="548650"/>
            <a:chExt cx="1922400" cy="4045300"/>
          </a:xfrm>
        </p:grpSpPr>
        <p:sp>
          <p:nvSpPr>
            <p:cNvPr id="24" name="Google Shape;24;p4"/>
            <p:cNvSpPr/>
            <p:nvPr/>
          </p:nvSpPr>
          <p:spPr>
            <a:xfrm>
              <a:off x="548700" y="2569250"/>
              <a:ext cx="1735500" cy="2024700"/>
            </a:xfrm>
            <a:prstGeom prst="corner">
              <a:avLst>
                <a:gd name="adj1" fmla="val 1210"/>
                <a:gd name="adj2" fmla="val 1233"/>
              </a:avLst>
            </a:prstGeom>
            <a:gradFill>
              <a:gsLst>
                <a:gs pos="0">
                  <a:schemeClr val="accent5"/>
                </a:gs>
                <a:gs pos="31000">
                  <a:schemeClr val="accent6"/>
                </a:gs>
                <a:gs pos="69000">
                  <a:schemeClr val="accent5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" name="Google Shape;25;p4"/>
            <p:cNvSpPr/>
            <p:nvPr/>
          </p:nvSpPr>
          <p:spPr>
            <a:xfrm rot="10800000" flipH="1">
              <a:off x="548700" y="548650"/>
              <a:ext cx="1922400" cy="2024700"/>
            </a:xfrm>
            <a:prstGeom prst="corner">
              <a:avLst>
                <a:gd name="adj1" fmla="val 1210"/>
                <a:gd name="adj2" fmla="val 1123"/>
              </a:avLst>
            </a:prstGeom>
            <a:gradFill>
              <a:gsLst>
                <a:gs pos="0">
                  <a:schemeClr val="accent5"/>
                </a:gs>
                <a:gs pos="31000">
                  <a:schemeClr val="accent6"/>
                </a:gs>
                <a:gs pos="69000">
                  <a:schemeClr val="accent5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6" name="Google Shape;26;p4"/>
          <p:cNvGrpSpPr/>
          <p:nvPr/>
        </p:nvGrpSpPr>
        <p:grpSpPr>
          <a:xfrm>
            <a:off x="8934000" y="731536"/>
            <a:ext cx="2526400" cy="5393733"/>
            <a:chOff x="6700500" y="548650"/>
            <a:chExt cx="1894800" cy="4045300"/>
          </a:xfrm>
        </p:grpSpPr>
        <p:sp>
          <p:nvSpPr>
            <p:cNvPr id="27" name="Google Shape;27;p4"/>
            <p:cNvSpPr/>
            <p:nvPr/>
          </p:nvSpPr>
          <p:spPr>
            <a:xfrm flipH="1">
              <a:off x="6700500" y="2569250"/>
              <a:ext cx="1894800" cy="2024700"/>
            </a:xfrm>
            <a:prstGeom prst="corner">
              <a:avLst>
                <a:gd name="adj1" fmla="val 1210"/>
                <a:gd name="adj2" fmla="val 1045"/>
              </a:avLst>
            </a:prstGeom>
            <a:gradFill>
              <a:gsLst>
                <a:gs pos="0">
                  <a:schemeClr val="accent5"/>
                </a:gs>
                <a:gs pos="31000">
                  <a:schemeClr val="accent6"/>
                </a:gs>
                <a:gs pos="69000">
                  <a:schemeClr val="accent5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4"/>
            <p:cNvSpPr/>
            <p:nvPr/>
          </p:nvSpPr>
          <p:spPr>
            <a:xfrm rot="10800000">
              <a:off x="6956700" y="548650"/>
              <a:ext cx="1638600" cy="2024700"/>
            </a:xfrm>
            <a:prstGeom prst="corner">
              <a:avLst>
                <a:gd name="adj1" fmla="val 1210"/>
                <a:gd name="adj2" fmla="val 1233"/>
              </a:avLst>
            </a:prstGeom>
            <a:gradFill>
              <a:gsLst>
                <a:gs pos="0">
                  <a:schemeClr val="accent5"/>
                </a:gs>
                <a:gs pos="31000">
                  <a:schemeClr val="accent6"/>
                </a:gs>
                <a:gs pos="69000">
                  <a:schemeClr val="accent5"/>
                </a:gs>
                <a:gs pos="100000">
                  <a:schemeClr val="accent6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54">
                <a:buClr>
                  <a:srgbClr val="000000"/>
                </a:buClr>
                <a:buFont typeface="Arial"/>
                <a:buNone/>
              </a:pPr>
              <a:endParaRPr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3876267" y="1707433"/>
            <a:ext cx="4439600" cy="3443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9555" lvl="0" indent="-507962" algn="ctr" rtl="0">
              <a:spcBef>
                <a:spcPts val="800"/>
              </a:spcBef>
              <a:spcAft>
                <a:spcPts val="0"/>
              </a:spcAft>
              <a:buSzPts val="2400"/>
              <a:buChar char="⊳"/>
              <a:defRPr i="1"/>
            </a:lvl1pPr>
            <a:lvl2pPr marL="1219110" lvl="1" indent="-507962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2pPr>
            <a:lvl3pPr marL="1828664" lvl="2" indent="-507962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3pPr>
            <a:lvl4pPr marL="2438218" lvl="3" indent="-507962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4pPr>
            <a:lvl5pPr marL="3047772" lvl="4" indent="-507962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5pPr>
            <a:lvl6pPr marL="3657327" lvl="5" indent="-507962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6pPr>
            <a:lvl7pPr marL="4266880" lvl="6" indent="-507962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i="1"/>
            </a:lvl7pPr>
            <a:lvl8pPr marL="4876435" lvl="7" indent="-507962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i="1"/>
            </a:lvl8pPr>
            <a:lvl9pPr marL="5485990" lvl="8" indent="-507962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i="1"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5802317" y="739565"/>
            <a:ext cx="587367" cy="413009"/>
          </a:xfrm>
          <a:prstGeom prst="rect">
            <a:avLst/>
          </a:prstGeom>
        </p:spPr>
        <p:txBody>
          <a:bodyPr lIns="121912" tIns="60956" rIns="121912" bIns="60956">
            <a:prstTxWarp prst="textPlain">
              <a:avLst/>
            </a:prstTxWarp>
          </a:bodyPr>
          <a:lstStyle/>
          <a:p>
            <a:pPr algn="ctr" defTabSz="914354">
              <a:buClr>
                <a:srgbClr val="000000"/>
              </a:buClr>
              <a:buFont typeface="Arial"/>
              <a:buNone/>
            </a:pPr>
            <a:r>
              <a:rPr kern="0">
                <a:gradFill>
                  <a:gsLst>
                    <a:gs pos="0">
                      <a:srgbClr val="F6D586"/>
                    </a:gs>
                    <a:gs pos="31000">
                      <a:srgbClr val="93783F"/>
                    </a:gs>
                    <a:gs pos="69000">
                      <a:srgbClr val="F6D586"/>
                    </a:gs>
                    <a:gs pos="100000">
                      <a:srgbClr val="93783F"/>
                    </a:gs>
                  </a:gsLst>
                  <a:lin ang="5400012" scaled="0"/>
                </a:gradFill>
                <a:latin typeface="Parisienne"/>
                <a:cs typeface="Arial"/>
                <a:sym typeface="Arial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5777797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" y="3488703"/>
            <a:ext cx="2053967" cy="3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5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1326633" y="2033116"/>
            <a:ext cx="9538800" cy="37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55" lvl="0" indent="-507962" rtl="0">
              <a:spcBef>
                <a:spcPts val="800"/>
              </a:spcBef>
              <a:spcAft>
                <a:spcPts val="0"/>
              </a:spcAft>
              <a:buSzPts val="2400"/>
              <a:buChar char="⊳"/>
              <a:defRPr/>
            </a:lvl1pPr>
            <a:lvl2pPr marL="1219110" lvl="1" indent="-507962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828664" lvl="2" indent="-507962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2438218" lvl="3" indent="-507962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3047772" lvl="4" indent="-507962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3657327" lvl="5" indent="-507962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4266880" lvl="6" indent="-507962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4876435" lvl="7" indent="-507962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5485990" lvl="8" indent="-507962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93783F"/>
                </a:solidFill>
              </a:rPr>
              <a:pPr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37" name="Google Shape;37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8404" y="1"/>
            <a:ext cx="4243601" cy="3101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417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" y="3488703"/>
            <a:ext cx="2053967" cy="336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1326633" y="2033100"/>
            <a:ext cx="4456800" cy="35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55" lvl="0" indent="-474097" rtl="0">
              <a:spcBef>
                <a:spcPts val="800"/>
              </a:spcBef>
              <a:spcAft>
                <a:spcPts val="0"/>
              </a:spcAft>
              <a:buSzPts val="2000"/>
              <a:buChar char="⊳"/>
              <a:defRPr sz="2700"/>
            </a:lvl1pPr>
            <a:lvl2pPr marL="1219110" lvl="1" indent="-474097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700"/>
            </a:lvl2pPr>
            <a:lvl3pPr marL="1828664" lvl="2" indent="-474097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700"/>
            </a:lvl3pPr>
            <a:lvl4pPr marL="2438218" lvl="3" indent="-474097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700"/>
            </a:lvl4pPr>
            <a:lvl5pPr marL="3047772" lvl="4" indent="-474097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700"/>
            </a:lvl5pPr>
            <a:lvl6pPr marL="3657327" lvl="5" indent="-474097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700"/>
            </a:lvl6pPr>
            <a:lvl7pPr marL="4266880" lvl="6" indent="-474097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700"/>
            </a:lvl7pPr>
            <a:lvl8pPr marL="4876435" lvl="7" indent="-474097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700"/>
            </a:lvl8pPr>
            <a:lvl9pPr marL="5485990" lvl="8" indent="-474097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700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6408596" y="2033100"/>
            <a:ext cx="4456800" cy="3596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55" lvl="0" indent="-474097" rtl="0">
              <a:spcBef>
                <a:spcPts val="800"/>
              </a:spcBef>
              <a:spcAft>
                <a:spcPts val="0"/>
              </a:spcAft>
              <a:buSzPts val="2000"/>
              <a:buChar char="⊳"/>
              <a:defRPr sz="2700"/>
            </a:lvl1pPr>
            <a:lvl2pPr marL="1219110" lvl="1" indent="-474097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700"/>
            </a:lvl2pPr>
            <a:lvl3pPr marL="1828664" lvl="2" indent="-474097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700"/>
            </a:lvl3pPr>
            <a:lvl4pPr marL="2438218" lvl="3" indent="-474097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700"/>
            </a:lvl4pPr>
            <a:lvl5pPr marL="3047772" lvl="4" indent="-474097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700"/>
            </a:lvl5pPr>
            <a:lvl6pPr marL="3657327" lvl="5" indent="-474097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700"/>
            </a:lvl6pPr>
            <a:lvl7pPr marL="4266880" lvl="6" indent="-474097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700"/>
            </a:lvl7pPr>
            <a:lvl8pPr marL="4876435" lvl="7" indent="-474097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700"/>
            </a:lvl8pPr>
            <a:lvl9pPr marL="5485990" lvl="8" indent="-474097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7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93783F"/>
                </a:solidFill>
              </a:rPr>
              <a:pPr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45" name="Google Shape;4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6735" y="1"/>
            <a:ext cx="4215268" cy="2645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51343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7"/>
          <p:cNvPicPr preferRelativeResize="0"/>
          <p:nvPr/>
        </p:nvPicPr>
        <p:blipFill rotWithShape="1">
          <a:blip r:embed="rId2">
            <a:alphaModFix/>
          </a:blip>
          <a:srcRect l="11150"/>
          <a:stretch/>
        </p:blipFill>
        <p:spPr>
          <a:xfrm>
            <a:off x="3" y="4365503"/>
            <a:ext cx="1618700" cy="2492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7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7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1326633" y="2033100"/>
            <a:ext cx="2958000" cy="36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55" lvl="0" indent="-457167" rtl="0">
              <a:spcBef>
                <a:spcPts val="800"/>
              </a:spcBef>
              <a:spcAft>
                <a:spcPts val="0"/>
              </a:spcAft>
              <a:buSzPts val="1800"/>
              <a:buChar char="⊳"/>
              <a:defRPr sz="2400"/>
            </a:lvl1pPr>
            <a:lvl2pPr marL="1219110" lvl="1" indent="-457167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664" lvl="2" indent="-457167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218" lvl="3" indent="-457167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772" lvl="4" indent="-457167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327" lvl="5" indent="-457167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6880" lvl="6" indent="-457167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435" lvl="7" indent="-457167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5990" lvl="8" indent="-457167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2"/>
          </p:nvPr>
        </p:nvSpPr>
        <p:spPr>
          <a:xfrm>
            <a:off x="4595551" y="2033100"/>
            <a:ext cx="2958000" cy="36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55" lvl="0" indent="-457167" rtl="0">
              <a:spcBef>
                <a:spcPts val="800"/>
              </a:spcBef>
              <a:spcAft>
                <a:spcPts val="0"/>
              </a:spcAft>
              <a:buSzPts val="1800"/>
              <a:buChar char="⊳"/>
              <a:defRPr sz="2400"/>
            </a:lvl1pPr>
            <a:lvl2pPr marL="1219110" lvl="1" indent="-457167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664" lvl="2" indent="-457167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218" lvl="3" indent="-457167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772" lvl="4" indent="-457167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327" lvl="5" indent="-457167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6880" lvl="6" indent="-457167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435" lvl="7" indent="-457167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5990" lvl="8" indent="-457167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3"/>
          </p:nvPr>
        </p:nvSpPr>
        <p:spPr>
          <a:xfrm>
            <a:off x="7864469" y="2033100"/>
            <a:ext cx="2958000" cy="36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55" lvl="0" indent="-457167" rtl="0">
              <a:spcBef>
                <a:spcPts val="800"/>
              </a:spcBef>
              <a:spcAft>
                <a:spcPts val="0"/>
              </a:spcAft>
              <a:buSzPts val="1800"/>
              <a:buChar char="⊳"/>
              <a:defRPr sz="2400"/>
            </a:lvl1pPr>
            <a:lvl2pPr marL="1219110" lvl="1" indent="-457167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664" lvl="2" indent="-457167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218" lvl="3" indent="-457167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7772" lvl="4" indent="-457167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327" lvl="5" indent="-457167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6880" lvl="6" indent="-457167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435" lvl="7" indent="-457167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5990" lvl="8" indent="-457167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93783F"/>
                </a:solidFill>
              </a:rPr>
              <a:pPr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54" name="Google Shape;54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48404" y="1"/>
            <a:ext cx="4243601" cy="3101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87113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" y="4155533"/>
            <a:ext cx="1975367" cy="27024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8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93783F"/>
                </a:solidFill>
              </a:rPr>
              <a:pPr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60" name="Google Shape;6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2503" y="4"/>
            <a:ext cx="4979500" cy="3124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750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2023/3/30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369816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220137" y="3"/>
            <a:ext cx="2971865" cy="23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9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1326633" y="5367067"/>
            <a:ext cx="9538800" cy="548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55" lvl="0" indent="-304776" algn="ctr" rtl="0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93783F"/>
                </a:solidFill>
              </a:rPr>
              <a:pPr/>
              <a:t>‹#›</a:t>
            </a:fld>
            <a:endParaRPr lang="en">
              <a:solidFill>
                <a:srgbClr val="93783F"/>
              </a:solidFill>
            </a:endParaRPr>
          </a:p>
        </p:txBody>
      </p:sp>
      <p:pic>
        <p:nvPicPr>
          <p:cNvPr id="66" name="Google Shape;6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079370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5217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gradFill>
            <a:gsLst>
              <a:gs pos="0">
                <a:schemeClr val="accent5"/>
              </a:gs>
              <a:gs pos="31000">
                <a:schemeClr val="accent6"/>
              </a:gs>
              <a:gs pos="69000">
                <a:schemeClr val="accent5"/>
              </a:gs>
              <a:gs pos="100000">
                <a:schemeClr val="accent6"/>
              </a:gs>
            </a:gsLst>
            <a:lin ang="2700006" scaled="0"/>
          </a:gra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srgbClr val="93783F"/>
                </a:solidFill>
              </a:rPr>
              <a:pPr/>
              <a:t>‹#›</a:t>
            </a:fld>
            <a:endParaRPr lang="en">
              <a:solidFill>
                <a:srgbClr val="9378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5542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>
              <a:solidFill>
                <a:srgbClr val="FFFFFF"/>
              </a:solidFill>
            </a:endParaRPr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0137" y="3"/>
            <a:ext cx="2971865" cy="23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79370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510875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Blue Watercolor">
  <p:cSld name="Blank - Blue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20137" y="3"/>
            <a:ext cx="2971865" cy="23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2"/>
          <p:cNvSpPr/>
          <p:nvPr/>
        </p:nvSpPr>
        <p:spPr>
          <a:xfrm>
            <a:off x="731600" y="731600"/>
            <a:ext cx="10728800" cy="53948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892" tIns="121892" rIns="121892" bIns="121892" anchor="ctr" anchorCtr="0">
            <a:no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>
                <a:solidFill>
                  <a:srgbClr val="FFFFFF"/>
                </a:solidFill>
              </a:rPr>
              <a:pPr/>
              <a:t>‹#›</a:t>
            </a:fld>
            <a:endParaRPr lang="en">
              <a:solidFill>
                <a:srgbClr val="FFFFFF"/>
              </a:solidFill>
            </a:endParaRPr>
          </a:p>
        </p:txBody>
      </p:sp>
      <p:pic>
        <p:nvPicPr>
          <p:cNvPr id="79" name="Google Shape;7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079370"/>
            <a:ext cx="2778600" cy="27786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89926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50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85598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7416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8712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818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31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2023/3/30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60016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937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6610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4814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711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1369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BC585-F918-4441-B187-0CE9AB7F4C0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8CE46-0A45-4A4E-AAC3-2FA9B199F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58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2023/3/30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896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2023/3/30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88463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2023/3/30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806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3" r:id="rId12"/>
    <p:sldLayoutId id="214748369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902" tIns="60952" rIns="121902" bIns="6095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02" tIns="60952" rIns="121902" bIns="6095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121902" tIns="60952" rIns="121902" bIns="6095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12"/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12"/>
              <a:t>3/30/2023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902" tIns="60952" rIns="121902" bIns="6095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1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902" tIns="60952" rIns="121902" bIns="6095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012"/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01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8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219012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31" indent="-457131" algn="l" defTabSz="1219012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46" indent="-380941" algn="l" defTabSz="121901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65" indent="-304752" algn="l" defTabSz="121901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269" indent="-304752" algn="l" defTabSz="1219012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777" indent="-304752" algn="l" defTabSz="1219012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280" indent="-304752" algn="l" defTabSz="12190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88" indent="-304752" algn="l" defTabSz="12190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294" indent="-304752" algn="l" defTabSz="12190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798" indent="-304752" algn="l" defTabSz="1219012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07" algn="l" defTabSz="1219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12" algn="l" defTabSz="1219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18" algn="l" defTabSz="1219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22" algn="l" defTabSz="1219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28" algn="l" defTabSz="1219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35" algn="l" defTabSz="1219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40" algn="l" defTabSz="1219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045" algn="l" defTabSz="121901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8300" y="588467"/>
            <a:ext cx="1025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Jua"/>
              <a:buNone/>
              <a:defRPr sz="2800" b="1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●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○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4A80"/>
              </a:buClr>
              <a:buSzPts val="1600"/>
              <a:buFont typeface="Quicksand Medium"/>
              <a:buChar char="■"/>
              <a:defRPr sz="1600">
                <a:solidFill>
                  <a:srgbClr val="174A80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689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FF9044-3A14-B4D9-1BA5-1B56D7E7E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5F7ADA-464B-C9A8-1BA5-96A70A7358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846891-1B19-8530-1002-B4FCD88B96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F418E-7162-4ACB-A193-3B830754D68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BC9006-FCE3-0A0C-6E27-ABCE0980AC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85D5D-04EB-FB38-2838-FCF80FE268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9831C4-2F0C-402B-AE89-E3FA6E224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77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6633" y="1312353"/>
            <a:ext cx="95388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Vidaloka"/>
              <a:buNone/>
              <a:defRPr sz="3000">
                <a:solidFill>
                  <a:schemeClr val="dk2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6633" y="2033116"/>
            <a:ext cx="9538800" cy="37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⊳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5730200" y="6126400"/>
            <a:ext cx="731600" cy="7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7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1pPr>
            <a:lvl2pPr lvl="1" algn="ctr" rtl="0">
              <a:buNone/>
              <a:defRPr sz="17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2pPr>
            <a:lvl3pPr lvl="2" algn="ctr" rtl="0">
              <a:buNone/>
              <a:defRPr sz="17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3pPr>
            <a:lvl4pPr lvl="3" algn="ctr" rtl="0">
              <a:buNone/>
              <a:defRPr sz="17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4pPr>
            <a:lvl5pPr lvl="4" algn="ctr" rtl="0">
              <a:buNone/>
              <a:defRPr sz="17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5pPr>
            <a:lvl6pPr lvl="5" algn="ctr" rtl="0">
              <a:buNone/>
              <a:defRPr sz="17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6pPr>
            <a:lvl7pPr lvl="6" algn="ctr" rtl="0">
              <a:buNone/>
              <a:defRPr sz="17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7pPr>
            <a:lvl8pPr lvl="7" algn="ctr" rtl="0">
              <a:buNone/>
              <a:defRPr sz="17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8pPr>
            <a:lvl9pPr lvl="8" algn="ctr" rtl="0">
              <a:buNone/>
              <a:defRPr sz="1700">
                <a:solidFill>
                  <a:schemeClr val="accent6"/>
                </a:solidFill>
                <a:latin typeface="Parisienne"/>
                <a:ea typeface="Parisienne"/>
                <a:cs typeface="Parisienne"/>
                <a:sym typeface="Parisienne"/>
              </a:defRPr>
            </a:lvl9pPr>
          </a:lstStyle>
          <a:p>
            <a:pPr defTabSz="914354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93783F"/>
                </a:solidFill>
              </a:rPr>
              <a:pPr defTabSz="914354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9378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83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DBC585-F918-4441-B187-0CE9AB7F4C00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8CE46-0A45-4A4E-AAC3-2FA9B199F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5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.xml"/><Relationship Id="rId4" Type="http://schemas.openxmlformats.org/officeDocument/2006/relationships/image" Target="../media/image1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4" Type="http://schemas.openxmlformats.org/officeDocument/2006/relationships/image" Target="../media/image29.png"/><Relationship Id="rId9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3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20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slide" Target="slide19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e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9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emf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53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6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6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6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6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66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B66F0AE-7D13-4D31-BC77-F1FEB3C32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614" y="0"/>
            <a:ext cx="12773228" cy="6855520"/>
          </a:xfrm>
          <a:prstGeom prst="rect">
            <a:avLst/>
          </a:prstGeom>
        </p:spPr>
      </p:pic>
      <p:sp>
        <p:nvSpPr>
          <p:cNvPr id="24" name="18">
            <a:extLst>
              <a:ext uri="{FF2B5EF4-FFF2-40B4-BE49-F238E27FC236}">
                <a16:creationId xmlns:a16="http://schemas.microsoft.com/office/drawing/2014/main" id="{C6190708-214C-48D1-BCA0-0AB54232C2ED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38941" y="932087"/>
            <a:ext cx="10114117" cy="246131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3884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997">
                <a:solidFill>
                  <a:prstClr val="white"/>
                </a:solidFill>
                <a:latin typeface="Segoe UI Black" pitchFamily="34" charset="0"/>
                <a:ea typeface="Segoe UI Black" pitchFamily="34" charset="0"/>
                <a:cs typeface="+mn-ea"/>
                <a:sym typeface="+mn-lt"/>
              </a:rPr>
              <a:t>Chào mừng thầy cô và các em học sinh  </a:t>
            </a:r>
          </a:p>
        </p:txBody>
      </p:sp>
      <p:sp>
        <p:nvSpPr>
          <p:cNvPr id="4" name="Rectangle 3"/>
          <p:cNvSpPr/>
          <p:nvPr/>
        </p:nvSpPr>
        <p:spPr>
          <a:xfrm>
            <a:off x="3077413" y="3393402"/>
            <a:ext cx="6900747" cy="615491"/>
          </a:xfrm>
          <a:prstGeom prst="rect">
            <a:avLst/>
          </a:prstGeom>
          <a:noFill/>
        </p:spPr>
        <p:txBody>
          <a:bodyPr wrap="square" lIns="121860" tIns="60929" rIns="121860" bIns="60929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 defTabSz="913860"/>
            <a:r>
              <a:rPr lang="en-US" altLang="zh-CN" sz="3200" b="1">
                <a:ln>
                  <a:prstDash val="solid"/>
                </a:ln>
                <a:gradFill rotWithShape="1">
                  <a:gsLst>
                    <a:gs pos="0">
                      <a:srgbClr val="FFC000">
                        <a:tint val="70000"/>
                        <a:satMod val="200000"/>
                      </a:srgbClr>
                    </a:gs>
                    <a:gs pos="40000">
                      <a:srgbClr val="FFC000">
                        <a:tint val="90000"/>
                        <a:satMod val="130000"/>
                      </a:srgbClr>
                    </a:gs>
                    <a:gs pos="50000">
                      <a:srgbClr val="FFC000">
                        <a:tint val="90000"/>
                        <a:satMod val="130000"/>
                      </a:srgbClr>
                    </a:gs>
                    <a:gs pos="68000">
                      <a:srgbClr val="FFC000">
                        <a:tint val="90000"/>
                        <a:satMod val="130000"/>
                      </a:srgbClr>
                    </a:gs>
                    <a:gs pos="100000">
                      <a:srgbClr val="FFC000">
                        <a:tint val="70000"/>
                        <a:satMod val="200000"/>
                      </a:srgbClr>
                    </a:gs>
                  </a:gsLst>
                  <a:lin ang="5400000"/>
                </a:gradFill>
                <a:effectLst>
                  <a:outerShdw blurRad="88000" dist="50800" dir="5040000" algn="tl">
                    <a:srgbClr val="FFC000">
                      <a:tint val="80000"/>
                      <a:satMod val="250000"/>
                      <a:alpha val="45000"/>
                    </a:srgbClr>
                  </a:outerShdw>
                </a:effectLst>
                <a:latin typeface="Times New Roman" pitchFamily="18" charset="0"/>
                <a:ea typeface="Yu Gothic UI Light" pitchFamily="34" charset="-128"/>
                <a:cs typeface="Times New Roman" pitchFamily="18" charset="0"/>
                <a:sym typeface="+mn-lt"/>
              </a:rPr>
              <a:t>Lớp 6A2 – Trường THCS Ngũ Hiệp</a:t>
            </a:r>
            <a:endParaRPr lang="vi-VN" sz="3200" b="1">
              <a:ln>
                <a:prstDash val="solid"/>
              </a:ln>
              <a:gradFill rotWithShape="1">
                <a:gsLst>
                  <a:gs pos="0">
                    <a:srgbClr val="FFC000">
                      <a:tint val="70000"/>
                      <a:satMod val="200000"/>
                    </a:srgbClr>
                  </a:gs>
                  <a:gs pos="40000">
                    <a:srgbClr val="FFC000">
                      <a:tint val="90000"/>
                      <a:satMod val="130000"/>
                    </a:srgbClr>
                  </a:gs>
                  <a:gs pos="50000">
                    <a:srgbClr val="FFC000">
                      <a:tint val="90000"/>
                      <a:satMod val="130000"/>
                    </a:srgbClr>
                  </a:gs>
                  <a:gs pos="68000">
                    <a:srgbClr val="FFC000">
                      <a:tint val="90000"/>
                      <a:satMod val="130000"/>
                    </a:srgbClr>
                  </a:gs>
                  <a:gs pos="100000">
                    <a:srgbClr val="FFC000">
                      <a:tint val="70000"/>
                      <a:satMod val="200000"/>
                    </a:srgbClr>
                  </a:gs>
                </a:gsLst>
                <a:lin ang="5400000"/>
              </a:gradFill>
              <a:effectLst>
                <a:outerShdw blurRad="88000" dist="50800" dir="5040000" algn="tl">
                  <a:srgbClr val="FFC000">
                    <a:tint val="80000"/>
                    <a:satMod val="250000"/>
                    <a:alpha val="45000"/>
                  </a:srgbClr>
                </a:outerShdw>
              </a:effectLst>
              <a:latin typeface="华康方圆体W7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6614" y="4020127"/>
            <a:ext cx="5465647" cy="451279"/>
          </a:xfrm>
          <a:prstGeom prst="rect">
            <a:avLst/>
          </a:prstGeom>
          <a:noFill/>
        </p:spPr>
        <p:txBody>
          <a:bodyPr wrap="square" lIns="121860" tIns="60929" rIns="121860" bIns="60929">
            <a:spAutoFit/>
          </a:bodyPr>
          <a:lstStyle/>
          <a:p>
            <a:pPr algn="ctr" defTabSz="913860"/>
            <a:r>
              <a:rPr lang="en-US" altLang="zh-CN" sz="2133" b="1" cap="all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方正少儿简体" panose="03000509000000000000" pitchFamily="65" charset="-122"/>
                <a:cs typeface="Times New Roman" pitchFamily="18" charset="0"/>
                <a:sym typeface="+mn-lt"/>
              </a:rPr>
              <a:t>Giáo vIÊN : Nguyễn Phương Anh</a:t>
            </a:r>
            <a:endParaRPr lang="vi-VN" sz="2133" b="1" cap="all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华康方圆体W7"/>
            </a:endParaRPr>
          </a:p>
        </p:txBody>
      </p:sp>
    </p:spTree>
    <p:extLst>
      <p:ext uri="{BB962C8B-B14F-4D97-AF65-F5344CB8AC3E}">
        <p14:creationId xmlns:p14="http://schemas.microsoft.com/office/powerpoint/2010/main" val="185559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5" name="任意形状 34">
            <a:extLst>
              <a:ext uri="{FF2B5EF4-FFF2-40B4-BE49-F238E27FC236}">
                <a16:creationId xmlns:a16="http://schemas.microsoft.com/office/drawing/2014/main" id="{244B0D7B-0FE7-264A-89B2-0DD04F8FBAC6}"/>
              </a:ext>
            </a:extLst>
          </p:cNvPr>
          <p:cNvSpPr/>
          <p:nvPr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F48876-C2A8-E948-B51B-EC9DD93B0621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1255709" y="972924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9092A41E-0811-544D-A10C-E8388C74A161}"/>
              </a:ext>
            </a:extLst>
          </p:cNvPr>
          <p:cNvSpPr/>
          <p:nvPr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EC910AB-C4C7-7E4D-A236-EABDE9CE1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31" name="image 102">
            <a:extLst>
              <a:ext uri="{FF2B5EF4-FFF2-40B4-BE49-F238E27FC236}">
                <a16:creationId xmlns:a16="http://schemas.microsoft.com/office/drawing/2014/main" id="{E996C341-1238-B345-AC8D-A96E7680A2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CD841DE2-9171-3442-BAE4-76C1424A4461}"/>
              </a:ext>
            </a:extLst>
          </p:cNvPr>
          <p:cNvSpPr/>
          <p:nvPr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7567239-FEA4-A342-A3B8-84E700FED830}"/>
              </a:ext>
            </a:extLst>
          </p:cNvPr>
          <p:cNvSpPr/>
          <p:nvPr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492F0907-5FF6-EF4F-95D9-3A2378583F87}"/>
              </a:ext>
            </a:extLst>
          </p:cNvPr>
          <p:cNvSpPr/>
          <p:nvPr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33213F8-3A55-694F-B671-D7EDE13586B1}"/>
              </a:ext>
            </a:extLst>
          </p:cNvPr>
          <p:cNvGrpSpPr/>
          <p:nvPr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id="{B1A4F77A-A637-C04F-B844-1DDABD33E55F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B5406BB8-28DD-444E-B328-65ED44349015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1" name="圆角矩形 40">
            <a:extLst>
              <a:ext uri="{FF2B5EF4-FFF2-40B4-BE49-F238E27FC236}">
                <a16:creationId xmlns:a16="http://schemas.microsoft.com/office/drawing/2014/main" id="{74F52066-FE56-284B-8E04-B1BC501F257A}"/>
              </a:ext>
            </a:extLst>
          </p:cNvPr>
          <p:cNvSpPr/>
          <p:nvPr/>
        </p:nvSpPr>
        <p:spPr>
          <a:xfrm>
            <a:off x="4094317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A8DAA526-0255-D944-8749-ACD3AD5467FA}"/>
              </a:ext>
            </a:extLst>
          </p:cNvPr>
          <p:cNvSpPr/>
          <p:nvPr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7B2660D6-BFD4-FC48-AB72-407E1DA87EC6}"/>
              </a:ext>
            </a:extLst>
          </p:cNvPr>
          <p:cNvSpPr/>
          <p:nvPr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1547EE9-4FD9-4F42-A504-5CE41655ECA8}"/>
              </a:ext>
            </a:extLst>
          </p:cNvPr>
          <p:cNvSpPr txBox="1"/>
          <p:nvPr/>
        </p:nvSpPr>
        <p:spPr>
          <a:xfrm>
            <a:off x="1446181" y="3921585"/>
            <a:ext cx="9455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i="1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(Tiết 1) </a:t>
            </a:r>
            <a:endParaRPr kumimoji="1" lang="zh-CN" altLang="en-US" sz="4000" b="1" i="1" dirty="0">
              <a:solidFill>
                <a:schemeClr val="bg1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4970C44-83AF-7A41-BD2D-DA16D877A9EB}"/>
              </a:ext>
            </a:extLst>
          </p:cNvPr>
          <p:cNvSpPr txBox="1"/>
          <p:nvPr/>
        </p:nvSpPr>
        <p:spPr>
          <a:xfrm>
            <a:off x="4593008" y="1144413"/>
            <a:ext cx="33380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>
                <a:solidFill>
                  <a:srgbClr val="FFE799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Tiết 27 – Bài 4</a:t>
            </a:r>
            <a:endParaRPr kumimoji="1" lang="zh-CN" altLang="en-US" sz="4000" b="1" dirty="0">
              <a:solidFill>
                <a:srgbClr val="FFE799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4660D9A8-5446-434B-A63E-84FD3E31989B}"/>
              </a:ext>
            </a:extLst>
          </p:cNvPr>
          <p:cNvSpPr/>
          <p:nvPr/>
        </p:nvSpPr>
        <p:spPr>
          <a:xfrm>
            <a:off x="4256876" y="4652210"/>
            <a:ext cx="3960812" cy="440262"/>
          </a:xfrm>
          <a:prstGeom prst="roundRect">
            <a:avLst>
              <a:gd name="adj" fmla="val 50000"/>
            </a:avLst>
          </a:prstGeom>
          <a:solidFill>
            <a:srgbClr val="FFE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00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3A84DD3-5E52-5344-B9D1-740345AE6AEA}"/>
              </a:ext>
            </a:extLst>
          </p:cNvPr>
          <p:cNvSpPr txBox="1"/>
          <p:nvPr/>
        </p:nvSpPr>
        <p:spPr>
          <a:xfrm>
            <a:off x="4390926" y="4652210"/>
            <a:ext cx="42804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  <a:ea typeface="zihun58hao-chuangzhonghei" pitchFamily="2" charset="-122"/>
              </a:rPr>
              <a:t>Giáo viên: Nguyễn Phương Anh</a:t>
            </a:r>
            <a:endParaRPr kumimoji="1"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  <a:ea typeface="zihun58hao-chuangzhonghei" pitchFamily="2" charset="-122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3BF8D45-6765-854F-A41F-1FDCFE5E91B9}"/>
              </a:ext>
            </a:extLst>
          </p:cNvPr>
          <p:cNvSpPr/>
          <p:nvPr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1FDA4700-4234-EC4C-8E13-3F1E9521582B}"/>
              </a:ext>
            </a:extLst>
          </p:cNvPr>
          <p:cNvSpPr/>
          <p:nvPr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677E62-0BEF-78B8-909A-36CC67FAB838}"/>
              </a:ext>
            </a:extLst>
          </p:cNvPr>
          <p:cNvSpPr/>
          <p:nvPr/>
        </p:nvSpPr>
        <p:spPr>
          <a:xfrm>
            <a:off x="4226200" y="1558330"/>
            <a:ext cx="4060727" cy="27084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kumimoji="1" lang="en-US" altLang="zh-CN" sz="17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TIA</a:t>
            </a:r>
            <a:endParaRPr lang="en-US" sz="17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6900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origami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5FBC96B-2977-664A-86D1-E24679146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65"/>
          <a:stretch/>
        </p:blipFill>
        <p:spPr>
          <a:xfrm>
            <a:off x="0" y="962627"/>
            <a:ext cx="3814029" cy="51943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77FEC2C-C20F-E640-ACB4-2344054A232D}"/>
              </a:ext>
            </a:extLst>
          </p:cNvPr>
          <p:cNvGrpSpPr/>
          <p:nvPr/>
        </p:nvGrpSpPr>
        <p:grpSpPr>
          <a:xfrm>
            <a:off x="525055" y="5216309"/>
            <a:ext cx="1014412" cy="414337"/>
            <a:chOff x="2843213" y="5216309"/>
            <a:chExt cx="1014412" cy="414337"/>
          </a:xfrm>
        </p:grpSpPr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A4DEE64C-5895-D04A-9579-0027BD39451E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9D06714F-502E-2941-9A31-6C2E0D1801C7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51BF521-0065-5842-9BB9-239FDDF44DE0}"/>
              </a:ext>
            </a:extLst>
          </p:cNvPr>
          <p:cNvSpPr/>
          <p:nvPr/>
        </p:nvSpPr>
        <p:spPr>
          <a:xfrm>
            <a:off x="1746212" y="5437766"/>
            <a:ext cx="528638" cy="18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image 102">
            <a:extLst>
              <a:ext uri="{FF2B5EF4-FFF2-40B4-BE49-F238E27FC236}">
                <a16:creationId xmlns:a16="http://schemas.microsoft.com/office/drawing/2014/main" id="{D9BD2F3C-9B1B-5C4D-9BFF-FACEE028A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2412796" y="965984"/>
            <a:ext cx="933436" cy="698048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B0902444-F8EA-3B43-AD06-C3A1A41E8B9F}"/>
              </a:ext>
            </a:extLst>
          </p:cNvPr>
          <p:cNvSpPr/>
          <p:nvPr/>
        </p:nvSpPr>
        <p:spPr>
          <a:xfrm>
            <a:off x="11856362" y="2316723"/>
            <a:ext cx="443433" cy="2486108"/>
          </a:xfrm>
          <a:prstGeom prst="rect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23485263-5793-914D-B9A4-4D9F31651E99}"/>
              </a:ext>
            </a:extLst>
          </p:cNvPr>
          <p:cNvSpPr/>
          <p:nvPr/>
        </p:nvSpPr>
        <p:spPr>
          <a:xfrm>
            <a:off x="10614867" y="1073459"/>
            <a:ext cx="572351" cy="5723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2ACA08A-36FD-D54F-8725-56CB6121FD3A}"/>
              </a:ext>
            </a:extLst>
          </p:cNvPr>
          <p:cNvSpPr/>
          <p:nvPr/>
        </p:nvSpPr>
        <p:spPr>
          <a:xfrm>
            <a:off x="2589833" y="213316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65F739-023C-44B6-99F0-CF88100B5755}"/>
              </a:ext>
            </a:extLst>
          </p:cNvPr>
          <p:cNvSpPr txBox="1"/>
          <p:nvPr/>
        </p:nvSpPr>
        <p:spPr>
          <a:xfrm>
            <a:off x="4077477" y="421903"/>
            <a:ext cx="7589468" cy="40167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Em hãy thực hiện các yêu cầu sau: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 đường thẳng xy. 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 điểm O nằm trên đường thẳng xy.</a:t>
            </a: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图片 22">
            <a:hlinkClick r:id="rId5" action="ppaction://hlinksldjump"/>
            <a:extLst>
              <a:ext uri="{FF2B5EF4-FFF2-40B4-BE49-F238E27FC236}">
                <a16:creationId xmlns:a16="http://schemas.microsoft.com/office/drawing/2014/main" id="{08D34C46-354D-D142-8C7F-8AB8DC9B0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0000">
            <a:off x="3046991" y="5023554"/>
            <a:ext cx="483247" cy="1417370"/>
          </a:xfrm>
          <a:prstGeom prst="rect">
            <a:avLst/>
          </a:prstGeom>
        </p:spPr>
      </p:pic>
      <p:sp>
        <p:nvSpPr>
          <p:cNvPr id="3" name="文本框 18">
            <a:extLst>
              <a:ext uri="{FF2B5EF4-FFF2-40B4-BE49-F238E27FC236}">
                <a16:creationId xmlns:a16="http://schemas.microsoft.com/office/drawing/2014/main" id="{E2DB292B-CB5F-2E0F-CC37-E10624E83B07}"/>
              </a:ext>
            </a:extLst>
          </p:cNvPr>
          <p:cNvSpPr txBox="1"/>
          <p:nvPr/>
        </p:nvSpPr>
        <p:spPr>
          <a:xfrm>
            <a:off x="1071478" y="2755561"/>
            <a:ext cx="1451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zh-CN" altLang="en-US" sz="5400" b="1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rPr>
              <a:t>  </a:t>
            </a:r>
            <a:r>
              <a:rPr kumimoji="1" lang="en-US" altLang="zh-CN" sz="5400" b="1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rPr>
              <a:t>01</a:t>
            </a:r>
            <a:endParaRPr kumimoji="1" lang="zh-CN" altLang="en-US" sz="5400" b="1" dirty="0">
              <a:solidFill>
                <a:srgbClr val="FFE799"/>
              </a:solidFill>
              <a:latin typeface="zihun7hao-wennuantongzhiti" pitchFamily="2" charset="-122"/>
              <a:ea typeface="zihun7hao-wennuantongzhiti" pitchFamily="2" charset="-122"/>
            </a:endParaRPr>
          </a:p>
        </p:txBody>
      </p:sp>
      <p:sp>
        <p:nvSpPr>
          <p:cNvPr id="13" name="文本框 26">
            <a:extLst>
              <a:ext uri="{FF2B5EF4-FFF2-40B4-BE49-F238E27FC236}">
                <a16:creationId xmlns:a16="http://schemas.microsoft.com/office/drawing/2014/main" id="{26B1DA56-7E4F-B2CA-FE28-63CDBA3F133F}"/>
              </a:ext>
            </a:extLst>
          </p:cNvPr>
          <p:cNvSpPr txBox="1"/>
          <p:nvPr/>
        </p:nvSpPr>
        <p:spPr>
          <a:xfrm>
            <a:off x="1432403" y="3626539"/>
            <a:ext cx="16658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4400" b="1">
                <a:solidFill>
                  <a:schemeClr val="bg1"/>
                </a:solidFill>
                <a:latin typeface="Georgia" panose="02040502050405020303" pitchFamily="18" charset="0"/>
                <a:ea typeface="zihun7hao-wennuantongzhiti" pitchFamily="2" charset="-122"/>
              </a:rPr>
              <a:t>Ví dụ</a:t>
            </a:r>
            <a:endParaRPr kumimoji="1" lang="zh-CN" altLang="en-US" sz="4400" b="1" dirty="0">
              <a:solidFill>
                <a:schemeClr val="bg1"/>
              </a:solidFill>
              <a:latin typeface="Georgia" panose="02040502050405020303" pitchFamily="18" charset="0"/>
              <a:ea typeface="zihun7hao-wennuantongzhiti" pitchFamily="2" charset="-122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5B1EC4B-0ADE-24DB-52B9-BD54D4AEA306}"/>
              </a:ext>
            </a:extLst>
          </p:cNvPr>
          <p:cNvCxnSpPr>
            <a:cxnSpLocks/>
          </p:cNvCxnSpPr>
          <p:nvPr/>
        </p:nvCxnSpPr>
        <p:spPr>
          <a:xfrm flipV="1">
            <a:off x="5719199" y="3262417"/>
            <a:ext cx="4344613" cy="8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65">
            <a:extLst>
              <a:ext uri="{FF2B5EF4-FFF2-40B4-BE49-F238E27FC236}">
                <a16:creationId xmlns:a16="http://schemas.microsoft.com/office/drawing/2014/main" id="{9AA1D0DE-B6D1-EBF6-D15A-6E42658B8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035233">
            <a:off x="6093311" y="1387834"/>
            <a:ext cx="1272827" cy="2258022"/>
          </a:xfrm>
          <a:prstGeom prst="rect">
            <a:avLst/>
          </a:prstGeom>
          <a:noFill/>
        </p:spPr>
      </p:pic>
      <p:pic>
        <p:nvPicPr>
          <p:cNvPr id="32" name="Picture 166">
            <a:extLst>
              <a:ext uri="{FF2B5EF4-FFF2-40B4-BE49-F238E27FC236}">
                <a16:creationId xmlns:a16="http://schemas.microsoft.com/office/drawing/2014/main" id="{84F38C6B-C5D2-30A6-1CB1-16D030937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60585" y="3309863"/>
            <a:ext cx="7983808" cy="1402795"/>
          </a:xfrm>
          <a:prstGeom prst="rect">
            <a:avLst/>
          </a:prstGeom>
          <a:solidFill>
            <a:srgbClr val="FFFFFF">
              <a:alpha val="19000"/>
            </a:srgbClr>
          </a:solidFill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EB93FDE-A964-9767-5D57-2F34890A711E}"/>
              </a:ext>
            </a:extLst>
          </p:cNvPr>
          <p:cNvSpPr txBox="1"/>
          <p:nvPr/>
        </p:nvSpPr>
        <p:spPr>
          <a:xfrm>
            <a:off x="5315200" y="267764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361F6E-5EAA-B1DA-9FD5-6C2AC9E88B46}"/>
              </a:ext>
            </a:extLst>
          </p:cNvPr>
          <p:cNvSpPr txBox="1"/>
          <p:nvPr/>
        </p:nvSpPr>
        <p:spPr>
          <a:xfrm>
            <a:off x="10131415" y="269459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7C35CC3-5490-FA56-953F-74B126BCC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02575" y="2541902"/>
            <a:ext cx="699828" cy="904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06F425-B3B7-6800-4CFF-A06616B4FD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8835" y="337921"/>
            <a:ext cx="1048762" cy="82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25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255 L 0.35586 -0.00023 " pathEditMode="relative" rAng="0" ptsTypes="AA">
                                      <p:cBhvr>
                                        <p:cTn id="24" dur="1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12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5FBC96B-2977-664A-86D1-E24679146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65"/>
          <a:stretch/>
        </p:blipFill>
        <p:spPr>
          <a:xfrm>
            <a:off x="0" y="962627"/>
            <a:ext cx="3814029" cy="51943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77FEC2C-C20F-E640-ACB4-2344054A232D}"/>
              </a:ext>
            </a:extLst>
          </p:cNvPr>
          <p:cNvGrpSpPr/>
          <p:nvPr/>
        </p:nvGrpSpPr>
        <p:grpSpPr>
          <a:xfrm>
            <a:off x="525055" y="5216309"/>
            <a:ext cx="1014412" cy="414337"/>
            <a:chOff x="2843213" y="5216309"/>
            <a:chExt cx="1014412" cy="414337"/>
          </a:xfrm>
        </p:grpSpPr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A4DEE64C-5895-D04A-9579-0027BD39451E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9D06714F-502E-2941-9A31-6C2E0D1801C7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51BF521-0065-5842-9BB9-239FDDF44DE0}"/>
              </a:ext>
            </a:extLst>
          </p:cNvPr>
          <p:cNvSpPr/>
          <p:nvPr/>
        </p:nvSpPr>
        <p:spPr>
          <a:xfrm>
            <a:off x="1746212" y="5437766"/>
            <a:ext cx="528638" cy="18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image 102">
            <a:extLst>
              <a:ext uri="{FF2B5EF4-FFF2-40B4-BE49-F238E27FC236}">
                <a16:creationId xmlns:a16="http://schemas.microsoft.com/office/drawing/2014/main" id="{D9BD2F3C-9B1B-5C4D-9BFF-FACEE028A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2412796" y="965984"/>
            <a:ext cx="933436" cy="698048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B0902444-F8EA-3B43-AD06-C3A1A41E8B9F}"/>
              </a:ext>
            </a:extLst>
          </p:cNvPr>
          <p:cNvSpPr/>
          <p:nvPr/>
        </p:nvSpPr>
        <p:spPr>
          <a:xfrm>
            <a:off x="11856362" y="2316723"/>
            <a:ext cx="443433" cy="2486108"/>
          </a:xfrm>
          <a:prstGeom prst="rect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23485263-5793-914D-B9A4-4D9F31651E99}"/>
              </a:ext>
            </a:extLst>
          </p:cNvPr>
          <p:cNvSpPr/>
          <p:nvPr/>
        </p:nvSpPr>
        <p:spPr>
          <a:xfrm>
            <a:off x="10614867" y="1073459"/>
            <a:ext cx="572351" cy="5723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2ACA08A-36FD-D54F-8725-56CB6121FD3A}"/>
              </a:ext>
            </a:extLst>
          </p:cNvPr>
          <p:cNvSpPr/>
          <p:nvPr/>
        </p:nvSpPr>
        <p:spPr>
          <a:xfrm>
            <a:off x="2589833" y="213316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65F739-023C-44B6-99F0-CF88100B5755}"/>
              </a:ext>
            </a:extLst>
          </p:cNvPr>
          <p:cNvSpPr txBox="1"/>
          <p:nvPr/>
        </p:nvSpPr>
        <p:spPr>
          <a:xfrm>
            <a:off x="4077477" y="421903"/>
            <a:ext cx="7589468" cy="3521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Em hãy thực hiện các yêu cầu sau: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 đường thẳng xy. 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 điểm O nằm trên đường thẳng xy.</a:t>
            </a: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图片 22">
            <a:hlinkClick r:id="rId5" action="ppaction://hlinksldjump"/>
            <a:extLst>
              <a:ext uri="{FF2B5EF4-FFF2-40B4-BE49-F238E27FC236}">
                <a16:creationId xmlns:a16="http://schemas.microsoft.com/office/drawing/2014/main" id="{08D34C46-354D-D142-8C7F-8AB8DC9B0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0000">
            <a:off x="3046991" y="5023554"/>
            <a:ext cx="483247" cy="141737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89F559-A01F-4977-F7FE-1E0DB63EF6FA}"/>
              </a:ext>
            </a:extLst>
          </p:cNvPr>
          <p:cNvCxnSpPr>
            <a:cxnSpLocks/>
          </p:cNvCxnSpPr>
          <p:nvPr/>
        </p:nvCxnSpPr>
        <p:spPr>
          <a:xfrm>
            <a:off x="5747327" y="3246279"/>
            <a:ext cx="20116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18AEA5C-5178-F9A5-6554-72DCE6680D45}"/>
              </a:ext>
            </a:extLst>
          </p:cNvPr>
          <p:cNvCxnSpPr>
            <a:cxnSpLocks/>
          </p:cNvCxnSpPr>
          <p:nvPr/>
        </p:nvCxnSpPr>
        <p:spPr>
          <a:xfrm flipV="1">
            <a:off x="7759007" y="3246279"/>
            <a:ext cx="2286000" cy="8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1819FD8-D283-610B-2980-D341655026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2119" y="2531863"/>
            <a:ext cx="699828" cy="904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FB2667-484A-0642-59F7-65CDE4E42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5181" y="2531863"/>
            <a:ext cx="699828" cy="9040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637319-BBFC-6F27-3426-D32CF7C5A131}"/>
              </a:ext>
            </a:extLst>
          </p:cNvPr>
          <p:cNvSpPr txBox="1"/>
          <p:nvPr/>
        </p:nvSpPr>
        <p:spPr>
          <a:xfrm>
            <a:off x="5485161" y="2652965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F35302-1BAC-A2D6-9C6B-DFB1F9DDBA71}"/>
              </a:ext>
            </a:extLst>
          </p:cNvPr>
          <p:cNvSpPr txBox="1"/>
          <p:nvPr/>
        </p:nvSpPr>
        <p:spPr>
          <a:xfrm>
            <a:off x="10113530" y="2734469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DBD3AE-1E95-B324-98B6-B33E3387C9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8835" y="337921"/>
            <a:ext cx="1048762" cy="828207"/>
          </a:xfrm>
          <a:prstGeom prst="rect">
            <a:avLst/>
          </a:prstGeom>
        </p:spPr>
      </p:pic>
      <p:sp>
        <p:nvSpPr>
          <p:cNvPr id="30" name="文本框 18">
            <a:extLst>
              <a:ext uri="{FF2B5EF4-FFF2-40B4-BE49-F238E27FC236}">
                <a16:creationId xmlns:a16="http://schemas.microsoft.com/office/drawing/2014/main" id="{3CF7FA9E-56EC-142F-409D-D3A6A77C9682}"/>
              </a:ext>
            </a:extLst>
          </p:cNvPr>
          <p:cNvSpPr txBox="1"/>
          <p:nvPr/>
        </p:nvSpPr>
        <p:spPr>
          <a:xfrm>
            <a:off x="1071478" y="2755561"/>
            <a:ext cx="1451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zh-CN" altLang="en-US" sz="5400" b="1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rPr>
              <a:t>  </a:t>
            </a:r>
            <a:r>
              <a:rPr kumimoji="1" lang="en-US" altLang="zh-CN" sz="5400" b="1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rPr>
              <a:t>01</a:t>
            </a:r>
            <a:endParaRPr kumimoji="1" lang="zh-CN" altLang="en-US" sz="5400" b="1" dirty="0">
              <a:solidFill>
                <a:srgbClr val="FFE799"/>
              </a:solidFill>
              <a:latin typeface="zihun7hao-wennuantongzhiti" pitchFamily="2" charset="-122"/>
              <a:ea typeface="zihun7hao-wennuantongzhiti" pitchFamily="2" charset="-122"/>
            </a:endParaRPr>
          </a:p>
        </p:txBody>
      </p:sp>
      <p:sp>
        <p:nvSpPr>
          <p:cNvPr id="32" name="文本框 26">
            <a:extLst>
              <a:ext uri="{FF2B5EF4-FFF2-40B4-BE49-F238E27FC236}">
                <a16:creationId xmlns:a16="http://schemas.microsoft.com/office/drawing/2014/main" id="{4104E923-98EC-F0B5-B2D8-4A42CCAD1A1B}"/>
              </a:ext>
            </a:extLst>
          </p:cNvPr>
          <p:cNvSpPr txBox="1"/>
          <p:nvPr/>
        </p:nvSpPr>
        <p:spPr>
          <a:xfrm>
            <a:off x="1432403" y="3626539"/>
            <a:ext cx="16658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4400" b="1">
                <a:solidFill>
                  <a:schemeClr val="bg1"/>
                </a:solidFill>
                <a:latin typeface="Georgia" panose="02040502050405020303" pitchFamily="18" charset="0"/>
                <a:ea typeface="zihun7hao-wennuantongzhiti" pitchFamily="2" charset="-122"/>
              </a:rPr>
              <a:t>Ví dụ</a:t>
            </a:r>
            <a:endParaRPr kumimoji="1" lang="zh-CN" altLang="en-US" sz="4400" b="1" dirty="0">
              <a:solidFill>
                <a:schemeClr val="bg1"/>
              </a:solidFill>
              <a:latin typeface="Georgia" panose="02040502050405020303" pitchFamily="18" charset="0"/>
              <a:ea typeface="zihun7hao-wennuantongzhiti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A77B9-3D11-23F2-E86E-AECD4F9879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6679" y="4552981"/>
            <a:ext cx="3016293" cy="2445643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E90812C3-8623-0EFB-5EDA-2145B2A43B76}"/>
              </a:ext>
            </a:extLst>
          </p:cNvPr>
          <p:cNvSpPr/>
          <p:nvPr/>
        </p:nvSpPr>
        <p:spPr>
          <a:xfrm>
            <a:off x="6602177" y="3862308"/>
            <a:ext cx="3843611" cy="2445643"/>
          </a:xfrm>
          <a:prstGeom prst="cloudCallout">
            <a:avLst>
              <a:gd name="adj1" fmla="val -66906"/>
              <a:gd name="adj2" fmla="val 399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Điểm O chia đường thẳng xy thành mấy phần? Hãy chỉ rõ mỗi phần đó.</a:t>
            </a:r>
          </a:p>
        </p:txBody>
      </p:sp>
    </p:spTree>
    <p:extLst>
      <p:ext uri="{BB962C8B-B14F-4D97-AF65-F5344CB8AC3E}">
        <p14:creationId xmlns:p14="http://schemas.microsoft.com/office/powerpoint/2010/main" val="143671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5FBC96B-2977-664A-86D1-E24679146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65"/>
          <a:stretch/>
        </p:blipFill>
        <p:spPr>
          <a:xfrm>
            <a:off x="0" y="962627"/>
            <a:ext cx="3814029" cy="51943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77FEC2C-C20F-E640-ACB4-2344054A232D}"/>
              </a:ext>
            </a:extLst>
          </p:cNvPr>
          <p:cNvGrpSpPr/>
          <p:nvPr/>
        </p:nvGrpSpPr>
        <p:grpSpPr>
          <a:xfrm>
            <a:off x="525055" y="5216309"/>
            <a:ext cx="1014412" cy="414337"/>
            <a:chOff x="2843213" y="5216309"/>
            <a:chExt cx="1014412" cy="414337"/>
          </a:xfrm>
        </p:grpSpPr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A4DEE64C-5895-D04A-9579-0027BD39451E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9D06714F-502E-2941-9A31-6C2E0D1801C7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51BF521-0065-5842-9BB9-239FDDF44DE0}"/>
              </a:ext>
            </a:extLst>
          </p:cNvPr>
          <p:cNvSpPr/>
          <p:nvPr/>
        </p:nvSpPr>
        <p:spPr>
          <a:xfrm>
            <a:off x="1746212" y="5437766"/>
            <a:ext cx="528638" cy="18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image 102">
            <a:extLst>
              <a:ext uri="{FF2B5EF4-FFF2-40B4-BE49-F238E27FC236}">
                <a16:creationId xmlns:a16="http://schemas.microsoft.com/office/drawing/2014/main" id="{D9BD2F3C-9B1B-5C4D-9BFF-FACEE028A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2412796" y="965984"/>
            <a:ext cx="933436" cy="698048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B0902444-F8EA-3B43-AD06-C3A1A41E8B9F}"/>
              </a:ext>
            </a:extLst>
          </p:cNvPr>
          <p:cNvSpPr/>
          <p:nvPr/>
        </p:nvSpPr>
        <p:spPr>
          <a:xfrm>
            <a:off x="11856362" y="2316723"/>
            <a:ext cx="443433" cy="2486108"/>
          </a:xfrm>
          <a:prstGeom prst="rect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23485263-5793-914D-B9A4-4D9F31651E99}"/>
              </a:ext>
            </a:extLst>
          </p:cNvPr>
          <p:cNvSpPr/>
          <p:nvPr/>
        </p:nvSpPr>
        <p:spPr>
          <a:xfrm>
            <a:off x="10614867" y="1073459"/>
            <a:ext cx="572351" cy="5723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2ACA08A-36FD-D54F-8725-56CB6121FD3A}"/>
              </a:ext>
            </a:extLst>
          </p:cNvPr>
          <p:cNvSpPr/>
          <p:nvPr/>
        </p:nvSpPr>
        <p:spPr>
          <a:xfrm>
            <a:off x="2589833" y="213316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65F739-023C-44B6-99F0-CF88100B5755}"/>
              </a:ext>
            </a:extLst>
          </p:cNvPr>
          <p:cNvSpPr txBox="1"/>
          <p:nvPr/>
        </p:nvSpPr>
        <p:spPr>
          <a:xfrm>
            <a:off x="4077477" y="421903"/>
            <a:ext cx="7589468" cy="3521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Em hãy thực hiện các yêu cầu sau: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 đường thẳng xy. 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Vẽ điểm O nằm trên đường thẳng xy.</a:t>
            </a: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图片 22">
            <a:hlinkClick r:id="rId5" action="ppaction://hlinksldjump"/>
            <a:extLst>
              <a:ext uri="{FF2B5EF4-FFF2-40B4-BE49-F238E27FC236}">
                <a16:creationId xmlns:a16="http://schemas.microsoft.com/office/drawing/2014/main" id="{08D34C46-354D-D142-8C7F-8AB8DC9B0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0000">
            <a:off x="3046991" y="5023554"/>
            <a:ext cx="483247" cy="141737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789F559-A01F-4977-F7FE-1E0DB63EF6FA}"/>
              </a:ext>
            </a:extLst>
          </p:cNvPr>
          <p:cNvCxnSpPr>
            <a:cxnSpLocks/>
          </p:cNvCxnSpPr>
          <p:nvPr/>
        </p:nvCxnSpPr>
        <p:spPr>
          <a:xfrm>
            <a:off x="5298165" y="3068132"/>
            <a:ext cx="201168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18AEA5C-5178-F9A5-6554-72DCE6680D45}"/>
              </a:ext>
            </a:extLst>
          </p:cNvPr>
          <p:cNvCxnSpPr>
            <a:cxnSpLocks/>
          </p:cNvCxnSpPr>
          <p:nvPr/>
        </p:nvCxnSpPr>
        <p:spPr>
          <a:xfrm flipV="1">
            <a:off x="8184197" y="3068132"/>
            <a:ext cx="2286000" cy="804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1819FD8-D283-610B-2980-D341655026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0807" y="2326184"/>
            <a:ext cx="699828" cy="904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FB2667-484A-0642-59F7-65CDE4E429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7829" y="2352536"/>
            <a:ext cx="699828" cy="9040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637319-BBFC-6F27-3426-D32CF7C5A131}"/>
              </a:ext>
            </a:extLst>
          </p:cNvPr>
          <p:cNvSpPr txBox="1"/>
          <p:nvPr/>
        </p:nvSpPr>
        <p:spPr>
          <a:xfrm>
            <a:off x="4959611" y="251217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F35302-1BAC-A2D6-9C6B-DFB1F9DDBA71}"/>
              </a:ext>
            </a:extLst>
          </p:cNvPr>
          <p:cNvSpPr txBox="1"/>
          <p:nvPr/>
        </p:nvSpPr>
        <p:spPr>
          <a:xfrm>
            <a:off x="10470197" y="2464664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748353-F338-0CEA-BE03-A4C6C5EEF636}"/>
              </a:ext>
            </a:extLst>
          </p:cNvPr>
          <p:cNvSpPr txBox="1"/>
          <p:nvPr/>
        </p:nvSpPr>
        <p:spPr>
          <a:xfrm>
            <a:off x="4717978" y="4174907"/>
            <a:ext cx="7138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Điểm O chia đường thẳng xy thành hai phần.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B23E2A-36A2-A9F1-B6A3-412407DCD54F}"/>
              </a:ext>
            </a:extLst>
          </p:cNvPr>
          <p:cNvSpPr txBox="1"/>
          <p:nvPr/>
        </p:nvSpPr>
        <p:spPr>
          <a:xfrm>
            <a:off x="4717978" y="4698127"/>
            <a:ext cx="5555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Đó là hai </a:t>
            </a:r>
            <a:r>
              <a:rPr lang="en-US" sz="28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nửa đường thẳng</a:t>
            </a: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Ox, Oy.</a:t>
            </a: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FFCFB8B8-B6E9-90E9-79E4-48836CD797C3}"/>
              </a:ext>
            </a:extLst>
          </p:cNvPr>
          <p:cNvSpPr/>
          <p:nvPr/>
        </p:nvSpPr>
        <p:spPr>
          <a:xfrm>
            <a:off x="4171780" y="4312606"/>
            <a:ext cx="420969" cy="317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uble Wave 28">
            <a:extLst>
              <a:ext uri="{FF2B5EF4-FFF2-40B4-BE49-F238E27FC236}">
                <a16:creationId xmlns:a16="http://schemas.microsoft.com/office/drawing/2014/main" id="{0F0C5546-AFCB-52E5-C502-654DE23D7712}"/>
              </a:ext>
            </a:extLst>
          </p:cNvPr>
          <p:cNvSpPr/>
          <p:nvPr/>
        </p:nvSpPr>
        <p:spPr>
          <a:xfrm>
            <a:off x="4679448" y="5496001"/>
            <a:ext cx="6548402" cy="1110735"/>
          </a:xfrm>
          <a:prstGeom prst="doubleWave">
            <a:avLst>
              <a:gd name="adj1" fmla="val 6250"/>
              <a:gd name="adj2" fmla="val -1216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Được gọi là hai </a:t>
            </a:r>
            <a:r>
              <a:rPr lang="vi-VN"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vi-V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gốc O </a:t>
            </a:r>
            <a:endParaRPr 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vi-VN"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vi-V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Ox và </a:t>
            </a:r>
            <a:r>
              <a:rPr lang="vi-VN"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vi-VN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Oy)</a:t>
            </a:r>
          </a:p>
        </p:txBody>
      </p:sp>
      <p:pic>
        <p:nvPicPr>
          <p:cNvPr id="31" name="图片 1">
            <a:extLst>
              <a:ext uri="{FF2B5EF4-FFF2-40B4-BE49-F238E27FC236}">
                <a16:creationId xmlns:a16="http://schemas.microsoft.com/office/drawing/2014/main" id="{C35E1379-F0E8-C522-2413-99026DB1B7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98" b="98201" l="516" r="89673">
                        <a14:foregroundMark x1="20310" y1="30396" x2="9811" y2="26259"/>
                        <a14:foregroundMark x1="18933" y1="41187" x2="15318" y2="41367"/>
                        <a14:foregroundMark x1="17212" y1="50000" x2="10671" y2="55396"/>
                        <a14:foregroundMark x1="23236" y1="57734" x2="22203" y2="59173"/>
                        <a14:foregroundMark x1="33735" y1="26978" x2="29776" y2="22302"/>
                        <a14:foregroundMark x1="43201" y1="13129" x2="43201" y2="8453"/>
                        <a14:foregroundMark x1="50258" y1="19065" x2="50258" y2="16367"/>
                        <a14:foregroundMark x1="75559" y1="31835" x2="76420" y2="35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1780" y="5060269"/>
            <a:ext cx="1595535" cy="1526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EDBD3AE-1E95-B324-98B6-B33E3387C9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88835" y="319259"/>
            <a:ext cx="1048762" cy="828207"/>
          </a:xfrm>
          <a:prstGeom prst="rect">
            <a:avLst/>
          </a:prstGeom>
        </p:spPr>
      </p:pic>
      <p:sp>
        <p:nvSpPr>
          <p:cNvPr id="5" name="文本框 18">
            <a:extLst>
              <a:ext uri="{FF2B5EF4-FFF2-40B4-BE49-F238E27FC236}">
                <a16:creationId xmlns:a16="http://schemas.microsoft.com/office/drawing/2014/main" id="{0D676A2F-A293-D001-804F-300AD7112B0C}"/>
              </a:ext>
            </a:extLst>
          </p:cNvPr>
          <p:cNvSpPr txBox="1"/>
          <p:nvPr/>
        </p:nvSpPr>
        <p:spPr>
          <a:xfrm>
            <a:off x="1071478" y="2755561"/>
            <a:ext cx="1451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zh-CN" altLang="en-US" sz="5400" b="1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rPr>
              <a:t>  </a:t>
            </a:r>
            <a:r>
              <a:rPr kumimoji="1" lang="en-US" altLang="zh-CN" sz="5400" b="1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rPr>
              <a:t>01</a:t>
            </a:r>
            <a:endParaRPr kumimoji="1" lang="zh-CN" altLang="en-US" sz="5400" b="1" dirty="0">
              <a:solidFill>
                <a:srgbClr val="FFE799"/>
              </a:solidFill>
              <a:latin typeface="zihun7hao-wennuantongzhiti" pitchFamily="2" charset="-122"/>
              <a:ea typeface="zihun7hao-wennuantongzhiti" pitchFamily="2" charset="-122"/>
            </a:endParaRPr>
          </a:p>
        </p:txBody>
      </p:sp>
      <p:sp>
        <p:nvSpPr>
          <p:cNvPr id="9" name="文本框 26">
            <a:extLst>
              <a:ext uri="{FF2B5EF4-FFF2-40B4-BE49-F238E27FC236}">
                <a16:creationId xmlns:a16="http://schemas.microsoft.com/office/drawing/2014/main" id="{F9DEB1E1-FB6D-3B75-4748-89D2DFA60387}"/>
              </a:ext>
            </a:extLst>
          </p:cNvPr>
          <p:cNvSpPr txBox="1"/>
          <p:nvPr/>
        </p:nvSpPr>
        <p:spPr>
          <a:xfrm>
            <a:off x="1432403" y="3626539"/>
            <a:ext cx="166584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4400" b="1">
                <a:solidFill>
                  <a:schemeClr val="bg1"/>
                </a:solidFill>
                <a:latin typeface="Georgia" panose="02040502050405020303" pitchFamily="18" charset="0"/>
                <a:ea typeface="zihun7hao-wennuantongzhiti" pitchFamily="2" charset="-122"/>
              </a:rPr>
              <a:t>Ví dụ</a:t>
            </a:r>
            <a:endParaRPr kumimoji="1" lang="zh-CN" altLang="en-US" sz="4400" b="1" dirty="0">
              <a:solidFill>
                <a:schemeClr val="bg1"/>
              </a:solidFill>
              <a:latin typeface="Georgia" panose="02040502050405020303" pitchFamily="18" charset="0"/>
              <a:ea typeface="zihun7hao-wennuantongzhiti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8850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27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13" y="529851"/>
            <a:ext cx="5269441" cy="5811547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599090" y="403723"/>
            <a:ext cx="10925503" cy="5997077"/>
          </a:xfrm>
          <a:prstGeom prst="round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7196" y="176532"/>
            <a:ext cx="1665515" cy="561335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r>
              <a:rPr lang="en-US" sz="3200" b="1" u="sng">
                <a:latin typeface="Times New Roman" pitchFamily="18" charset="0"/>
                <a:cs typeface="Times New Roman" pitchFamily="18" charset="0"/>
              </a:rPr>
              <a:t>Câu hỏi</a:t>
            </a:r>
            <a:endParaRPr lang="vi-VN" sz="3200" b="1" u="sn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0149" y="4952812"/>
            <a:ext cx="2234414" cy="1905188"/>
          </a:xfrm>
          <a:prstGeom prst="rect">
            <a:avLst/>
          </a:prstGeom>
        </p:spPr>
      </p:pic>
      <p:pic>
        <p:nvPicPr>
          <p:cNvPr id="15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212036" y="4952812"/>
            <a:ext cx="2006280" cy="19051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1299" y="1688355"/>
            <a:ext cx="34425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 nào được gọi là một 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4400" b="1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Tia gốc O</a:t>
            </a:r>
            <a:r>
              <a:rPr lang="en-US" sz="44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”?</a:t>
            </a:r>
          </a:p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Đặc điểm?</a:t>
            </a:r>
            <a:endParaRPr lang="en-US" sz="4400" b="1" i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166E814-A9AA-48F5-9B0C-591E77D57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8E8B15A-3120-379A-5358-528F8D1D330B}"/>
              </a:ext>
            </a:extLst>
          </p:cNvPr>
          <p:cNvSpPr/>
          <p:nvPr/>
        </p:nvSpPr>
        <p:spPr>
          <a:xfrm>
            <a:off x="6603837" y="1670776"/>
            <a:ext cx="4106174" cy="768698"/>
          </a:xfrm>
          <a:prstGeom prst="roundRect">
            <a:avLst/>
          </a:prstGeom>
          <a:solidFill>
            <a:srgbClr val="F95858">
              <a:lumMod val="60000"/>
              <a:lumOff val="40000"/>
            </a:srgbClr>
          </a:solidFill>
          <a:ln w="25400" cap="flat" cmpd="sng" algn="ctr">
            <a:solidFill>
              <a:srgbClr val="F9585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B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+mn-cs"/>
                <a:sym typeface="Arial"/>
              </a:rPr>
              <a:t>HOẠT ĐỘNG CẶP ĐÔI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BE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B6B8B4-6F76-BE82-6A48-1F36789D7519}"/>
              </a:ext>
            </a:extLst>
          </p:cNvPr>
          <p:cNvSpPr txBox="1"/>
          <p:nvPr/>
        </p:nvSpPr>
        <p:spPr>
          <a:xfrm>
            <a:off x="6224211" y="2620989"/>
            <a:ext cx="5143105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600" b="1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600" b="1" u="sng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Yêu</a:t>
            </a:r>
            <a:r>
              <a:rPr lang="en-US" sz="2600" b="1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00" b="1" u="sng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cầu</a:t>
            </a:r>
            <a:r>
              <a:rPr lang="en-US" sz="2600" b="1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:</a:t>
            </a:r>
            <a:r>
              <a:rPr lang="en-US" sz="26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Suy</a:t>
            </a:r>
            <a:r>
              <a:rPr lang="en-US" sz="2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nghĩ</a:t>
            </a:r>
            <a:r>
              <a:rPr lang="en-US" sz="2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2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thảo</a:t>
            </a:r>
            <a:r>
              <a:rPr lang="en-US" sz="2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00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luận</a:t>
            </a:r>
            <a:r>
              <a:rPr lang="en-US" sz="2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theo nhóm đôi thực </a:t>
            </a:r>
            <a:r>
              <a:rPr lang="en-US" sz="2600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hiện</a:t>
            </a:r>
            <a:r>
              <a:rPr lang="en-US" sz="2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yêu cầu.</a:t>
            </a:r>
            <a:endParaRPr lang="vi-VN" sz="2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014FBA-6BC6-B2B9-6F94-EF1FB20765FB}"/>
              </a:ext>
            </a:extLst>
          </p:cNvPr>
          <p:cNvSpPr txBox="1"/>
          <p:nvPr/>
        </p:nvSpPr>
        <p:spPr>
          <a:xfrm>
            <a:off x="6279954" y="3913145"/>
            <a:ext cx="37111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buNone/>
            </a:pPr>
            <a:r>
              <a:rPr lang="en-US" sz="2600" b="1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600" b="1" u="sng" kern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Thời</a:t>
            </a:r>
            <a:r>
              <a:rPr lang="en-US" sz="2600" b="1" u="sng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gian:</a:t>
            </a:r>
            <a:r>
              <a:rPr lang="en-US" sz="2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6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1 </a:t>
            </a:r>
            <a:r>
              <a:rPr lang="en-US" sz="26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phút</a:t>
            </a:r>
            <a:r>
              <a:rPr lang="en-US" sz="26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endParaRPr lang="vi-VN" sz="26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7" name="Đồng hồ 1p">
            <a:hlinkClick r:id="" action="ppaction://media"/>
            <a:extLst>
              <a:ext uri="{FF2B5EF4-FFF2-40B4-BE49-F238E27FC236}">
                <a16:creationId xmlns:a16="http://schemas.microsoft.com/office/drawing/2014/main" id="{6C4DB781-3D92-FBF5-FBC9-E87DB1A4C0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6661" y="4737071"/>
            <a:ext cx="2124457" cy="107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9" grpId="0" animBg="1"/>
      <p:bldP spid="10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5FBC96B-2977-664A-86D1-E24679146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65"/>
          <a:stretch/>
        </p:blipFill>
        <p:spPr>
          <a:xfrm>
            <a:off x="0" y="962627"/>
            <a:ext cx="3814029" cy="51943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77FEC2C-C20F-E640-ACB4-2344054A232D}"/>
              </a:ext>
            </a:extLst>
          </p:cNvPr>
          <p:cNvGrpSpPr/>
          <p:nvPr/>
        </p:nvGrpSpPr>
        <p:grpSpPr>
          <a:xfrm>
            <a:off x="525055" y="5216309"/>
            <a:ext cx="1014412" cy="414337"/>
            <a:chOff x="2843213" y="5216309"/>
            <a:chExt cx="1014412" cy="414337"/>
          </a:xfrm>
        </p:grpSpPr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A4DEE64C-5895-D04A-9579-0027BD39451E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9D06714F-502E-2941-9A31-6C2E0D1801C7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51BF521-0065-5842-9BB9-239FDDF44DE0}"/>
              </a:ext>
            </a:extLst>
          </p:cNvPr>
          <p:cNvSpPr/>
          <p:nvPr/>
        </p:nvSpPr>
        <p:spPr>
          <a:xfrm>
            <a:off x="1746212" y="5437766"/>
            <a:ext cx="528638" cy="18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image 102">
            <a:extLst>
              <a:ext uri="{FF2B5EF4-FFF2-40B4-BE49-F238E27FC236}">
                <a16:creationId xmlns:a16="http://schemas.microsoft.com/office/drawing/2014/main" id="{D9BD2F3C-9B1B-5C4D-9BFF-FACEE028A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2412796" y="965984"/>
            <a:ext cx="933436" cy="69804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9BAC26F-8E0D-5A45-B6F3-140A01D894A2}"/>
              </a:ext>
            </a:extLst>
          </p:cNvPr>
          <p:cNvSpPr txBox="1"/>
          <p:nvPr/>
        </p:nvSpPr>
        <p:spPr>
          <a:xfrm>
            <a:off x="1071479" y="2755561"/>
            <a:ext cx="1451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zh-CN" altLang="en-US" sz="5400" b="1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rPr>
              <a:t>  </a:t>
            </a:r>
            <a:r>
              <a:rPr kumimoji="1" lang="en-US" altLang="zh-CN" sz="5400" b="1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rPr>
              <a:t>02</a:t>
            </a:r>
            <a:endParaRPr kumimoji="1" lang="zh-CN" altLang="en-US" sz="5400" b="1" dirty="0">
              <a:solidFill>
                <a:srgbClr val="FFE799"/>
              </a:solidFill>
              <a:latin typeface="zihun7hao-wennuantongzhiti" pitchFamily="2" charset="-122"/>
              <a:ea typeface="zihun7hao-wennuantongzhiti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0902444-F8EA-3B43-AD06-C3A1A41E8B9F}"/>
              </a:ext>
            </a:extLst>
          </p:cNvPr>
          <p:cNvSpPr/>
          <p:nvPr/>
        </p:nvSpPr>
        <p:spPr>
          <a:xfrm>
            <a:off x="11856362" y="2316723"/>
            <a:ext cx="443433" cy="2486108"/>
          </a:xfrm>
          <a:prstGeom prst="rect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23485263-5793-914D-B9A4-4D9F31651E99}"/>
              </a:ext>
            </a:extLst>
          </p:cNvPr>
          <p:cNvSpPr/>
          <p:nvPr/>
        </p:nvSpPr>
        <p:spPr>
          <a:xfrm>
            <a:off x="10614867" y="1073459"/>
            <a:ext cx="572351" cy="5723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2ACA08A-36FD-D54F-8725-56CB6121FD3A}"/>
              </a:ext>
            </a:extLst>
          </p:cNvPr>
          <p:cNvSpPr/>
          <p:nvPr/>
        </p:nvSpPr>
        <p:spPr>
          <a:xfrm>
            <a:off x="2589833" y="213316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8DCFA29-5FD8-9448-94FE-494797748810}"/>
              </a:ext>
            </a:extLst>
          </p:cNvPr>
          <p:cNvSpPr txBox="1"/>
          <p:nvPr/>
        </p:nvSpPr>
        <p:spPr>
          <a:xfrm>
            <a:off x="588056" y="3743507"/>
            <a:ext cx="2730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4000" b="1">
                <a:solidFill>
                  <a:schemeClr val="bg1"/>
                </a:solidFill>
                <a:latin typeface="Georgia" panose="02040502050405020303" pitchFamily="18" charset="0"/>
                <a:ea typeface="zihun7hao-wennuantongzhiti" pitchFamily="2" charset="-122"/>
              </a:rPr>
              <a:t>GHI NHỚ</a:t>
            </a:r>
            <a:endParaRPr kumimoji="1" lang="zh-CN" altLang="en-US" sz="4000" b="1" dirty="0">
              <a:solidFill>
                <a:schemeClr val="bg1"/>
              </a:solidFill>
              <a:latin typeface="Georgia" panose="02040502050405020303" pitchFamily="18" charset="0"/>
              <a:ea typeface="zihun7hao-wennuantongzhiti" pitchFamily="2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65F739-023C-44B6-99F0-CF88100B5755}"/>
              </a:ext>
            </a:extLst>
          </p:cNvPr>
          <p:cNvSpPr txBox="1"/>
          <p:nvPr/>
        </p:nvSpPr>
        <p:spPr>
          <a:xfrm>
            <a:off x="4077477" y="403241"/>
            <a:ext cx="7589468" cy="2034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图片 22">
            <a:hlinkClick r:id="rId5" action="ppaction://hlinksldjump"/>
            <a:extLst>
              <a:ext uri="{FF2B5EF4-FFF2-40B4-BE49-F238E27FC236}">
                <a16:creationId xmlns:a16="http://schemas.microsoft.com/office/drawing/2014/main" id="{08D34C46-354D-D142-8C7F-8AB8DC9B0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0000">
            <a:off x="3046991" y="5023554"/>
            <a:ext cx="483247" cy="141737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BAF8EF1-41A4-9D9C-26AD-F48E1EB487D7}"/>
              </a:ext>
            </a:extLst>
          </p:cNvPr>
          <p:cNvCxnSpPr>
            <a:cxnSpLocks/>
          </p:cNvCxnSpPr>
          <p:nvPr/>
        </p:nvCxnSpPr>
        <p:spPr>
          <a:xfrm flipV="1">
            <a:off x="5806807" y="1479939"/>
            <a:ext cx="4344613" cy="8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CEF37BD-600F-A9A3-12D7-E263D1B30197}"/>
              </a:ext>
            </a:extLst>
          </p:cNvPr>
          <p:cNvGrpSpPr/>
          <p:nvPr/>
        </p:nvGrpSpPr>
        <p:grpSpPr>
          <a:xfrm>
            <a:off x="5414282" y="581309"/>
            <a:ext cx="5153555" cy="1108041"/>
            <a:chOff x="3037184" y="298593"/>
            <a:chExt cx="9260996" cy="141607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30E8A1-13C2-A0C9-EF09-8606E27B1277}"/>
                </a:ext>
              </a:extLst>
            </p:cNvPr>
            <p:cNvSpPr txBox="1"/>
            <p:nvPr/>
          </p:nvSpPr>
          <p:spPr>
            <a:xfrm>
              <a:off x="3037184" y="298593"/>
              <a:ext cx="876650" cy="1180018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o</a:t>
              </a:r>
              <a:endParaRPr lang="en-US" sz="5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C545EB-427B-CD31-0FEB-7D24F99B91F8}"/>
                </a:ext>
              </a:extLst>
            </p:cNvPr>
            <p:cNvSpPr txBox="1"/>
            <p:nvPr/>
          </p:nvSpPr>
          <p:spPr>
            <a:xfrm>
              <a:off x="3478400" y="929842"/>
              <a:ext cx="457199" cy="784830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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575FF2-1E2C-BB34-1678-B5CCD6007F15}"/>
                </a:ext>
              </a:extLst>
            </p:cNvPr>
            <p:cNvSpPr txBox="1"/>
            <p:nvPr/>
          </p:nvSpPr>
          <p:spPr>
            <a:xfrm>
              <a:off x="11552379" y="856286"/>
              <a:ext cx="745801" cy="747344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x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960F0B1-53FC-F179-1392-77A066ECA9A1}"/>
              </a:ext>
            </a:extLst>
          </p:cNvPr>
          <p:cNvSpPr/>
          <p:nvPr/>
        </p:nvSpPr>
        <p:spPr>
          <a:xfrm>
            <a:off x="4127845" y="3284488"/>
            <a:ext cx="7410063" cy="315160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D05A24-EC91-8ADD-EACF-3B4FBDDAE40A}"/>
              </a:ext>
            </a:extLst>
          </p:cNvPr>
          <p:cNvSpPr txBox="1"/>
          <p:nvPr/>
        </p:nvSpPr>
        <p:spPr>
          <a:xfrm>
            <a:off x="4254761" y="5728556"/>
            <a:ext cx="7344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Tia Ox </a:t>
            </a:r>
            <a:r>
              <a:rPr 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không bị giới hạn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về phía x.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6E42CF1-6D8B-4BDC-A267-B6F3214E8E5F}"/>
              </a:ext>
            </a:extLst>
          </p:cNvPr>
          <p:cNvSpPr/>
          <p:nvPr/>
        </p:nvSpPr>
        <p:spPr>
          <a:xfrm>
            <a:off x="4871875" y="2999311"/>
            <a:ext cx="2190538" cy="592821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Segoe UI Black" panose="020B0A02040204020203" pitchFamily="34" charset="0"/>
                <a:ea typeface="Segoe UI Black" panose="020B0A02040204020203" pitchFamily="34" charset="0"/>
              </a:rPr>
              <a:t>GHI NHỚ</a:t>
            </a:r>
          </a:p>
        </p:txBody>
      </p:sp>
      <p:pic>
        <p:nvPicPr>
          <p:cNvPr id="10" name="图片 1">
            <a:extLst>
              <a:ext uri="{FF2B5EF4-FFF2-40B4-BE49-F238E27FC236}">
                <a16:creationId xmlns:a16="http://schemas.microsoft.com/office/drawing/2014/main" id="{FFDF441B-284A-8CE2-5027-4DCF818895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98" b="98201" l="516" r="89673">
                        <a14:foregroundMark x1="20310" y1="30396" x2="9811" y2="26259"/>
                        <a14:foregroundMark x1="18933" y1="41187" x2="15318" y2="41367"/>
                        <a14:foregroundMark x1="17212" y1="50000" x2="10671" y2="55396"/>
                        <a14:foregroundMark x1="23236" y1="57734" x2="22203" y2="59173"/>
                        <a14:foregroundMark x1="33735" y1="26978" x2="29776" y2="22302"/>
                        <a14:foregroundMark x1="43201" y1="13129" x2="43201" y2="8453"/>
                        <a14:foregroundMark x1="50258" y1="19065" x2="50258" y2="16367"/>
                        <a14:foregroundMark x1="75559" y1="31835" x2="76420" y2="35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2619" y="2456563"/>
            <a:ext cx="1198512" cy="114694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085E78F-EC94-DDAF-AA28-1EB900714B17}"/>
              </a:ext>
            </a:extLst>
          </p:cNvPr>
          <p:cNvSpPr txBox="1"/>
          <p:nvPr/>
        </p:nvSpPr>
        <p:spPr>
          <a:xfrm>
            <a:off x="4234314" y="3714652"/>
            <a:ext cx="7681101" cy="194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Hình gồm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O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phần đường thẳng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 chia ra bởi điểm O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được gọi là một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 gốc O.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1611A8-69BC-1F35-680A-A3033BA00DA6}"/>
              </a:ext>
            </a:extLst>
          </p:cNvPr>
          <p:cNvSpPr txBox="1"/>
          <p:nvPr/>
        </p:nvSpPr>
        <p:spPr>
          <a:xfrm>
            <a:off x="6269849" y="1931478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CCFB93E-ED1F-018B-2456-645F397A76EB}"/>
              </a:ext>
            </a:extLst>
          </p:cNvPr>
          <p:cNvCxnSpPr>
            <a:cxnSpLocks/>
          </p:cNvCxnSpPr>
          <p:nvPr/>
        </p:nvCxnSpPr>
        <p:spPr>
          <a:xfrm flipH="1" flipV="1">
            <a:off x="5949914" y="1645810"/>
            <a:ext cx="327982" cy="433129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1730;p23">
            <a:extLst>
              <a:ext uri="{FF2B5EF4-FFF2-40B4-BE49-F238E27FC236}">
                <a16:creationId xmlns:a16="http://schemas.microsoft.com/office/drawing/2014/main" id="{35B94FB6-0902-F5F0-7409-AF38E2145A73}"/>
              </a:ext>
            </a:extLst>
          </p:cNvPr>
          <p:cNvSpPr txBox="1">
            <a:spLocks/>
          </p:cNvSpPr>
          <p:nvPr/>
        </p:nvSpPr>
        <p:spPr>
          <a:xfrm>
            <a:off x="6641561" y="290875"/>
            <a:ext cx="2499890" cy="96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866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lang="en-US" sz="4000" kern="0">
                <a:solidFill>
                  <a:schemeClr val="accent1">
                    <a:lumMod val="75000"/>
                  </a:schemeClr>
                </a:solidFill>
              </a:rPr>
              <a:t>Tia Ox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Jua"/>
              <a:sym typeface="Ju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10D64A-251F-741E-FD7E-A636C33EB761}"/>
              </a:ext>
            </a:extLst>
          </p:cNvPr>
          <p:cNvSpPr txBox="1"/>
          <p:nvPr/>
        </p:nvSpPr>
        <p:spPr>
          <a:xfrm>
            <a:off x="4239840" y="3714652"/>
            <a:ext cx="7681101" cy="194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Hình gồm điểm O và một phần đường thẳng bị chia ra bởi điểm O được gọi là một tia gốc O.</a:t>
            </a:r>
          </a:p>
        </p:txBody>
      </p:sp>
    </p:spTree>
    <p:extLst>
      <p:ext uri="{BB962C8B-B14F-4D97-AF65-F5344CB8AC3E}">
        <p14:creationId xmlns:p14="http://schemas.microsoft.com/office/powerpoint/2010/main" val="22468334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33" grpId="0" animBg="1"/>
      <p:bldP spid="34" grpId="0"/>
      <p:bldP spid="12" grpId="0"/>
      <p:bldP spid="9" grpId="0"/>
      <p:bldP spid="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5FBC96B-2977-664A-86D1-E24679146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65"/>
          <a:stretch/>
        </p:blipFill>
        <p:spPr>
          <a:xfrm>
            <a:off x="0" y="962627"/>
            <a:ext cx="3814029" cy="51943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77FEC2C-C20F-E640-ACB4-2344054A232D}"/>
              </a:ext>
            </a:extLst>
          </p:cNvPr>
          <p:cNvGrpSpPr/>
          <p:nvPr/>
        </p:nvGrpSpPr>
        <p:grpSpPr>
          <a:xfrm>
            <a:off x="525055" y="5216309"/>
            <a:ext cx="1014412" cy="414337"/>
            <a:chOff x="2843213" y="5216309"/>
            <a:chExt cx="1014412" cy="414337"/>
          </a:xfrm>
        </p:grpSpPr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A4DEE64C-5895-D04A-9579-0027BD39451E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9D06714F-502E-2941-9A31-6C2E0D1801C7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51BF521-0065-5842-9BB9-239FDDF44DE0}"/>
              </a:ext>
            </a:extLst>
          </p:cNvPr>
          <p:cNvSpPr/>
          <p:nvPr/>
        </p:nvSpPr>
        <p:spPr>
          <a:xfrm>
            <a:off x="1746212" y="5437766"/>
            <a:ext cx="528638" cy="18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image 102">
            <a:extLst>
              <a:ext uri="{FF2B5EF4-FFF2-40B4-BE49-F238E27FC236}">
                <a16:creationId xmlns:a16="http://schemas.microsoft.com/office/drawing/2014/main" id="{D9BD2F3C-9B1B-5C4D-9BFF-FACEE028A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2412796" y="965984"/>
            <a:ext cx="933436" cy="69804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9BAC26F-8E0D-5A45-B6F3-140A01D894A2}"/>
              </a:ext>
            </a:extLst>
          </p:cNvPr>
          <p:cNvSpPr txBox="1"/>
          <p:nvPr/>
        </p:nvSpPr>
        <p:spPr>
          <a:xfrm>
            <a:off x="1071479" y="2755561"/>
            <a:ext cx="1451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zh-CN" altLang="en-US" sz="5400" b="1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rPr>
              <a:t>  </a:t>
            </a:r>
            <a:r>
              <a:rPr kumimoji="1" lang="en-US" altLang="zh-CN" sz="5400" b="1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rPr>
              <a:t>02</a:t>
            </a:r>
            <a:endParaRPr kumimoji="1" lang="zh-CN" altLang="en-US" sz="5400" b="1" dirty="0">
              <a:solidFill>
                <a:srgbClr val="FFE799"/>
              </a:solidFill>
              <a:latin typeface="zihun7hao-wennuantongzhiti" pitchFamily="2" charset="-122"/>
              <a:ea typeface="zihun7hao-wennuantongzhiti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0902444-F8EA-3B43-AD06-C3A1A41E8B9F}"/>
              </a:ext>
            </a:extLst>
          </p:cNvPr>
          <p:cNvSpPr/>
          <p:nvPr/>
        </p:nvSpPr>
        <p:spPr>
          <a:xfrm>
            <a:off x="11856362" y="2316723"/>
            <a:ext cx="443433" cy="2486108"/>
          </a:xfrm>
          <a:prstGeom prst="rect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23485263-5793-914D-B9A4-4D9F31651E99}"/>
              </a:ext>
            </a:extLst>
          </p:cNvPr>
          <p:cNvSpPr/>
          <p:nvPr/>
        </p:nvSpPr>
        <p:spPr>
          <a:xfrm>
            <a:off x="10614867" y="1073459"/>
            <a:ext cx="572351" cy="5723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2ACA08A-36FD-D54F-8725-56CB6121FD3A}"/>
              </a:ext>
            </a:extLst>
          </p:cNvPr>
          <p:cNvSpPr/>
          <p:nvPr/>
        </p:nvSpPr>
        <p:spPr>
          <a:xfrm>
            <a:off x="2589833" y="213316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8DCFA29-5FD8-9448-94FE-494797748810}"/>
              </a:ext>
            </a:extLst>
          </p:cNvPr>
          <p:cNvSpPr txBox="1"/>
          <p:nvPr/>
        </p:nvSpPr>
        <p:spPr>
          <a:xfrm>
            <a:off x="588056" y="3743507"/>
            <a:ext cx="2730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4000" b="1">
                <a:solidFill>
                  <a:schemeClr val="bg1"/>
                </a:solidFill>
                <a:latin typeface="Georgia" panose="02040502050405020303" pitchFamily="18" charset="0"/>
                <a:ea typeface="zihun7hao-wennuantongzhiti" pitchFamily="2" charset="-122"/>
              </a:rPr>
              <a:t>GHI NHỚ</a:t>
            </a:r>
            <a:endParaRPr kumimoji="1" lang="zh-CN" altLang="en-US" sz="4000" b="1" dirty="0">
              <a:solidFill>
                <a:schemeClr val="bg1"/>
              </a:solidFill>
              <a:latin typeface="Georgia" panose="02040502050405020303" pitchFamily="18" charset="0"/>
              <a:ea typeface="zihun7hao-wennuantongzhiti" pitchFamily="2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65F739-023C-44B6-99F0-CF88100B5755}"/>
              </a:ext>
            </a:extLst>
          </p:cNvPr>
          <p:cNvSpPr txBox="1"/>
          <p:nvPr/>
        </p:nvSpPr>
        <p:spPr>
          <a:xfrm>
            <a:off x="4077477" y="403241"/>
            <a:ext cx="7589468" cy="2034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图片 22">
            <a:hlinkClick r:id="rId5" action="ppaction://hlinksldjump"/>
            <a:extLst>
              <a:ext uri="{FF2B5EF4-FFF2-40B4-BE49-F238E27FC236}">
                <a16:creationId xmlns:a16="http://schemas.microsoft.com/office/drawing/2014/main" id="{08D34C46-354D-D142-8C7F-8AB8DC9B0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0000">
            <a:off x="3046991" y="5023554"/>
            <a:ext cx="483247" cy="141737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BAF8EF1-41A4-9D9C-26AD-F48E1EB487D7}"/>
              </a:ext>
            </a:extLst>
          </p:cNvPr>
          <p:cNvCxnSpPr>
            <a:cxnSpLocks/>
          </p:cNvCxnSpPr>
          <p:nvPr/>
        </p:nvCxnSpPr>
        <p:spPr>
          <a:xfrm flipV="1">
            <a:off x="5806807" y="1479939"/>
            <a:ext cx="4344613" cy="8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CEF37BD-600F-A9A3-12D7-E263D1B30197}"/>
              </a:ext>
            </a:extLst>
          </p:cNvPr>
          <p:cNvGrpSpPr/>
          <p:nvPr/>
        </p:nvGrpSpPr>
        <p:grpSpPr>
          <a:xfrm>
            <a:off x="5414282" y="581309"/>
            <a:ext cx="5153555" cy="1108041"/>
            <a:chOff x="3037184" y="298593"/>
            <a:chExt cx="9260996" cy="141607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30E8A1-13C2-A0C9-EF09-8606E27B1277}"/>
                </a:ext>
              </a:extLst>
            </p:cNvPr>
            <p:cNvSpPr txBox="1"/>
            <p:nvPr/>
          </p:nvSpPr>
          <p:spPr>
            <a:xfrm>
              <a:off x="3037184" y="298593"/>
              <a:ext cx="876650" cy="1180018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o</a:t>
              </a:r>
              <a:endParaRPr lang="en-US" sz="5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C545EB-427B-CD31-0FEB-7D24F99B91F8}"/>
                </a:ext>
              </a:extLst>
            </p:cNvPr>
            <p:cNvSpPr txBox="1"/>
            <p:nvPr/>
          </p:nvSpPr>
          <p:spPr>
            <a:xfrm>
              <a:off x="3478400" y="929842"/>
              <a:ext cx="457199" cy="784830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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575FF2-1E2C-BB34-1678-B5CCD6007F15}"/>
                </a:ext>
              </a:extLst>
            </p:cNvPr>
            <p:cNvSpPr txBox="1"/>
            <p:nvPr/>
          </p:nvSpPr>
          <p:spPr>
            <a:xfrm>
              <a:off x="11552379" y="856286"/>
              <a:ext cx="745801" cy="747344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x</a:t>
              </a:r>
              <a:endParaRPr lang="en-US" sz="32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B1611A8-69BC-1F35-680A-A3033BA00DA6}"/>
              </a:ext>
            </a:extLst>
          </p:cNvPr>
          <p:cNvSpPr txBox="1"/>
          <p:nvPr/>
        </p:nvSpPr>
        <p:spPr>
          <a:xfrm>
            <a:off x="6269849" y="1931478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CCFB93E-ED1F-018B-2456-645F397A76EB}"/>
              </a:ext>
            </a:extLst>
          </p:cNvPr>
          <p:cNvCxnSpPr>
            <a:cxnSpLocks/>
          </p:cNvCxnSpPr>
          <p:nvPr/>
        </p:nvCxnSpPr>
        <p:spPr>
          <a:xfrm flipH="1" flipV="1">
            <a:off x="5949914" y="1645810"/>
            <a:ext cx="327982" cy="433129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Google Shape;1730;p23">
            <a:extLst>
              <a:ext uri="{FF2B5EF4-FFF2-40B4-BE49-F238E27FC236}">
                <a16:creationId xmlns:a16="http://schemas.microsoft.com/office/drawing/2014/main" id="{35B94FB6-0902-F5F0-7409-AF38E2145A73}"/>
              </a:ext>
            </a:extLst>
          </p:cNvPr>
          <p:cNvSpPr txBox="1">
            <a:spLocks/>
          </p:cNvSpPr>
          <p:nvPr/>
        </p:nvSpPr>
        <p:spPr>
          <a:xfrm>
            <a:off x="6641561" y="290875"/>
            <a:ext cx="2499890" cy="961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866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Font typeface="Jua"/>
              <a:buNone/>
              <a:defRPr sz="9600" b="1" i="0" u="none" strike="noStrike" cap="none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85A8CE"/>
              </a:buClr>
              <a:buSzPts val="7200"/>
              <a:buFont typeface="Jua"/>
              <a:buNone/>
              <a:tabLst/>
              <a:defRPr/>
            </a:pPr>
            <a:r>
              <a:rPr lang="en-US" sz="4000" kern="0">
                <a:solidFill>
                  <a:schemeClr val="accent1">
                    <a:lumMod val="75000"/>
                  </a:schemeClr>
                </a:solidFill>
              </a:rPr>
              <a:t>Tia Ox</a:t>
            </a:r>
            <a:endParaRPr kumimoji="0" lang="en-US" sz="4000" b="1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Jua"/>
              <a:sym typeface="Jua"/>
            </a:endParaRP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5753C106-2717-2C50-A4A5-0DC4D3E84697}"/>
              </a:ext>
            </a:extLst>
          </p:cNvPr>
          <p:cNvSpPr/>
          <p:nvPr/>
        </p:nvSpPr>
        <p:spPr>
          <a:xfrm rot="641970">
            <a:off x="6422221" y="2658471"/>
            <a:ext cx="5294329" cy="2789504"/>
          </a:xfrm>
          <a:prstGeom prst="cloudCallout">
            <a:avLst>
              <a:gd name="adj1" fmla="val -41669"/>
              <a:gd name="adj2" fmla="val 7557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 hiệu nhận biết Tia?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D0D79EF-8091-1964-CB1C-B55B71503F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9561" y="4801021"/>
            <a:ext cx="1685735" cy="168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14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5FBC96B-2977-664A-86D1-E24679146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65"/>
          <a:stretch/>
        </p:blipFill>
        <p:spPr>
          <a:xfrm>
            <a:off x="28090" y="962627"/>
            <a:ext cx="3814029" cy="51943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77FEC2C-C20F-E640-ACB4-2344054A232D}"/>
              </a:ext>
            </a:extLst>
          </p:cNvPr>
          <p:cNvGrpSpPr/>
          <p:nvPr/>
        </p:nvGrpSpPr>
        <p:grpSpPr>
          <a:xfrm>
            <a:off x="525055" y="5216309"/>
            <a:ext cx="1014412" cy="414337"/>
            <a:chOff x="2843213" y="5216309"/>
            <a:chExt cx="1014412" cy="414337"/>
          </a:xfrm>
        </p:grpSpPr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A4DEE64C-5895-D04A-9579-0027BD39451E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9D06714F-502E-2941-9A31-6C2E0D1801C7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51BF521-0065-5842-9BB9-239FDDF44DE0}"/>
              </a:ext>
            </a:extLst>
          </p:cNvPr>
          <p:cNvSpPr/>
          <p:nvPr/>
        </p:nvSpPr>
        <p:spPr>
          <a:xfrm>
            <a:off x="1746212" y="5437766"/>
            <a:ext cx="528638" cy="18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image 102">
            <a:extLst>
              <a:ext uri="{FF2B5EF4-FFF2-40B4-BE49-F238E27FC236}">
                <a16:creationId xmlns:a16="http://schemas.microsoft.com/office/drawing/2014/main" id="{D9BD2F3C-9B1B-5C4D-9BFF-FACEE028A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2412796" y="965984"/>
            <a:ext cx="933436" cy="69804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9BAC26F-8E0D-5A45-B6F3-140A01D894A2}"/>
              </a:ext>
            </a:extLst>
          </p:cNvPr>
          <p:cNvSpPr txBox="1"/>
          <p:nvPr/>
        </p:nvSpPr>
        <p:spPr>
          <a:xfrm>
            <a:off x="1071479" y="2755561"/>
            <a:ext cx="14510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zh-CN" altLang="en-US" sz="5400" b="1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rPr>
              <a:t>  </a:t>
            </a:r>
            <a:r>
              <a:rPr kumimoji="1" lang="en-US" altLang="zh-CN" sz="5400" b="1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rPr>
              <a:t>02</a:t>
            </a:r>
            <a:endParaRPr kumimoji="1" lang="zh-CN" altLang="en-US" sz="5400" b="1" dirty="0">
              <a:solidFill>
                <a:srgbClr val="FFE799"/>
              </a:solidFill>
              <a:latin typeface="zihun7hao-wennuantongzhiti" pitchFamily="2" charset="-122"/>
              <a:ea typeface="zihun7hao-wennuantongzhiti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0902444-F8EA-3B43-AD06-C3A1A41E8B9F}"/>
              </a:ext>
            </a:extLst>
          </p:cNvPr>
          <p:cNvSpPr/>
          <p:nvPr/>
        </p:nvSpPr>
        <p:spPr>
          <a:xfrm>
            <a:off x="11856362" y="2316723"/>
            <a:ext cx="443433" cy="2486108"/>
          </a:xfrm>
          <a:prstGeom prst="rect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23485263-5793-914D-B9A4-4D9F31651E99}"/>
              </a:ext>
            </a:extLst>
          </p:cNvPr>
          <p:cNvSpPr/>
          <p:nvPr/>
        </p:nvSpPr>
        <p:spPr>
          <a:xfrm>
            <a:off x="10614867" y="1073459"/>
            <a:ext cx="572351" cy="5723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2ACA08A-36FD-D54F-8725-56CB6121FD3A}"/>
              </a:ext>
            </a:extLst>
          </p:cNvPr>
          <p:cNvSpPr/>
          <p:nvPr/>
        </p:nvSpPr>
        <p:spPr>
          <a:xfrm>
            <a:off x="2589833" y="213316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8DCFA29-5FD8-9448-94FE-494797748810}"/>
              </a:ext>
            </a:extLst>
          </p:cNvPr>
          <p:cNvSpPr txBox="1"/>
          <p:nvPr/>
        </p:nvSpPr>
        <p:spPr>
          <a:xfrm>
            <a:off x="588056" y="3743507"/>
            <a:ext cx="27302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4000" b="1">
                <a:solidFill>
                  <a:schemeClr val="bg1"/>
                </a:solidFill>
                <a:latin typeface="Georgia" panose="02040502050405020303" pitchFamily="18" charset="0"/>
                <a:ea typeface="zihun7hao-wennuantongzhiti" pitchFamily="2" charset="-122"/>
              </a:rPr>
              <a:t>GHI NHỚ</a:t>
            </a:r>
            <a:endParaRPr kumimoji="1" lang="zh-CN" altLang="en-US" sz="4000" b="1" dirty="0">
              <a:solidFill>
                <a:schemeClr val="bg1"/>
              </a:solidFill>
              <a:latin typeface="Georgia" panose="02040502050405020303" pitchFamily="18" charset="0"/>
              <a:ea typeface="zihun7hao-wennuantongzhiti" pitchFamily="2" charset="-122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65F739-023C-44B6-99F0-CF88100B5755}"/>
              </a:ext>
            </a:extLst>
          </p:cNvPr>
          <p:cNvSpPr txBox="1"/>
          <p:nvPr/>
        </p:nvSpPr>
        <p:spPr>
          <a:xfrm>
            <a:off x="4077477" y="403241"/>
            <a:ext cx="7589468" cy="2595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b="1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         </a:t>
            </a:r>
            <a:endParaRPr lang="en-US" sz="3200" b="1" i="1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3" name="图片 22">
            <a:hlinkClick r:id="rId5" action="ppaction://hlinksldjump"/>
            <a:extLst>
              <a:ext uri="{FF2B5EF4-FFF2-40B4-BE49-F238E27FC236}">
                <a16:creationId xmlns:a16="http://schemas.microsoft.com/office/drawing/2014/main" id="{08D34C46-354D-D142-8C7F-8AB8DC9B03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700000">
            <a:off x="3046991" y="5023554"/>
            <a:ext cx="483247" cy="1417370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BAF8EF1-41A4-9D9C-26AD-F48E1EB487D7}"/>
              </a:ext>
            </a:extLst>
          </p:cNvPr>
          <p:cNvCxnSpPr>
            <a:cxnSpLocks/>
          </p:cNvCxnSpPr>
          <p:nvPr/>
        </p:nvCxnSpPr>
        <p:spPr>
          <a:xfrm flipV="1">
            <a:off x="5806807" y="1283996"/>
            <a:ext cx="4344613" cy="80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3CEF37BD-600F-A9A3-12D7-E263D1B30197}"/>
              </a:ext>
            </a:extLst>
          </p:cNvPr>
          <p:cNvGrpSpPr/>
          <p:nvPr/>
        </p:nvGrpSpPr>
        <p:grpSpPr>
          <a:xfrm>
            <a:off x="5414283" y="385366"/>
            <a:ext cx="499950" cy="1108041"/>
            <a:chOff x="3037184" y="298593"/>
            <a:chExt cx="898415" cy="141607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330E8A1-13C2-A0C9-EF09-8606E27B1277}"/>
                </a:ext>
              </a:extLst>
            </p:cNvPr>
            <p:cNvSpPr txBox="1"/>
            <p:nvPr/>
          </p:nvSpPr>
          <p:spPr>
            <a:xfrm>
              <a:off x="3037184" y="298593"/>
              <a:ext cx="876650" cy="1180018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o</a:t>
              </a:r>
              <a:endParaRPr lang="en-US" sz="54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C545EB-427B-CD31-0FEB-7D24F99B91F8}"/>
                </a:ext>
              </a:extLst>
            </p:cNvPr>
            <p:cNvSpPr txBox="1"/>
            <p:nvPr/>
          </p:nvSpPr>
          <p:spPr>
            <a:xfrm>
              <a:off x="3478400" y="929842"/>
              <a:ext cx="457199" cy="784830"/>
            </a:xfrm>
            <a:prstGeom prst="rect">
              <a:avLst/>
            </a:prstGeom>
            <a:solidFill>
              <a:schemeClr val="bg1">
                <a:alpha val="2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4500" dirty="0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</a:t>
              </a:r>
              <a:endPara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960F0B1-53FC-F179-1392-77A066ECA9A1}"/>
              </a:ext>
            </a:extLst>
          </p:cNvPr>
          <p:cNvSpPr/>
          <p:nvPr/>
        </p:nvSpPr>
        <p:spPr>
          <a:xfrm>
            <a:off x="3935936" y="3886172"/>
            <a:ext cx="7716384" cy="19593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27A7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D6E42CF1-6D8B-4BDC-A267-B6F3214E8E5F}"/>
              </a:ext>
            </a:extLst>
          </p:cNvPr>
          <p:cNvSpPr/>
          <p:nvPr/>
        </p:nvSpPr>
        <p:spPr>
          <a:xfrm>
            <a:off x="4679966" y="3600995"/>
            <a:ext cx="1977802" cy="592821"/>
          </a:xfrm>
          <a:prstGeom prst="roundRect">
            <a:avLst/>
          </a:prstGeom>
          <a:solidFill>
            <a:srgbClr val="FF0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Segoe UI Black" panose="020B0A02040204020203" pitchFamily="34" charset="0"/>
                <a:ea typeface="Segoe UI Black" panose="020B0A02040204020203" pitchFamily="34" charset="0"/>
              </a:rPr>
              <a:t>CHÚ Ý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085E78F-EC94-DDAF-AA28-1EB900714B17}"/>
              </a:ext>
            </a:extLst>
          </p:cNvPr>
          <p:cNvSpPr txBox="1"/>
          <p:nvPr/>
        </p:nvSpPr>
        <p:spPr>
          <a:xfrm>
            <a:off x="4160636" y="4300683"/>
            <a:ext cx="7681101" cy="1308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Khi đọc (viết) tên một tia, ta phải đọc (viết) gốc của tia trước.</a:t>
            </a:r>
            <a:endParaRPr lang="en-US" sz="32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1611A8-69BC-1F35-680A-A3033BA00DA6}"/>
              </a:ext>
            </a:extLst>
          </p:cNvPr>
          <p:cNvSpPr txBox="1"/>
          <p:nvPr/>
        </p:nvSpPr>
        <p:spPr>
          <a:xfrm>
            <a:off x="6269849" y="1735535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CCFB93E-ED1F-018B-2456-645F397A76EB}"/>
              </a:ext>
            </a:extLst>
          </p:cNvPr>
          <p:cNvCxnSpPr>
            <a:cxnSpLocks/>
          </p:cNvCxnSpPr>
          <p:nvPr/>
        </p:nvCxnSpPr>
        <p:spPr>
          <a:xfrm flipH="1" flipV="1">
            <a:off x="5949914" y="1449867"/>
            <a:ext cx="327982" cy="433129"/>
          </a:xfrm>
          <a:prstGeom prst="straightConnector1">
            <a:avLst/>
          </a:prstGeom>
          <a:ln w="5715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B5CED7C-D5B1-9D49-EFBC-8313501273E9}"/>
              </a:ext>
            </a:extLst>
          </p:cNvPr>
          <p:cNvSpPr txBox="1"/>
          <p:nvPr/>
        </p:nvSpPr>
        <p:spPr>
          <a:xfrm>
            <a:off x="7702612" y="497248"/>
            <a:ext cx="487838" cy="707886"/>
          </a:xfrm>
          <a:prstGeom prst="rect">
            <a:avLst/>
          </a:prstGeom>
          <a:solidFill>
            <a:schemeClr val="bg1">
              <a:alpha val="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endParaRPr lang="en-US" sz="40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AAF38C-3A32-D12C-DC87-26152326D234}"/>
              </a:ext>
            </a:extLst>
          </p:cNvPr>
          <p:cNvSpPr txBox="1"/>
          <p:nvPr/>
        </p:nvSpPr>
        <p:spPr>
          <a:xfrm>
            <a:off x="7761721" y="879300"/>
            <a:ext cx="254422" cy="614107"/>
          </a:xfrm>
          <a:prstGeom prst="rect">
            <a:avLst/>
          </a:prstGeom>
          <a:solidFill>
            <a:schemeClr val="bg1">
              <a:alpha val="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</a:t>
            </a:r>
            <a:endParaRPr lang="en-US" sz="45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21D6642-DF70-E05F-69EE-E14ACB0769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3666" y="3238626"/>
            <a:ext cx="2090269" cy="1160568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90A34F06-48A1-D834-56BA-7B826D08171D}"/>
              </a:ext>
            </a:extLst>
          </p:cNvPr>
          <p:cNvSpPr/>
          <p:nvPr/>
        </p:nvSpPr>
        <p:spPr>
          <a:xfrm>
            <a:off x="4391421" y="2545790"/>
            <a:ext cx="443433" cy="39162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D00946-F21A-4291-2A17-E9077262DC52}"/>
              </a:ext>
            </a:extLst>
          </p:cNvPr>
          <p:cNvSpPr txBox="1"/>
          <p:nvPr/>
        </p:nvSpPr>
        <p:spPr>
          <a:xfrm>
            <a:off x="4895346" y="2482729"/>
            <a:ext cx="616753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</a:rPr>
              <a:t>Đọc (Viết): </a:t>
            </a:r>
            <a:r>
              <a:rPr lang="en-US" sz="2800" b="1" i="1">
                <a:latin typeface="Times New Roman" panose="02020603050405020304" pitchFamily="18" charset="0"/>
                <a:ea typeface="Times New Roman" panose="02020603050405020304" pitchFamily="18" charset="0"/>
              </a:rPr>
              <a:t>Tia OA</a:t>
            </a:r>
            <a:endParaRPr lang="en-US" sz="28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740939-4B41-26A7-EC6F-BEBB2670451C}"/>
              </a:ext>
            </a:extLst>
          </p:cNvPr>
          <p:cNvSpPr txBox="1"/>
          <p:nvPr/>
        </p:nvSpPr>
        <p:spPr>
          <a:xfrm>
            <a:off x="10151420" y="774859"/>
            <a:ext cx="415023" cy="584775"/>
          </a:xfrm>
          <a:prstGeom prst="rect">
            <a:avLst/>
          </a:prstGeom>
          <a:solidFill>
            <a:schemeClr val="bg1">
              <a:alpha val="2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x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684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3" grpId="0" animBg="1"/>
      <p:bldP spid="34" grpId="0"/>
      <p:bldP spid="9" grpId="0" animBg="1"/>
      <p:bldP spid="20" grpId="0" animBg="1"/>
      <p:bldP spid="37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540A7B-3ACE-D76E-6A5D-CF3B5CBCC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29"/>
            <a:ext cx="12192000" cy="677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11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C63E9-93D1-41E3-83B2-7B95C5D33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image 101">
            <a:extLst>
              <a:ext uri="{FF2B5EF4-FFF2-40B4-BE49-F238E27FC236}">
                <a16:creationId xmlns:a16="http://schemas.microsoft.com/office/drawing/2014/main" id="{06ED4EF4-E037-40A3-9562-D35B12B4F1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2"/>
            <a:ext cx="12192002" cy="685800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76BA562-8D71-4793-B813-B8B2B165EB6B}"/>
              </a:ext>
            </a:extLst>
          </p:cNvPr>
          <p:cNvSpPr/>
          <p:nvPr/>
        </p:nvSpPr>
        <p:spPr>
          <a:xfrm>
            <a:off x="550725" y="469294"/>
            <a:ext cx="11090550" cy="61583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2">
            <a:extLst>
              <a:ext uri="{FF2B5EF4-FFF2-40B4-BE49-F238E27FC236}">
                <a16:creationId xmlns:a16="http://schemas.microsoft.com/office/drawing/2014/main" id="{F3D13D73-41A4-4B0E-879D-2CF604902B9E}"/>
              </a:ext>
            </a:extLst>
          </p:cNvPr>
          <p:cNvSpPr/>
          <p:nvPr/>
        </p:nvSpPr>
        <p:spPr>
          <a:xfrm>
            <a:off x="479102" y="469294"/>
            <a:ext cx="11285113" cy="6158304"/>
          </a:xfrm>
          <a:prstGeom prst="rect">
            <a:avLst/>
          </a:prstGeom>
          <a:noFill/>
          <a:ln w="63500">
            <a:solidFill>
              <a:srgbClr val="FDD7E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6" name="椭圆 4">
            <a:extLst>
              <a:ext uri="{FF2B5EF4-FFF2-40B4-BE49-F238E27FC236}">
                <a16:creationId xmlns:a16="http://schemas.microsoft.com/office/drawing/2014/main" id="{F1E74604-BD99-4899-B8D7-28D159B5F17D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7" name="image 102">
            <a:extLst>
              <a:ext uri="{FF2B5EF4-FFF2-40B4-BE49-F238E27FC236}">
                <a16:creationId xmlns:a16="http://schemas.microsoft.com/office/drawing/2014/main" id="{97A299EF-E927-4FAB-B3A4-E5211E69AB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8" name="任意形状 6">
            <a:extLst>
              <a:ext uri="{FF2B5EF4-FFF2-40B4-BE49-F238E27FC236}">
                <a16:creationId xmlns:a16="http://schemas.microsoft.com/office/drawing/2014/main" id="{A80835F4-4941-4763-BE99-ADDE9C6189E4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9" name="椭圆 7">
            <a:extLst>
              <a:ext uri="{FF2B5EF4-FFF2-40B4-BE49-F238E27FC236}">
                <a16:creationId xmlns:a16="http://schemas.microsoft.com/office/drawing/2014/main" id="{2EC9CBF5-4119-49F4-887B-2DDC137EDFE0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图片 8">
            <a:extLst>
              <a:ext uri="{FF2B5EF4-FFF2-40B4-BE49-F238E27FC236}">
                <a16:creationId xmlns:a16="http://schemas.microsoft.com/office/drawing/2014/main" id="{072B8485-D2D2-4B16-8F48-BD559B5B1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1" name="椭圆 9">
            <a:extLst>
              <a:ext uri="{FF2B5EF4-FFF2-40B4-BE49-F238E27FC236}">
                <a16:creationId xmlns:a16="http://schemas.microsoft.com/office/drawing/2014/main" id="{CFD9A19C-9F9C-4851-85B1-045D961B9E19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0A263A1-8420-4470-9626-24B765F1E016}"/>
              </a:ext>
            </a:extLst>
          </p:cNvPr>
          <p:cNvSpPr/>
          <p:nvPr/>
        </p:nvSpPr>
        <p:spPr>
          <a:xfrm>
            <a:off x="781622" y="144372"/>
            <a:ext cx="1792326" cy="694439"/>
          </a:xfrm>
          <a:prstGeom prst="roundRect">
            <a:avLst/>
          </a:prstGeom>
          <a:solidFill>
            <a:srgbClr val="FCC4D2"/>
          </a:solidFill>
          <a:ln>
            <a:solidFill>
              <a:srgbClr val="FCA1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5BC29F-C8E0-4058-A464-0A26A5A4BAB6}"/>
              </a:ext>
            </a:extLst>
          </p:cNvPr>
          <p:cNvSpPr txBox="1"/>
          <p:nvPr/>
        </p:nvSpPr>
        <p:spPr>
          <a:xfrm>
            <a:off x="882348" y="108582"/>
            <a:ext cx="1537618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Câu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C13D19-92DE-B96D-2370-B82DFE8190C7}"/>
              </a:ext>
            </a:extLst>
          </p:cNvPr>
          <p:cNvSpPr txBox="1"/>
          <p:nvPr/>
        </p:nvSpPr>
        <p:spPr>
          <a:xfrm>
            <a:off x="882348" y="973190"/>
            <a:ext cx="10674142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Em hãy đọc và viết tên các tia có trong hình 1?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18B70C-9D46-3777-B940-9B50A8E06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6201" y="2155413"/>
            <a:ext cx="4449799" cy="3773530"/>
          </a:xfrm>
          <a:prstGeom prst="rect">
            <a:avLst/>
          </a:prstGeom>
        </p:spPr>
      </p:pic>
      <p:pic>
        <p:nvPicPr>
          <p:cNvPr id="40" name="图片 3">
            <a:extLst>
              <a:ext uri="{FF2B5EF4-FFF2-40B4-BE49-F238E27FC236}">
                <a16:creationId xmlns:a16="http://schemas.microsoft.com/office/drawing/2014/main" id="{D19FE2FF-F3A6-80B3-E1BC-809350B91E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277" y="1822945"/>
            <a:ext cx="4694374" cy="362807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9F529AC-20E5-9B26-E414-8E78E5723D1B}"/>
              </a:ext>
            </a:extLst>
          </p:cNvPr>
          <p:cNvSpPr txBox="1"/>
          <p:nvPr/>
        </p:nvSpPr>
        <p:spPr>
          <a:xfrm>
            <a:off x="7053852" y="2594344"/>
            <a:ext cx="3491947" cy="304698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Các tia ở hình 1 là:</a:t>
            </a:r>
          </a:p>
          <a:p>
            <a:pPr marL="285750" indent="-285750">
              <a:buFontTx/>
              <a:buChar char="-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Tia AB</a:t>
            </a:r>
          </a:p>
          <a:p>
            <a:pPr marL="285750" indent="-285750">
              <a:buFontTx/>
              <a:buChar char="-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Tia AE</a:t>
            </a:r>
          </a:p>
          <a:p>
            <a:pPr marL="285750" indent="-285750">
              <a:buFontTx/>
              <a:buChar char="-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Tia AD</a:t>
            </a:r>
          </a:p>
          <a:p>
            <a:pPr marL="285750" indent="-285750">
              <a:buFontTx/>
              <a:buChar char="-"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Tia AC</a:t>
            </a:r>
          </a:p>
          <a:p>
            <a:endParaRPr 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A48FAA0-8C23-5608-BECA-1953EEFB353B}"/>
              </a:ext>
            </a:extLst>
          </p:cNvPr>
          <p:cNvSpPr txBox="1"/>
          <p:nvPr/>
        </p:nvSpPr>
        <p:spPr>
          <a:xfrm>
            <a:off x="3121709" y="5799901"/>
            <a:ext cx="13805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1</a:t>
            </a:r>
          </a:p>
        </p:txBody>
      </p:sp>
    </p:spTree>
    <p:extLst>
      <p:ext uri="{BB962C8B-B14F-4D97-AF65-F5344CB8AC3E}">
        <p14:creationId xmlns:p14="http://schemas.microsoft.com/office/powerpoint/2010/main" val="291934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0EC7715-5249-44D1-8859-43F695349F11}"/>
              </a:ext>
            </a:extLst>
          </p:cNvPr>
          <p:cNvSpPr/>
          <p:nvPr/>
        </p:nvSpPr>
        <p:spPr>
          <a:xfrm>
            <a:off x="0" y="0"/>
            <a:ext cx="12187238" cy="4174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5" name="Picture 18">
            <a:extLst>
              <a:ext uri="{FF2B5EF4-FFF2-40B4-BE49-F238E27FC236}">
                <a16:creationId xmlns:a16="http://schemas.microsoft.com/office/drawing/2014/main" id="{2DD3C503-CFA3-4068-9E3B-E9EBDE71C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1"/>
          <a:stretch>
            <a:fillRect/>
          </a:stretch>
        </p:blipFill>
        <p:spPr bwMode="auto">
          <a:xfrm>
            <a:off x="-69575" y="1930279"/>
            <a:ext cx="12294980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itle 1">
            <a:extLst>
              <a:ext uri="{FF2B5EF4-FFF2-40B4-BE49-F238E27FC236}">
                <a16:creationId xmlns:a16="http://schemas.microsoft.com/office/drawing/2014/main" id="{6297BA64-AC1D-4926-B926-106ABBC19AC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69575" y="3294940"/>
            <a:ext cx="12537550" cy="777599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30000"/>
              </a:lnSpc>
              <a:spcAft>
                <a:spcPts val="4200"/>
              </a:spcAft>
              <a:defRPr/>
            </a:pPr>
            <a:r>
              <a:rPr lang="en-US" altLang="en-US" sz="4400" b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 (Headings)"/>
              </a:rPr>
              <a:t>“ỨNG DỤNG KĨ THUẬT K – W – L </a:t>
            </a:r>
            <a:br>
              <a:rPr lang="en-US" altLang="en-US" sz="4400" b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 (Headings)"/>
              </a:rPr>
            </a:br>
            <a:r>
              <a:rPr lang="en-US" altLang="en-US" sz="4400" b="1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 (Headings)"/>
              </a:rPr>
              <a:t>TRONG DẠY HỌC BỘ MÔN TOÁN LỚP 6”</a:t>
            </a:r>
            <a:endParaRPr lang="en-US" altLang="en-US" sz="4400" b="1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 (Headings)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3AE3CA-89AC-4F9B-8FE5-C1DEAC1328A8}"/>
              </a:ext>
            </a:extLst>
          </p:cNvPr>
          <p:cNvSpPr txBox="1"/>
          <p:nvPr/>
        </p:nvSpPr>
        <p:spPr>
          <a:xfrm>
            <a:off x="723681" y="1453939"/>
            <a:ext cx="10708467" cy="8127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 ĐỀ TOÁN 6: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CF1E5F-88EB-449A-9A74-CA19CA85EBA8}"/>
              </a:ext>
            </a:extLst>
          </p:cNvPr>
          <p:cNvSpPr txBox="1"/>
          <p:nvPr/>
        </p:nvSpPr>
        <p:spPr>
          <a:xfrm>
            <a:off x="3977972" y="249460"/>
            <a:ext cx="4543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 THCS NGŨ HIỆP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6BB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 TOÁN – TIN - CÔNG NGHỆ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4CB81A-89CE-46B0-BD52-EE2885A57C32}"/>
              </a:ext>
            </a:extLst>
          </p:cNvPr>
          <p:cNvSpPr txBox="1"/>
          <p:nvPr/>
        </p:nvSpPr>
        <p:spPr>
          <a:xfrm>
            <a:off x="4165368" y="4156037"/>
            <a:ext cx="43059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 Nội, ngày </a:t>
            </a:r>
            <a:r>
              <a:rPr lang="en-US" sz="2200" i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kumimoji="0" lang="en-US" sz="2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tháng 03 năm 2023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A71B41-3524-C943-75F5-8D81358C4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574" y="5528220"/>
            <a:ext cx="12294979" cy="15413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A5CA6F-760E-48FA-8A96-01C8C595AEEA}"/>
              </a:ext>
            </a:extLst>
          </p:cNvPr>
          <p:cNvSpPr txBox="1"/>
          <p:nvPr/>
        </p:nvSpPr>
        <p:spPr>
          <a:xfrm>
            <a:off x="6318362" y="5440360"/>
            <a:ext cx="6113050" cy="96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>
                <a:solidFill>
                  <a:prstClr val="white"/>
                </a:solidFill>
                <a:latin typeface="Times New Roman" panose="02020603050405020304" pitchFamily="18" charset="0"/>
              </a:rPr>
              <a:t>GIÁO VIÊN       </a:t>
            </a:r>
            <a:r>
              <a:rPr kumimoji="0" lang="vi-V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 PHƯƠNG ANH</a:t>
            </a:r>
            <a:endParaRPr kumimoji="0" lang="vi-V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DẠY           </a:t>
            </a:r>
            <a:r>
              <a:rPr kumimoji="0" lang="vi-VN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6A2 – Trường THCS Ngũ Hiệp</a:t>
            </a:r>
            <a:endParaRPr kumimoji="0" lang="vi-V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6A2BEC-0901-01D7-72EF-CC88664A56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9322" y="145796"/>
            <a:ext cx="1029075" cy="10290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0D0C0B-0A4D-EBDD-FAEC-538C4E7EC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1313" y="147071"/>
            <a:ext cx="1029075" cy="1029075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728" y="0"/>
            <a:ext cx="12192002" cy="685800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BF6C14A-94CC-6C4B-86FF-CFB35534C2C8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7D959CB-0E0D-3C4C-AF6B-7ACF45CD36F7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9288950C-A6E5-2746-A877-9D64C3434EBC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C3C3D8-63EA-4BE3-95E8-D1CF2EDA04DA}"/>
              </a:ext>
            </a:extLst>
          </p:cNvPr>
          <p:cNvSpPr/>
          <p:nvPr/>
        </p:nvSpPr>
        <p:spPr>
          <a:xfrm>
            <a:off x="500022" y="434519"/>
            <a:ext cx="11191956" cy="5971111"/>
          </a:xfrm>
          <a:prstGeom prst="rect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D7BF157-53C4-A547-A7D5-B1B2AB68E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25763" flipH="1">
            <a:off x="484641" y="5127577"/>
            <a:ext cx="616625" cy="176795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94B5365-D756-604A-ACC6-D709C114F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894" y="16923"/>
            <a:ext cx="1344987" cy="1161224"/>
          </a:xfrm>
          <a:prstGeom prst="rect">
            <a:avLst/>
          </a:prstGeom>
        </p:spPr>
      </p:pic>
      <p:grpSp>
        <p:nvGrpSpPr>
          <p:cNvPr id="37" name="Google Shape;559;p35">
            <a:extLst>
              <a:ext uri="{FF2B5EF4-FFF2-40B4-BE49-F238E27FC236}">
                <a16:creationId xmlns:a16="http://schemas.microsoft.com/office/drawing/2014/main" id="{F8DF4E4B-D973-4F1B-A8D5-D861F63CA870}"/>
              </a:ext>
            </a:extLst>
          </p:cNvPr>
          <p:cNvGrpSpPr/>
          <p:nvPr/>
        </p:nvGrpSpPr>
        <p:grpSpPr>
          <a:xfrm rot="981597">
            <a:off x="10844480" y="4953904"/>
            <a:ext cx="891286" cy="1797102"/>
            <a:chOff x="5455125" y="627200"/>
            <a:chExt cx="1020400" cy="1906200"/>
          </a:xfrm>
        </p:grpSpPr>
        <p:sp>
          <p:nvSpPr>
            <p:cNvPr id="38" name="Google Shape;560;p35">
              <a:extLst>
                <a:ext uri="{FF2B5EF4-FFF2-40B4-BE49-F238E27FC236}">
                  <a16:creationId xmlns:a16="http://schemas.microsoft.com/office/drawing/2014/main" id="{1E04ED50-888E-4ACF-8850-13C8552D49A0}"/>
                </a:ext>
              </a:extLst>
            </p:cNvPr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561;p35">
              <a:extLst>
                <a:ext uri="{FF2B5EF4-FFF2-40B4-BE49-F238E27FC236}">
                  <a16:creationId xmlns:a16="http://schemas.microsoft.com/office/drawing/2014/main" id="{64C5140B-6664-4307-BE05-4971D7E7ECAA}"/>
                </a:ext>
              </a:extLst>
            </p:cNvPr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562;p35">
              <a:extLst>
                <a:ext uri="{FF2B5EF4-FFF2-40B4-BE49-F238E27FC236}">
                  <a16:creationId xmlns:a16="http://schemas.microsoft.com/office/drawing/2014/main" id="{A29F857F-56C9-4E86-8BDD-A35ECFB0F0ED}"/>
                </a:ext>
              </a:extLst>
            </p:cNvPr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rgbClr val="ECB8C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563;p35">
              <a:extLst>
                <a:ext uri="{FF2B5EF4-FFF2-40B4-BE49-F238E27FC236}">
                  <a16:creationId xmlns:a16="http://schemas.microsoft.com/office/drawing/2014/main" id="{8ED91191-7D08-4EF5-B8A8-14277DCDA2A2}"/>
                </a:ext>
              </a:extLst>
            </p:cNvPr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FDB48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564;p35">
              <a:extLst>
                <a:ext uri="{FF2B5EF4-FFF2-40B4-BE49-F238E27FC236}">
                  <a16:creationId xmlns:a16="http://schemas.microsoft.com/office/drawing/2014/main" id="{D07140D4-7878-4916-8A46-DECB42687EEE}"/>
                </a:ext>
              </a:extLst>
            </p:cNvPr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565;p35">
              <a:extLst>
                <a:ext uri="{FF2B5EF4-FFF2-40B4-BE49-F238E27FC236}">
                  <a16:creationId xmlns:a16="http://schemas.microsoft.com/office/drawing/2014/main" id="{240AA2A4-C918-4157-BBD7-808918CCBCD7}"/>
                </a:ext>
              </a:extLst>
            </p:cNvPr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566;p35">
              <a:extLst>
                <a:ext uri="{FF2B5EF4-FFF2-40B4-BE49-F238E27FC236}">
                  <a16:creationId xmlns:a16="http://schemas.microsoft.com/office/drawing/2014/main" id="{ADDD9F92-8AE5-4D0D-A13E-A3C329DE4C78}"/>
                </a:ext>
              </a:extLst>
            </p:cNvPr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567;p35">
              <a:extLst>
                <a:ext uri="{FF2B5EF4-FFF2-40B4-BE49-F238E27FC236}">
                  <a16:creationId xmlns:a16="http://schemas.microsoft.com/office/drawing/2014/main" id="{602789EA-420E-423C-A010-491B1FCFBEC3}"/>
                </a:ext>
              </a:extLst>
            </p:cNvPr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rgbClr val="34679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568;p35">
              <a:extLst>
                <a:ext uri="{FF2B5EF4-FFF2-40B4-BE49-F238E27FC236}">
                  <a16:creationId xmlns:a16="http://schemas.microsoft.com/office/drawing/2014/main" id="{B150FFC6-34EC-48FF-887D-D0AF7499588E}"/>
                </a:ext>
              </a:extLst>
            </p:cNvPr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rgbClr val="F8F3DE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569;p35">
              <a:extLst>
                <a:ext uri="{FF2B5EF4-FFF2-40B4-BE49-F238E27FC236}">
                  <a16:creationId xmlns:a16="http://schemas.microsoft.com/office/drawing/2014/main" id="{7881B88A-39D9-488D-B797-E8AC62AF65E6}"/>
                </a:ext>
              </a:extLst>
            </p:cNvPr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rgbClr val="34679A"/>
            </a:solidFill>
            <a:ln w="19050" cap="rnd" cmpd="sng">
              <a:solidFill>
                <a:srgbClr val="143E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" name="任意多边形: 形状 4">
            <a:extLst>
              <a:ext uri="{FF2B5EF4-FFF2-40B4-BE49-F238E27FC236}">
                <a16:creationId xmlns:a16="http://schemas.microsoft.com/office/drawing/2014/main" id="{D677C54A-76D7-9128-28D4-CA79935D9042}"/>
              </a:ext>
            </a:extLst>
          </p:cNvPr>
          <p:cNvSpPr/>
          <p:nvPr/>
        </p:nvSpPr>
        <p:spPr>
          <a:xfrm>
            <a:off x="1258071" y="2524907"/>
            <a:ext cx="3542529" cy="1128122"/>
          </a:xfrm>
          <a:custGeom>
            <a:avLst/>
            <a:gdLst>
              <a:gd name="connsiteX0" fmla="*/ 2615911 w 4405745"/>
              <a:gd name="connsiteY0" fmla="*/ 1435 h 2261979"/>
              <a:gd name="connsiteX1" fmla="*/ 4405745 w 4405745"/>
              <a:gd name="connsiteY1" fmla="*/ 136682 h 2261979"/>
              <a:gd name="connsiteX2" fmla="*/ 4405745 w 4405745"/>
              <a:gd name="connsiteY2" fmla="*/ 2125298 h 2261979"/>
              <a:gd name="connsiteX3" fmla="*/ 2202873 w 4405745"/>
              <a:gd name="connsiteY3" fmla="*/ 2125298 h 2261979"/>
              <a:gd name="connsiteX4" fmla="*/ 0 w 4405745"/>
              <a:gd name="connsiteY4" fmla="*/ 2125298 h 2261979"/>
              <a:gd name="connsiteX5" fmla="*/ 0 w 4405745"/>
              <a:gd name="connsiteY5" fmla="*/ 535601 h 2261979"/>
              <a:gd name="connsiteX6" fmla="*/ 15564 w 4405745"/>
              <a:gd name="connsiteY6" fmla="*/ 536639 h 2261979"/>
              <a:gd name="connsiteX7" fmla="*/ 227097 w 4405745"/>
              <a:gd name="connsiteY7" fmla="*/ 441756 h 2261979"/>
              <a:gd name="connsiteX8" fmla="*/ 454992 w 4405745"/>
              <a:gd name="connsiteY8" fmla="*/ 200269 h 2261979"/>
              <a:gd name="connsiteX9" fmla="*/ 533608 w 4405745"/>
              <a:gd name="connsiteY9" fmla="*/ 41590 h 2261979"/>
              <a:gd name="connsiteX10" fmla="*/ 536162 w 4405745"/>
              <a:gd name="connsiteY10" fmla="*/ 3296 h 2261979"/>
              <a:gd name="connsiteX11" fmla="*/ 550718 w 4405745"/>
              <a:gd name="connsiteY11" fmla="*/ 3516 h 2261979"/>
              <a:gd name="connsiteX12" fmla="*/ 2202873 w 4405745"/>
              <a:gd name="connsiteY12" fmla="*/ 136682 h 2261979"/>
              <a:gd name="connsiteX13" fmla="*/ 2615911 w 4405745"/>
              <a:gd name="connsiteY13" fmla="*/ 1435 h 226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5745" h="2261979">
                <a:moveTo>
                  <a:pt x="2615911" y="1435"/>
                </a:moveTo>
                <a:cubicBezTo>
                  <a:pt x="3212522" y="-31625"/>
                  <a:pt x="3809134" y="521385"/>
                  <a:pt x="4405745" y="136682"/>
                </a:cubicBezTo>
                <a:lnTo>
                  <a:pt x="4405745" y="2125298"/>
                </a:lnTo>
                <a:cubicBezTo>
                  <a:pt x="3671454" y="2598778"/>
                  <a:pt x="2937163" y="1651818"/>
                  <a:pt x="2202873" y="2125298"/>
                </a:cubicBezTo>
                <a:cubicBezTo>
                  <a:pt x="1468582" y="2598778"/>
                  <a:pt x="734291" y="1651818"/>
                  <a:pt x="0" y="2125298"/>
                </a:cubicBezTo>
                <a:lnTo>
                  <a:pt x="0" y="535601"/>
                </a:lnTo>
                <a:lnTo>
                  <a:pt x="15564" y="536639"/>
                </a:lnTo>
                <a:cubicBezTo>
                  <a:pt x="93053" y="534396"/>
                  <a:pt x="169687" y="502591"/>
                  <a:pt x="227097" y="441756"/>
                </a:cubicBezTo>
                <a:lnTo>
                  <a:pt x="454992" y="200269"/>
                </a:lnTo>
                <a:cubicBezTo>
                  <a:pt x="498050" y="154643"/>
                  <a:pt x="524181" y="99167"/>
                  <a:pt x="533608" y="41590"/>
                </a:cubicBezTo>
                <a:lnTo>
                  <a:pt x="536162" y="3296"/>
                </a:lnTo>
                <a:lnTo>
                  <a:pt x="550718" y="3516"/>
                </a:lnTo>
                <a:cubicBezTo>
                  <a:pt x="1101437" y="47905"/>
                  <a:pt x="1652155" y="491792"/>
                  <a:pt x="2202873" y="136682"/>
                </a:cubicBezTo>
                <a:cubicBezTo>
                  <a:pt x="2340553" y="47905"/>
                  <a:pt x="2478232" y="9064"/>
                  <a:pt x="2615911" y="1435"/>
                </a:cubicBezTo>
                <a:close/>
              </a:path>
            </a:pathLst>
          </a:cu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  <a:sym typeface="Arial"/>
            </a:endParaRPr>
          </a:p>
        </p:txBody>
      </p:sp>
      <p:sp>
        <p:nvSpPr>
          <p:cNvPr id="26" name="任意多边形: 形状 4">
            <a:extLst>
              <a:ext uri="{FF2B5EF4-FFF2-40B4-BE49-F238E27FC236}">
                <a16:creationId xmlns:a16="http://schemas.microsoft.com/office/drawing/2014/main" id="{2A9D69CE-A0CC-2839-4A82-5D737EDCAE46}"/>
              </a:ext>
            </a:extLst>
          </p:cNvPr>
          <p:cNvSpPr/>
          <p:nvPr/>
        </p:nvSpPr>
        <p:spPr>
          <a:xfrm>
            <a:off x="7065268" y="4825410"/>
            <a:ext cx="3542529" cy="1128122"/>
          </a:xfrm>
          <a:custGeom>
            <a:avLst/>
            <a:gdLst>
              <a:gd name="connsiteX0" fmla="*/ 2615911 w 4405745"/>
              <a:gd name="connsiteY0" fmla="*/ 1435 h 2261979"/>
              <a:gd name="connsiteX1" fmla="*/ 4405745 w 4405745"/>
              <a:gd name="connsiteY1" fmla="*/ 136682 h 2261979"/>
              <a:gd name="connsiteX2" fmla="*/ 4405745 w 4405745"/>
              <a:gd name="connsiteY2" fmla="*/ 2125298 h 2261979"/>
              <a:gd name="connsiteX3" fmla="*/ 2202873 w 4405745"/>
              <a:gd name="connsiteY3" fmla="*/ 2125298 h 2261979"/>
              <a:gd name="connsiteX4" fmla="*/ 0 w 4405745"/>
              <a:gd name="connsiteY4" fmla="*/ 2125298 h 2261979"/>
              <a:gd name="connsiteX5" fmla="*/ 0 w 4405745"/>
              <a:gd name="connsiteY5" fmla="*/ 535601 h 2261979"/>
              <a:gd name="connsiteX6" fmla="*/ 15564 w 4405745"/>
              <a:gd name="connsiteY6" fmla="*/ 536639 h 2261979"/>
              <a:gd name="connsiteX7" fmla="*/ 227097 w 4405745"/>
              <a:gd name="connsiteY7" fmla="*/ 441756 h 2261979"/>
              <a:gd name="connsiteX8" fmla="*/ 454992 w 4405745"/>
              <a:gd name="connsiteY8" fmla="*/ 200269 h 2261979"/>
              <a:gd name="connsiteX9" fmla="*/ 533608 w 4405745"/>
              <a:gd name="connsiteY9" fmla="*/ 41590 h 2261979"/>
              <a:gd name="connsiteX10" fmla="*/ 536162 w 4405745"/>
              <a:gd name="connsiteY10" fmla="*/ 3296 h 2261979"/>
              <a:gd name="connsiteX11" fmla="*/ 550718 w 4405745"/>
              <a:gd name="connsiteY11" fmla="*/ 3516 h 2261979"/>
              <a:gd name="connsiteX12" fmla="*/ 2202873 w 4405745"/>
              <a:gd name="connsiteY12" fmla="*/ 136682 h 2261979"/>
              <a:gd name="connsiteX13" fmla="*/ 2615911 w 4405745"/>
              <a:gd name="connsiteY13" fmla="*/ 1435 h 226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5745" h="2261979">
                <a:moveTo>
                  <a:pt x="2615911" y="1435"/>
                </a:moveTo>
                <a:cubicBezTo>
                  <a:pt x="3212522" y="-31625"/>
                  <a:pt x="3809134" y="521385"/>
                  <a:pt x="4405745" y="136682"/>
                </a:cubicBezTo>
                <a:lnTo>
                  <a:pt x="4405745" y="2125298"/>
                </a:lnTo>
                <a:cubicBezTo>
                  <a:pt x="3671454" y="2598778"/>
                  <a:pt x="2937163" y="1651818"/>
                  <a:pt x="2202873" y="2125298"/>
                </a:cubicBezTo>
                <a:cubicBezTo>
                  <a:pt x="1468582" y="2598778"/>
                  <a:pt x="734291" y="1651818"/>
                  <a:pt x="0" y="2125298"/>
                </a:cubicBezTo>
                <a:lnTo>
                  <a:pt x="0" y="535601"/>
                </a:lnTo>
                <a:lnTo>
                  <a:pt x="15564" y="536639"/>
                </a:lnTo>
                <a:cubicBezTo>
                  <a:pt x="93053" y="534396"/>
                  <a:pt x="169687" y="502591"/>
                  <a:pt x="227097" y="441756"/>
                </a:cubicBezTo>
                <a:lnTo>
                  <a:pt x="454992" y="200269"/>
                </a:lnTo>
                <a:cubicBezTo>
                  <a:pt x="498050" y="154643"/>
                  <a:pt x="524181" y="99167"/>
                  <a:pt x="533608" y="41590"/>
                </a:cubicBezTo>
                <a:lnTo>
                  <a:pt x="536162" y="3296"/>
                </a:lnTo>
                <a:lnTo>
                  <a:pt x="550718" y="3516"/>
                </a:lnTo>
                <a:cubicBezTo>
                  <a:pt x="1101437" y="47905"/>
                  <a:pt x="1652155" y="491792"/>
                  <a:pt x="2202873" y="136682"/>
                </a:cubicBezTo>
                <a:cubicBezTo>
                  <a:pt x="2340553" y="47905"/>
                  <a:pt x="2478232" y="9064"/>
                  <a:pt x="2615911" y="1435"/>
                </a:cubicBezTo>
                <a:close/>
              </a:path>
            </a:pathLst>
          </a:cu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  <a:sym typeface="Arial"/>
            </a:endParaRPr>
          </a:p>
        </p:txBody>
      </p:sp>
      <p:sp>
        <p:nvSpPr>
          <p:cNvPr id="28" name="任意多边形: 形状 4">
            <a:extLst>
              <a:ext uri="{FF2B5EF4-FFF2-40B4-BE49-F238E27FC236}">
                <a16:creationId xmlns:a16="http://schemas.microsoft.com/office/drawing/2014/main" id="{9FF269E5-7CF3-348E-AE21-93635C7D5492}"/>
              </a:ext>
            </a:extLst>
          </p:cNvPr>
          <p:cNvSpPr/>
          <p:nvPr/>
        </p:nvSpPr>
        <p:spPr>
          <a:xfrm>
            <a:off x="7052319" y="2525051"/>
            <a:ext cx="3542529" cy="1128122"/>
          </a:xfrm>
          <a:custGeom>
            <a:avLst/>
            <a:gdLst>
              <a:gd name="connsiteX0" fmla="*/ 2615911 w 4405745"/>
              <a:gd name="connsiteY0" fmla="*/ 1435 h 2261979"/>
              <a:gd name="connsiteX1" fmla="*/ 4405745 w 4405745"/>
              <a:gd name="connsiteY1" fmla="*/ 136682 h 2261979"/>
              <a:gd name="connsiteX2" fmla="*/ 4405745 w 4405745"/>
              <a:gd name="connsiteY2" fmla="*/ 2125298 h 2261979"/>
              <a:gd name="connsiteX3" fmla="*/ 2202873 w 4405745"/>
              <a:gd name="connsiteY3" fmla="*/ 2125298 h 2261979"/>
              <a:gd name="connsiteX4" fmla="*/ 0 w 4405745"/>
              <a:gd name="connsiteY4" fmla="*/ 2125298 h 2261979"/>
              <a:gd name="connsiteX5" fmla="*/ 0 w 4405745"/>
              <a:gd name="connsiteY5" fmla="*/ 535601 h 2261979"/>
              <a:gd name="connsiteX6" fmla="*/ 15564 w 4405745"/>
              <a:gd name="connsiteY6" fmla="*/ 536639 h 2261979"/>
              <a:gd name="connsiteX7" fmla="*/ 227097 w 4405745"/>
              <a:gd name="connsiteY7" fmla="*/ 441756 h 2261979"/>
              <a:gd name="connsiteX8" fmla="*/ 454992 w 4405745"/>
              <a:gd name="connsiteY8" fmla="*/ 200269 h 2261979"/>
              <a:gd name="connsiteX9" fmla="*/ 533608 w 4405745"/>
              <a:gd name="connsiteY9" fmla="*/ 41590 h 2261979"/>
              <a:gd name="connsiteX10" fmla="*/ 536162 w 4405745"/>
              <a:gd name="connsiteY10" fmla="*/ 3296 h 2261979"/>
              <a:gd name="connsiteX11" fmla="*/ 550718 w 4405745"/>
              <a:gd name="connsiteY11" fmla="*/ 3516 h 2261979"/>
              <a:gd name="connsiteX12" fmla="*/ 2202873 w 4405745"/>
              <a:gd name="connsiteY12" fmla="*/ 136682 h 2261979"/>
              <a:gd name="connsiteX13" fmla="*/ 2615911 w 4405745"/>
              <a:gd name="connsiteY13" fmla="*/ 1435 h 226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5745" h="2261979">
                <a:moveTo>
                  <a:pt x="2615911" y="1435"/>
                </a:moveTo>
                <a:cubicBezTo>
                  <a:pt x="3212522" y="-31625"/>
                  <a:pt x="3809134" y="521385"/>
                  <a:pt x="4405745" y="136682"/>
                </a:cubicBezTo>
                <a:lnTo>
                  <a:pt x="4405745" y="2125298"/>
                </a:lnTo>
                <a:cubicBezTo>
                  <a:pt x="3671454" y="2598778"/>
                  <a:pt x="2937163" y="1651818"/>
                  <a:pt x="2202873" y="2125298"/>
                </a:cubicBezTo>
                <a:cubicBezTo>
                  <a:pt x="1468582" y="2598778"/>
                  <a:pt x="734291" y="1651818"/>
                  <a:pt x="0" y="2125298"/>
                </a:cubicBezTo>
                <a:lnTo>
                  <a:pt x="0" y="535601"/>
                </a:lnTo>
                <a:lnTo>
                  <a:pt x="15564" y="536639"/>
                </a:lnTo>
                <a:cubicBezTo>
                  <a:pt x="93053" y="534396"/>
                  <a:pt x="169687" y="502591"/>
                  <a:pt x="227097" y="441756"/>
                </a:cubicBezTo>
                <a:lnTo>
                  <a:pt x="454992" y="200269"/>
                </a:lnTo>
                <a:cubicBezTo>
                  <a:pt x="498050" y="154643"/>
                  <a:pt x="524181" y="99167"/>
                  <a:pt x="533608" y="41590"/>
                </a:cubicBezTo>
                <a:lnTo>
                  <a:pt x="536162" y="3296"/>
                </a:lnTo>
                <a:lnTo>
                  <a:pt x="550718" y="3516"/>
                </a:lnTo>
                <a:cubicBezTo>
                  <a:pt x="1101437" y="47905"/>
                  <a:pt x="1652155" y="491792"/>
                  <a:pt x="2202873" y="136682"/>
                </a:cubicBezTo>
                <a:cubicBezTo>
                  <a:pt x="2340553" y="47905"/>
                  <a:pt x="2478232" y="9064"/>
                  <a:pt x="2615911" y="1435"/>
                </a:cubicBezTo>
                <a:close/>
              </a:path>
            </a:pathLst>
          </a:cu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  <a:sym typeface="Arial"/>
            </a:endParaRPr>
          </a:p>
        </p:txBody>
      </p:sp>
      <p:sp>
        <p:nvSpPr>
          <p:cNvPr id="30" name="任意多边形: 形状 4">
            <a:extLst>
              <a:ext uri="{FF2B5EF4-FFF2-40B4-BE49-F238E27FC236}">
                <a16:creationId xmlns:a16="http://schemas.microsoft.com/office/drawing/2014/main" id="{76B0B237-C360-CA33-8E1B-6557AC037314}"/>
              </a:ext>
            </a:extLst>
          </p:cNvPr>
          <p:cNvSpPr/>
          <p:nvPr/>
        </p:nvSpPr>
        <p:spPr>
          <a:xfrm>
            <a:off x="1258071" y="4865584"/>
            <a:ext cx="3542529" cy="1128122"/>
          </a:xfrm>
          <a:custGeom>
            <a:avLst/>
            <a:gdLst>
              <a:gd name="connsiteX0" fmla="*/ 2615911 w 4405745"/>
              <a:gd name="connsiteY0" fmla="*/ 1435 h 2261979"/>
              <a:gd name="connsiteX1" fmla="*/ 4405745 w 4405745"/>
              <a:gd name="connsiteY1" fmla="*/ 136682 h 2261979"/>
              <a:gd name="connsiteX2" fmla="*/ 4405745 w 4405745"/>
              <a:gd name="connsiteY2" fmla="*/ 2125298 h 2261979"/>
              <a:gd name="connsiteX3" fmla="*/ 2202873 w 4405745"/>
              <a:gd name="connsiteY3" fmla="*/ 2125298 h 2261979"/>
              <a:gd name="connsiteX4" fmla="*/ 0 w 4405745"/>
              <a:gd name="connsiteY4" fmla="*/ 2125298 h 2261979"/>
              <a:gd name="connsiteX5" fmla="*/ 0 w 4405745"/>
              <a:gd name="connsiteY5" fmla="*/ 535601 h 2261979"/>
              <a:gd name="connsiteX6" fmla="*/ 15564 w 4405745"/>
              <a:gd name="connsiteY6" fmla="*/ 536639 h 2261979"/>
              <a:gd name="connsiteX7" fmla="*/ 227097 w 4405745"/>
              <a:gd name="connsiteY7" fmla="*/ 441756 h 2261979"/>
              <a:gd name="connsiteX8" fmla="*/ 454992 w 4405745"/>
              <a:gd name="connsiteY8" fmla="*/ 200269 h 2261979"/>
              <a:gd name="connsiteX9" fmla="*/ 533608 w 4405745"/>
              <a:gd name="connsiteY9" fmla="*/ 41590 h 2261979"/>
              <a:gd name="connsiteX10" fmla="*/ 536162 w 4405745"/>
              <a:gd name="connsiteY10" fmla="*/ 3296 h 2261979"/>
              <a:gd name="connsiteX11" fmla="*/ 550718 w 4405745"/>
              <a:gd name="connsiteY11" fmla="*/ 3516 h 2261979"/>
              <a:gd name="connsiteX12" fmla="*/ 2202873 w 4405745"/>
              <a:gd name="connsiteY12" fmla="*/ 136682 h 2261979"/>
              <a:gd name="connsiteX13" fmla="*/ 2615911 w 4405745"/>
              <a:gd name="connsiteY13" fmla="*/ 1435 h 226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5745" h="2261979">
                <a:moveTo>
                  <a:pt x="2615911" y="1435"/>
                </a:moveTo>
                <a:cubicBezTo>
                  <a:pt x="3212522" y="-31625"/>
                  <a:pt x="3809134" y="521385"/>
                  <a:pt x="4405745" y="136682"/>
                </a:cubicBezTo>
                <a:lnTo>
                  <a:pt x="4405745" y="2125298"/>
                </a:lnTo>
                <a:cubicBezTo>
                  <a:pt x="3671454" y="2598778"/>
                  <a:pt x="2937163" y="1651818"/>
                  <a:pt x="2202873" y="2125298"/>
                </a:cubicBezTo>
                <a:cubicBezTo>
                  <a:pt x="1468582" y="2598778"/>
                  <a:pt x="734291" y="1651818"/>
                  <a:pt x="0" y="2125298"/>
                </a:cubicBezTo>
                <a:lnTo>
                  <a:pt x="0" y="535601"/>
                </a:lnTo>
                <a:lnTo>
                  <a:pt x="15564" y="536639"/>
                </a:lnTo>
                <a:cubicBezTo>
                  <a:pt x="93053" y="534396"/>
                  <a:pt x="169687" y="502591"/>
                  <a:pt x="227097" y="441756"/>
                </a:cubicBezTo>
                <a:lnTo>
                  <a:pt x="454992" y="200269"/>
                </a:lnTo>
                <a:cubicBezTo>
                  <a:pt x="498050" y="154643"/>
                  <a:pt x="524181" y="99167"/>
                  <a:pt x="533608" y="41590"/>
                </a:cubicBezTo>
                <a:lnTo>
                  <a:pt x="536162" y="3296"/>
                </a:lnTo>
                <a:lnTo>
                  <a:pt x="550718" y="3516"/>
                </a:lnTo>
                <a:cubicBezTo>
                  <a:pt x="1101437" y="47905"/>
                  <a:pt x="1652155" y="491792"/>
                  <a:pt x="2202873" y="136682"/>
                </a:cubicBezTo>
                <a:cubicBezTo>
                  <a:pt x="2340553" y="47905"/>
                  <a:pt x="2478232" y="9064"/>
                  <a:pt x="2615911" y="1435"/>
                </a:cubicBezTo>
                <a:close/>
              </a:path>
            </a:pathLst>
          </a:cu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  <a:sym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737D81C-3803-45D8-623F-135B47EA23AF}"/>
              </a:ext>
            </a:extLst>
          </p:cNvPr>
          <p:cNvSpPr/>
          <p:nvPr/>
        </p:nvSpPr>
        <p:spPr>
          <a:xfrm>
            <a:off x="1433550" y="929440"/>
            <a:ext cx="9182841" cy="812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1A9DDF-5256-2995-3220-B5FBBBBAD578}"/>
              </a:ext>
            </a:extLst>
          </p:cNvPr>
          <p:cNvSpPr txBox="1"/>
          <p:nvPr/>
        </p:nvSpPr>
        <p:spPr>
          <a:xfrm>
            <a:off x="2113227" y="999908"/>
            <a:ext cx="831682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Em hãy thực hiện các yêu cầu sau</a:t>
            </a: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442BA2B-E3F3-652D-BD3E-465A86909006}"/>
              </a:ext>
            </a:extLst>
          </p:cNvPr>
          <p:cNvSpPr/>
          <p:nvPr/>
        </p:nvSpPr>
        <p:spPr>
          <a:xfrm>
            <a:off x="1223650" y="585011"/>
            <a:ext cx="1879718" cy="812896"/>
          </a:xfrm>
          <a:prstGeom prst="doubleWave">
            <a:avLst>
              <a:gd name="adj1" fmla="val 6250"/>
              <a:gd name="adj2" fmla="val -1489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29" name="矩形: 圆角 6">
            <a:extLst>
              <a:ext uri="{FF2B5EF4-FFF2-40B4-BE49-F238E27FC236}">
                <a16:creationId xmlns:a16="http://schemas.microsoft.com/office/drawing/2014/main" id="{EB837410-F9A3-153E-F016-BBDB015C1C2B}"/>
              </a:ext>
            </a:extLst>
          </p:cNvPr>
          <p:cNvSpPr/>
          <p:nvPr/>
        </p:nvSpPr>
        <p:spPr>
          <a:xfrm>
            <a:off x="2011894" y="4379932"/>
            <a:ext cx="2034882" cy="621415"/>
          </a:xfrm>
          <a:prstGeom prst="roundRect">
            <a:avLst>
              <a:gd name="adj" fmla="val 32298"/>
            </a:avLst>
          </a:prstGeom>
          <a:solidFill>
            <a:srgbClr val="92D050">
              <a:alpha val="4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100" b="1" i="0" u="none" strike="noStrike" kern="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Malgun Gothic Semilight" panose="020B0502040204020203" pitchFamily="34" charset="-122"/>
                <a:cs typeface="Times New Roman" pitchFamily="18" charset="0"/>
                <a:sym typeface="Arial"/>
              </a:rPr>
              <a:t>Ý 3</a:t>
            </a:r>
            <a:endParaRPr kumimoji="0" lang="zh-CN" altLang="en-US" sz="3100" b="1" i="0" u="none" strike="noStrike" kern="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Malgun Gothic Semilight" panose="020B0502040204020203" pitchFamily="34" charset="-122"/>
              <a:cs typeface="Times New Roman" pitchFamily="18" charset="0"/>
              <a:sym typeface="Arial"/>
            </a:endParaRPr>
          </a:p>
        </p:txBody>
      </p:sp>
      <p:sp>
        <p:nvSpPr>
          <p:cNvPr id="22" name="矩形: 圆角 6">
            <a:extLst>
              <a:ext uri="{FF2B5EF4-FFF2-40B4-BE49-F238E27FC236}">
                <a16:creationId xmlns:a16="http://schemas.microsoft.com/office/drawing/2014/main" id="{E627CF6C-E549-4F07-6DC2-B902BEBE11FA}"/>
              </a:ext>
            </a:extLst>
          </p:cNvPr>
          <p:cNvSpPr/>
          <p:nvPr/>
        </p:nvSpPr>
        <p:spPr>
          <a:xfrm>
            <a:off x="2011894" y="2039255"/>
            <a:ext cx="2034882" cy="621415"/>
          </a:xfrm>
          <a:prstGeom prst="roundRect">
            <a:avLst>
              <a:gd name="adj" fmla="val 32298"/>
            </a:avLst>
          </a:prstGeom>
          <a:solidFill>
            <a:srgbClr val="92D050">
              <a:alpha val="4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CN" sz="3100" b="1" ker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lgun Gothic Semilight" panose="020B0502040204020203" pitchFamily="34" charset="-122"/>
                <a:cs typeface="Times New Roman" pitchFamily="18" charset="0"/>
              </a:rPr>
              <a:t>Ý 1</a:t>
            </a:r>
            <a:endParaRPr kumimoji="0" lang="zh-CN" altLang="en-US" sz="3100" b="1" i="0" u="none" strike="noStrike" kern="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Malgun Gothic Semilight" panose="020B0502040204020203" pitchFamily="34" charset="-122"/>
              <a:cs typeface="Times New Roman" pitchFamily="18" charset="0"/>
              <a:sym typeface="Arial"/>
            </a:endParaRPr>
          </a:p>
        </p:txBody>
      </p:sp>
      <p:sp>
        <p:nvSpPr>
          <p:cNvPr id="27" name="矩形: 圆角 6">
            <a:extLst>
              <a:ext uri="{FF2B5EF4-FFF2-40B4-BE49-F238E27FC236}">
                <a16:creationId xmlns:a16="http://schemas.microsoft.com/office/drawing/2014/main" id="{20D14297-9481-BDF9-E20F-030DBAC9AD9F}"/>
              </a:ext>
            </a:extLst>
          </p:cNvPr>
          <p:cNvSpPr/>
          <p:nvPr/>
        </p:nvSpPr>
        <p:spPr>
          <a:xfrm>
            <a:off x="7806142" y="2039399"/>
            <a:ext cx="2034882" cy="621415"/>
          </a:xfrm>
          <a:prstGeom prst="roundRect">
            <a:avLst>
              <a:gd name="adj" fmla="val 32298"/>
            </a:avLst>
          </a:prstGeom>
          <a:solidFill>
            <a:srgbClr val="92D050">
              <a:alpha val="4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100" b="1" i="0" u="none" strike="noStrike" kern="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Malgun Gothic Semilight" panose="020B0502040204020203" pitchFamily="34" charset="-122"/>
                <a:cs typeface="Times New Roman" pitchFamily="18" charset="0"/>
                <a:sym typeface="Arial"/>
              </a:rPr>
              <a:t>Ý 2</a:t>
            </a:r>
            <a:endParaRPr kumimoji="0" lang="zh-CN" altLang="en-US" sz="3100" b="1" i="0" u="none" strike="noStrike" kern="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Malgun Gothic Semilight" panose="020B0502040204020203" pitchFamily="34" charset="-122"/>
              <a:cs typeface="Times New Roman" pitchFamily="18" charset="0"/>
              <a:sym typeface="Arial"/>
            </a:endParaRPr>
          </a:p>
        </p:txBody>
      </p:sp>
      <p:sp>
        <p:nvSpPr>
          <p:cNvPr id="24" name="矩形: 圆角 6">
            <a:extLst>
              <a:ext uri="{FF2B5EF4-FFF2-40B4-BE49-F238E27FC236}">
                <a16:creationId xmlns:a16="http://schemas.microsoft.com/office/drawing/2014/main" id="{B6485387-58A5-78AF-EB19-D7C038C5217C}"/>
              </a:ext>
            </a:extLst>
          </p:cNvPr>
          <p:cNvSpPr/>
          <p:nvPr/>
        </p:nvSpPr>
        <p:spPr>
          <a:xfrm>
            <a:off x="7819091" y="4339758"/>
            <a:ext cx="2034882" cy="621415"/>
          </a:xfrm>
          <a:prstGeom prst="roundRect">
            <a:avLst>
              <a:gd name="adj" fmla="val 32298"/>
            </a:avLst>
          </a:prstGeom>
          <a:solidFill>
            <a:srgbClr val="92D050">
              <a:alpha val="4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100" b="1" i="0" u="none" strike="noStrike" kern="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Malgun Gothic Semilight" panose="020B0502040204020203" pitchFamily="34" charset="-122"/>
                <a:cs typeface="Times New Roman" pitchFamily="18" charset="0"/>
                <a:sym typeface="Arial"/>
              </a:rPr>
              <a:t>Ý 4</a:t>
            </a:r>
            <a:endParaRPr kumimoji="0" lang="zh-CN" altLang="en-US" sz="3100" b="1" i="0" u="none" strike="noStrike" kern="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Malgun Gothic Semilight" panose="020B0502040204020203" pitchFamily="34" charset="-122"/>
              <a:cs typeface="Times New Roman" pitchFamily="18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C15D7D-3905-E596-EF13-0C1593B5C784}"/>
              </a:ext>
            </a:extLst>
          </p:cNvPr>
          <p:cNvSpPr txBox="1"/>
          <p:nvPr/>
        </p:nvSpPr>
        <p:spPr>
          <a:xfrm>
            <a:off x="1935912" y="2685372"/>
            <a:ext cx="22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tia Ox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AF9996-C155-E04F-B933-BD7D13407510}"/>
              </a:ext>
            </a:extLst>
          </p:cNvPr>
          <p:cNvSpPr txBox="1"/>
          <p:nvPr/>
        </p:nvSpPr>
        <p:spPr>
          <a:xfrm>
            <a:off x="7637633" y="2735025"/>
            <a:ext cx="2792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tia 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F5C3E3-7441-12DC-6181-B916AC51C29D}"/>
              </a:ext>
            </a:extLst>
          </p:cNvPr>
          <p:cNvSpPr txBox="1"/>
          <p:nvPr/>
        </p:nvSpPr>
        <p:spPr>
          <a:xfrm>
            <a:off x="1843385" y="5065000"/>
            <a:ext cx="2371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tia AB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42519E-B2AC-C9B3-1AE4-36A68E753365}"/>
              </a:ext>
            </a:extLst>
          </p:cNvPr>
          <p:cNvSpPr txBox="1"/>
          <p:nvPr/>
        </p:nvSpPr>
        <p:spPr>
          <a:xfrm>
            <a:off x="7744045" y="5043810"/>
            <a:ext cx="2371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tia BA</a:t>
            </a:r>
          </a:p>
        </p:txBody>
      </p:sp>
    </p:spTree>
    <p:extLst>
      <p:ext uri="{BB962C8B-B14F-4D97-AF65-F5344CB8AC3E}">
        <p14:creationId xmlns:p14="http://schemas.microsoft.com/office/powerpoint/2010/main" val="1094305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728" y="0"/>
            <a:ext cx="12192002" cy="685800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BF6C14A-94CC-6C4B-86FF-CFB35534C2C8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7D959CB-0E0D-3C4C-AF6B-7ACF45CD36F7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9288950C-A6E5-2746-A877-9D64C3434EBC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C3C3D8-63EA-4BE3-95E8-D1CF2EDA04DA}"/>
              </a:ext>
            </a:extLst>
          </p:cNvPr>
          <p:cNvSpPr/>
          <p:nvPr/>
        </p:nvSpPr>
        <p:spPr>
          <a:xfrm>
            <a:off x="500022" y="434519"/>
            <a:ext cx="11191956" cy="5971111"/>
          </a:xfrm>
          <a:prstGeom prst="rect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D7BF157-53C4-A547-A7D5-B1B2AB68E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25763" flipH="1">
            <a:off x="346587" y="5354262"/>
            <a:ext cx="505318" cy="14488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94B5365-D756-604A-ACC6-D709C114F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894" y="16923"/>
            <a:ext cx="1344987" cy="1161224"/>
          </a:xfrm>
          <a:prstGeom prst="rect">
            <a:avLst/>
          </a:prstGeom>
        </p:spPr>
      </p:pic>
      <p:sp>
        <p:nvSpPr>
          <p:cNvPr id="23" name="任意多边形: 形状 4">
            <a:extLst>
              <a:ext uri="{FF2B5EF4-FFF2-40B4-BE49-F238E27FC236}">
                <a16:creationId xmlns:a16="http://schemas.microsoft.com/office/drawing/2014/main" id="{D677C54A-76D7-9128-28D4-CA79935D9042}"/>
              </a:ext>
            </a:extLst>
          </p:cNvPr>
          <p:cNvSpPr/>
          <p:nvPr/>
        </p:nvSpPr>
        <p:spPr>
          <a:xfrm>
            <a:off x="1498959" y="2078877"/>
            <a:ext cx="2874396" cy="904093"/>
          </a:xfrm>
          <a:custGeom>
            <a:avLst/>
            <a:gdLst>
              <a:gd name="connsiteX0" fmla="*/ 2615911 w 4405745"/>
              <a:gd name="connsiteY0" fmla="*/ 1435 h 2261979"/>
              <a:gd name="connsiteX1" fmla="*/ 4405745 w 4405745"/>
              <a:gd name="connsiteY1" fmla="*/ 136682 h 2261979"/>
              <a:gd name="connsiteX2" fmla="*/ 4405745 w 4405745"/>
              <a:gd name="connsiteY2" fmla="*/ 2125298 h 2261979"/>
              <a:gd name="connsiteX3" fmla="*/ 2202873 w 4405745"/>
              <a:gd name="connsiteY3" fmla="*/ 2125298 h 2261979"/>
              <a:gd name="connsiteX4" fmla="*/ 0 w 4405745"/>
              <a:gd name="connsiteY4" fmla="*/ 2125298 h 2261979"/>
              <a:gd name="connsiteX5" fmla="*/ 0 w 4405745"/>
              <a:gd name="connsiteY5" fmla="*/ 535601 h 2261979"/>
              <a:gd name="connsiteX6" fmla="*/ 15564 w 4405745"/>
              <a:gd name="connsiteY6" fmla="*/ 536639 h 2261979"/>
              <a:gd name="connsiteX7" fmla="*/ 227097 w 4405745"/>
              <a:gd name="connsiteY7" fmla="*/ 441756 h 2261979"/>
              <a:gd name="connsiteX8" fmla="*/ 454992 w 4405745"/>
              <a:gd name="connsiteY8" fmla="*/ 200269 h 2261979"/>
              <a:gd name="connsiteX9" fmla="*/ 533608 w 4405745"/>
              <a:gd name="connsiteY9" fmla="*/ 41590 h 2261979"/>
              <a:gd name="connsiteX10" fmla="*/ 536162 w 4405745"/>
              <a:gd name="connsiteY10" fmla="*/ 3296 h 2261979"/>
              <a:gd name="connsiteX11" fmla="*/ 550718 w 4405745"/>
              <a:gd name="connsiteY11" fmla="*/ 3516 h 2261979"/>
              <a:gd name="connsiteX12" fmla="*/ 2202873 w 4405745"/>
              <a:gd name="connsiteY12" fmla="*/ 136682 h 2261979"/>
              <a:gd name="connsiteX13" fmla="*/ 2615911 w 4405745"/>
              <a:gd name="connsiteY13" fmla="*/ 1435 h 226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5745" h="2261979">
                <a:moveTo>
                  <a:pt x="2615911" y="1435"/>
                </a:moveTo>
                <a:cubicBezTo>
                  <a:pt x="3212522" y="-31625"/>
                  <a:pt x="3809134" y="521385"/>
                  <a:pt x="4405745" y="136682"/>
                </a:cubicBezTo>
                <a:lnTo>
                  <a:pt x="4405745" y="2125298"/>
                </a:lnTo>
                <a:cubicBezTo>
                  <a:pt x="3671454" y="2598778"/>
                  <a:pt x="2937163" y="1651818"/>
                  <a:pt x="2202873" y="2125298"/>
                </a:cubicBezTo>
                <a:cubicBezTo>
                  <a:pt x="1468582" y="2598778"/>
                  <a:pt x="734291" y="1651818"/>
                  <a:pt x="0" y="2125298"/>
                </a:cubicBezTo>
                <a:lnTo>
                  <a:pt x="0" y="535601"/>
                </a:lnTo>
                <a:lnTo>
                  <a:pt x="15564" y="536639"/>
                </a:lnTo>
                <a:cubicBezTo>
                  <a:pt x="93053" y="534396"/>
                  <a:pt x="169687" y="502591"/>
                  <a:pt x="227097" y="441756"/>
                </a:cubicBezTo>
                <a:lnTo>
                  <a:pt x="454992" y="200269"/>
                </a:lnTo>
                <a:cubicBezTo>
                  <a:pt x="498050" y="154643"/>
                  <a:pt x="524181" y="99167"/>
                  <a:pt x="533608" y="41590"/>
                </a:cubicBezTo>
                <a:lnTo>
                  <a:pt x="536162" y="3296"/>
                </a:lnTo>
                <a:lnTo>
                  <a:pt x="550718" y="3516"/>
                </a:lnTo>
                <a:cubicBezTo>
                  <a:pt x="1101437" y="47905"/>
                  <a:pt x="1652155" y="491792"/>
                  <a:pt x="2202873" y="136682"/>
                </a:cubicBezTo>
                <a:cubicBezTo>
                  <a:pt x="2340553" y="47905"/>
                  <a:pt x="2478232" y="9064"/>
                  <a:pt x="2615911" y="1435"/>
                </a:cubicBezTo>
                <a:close/>
              </a:path>
            </a:pathLst>
          </a:cu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  <a:sym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737D81C-3803-45D8-623F-135B47EA23AF}"/>
              </a:ext>
            </a:extLst>
          </p:cNvPr>
          <p:cNvSpPr/>
          <p:nvPr/>
        </p:nvSpPr>
        <p:spPr>
          <a:xfrm>
            <a:off x="1620431" y="424988"/>
            <a:ext cx="7397109" cy="812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1A9DDF-5256-2995-3220-B5FBBBBAD578}"/>
              </a:ext>
            </a:extLst>
          </p:cNvPr>
          <p:cNvSpPr txBox="1"/>
          <p:nvPr/>
        </p:nvSpPr>
        <p:spPr>
          <a:xfrm>
            <a:off x="1875426" y="480841"/>
            <a:ext cx="831682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Em hãy thực hiện các yêu cầu sau</a:t>
            </a: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442BA2B-E3F3-652D-BD3E-465A86909006}"/>
              </a:ext>
            </a:extLst>
          </p:cNvPr>
          <p:cNvSpPr/>
          <p:nvPr/>
        </p:nvSpPr>
        <p:spPr>
          <a:xfrm>
            <a:off x="1071739" y="171886"/>
            <a:ext cx="1675193" cy="694918"/>
          </a:xfrm>
          <a:prstGeom prst="doubleWave">
            <a:avLst>
              <a:gd name="adj1" fmla="val 6250"/>
              <a:gd name="adj2" fmla="val -1489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22" name="矩形: 圆角 6">
            <a:extLst>
              <a:ext uri="{FF2B5EF4-FFF2-40B4-BE49-F238E27FC236}">
                <a16:creationId xmlns:a16="http://schemas.microsoft.com/office/drawing/2014/main" id="{E627CF6C-E549-4F07-6DC2-B902BEBE11FA}"/>
              </a:ext>
            </a:extLst>
          </p:cNvPr>
          <p:cNvSpPr/>
          <p:nvPr/>
        </p:nvSpPr>
        <p:spPr>
          <a:xfrm>
            <a:off x="2123979" y="1691715"/>
            <a:ext cx="1624357" cy="621415"/>
          </a:xfrm>
          <a:prstGeom prst="roundRect">
            <a:avLst>
              <a:gd name="adj" fmla="val 32298"/>
            </a:avLst>
          </a:prstGeom>
          <a:solidFill>
            <a:srgbClr val="92D050">
              <a:alpha val="4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CN" sz="2800" b="1" ker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lgun Gothic Semilight" panose="020B0502040204020203" pitchFamily="34" charset="-122"/>
                <a:cs typeface="Times New Roman" pitchFamily="18" charset="0"/>
              </a:rPr>
              <a:t>Ý 1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Malgun Gothic Semilight" panose="020B0502040204020203" pitchFamily="34" charset="-122"/>
              <a:cs typeface="Times New Roman" pitchFamily="18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C15D7D-3905-E596-EF13-0C1593B5C784}"/>
              </a:ext>
            </a:extLst>
          </p:cNvPr>
          <p:cNvSpPr txBox="1"/>
          <p:nvPr/>
        </p:nvSpPr>
        <p:spPr>
          <a:xfrm>
            <a:off x="1992086" y="2262324"/>
            <a:ext cx="2259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tia Ox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2FF596E-AC87-5055-8974-38729B07A8BB}"/>
              </a:ext>
            </a:extLst>
          </p:cNvPr>
          <p:cNvSpPr/>
          <p:nvPr/>
        </p:nvSpPr>
        <p:spPr>
          <a:xfrm>
            <a:off x="5415490" y="1736456"/>
            <a:ext cx="5293404" cy="880271"/>
          </a:xfrm>
          <a:prstGeom prst="roundRect">
            <a:avLst/>
          </a:prstGeom>
          <a:solidFill>
            <a:srgbClr val="DCCC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组合 1">
            <a:extLst>
              <a:ext uri="{FF2B5EF4-FFF2-40B4-BE49-F238E27FC236}">
                <a16:creationId xmlns:a16="http://schemas.microsoft.com/office/drawing/2014/main" id="{6BA1D843-688D-0697-162D-1FC63D87671F}"/>
              </a:ext>
            </a:extLst>
          </p:cNvPr>
          <p:cNvGrpSpPr/>
          <p:nvPr/>
        </p:nvGrpSpPr>
        <p:grpSpPr>
          <a:xfrm>
            <a:off x="5226438" y="1640501"/>
            <a:ext cx="870463" cy="812896"/>
            <a:chOff x="4798044" y="1240026"/>
            <a:chExt cx="495616" cy="484352"/>
          </a:xfrm>
        </p:grpSpPr>
        <p:pic>
          <p:nvPicPr>
            <p:cNvPr id="52" name="image 1003">
              <a:extLst>
                <a:ext uri="{FF2B5EF4-FFF2-40B4-BE49-F238E27FC236}">
                  <a16:creationId xmlns:a16="http://schemas.microsoft.com/office/drawing/2014/main" id="{3B2404EC-A378-645C-E61B-6B2FF8232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798044" y="1240026"/>
              <a:ext cx="495616" cy="484352"/>
            </a:xfrm>
            <a:prstGeom prst="rect">
              <a:avLst/>
            </a:prstGeom>
          </p:spPr>
        </p:pic>
        <p:sp>
          <p:nvSpPr>
            <p:cNvPr id="53" name="文本框 32">
              <a:extLst>
                <a:ext uri="{FF2B5EF4-FFF2-40B4-BE49-F238E27FC236}">
                  <a16:creationId xmlns:a16="http://schemas.microsoft.com/office/drawing/2014/main" id="{4BE6662D-56FC-C275-9CDE-454A3F4FD004}"/>
                </a:ext>
              </a:extLst>
            </p:cNvPr>
            <p:cNvSpPr txBox="1"/>
            <p:nvPr/>
          </p:nvSpPr>
          <p:spPr>
            <a:xfrm>
              <a:off x="4888149" y="1350750"/>
              <a:ext cx="305567" cy="254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2800" b="1">
                  <a:solidFill>
                    <a:schemeClr val="bg1"/>
                  </a:solidFill>
                  <a:latin typeface="zihun7hao-wennuantongzhiti" pitchFamily="2" charset="-122"/>
                  <a:ea typeface="zihun7hao-wennuantongzhiti" pitchFamily="2" charset="-122"/>
                </a:rPr>
                <a:t>01</a:t>
              </a:r>
              <a:endParaRPr kumimoji="1" lang="zh-CN" altLang="en-US" sz="2800" b="1" dirty="0">
                <a:solidFill>
                  <a:schemeClr val="bg1"/>
                </a:solidFill>
                <a:latin typeface="zihun7hao-wennuantongzhiti" pitchFamily="2" charset="-122"/>
                <a:ea typeface="zihun7hao-wennuantongzhiti" pitchFamily="2" charset="-122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387E212C-D4C0-3BBF-8690-3C0B379803CB}"/>
              </a:ext>
            </a:extLst>
          </p:cNvPr>
          <p:cNvSpPr txBox="1"/>
          <p:nvPr/>
        </p:nvSpPr>
        <p:spPr>
          <a:xfrm>
            <a:off x="5571717" y="1846053"/>
            <a:ext cx="5358172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000" b="1" i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sz="3000" b="1" i="1" u="sng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3000" b="1" u="sng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u="sn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3000" b="1" u="sng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30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một điểm </a:t>
            </a:r>
            <a:r>
              <a:rPr lang="en-US" sz="30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30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37FAD67-F80D-7C9F-1F1D-3003F1C0FC1C}"/>
              </a:ext>
            </a:extLst>
          </p:cNvPr>
          <p:cNvSpPr/>
          <p:nvPr/>
        </p:nvSpPr>
        <p:spPr>
          <a:xfrm>
            <a:off x="5320646" y="2966865"/>
            <a:ext cx="5649460" cy="2982965"/>
          </a:xfrm>
          <a:prstGeom prst="roundRect">
            <a:avLst/>
          </a:prstGeom>
          <a:solidFill>
            <a:srgbClr val="DCCC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组合 1">
            <a:extLst>
              <a:ext uri="{FF2B5EF4-FFF2-40B4-BE49-F238E27FC236}">
                <a16:creationId xmlns:a16="http://schemas.microsoft.com/office/drawing/2014/main" id="{8D94CA43-D78A-7AC8-FB75-1420DDEAB53A}"/>
              </a:ext>
            </a:extLst>
          </p:cNvPr>
          <p:cNvGrpSpPr/>
          <p:nvPr/>
        </p:nvGrpSpPr>
        <p:grpSpPr>
          <a:xfrm>
            <a:off x="5175188" y="2901840"/>
            <a:ext cx="870463" cy="812896"/>
            <a:chOff x="4798044" y="1240026"/>
            <a:chExt cx="495616" cy="484352"/>
          </a:xfrm>
        </p:grpSpPr>
        <p:pic>
          <p:nvPicPr>
            <p:cNvPr id="62" name="image 1003">
              <a:extLst>
                <a:ext uri="{FF2B5EF4-FFF2-40B4-BE49-F238E27FC236}">
                  <a16:creationId xmlns:a16="http://schemas.microsoft.com/office/drawing/2014/main" id="{E4B5058C-41E2-64AD-FC5C-8A3607CC2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798044" y="1240026"/>
              <a:ext cx="495616" cy="484352"/>
            </a:xfrm>
            <a:prstGeom prst="rect">
              <a:avLst/>
            </a:prstGeom>
          </p:spPr>
        </p:pic>
        <p:sp>
          <p:nvSpPr>
            <p:cNvPr id="63" name="文本框 32">
              <a:extLst>
                <a:ext uri="{FF2B5EF4-FFF2-40B4-BE49-F238E27FC236}">
                  <a16:creationId xmlns:a16="http://schemas.microsoft.com/office/drawing/2014/main" id="{4D7536C0-D745-AF31-E4ED-5664FF593329}"/>
                </a:ext>
              </a:extLst>
            </p:cNvPr>
            <p:cNvSpPr txBox="1"/>
            <p:nvPr/>
          </p:nvSpPr>
          <p:spPr>
            <a:xfrm>
              <a:off x="4862407" y="1350750"/>
              <a:ext cx="357049" cy="3117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2800" b="1">
                  <a:solidFill>
                    <a:schemeClr val="bg1"/>
                  </a:solidFill>
                  <a:latin typeface="zihun7hao-wennuantongzhiti" pitchFamily="2" charset="-122"/>
                  <a:ea typeface="zihun7hao-wennuantongzhiti" pitchFamily="2" charset="-122"/>
                </a:rPr>
                <a:t>02</a:t>
              </a:r>
              <a:endParaRPr kumimoji="1" lang="zh-CN" altLang="en-US" sz="2800" b="1" dirty="0">
                <a:solidFill>
                  <a:schemeClr val="bg1"/>
                </a:solidFill>
                <a:latin typeface="zihun7hao-wennuantongzhiti" pitchFamily="2" charset="-122"/>
                <a:ea typeface="zihun7hao-wennuantongzhiti" pitchFamily="2" charset="-122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662287F7-DC7D-9EB0-F32B-ADC535900263}"/>
              </a:ext>
            </a:extLst>
          </p:cNvPr>
          <p:cNvSpPr txBox="1"/>
          <p:nvPr/>
        </p:nvSpPr>
        <p:spPr>
          <a:xfrm>
            <a:off x="5554962" y="2919192"/>
            <a:ext cx="5358172" cy="303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000" b="1" i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sz="3000" b="1" i="1" u="sng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3000" b="1" u="sng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 b="1" i="1" u="sng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000" b="1" u="sng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30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0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 cạnh thước thẳng đi qua điểm </a:t>
            </a:r>
            <a:r>
              <a:rPr lang="en-US" sz="30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30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Vạch theo cạnh thước bắt đầu từ </a:t>
            </a:r>
            <a:r>
              <a:rPr lang="en-US" sz="30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30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và ghi thêm chữ </a:t>
            </a:r>
            <a:r>
              <a:rPr lang="en-US" sz="30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30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vào cuối nét vẽ.</a:t>
            </a:r>
            <a:endParaRPr lang="en-US" sz="30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oogle Shape;559;p35">
            <a:extLst>
              <a:ext uri="{FF2B5EF4-FFF2-40B4-BE49-F238E27FC236}">
                <a16:creationId xmlns:a16="http://schemas.microsoft.com/office/drawing/2014/main" id="{F8DF4E4B-D973-4F1B-A8D5-D861F63CA870}"/>
              </a:ext>
            </a:extLst>
          </p:cNvPr>
          <p:cNvGrpSpPr/>
          <p:nvPr/>
        </p:nvGrpSpPr>
        <p:grpSpPr>
          <a:xfrm rot="981597">
            <a:off x="10844480" y="4953904"/>
            <a:ext cx="891286" cy="1797102"/>
            <a:chOff x="5455125" y="627200"/>
            <a:chExt cx="1020400" cy="1906200"/>
          </a:xfrm>
        </p:grpSpPr>
        <p:sp>
          <p:nvSpPr>
            <p:cNvPr id="38" name="Google Shape;560;p35">
              <a:extLst>
                <a:ext uri="{FF2B5EF4-FFF2-40B4-BE49-F238E27FC236}">
                  <a16:creationId xmlns:a16="http://schemas.microsoft.com/office/drawing/2014/main" id="{1E04ED50-888E-4ACF-8850-13C8552D49A0}"/>
                </a:ext>
              </a:extLst>
            </p:cNvPr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561;p35">
              <a:extLst>
                <a:ext uri="{FF2B5EF4-FFF2-40B4-BE49-F238E27FC236}">
                  <a16:creationId xmlns:a16="http://schemas.microsoft.com/office/drawing/2014/main" id="{64C5140B-6664-4307-BE05-4971D7E7ECAA}"/>
                </a:ext>
              </a:extLst>
            </p:cNvPr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562;p35">
              <a:extLst>
                <a:ext uri="{FF2B5EF4-FFF2-40B4-BE49-F238E27FC236}">
                  <a16:creationId xmlns:a16="http://schemas.microsoft.com/office/drawing/2014/main" id="{A29F857F-56C9-4E86-8BDD-A35ECFB0F0ED}"/>
                </a:ext>
              </a:extLst>
            </p:cNvPr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rgbClr val="ECB8C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563;p35">
              <a:extLst>
                <a:ext uri="{FF2B5EF4-FFF2-40B4-BE49-F238E27FC236}">
                  <a16:creationId xmlns:a16="http://schemas.microsoft.com/office/drawing/2014/main" id="{8ED91191-7D08-4EF5-B8A8-14277DCDA2A2}"/>
                </a:ext>
              </a:extLst>
            </p:cNvPr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FDB48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564;p35">
              <a:extLst>
                <a:ext uri="{FF2B5EF4-FFF2-40B4-BE49-F238E27FC236}">
                  <a16:creationId xmlns:a16="http://schemas.microsoft.com/office/drawing/2014/main" id="{D07140D4-7878-4916-8A46-DECB42687EEE}"/>
                </a:ext>
              </a:extLst>
            </p:cNvPr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565;p35">
              <a:extLst>
                <a:ext uri="{FF2B5EF4-FFF2-40B4-BE49-F238E27FC236}">
                  <a16:creationId xmlns:a16="http://schemas.microsoft.com/office/drawing/2014/main" id="{240AA2A4-C918-4157-BBD7-808918CCBCD7}"/>
                </a:ext>
              </a:extLst>
            </p:cNvPr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566;p35">
              <a:extLst>
                <a:ext uri="{FF2B5EF4-FFF2-40B4-BE49-F238E27FC236}">
                  <a16:creationId xmlns:a16="http://schemas.microsoft.com/office/drawing/2014/main" id="{ADDD9F92-8AE5-4D0D-A13E-A3C329DE4C78}"/>
                </a:ext>
              </a:extLst>
            </p:cNvPr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567;p35">
              <a:extLst>
                <a:ext uri="{FF2B5EF4-FFF2-40B4-BE49-F238E27FC236}">
                  <a16:creationId xmlns:a16="http://schemas.microsoft.com/office/drawing/2014/main" id="{602789EA-420E-423C-A010-491B1FCFBEC3}"/>
                </a:ext>
              </a:extLst>
            </p:cNvPr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rgbClr val="34679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568;p35">
              <a:extLst>
                <a:ext uri="{FF2B5EF4-FFF2-40B4-BE49-F238E27FC236}">
                  <a16:creationId xmlns:a16="http://schemas.microsoft.com/office/drawing/2014/main" id="{B150FFC6-34EC-48FF-887D-D0AF7499588E}"/>
                </a:ext>
              </a:extLst>
            </p:cNvPr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rgbClr val="F8F3DE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569;p35">
              <a:extLst>
                <a:ext uri="{FF2B5EF4-FFF2-40B4-BE49-F238E27FC236}">
                  <a16:creationId xmlns:a16="http://schemas.microsoft.com/office/drawing/2014/main" id="{7881B88A-39D9-488D-B797-E8AC62AF65E6}"/>
                </a:ext>
              </a:extLst>
            </p:cNvPr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rgbClr val="34679A"/>
            </a:solidFill>
            <a:ln w="19050" cap="rnd" cmpd="sng">
              <a:solidFill>
                <a:srgbClr val="143E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53A0A9B-DA94-E4CC-EE8E-E94BDA0C08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17"/>
          <a:stretch/>
        </p:blipFill>
        <p:spPr>
          <a:xfrm>
            <a:off x="1262007" y="3891307"/>
            <a:ext cx="3568343" cy="81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2C7606-64DD-6421-78F3-8130DED14D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0743" y="3801296"/>
            <a:ext cx="615687" cy="81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5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4" grpId="0"/>
      <p:bldP spid="60" grpId="0" animBg="1"/>
      <p:bldP spid="6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728" y="0"/>
            <a:ext cx="12192002" cy="685800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BF6C14A-94CC-6C4B-86FF-CFB35534C2C8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7D959CB-0E0D-3C4C-AF6B-7ACF45CD36F7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9288950C-A6E5-2746-A877-9D64C3434EBC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C3C3D8-63EA-4BE3-95E8-D1CF2EDA04DA}"/>
              </a:ext>
            </a:extLst>
          </p:cNvPr>
          <p:cNvSpPr/>
          <p:nvPr/>
        </p:nvSpPr>
        <p:spPr>
          <a:xfrm>
            <a:off x="500022" y="434519"/>
            <a:ext cx="11191956" cy="5971111"/>
          </a:xfrm>
          <a:prstGeom prst="rect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D7BF157-53C4-A547-A7D5-B1B2AB68E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25763" flipH="1">
            <a:off x="346587" y="5354262"/>
            <a:ext cx="505318" cy="14488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94B5365-D756-604A-ACC6-D709C114F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894" y="16923"/>
            <a:ext cx="1344987" cy="1161224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737D81C-3803-45D8-623F-135B47EA23AF}"/>
              </a:ext>
            </a:extLst>
          </p:cNvPr>
          <p:cNvSpPr/>
          <p:nvPr/>
        </p:nvSpPr>
        <p:spPr>
          <a:xfrm>
            <a:off x="1620431" y="424988"/>
            <a:ext cx="7397109" cy="812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1A9DDF-5256-2995-3220-B5FBBBBAD578}"/>
              </a:ext>
            </a:extLst>
          </p:cNvPr>
          <p:cNvSpPr txBox="1"/>
          <p:nvPr/>
        </p:nvSpPr>
        <p:spPr>
          <a:xfrm>
            <a:off x="1875426" y="480841"/>
            <a:ext cx="831682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Em hãy thực hiện các yêu cầu sau</a:t>
            </a: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442BA2B-E3F3-652D-BD3E-465A86909006}"/>
              </a:ext>
            </a:extLst>
          </p:cNvPr>
          <p:cNvSpPr/>
          <p:nvPr/>
        </p:nvSpPr>
        <p:spPr>
          <a:xfrm>
            <a:off x="1071739" y="171886"/>
            <a:ext cx="1675193" cy="694918"/>
          </a:xfrm>
          <a:prstGeom prst="doubleWave">
            <a:avLst>
              <a:gd name="adj1" fmla="val 6250"/>
              <a:gd name="adj2" fmla="val -1489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grpSp>
        <p:nvGrpSpPr>
          <p:cNvPr id="37" name="Google Shape;559;p35">
            <a:extLst>
              <a:ext uri="{FF2B5EF4-FFF2-40B4-BE49-F238E27FC236}">
                <a16:creationId xmlns:a16="http://schemas.microsoft.com/office/drawing/2014/main" id="{F8DF4E4B-D973-4F1B-A8D5-D861F63CA870}"/>
              </a:ext>
            </a:extLst>
          </p:cNvPr>
          <p:cNvGrpSpPr/>
          <p:nvPr/>
        </p:nvGrpSpPr>
        <p:grpSpPr>
          <a:xfrm rot="981597">
            <a:off x="10844480" y="4953904"/>
            <a:ext cx="891286" cy="1797102"/>
            <a:chOff x="5455125" y="627200"/>
            <a:chExt cx="1020400" cy="1906200"/>
          </a:xfrm>
        </p:grpSpPr>
        <p:sp>
          <p:nvSpPr>
            <p:cNvPr id="38" name="Google Shape;560;p35">
              <a:extLst>
                <a:ext uri="{FF2B5EF4-FFF2-40B4-BE49-F238E27FC236}">
                  <a16:creationId xmlns:a16="http://schemas.microsoft.com/office/drawing/2014/main" id="{1E04ED50-888E-4ACF-8850-13C8552D49A0}"/>
                </a:ext>
              </a:extLst>
            </p:cNvPr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561;p35">
              <a:extLst>
                <a:ext uri="{FF2B5EF4-FFF2-40B4-BE49-F238E27FC236}">
                  <a16:creationId xmlns:a16="http://schemas.microsoft.com/office/drawing/2014/main" id="{64C5140B-6664-4307-BE05-4971D7E7ECAA}"/>
                </a:ext>
              </a:extLst>
            </p:cNvPr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562;p35">
              <a:extLst>
                <a:ext uri="{FF2B5EF4-FFF2-40B4-BE49-F238E27FC236}">
                  <a16:creationId xmlns:a16="http://schemas.microsoft.com/office/drawing/2014/main" id="{A29F857F-56C9-4E86-8BDD-A35ECFB0F0ED}"/>
                </a:ext>
              </a:extLst>
            </p:cNvPr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rgbClr val="ECB8C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563;p35">
              <a:extLst>
                <a:ext uri="{FF2B5EF4-FFF2-40B4-BE49-F238E27FC236}">
                  <a16:creationId xmlns:a16="http://schemas.microsoft.com/office/drawing/2014/main" id="{8ED91191-7D08-4EF5-B8A8-14277DCDA2A2}"/>
                </a:ext>
              </a:extLst>
            </p:cNvPr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FDB48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564;p35">
              <a:extLst>
                <a:ext uri="{FF2B5EF4-FFF2-40B4-BE49-F238E27FC236}">
                  <a16:creationId xmlns:a16="http://schemas.microsoft.com/office/drawing/2014/main" id="{D07140D4-7878-4916-8A46-DECB42687EEE}"/>
                </a:ext>
              </a:extLst>
            </p:cNvPr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565;p35">
              <a:extLst>
                <a:ext uri="{FF2B5EF4-FFF2-40B4-BE49-F238E27FC236}">
                  <a16:creationId xmlns:a16="http://schemas.microsoft.com/office/drawing/2014/main" id="{240AA2A4-C918-4157-BBD7-808918CCBCD7}"/>
                </a:ext>
              </a:extLst>
            </p:cNvPr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566;p35">
              <a:extLst>
                <a:ext uri="{FF2B5EF4-FFF2-40B4-BE49-F238E27FC236}">
                  <a16:creationId xmlns:a16="http://schemas.microsoft.com/office/drawing/2014/main" id="{ADDD9F92-8AE5-4D0D-A13E-A3C329DE4C78}"/>
                </a:ext>
              </a:extLst>
            </p:cNvPr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567;p35">
              <a:extLst>
                <a:ext uri="{FF2B5EF4-FFF2-40B4-BE49-F238E27FC236}">
                  <a16:creationId xmlns:a16="http://schemas.microsoft.com/office/drawing/2014/main" id="{602789EA-420E-423C-A010-491B1FCFBEC3}"/>
                </a:ext>
              </a:extLst>
            </p:cNvPr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rgbClr val="34679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568;p35">
              <a:extLst>
                <a:ext uri="{FF2B5EF4-FFF2-40B4-BE49-F238E27FC236}">
                  <a16:creationId xmlns:a16="http://schemas.microsoft.com/office/drawing/2014/main" id="{B150FFC6-34EC-48FF-887D-D0AF7499588E}"/>
                </a:ext>
              </a:extLst>
            </p:cNvPr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rgbClr val="F8F3DE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569;p35">
              <a:extLst>
                <a:ext uri="{FF2B5EF4-FFF2-40B4-BE49-F238E27FC236}">
                  <a16:creationId xmlns:a16="http://schemas.microsoft.com/office/drawing/2014/main" id="{7881B88A-39D9-488D-B797-E8AC62AF65E6}"/>
                </a:ext>
              </a:extLst>
            </p:cNvPr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rgbClr val="34679A"/>
            </a:solidFill>
            <a:ln w="19050" cap="rnd" cmpd="sng">
              <a:solidFill>
                <a:srgbClr val="143E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53A0A9B-DA94-E4CC-EE8E-E94BDA0C08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717"/>
          <a:stretch/>
        </p:blipFill>
        <p:spPr>
          <a:xfrm>
            <a:off x="3931378" y="3952658"/>
            <a:ext cx="4824533" cy="1101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2C7606-64DD-6421-78F3-8130DED14D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5807" y="3808860"/>
            <a:ext cx="832432" cy="1101067"/>
          </a:xfrm>
          <a:prstGeom prst="rect">
            <a:avLst/>
          </a:prstGeom>
        </p:spPr>
      </p:pic>
      <p:sp>
        <p:nvSpPr>
          <p:cNvPr id="2" name="任意多边形: 形状 4">
            <a:extLst>
              <a:ext uri="{FF2B5EF4-FFF2-40B4-BE49-F238E27FC236}">
                <a16:creationId xmlns:a16="http://schemas.microsoft.com/office/drawing/2014/main" id="{B2D66F35-B8ED-0D40-833C-717BA83EFE37}"/>
              </a:ext>
            </a:extLst>
          </p:cNvPr>
          <p:cNvSpPr/>
          <p:nvPr/>
        </p:nvSpPr>
        <p:spPr>
          <a:xfrm>
            <a:off x="4210068" y="2281172"/>
            <a:ext cx="3542529" cy="1128122"/>
          </a:xfrm>
          <a:custGeom>
            <a:avLst/>
            <a:gdLst>
              <a:gd name="connsiteX0" fmla="*/ 2615911 w 4405745"/>
              <a:gd name="connsiteY0" fmla="*/ 1435 h 2261979"/>
              <a:gd name="connsiteX1" fmla="*/ 4405745 w 4405745"/>
              <a:gd name="connsiteY1" fmla="*/ 136682 h 2261979"/>
              <a:gd name="connsiteX2" fmla="*/ 4405745 w 4405745"/>
              <a:gd name="connsiteY2" fmla="*/ 2125298 h 2261979"/>
              <a:gd name="connsiteX3" fmla="*/ 2202873 w 4405745"/>
              <a:gd name="connsiteY3" fmla="*/ 2125298 h 2261979"/>
              <a:gd name="connsiteX4" fmla="*/ 0 w 4405745"/>
              <a:gd name="connsiteY4" fmla="*/ 2125298 h 2261979"/>
              <a:gd name="connsiteX5" fmla="*/ 0 w 4405745"/>
              <a:gd name="connsiteY5" fmla="*/ 535601 h 2261979"/>
              <a:gd name="connsiteX6" fmla="*/ 15564 w 4405745"/>
              <a:gd name="connsiteY6" fmla="*/ 536639 h 2261979"/>
              <a:gd name="connsiteX7" fmla="*/ 227097 w 4405745"/>
              <a:gd name="connsiteY7" fmla="*/ 441756 h 2261979"/>
              <a:gd name="connsiteX8" fmla="*/ 454992 w 4405745"/>
              <a:gd name="connsiteY8" fmla="*/ 200269 h 2261979"/>
              <a:gd name="connsiteX9" fmla="*/ 533608 w 4405745"/>
              <a:gd name="connsiteY9" fmla="*/ 41590 h 2261979"/>
              <a:gd name="connsiteX10" fmla="*/ 536162 w 4405745"/>
              <a:gd name="connsiteY10" fmla="*/ 3296 h 2261979"/>
              <a:gd name="connsiteX11" fmla="*/ 550718 w 4405745"/>
              <a:gd name="connsiteY11" fmla="*/ 3516 h 2261979"/>
              <a:gd name="connsiteX12" fmla="*/ 2202873 w 4405745"/>
              <a:gd name="connsiteY12" fmla="*/ 136682 h 2261979"/>
              <a:gd name="connsiteX13" fmla="*/ 2615911 w 4405745"/>
              <a:gd name="connsiteY13" fmla="*/ 1435 h 226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5745" h="2261979">
                <a:moveTo>
                  <a:pt x="2615911" y="1435"/>
                </a:moveTo>
                <a:cubicBezTo>
                  <a:pt x="3212522" y="-31625"/>
                  <a:pt x="3809134" y="521385"/>
                  <a:pt x="4405745" y="136682"/>
                </a:cubicBezTo>
                <a:lnTo>
                  <a:pt x="4405745" y="2125298"/>
                </a:lnTo>
                <a:cubicBezTo>
                  <a:pt x="3671454" y="2598778"/>
                  <a:pt x="2937163" y="1651818"/>
                  <a:pt x="2202873" y="2125298"/>
                </a:cubicBezTo>
                <a:cubicBezTo>
                  <a:pt x="1468582" y="2598778"/>
                  <a:pt x="734291" y="1651818"/>
                  <a:pt x="0" y="2125298"/>
                </a:cubicBezTo>
                <a:lnTo>
                  <a:pt x="0" y="535601"/>
                </a:lnTo>
                <a:lnTo>
                  <a:pt x="15564" y="536639"/>
                </a:lnTo>
                <a:cubicBezTo>
                  <a:pt x="93053" y="534396"/>
                  <a:pt x="169687" y="502591"/>
                  <a:pt x="227097" y="441756"/>
                </a:cubicBezTo>
                <a:lnTo>
                  <a:pt x="454992" y="200269"/>
                </a:lnTo>
                <a:cubicBezTo>
                  <a:pt x="498050" y="154643"/>
                  <a:pt x="524181" y="99167"/>
                  <a:pt x="533608" y="41590"/>
                </a:cubicBezTo>
                <a:lnTo>
                  <a:pt x="536162" y="3296"/>
                </a:lnTo>
                <a:lnTo>
                  <a:pt x="550718" y="3516"/>
                </a:lnTo>
                <a:cubicBezTo>
                  <a:pt x="1101437" y="47905"/>
                  <a:pt x="1652155" y="491792"/>
                  <a:pt x="2202873" y="136682"/>
                </a:cubicBezTo>
                <a:cubicBezTo>
                  <a:pt x="2340553" y="47905"/>
                  <a:pt x="2478232" y="9064"/>
                  <a:pt x="2615911" y="1435"/>
                </a:cubicBezTo>
                <a:close/>
              </a:path>
            </a:pathLst>
          </a:cu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  <a:sym typeface="Arial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6A5A71E4-B63F-8C47-FF70-3D9F98E4AD98}"/>
              </a:ext>
            </a:extLst>
          </p:cNvPr>
          <p:cNvSpPr/>
          <p:nvPr/>
        </p:nvSpPr>
        <p:spPr>
          <a:xfrm>
            <a:off x="4963891" y="1795520"/>
            <a:ext cx="2034882" cy="621415"/>
          </a:xfrm>
          <a:prstGeom prst="roundRect">
            <a:avLst>
              <a:gd name="adj" fmla="val 32298"/>
            </a:avLst>
          </a:prstGeom>
          <a:solidFill>
            <a:srgbClr val="92D050">
              <a:alpha val="4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CN" sz="3100" b="1" ker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lgun Gothic Semilight" panose="020B0502040204020203" pitchFamily="34" charset="-122"/>
                <a:cs typeface="Times New Roman" pitchFamily="18" charset="0"/>
              </a:rPr>
              <a:t>Ý 1</a:t>
            </a:r>
            <a:endParaRPr kumimoji="0" lang="zh-CN" altLang="en-US" sz="3100" b="1" i="0" u="none" strike="noStrike" kern="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Malgun Gothic Semilight" panose="020B0502040204020203" pitchFamily="34" charset="-122"/>
              <a:cs typeface="Times New Roman" pitchFamily="18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24AFE7-7A28-FD32-3402-AD6C8B289A91}"/>
              </a:ext>
            </a:extLst>
          </p:cNvPr>
          <p:cNvSpPr txBox="1"/>
          <p:nvPr/>
        </p:nvSpPr>
        <p:spPr>
          <a:xfrm>
            <a:off x="4887909" y="2441637"/>
            <a:ext cx="22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tia Ox</a:t>
            </a:r>
          </a:p>
        </p:txBody>
      </p:sp>
    </p:spTree>
    <p:extLst>
      <p:ext uri="{BB962C8B-B14F-4D97-AF65-F5344CB8AC3E}">
        <p14:creationId xmlns:p14="http://schemas.microsoft.com/office/powerpoint/2010/main" val="17433947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728" y="0"/>
            <a:ext cx="12192002" cy="685800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BF6C14A-94CC-6C4B-86FF-CFB35534C2C8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7D959CB-0E0D-3C4C-AF6B-7ACF45CD36F7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9288950C-A6E5-2746-A877-9D64C3434EBC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C3C3D8-63EA-4BE3-95E8-D1CF2EDA04DA}"/>
              </a:ext>
            </a:extLst>
          </p:cNvPr>
          <p:cNvSpPr/>
          <p:nvPr/>
        </p:nvSpPr>
        <p:spPr>
          <a:xfrm>
            <a:off x="500022" y="434519"/>
            <a:ext cx="11191956" cy="5971111"/>
          </a:xfrm>
          <a:prstGeom prst="rect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D7BF157-53C4-A547-A7D5-B1B2AB68E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25763" flipH="1">
            <a:off x="346587" y="5354262"/>
            <a:ext cx="505318" cy="144882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94B5365-D756-604A-ACC6-D709C114F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8894" y="16923"/>
            <a:ext cx="1344987" cy="1161224"/>
          </a:xfrm>
          <a:prstGeom prst="rect">
            <a:avLst/>
          </a:prstGeom>
        </p:spPr>
      </p:pic>
      <p:sp>
        <p:nvSpPr>
          <p:cNvPr id="23" name="任意多边形: 形状 4">
            <a:extLst>
              <a:ext uri="{FF2B5EF4-FFF2-40B4-BE49-F238E27FC236}">
                <a16:creationId xmlns:a16="http://schemas.microsoft.com/office/drawing/2014/main" id="{D677C54A-76D7-9128-28D4-CA79935D9042}"/>
              </a:ext>
            </a:extLst>
          </p:cNvPr>
          <p:cNvSpPr/>
          <p:nvPr/>
        </p:nvSpPr>
        <p:spPr>
          <a:xfrm>
            <a:off x="7696687" y="2081556"/>
            <a:ext cx="2874396" cy="904093"/>
          </a:xfrm>
          <a:custGeom>
            <a:avLst/>
            <a:gdLst>
              <a:gd name="connsiteX0" fmla="*/ 2615911 w 4405745"/>
              <a:gd name="connsiteY0" fmla="*/ 1435 h 2261979"/>
              <a:gd name="connsiteX1" fmla="*/ 4405745 w 4405745"/>
              <a:gd name="connsiteY1" fmla="*/ 136682 h 2261979"/>
              <a:gd name="connsiteX2" fmla="*/ 4405745 w 4405745"/>
              <a:gd name="connsiteY2" fmla="*/ 2125298 h 2261979"/>
              <a:gd name="connsiteX3" fmla="*/ 2202873 w 4405745"/>
              <a:gd name="connsiteY3" fmla="*/ 2125298 h 2261979"/>
              <a:gd name="connsiteX4" fmla="*/ 0 w 4405745"/>
              <a:gd name="connsiteY4" fmla="*/ 2125298 h 2261979"/>
              <a:gd name="connsiteX5" fmla="*/ 0 w 4405745"/>
              <a:gd name="connsiteY5" fmla="*/ 535601 h 2261979"/>
              <a:gd name="connsiteX6" fmla="*/ 15564 w 4405745"/>
              <a:gd name="connsiteY6" fmla="*/ 536639 h 2261979"/>
              <a:gd name="connsiteX7" fmla="*/ 227097 w 4405745"/>
              <a:gd name="connsiteY7" fmla="*/ 441756 h 2261979"/>
              <a:gd name="connsiteX8" fmla="*/ 454992 w 4405745"/>
              <a:gd name="connsiteY8" fmla="*/ 200269 h 2261979"/>
              <a:gd name="connsiteX9" fmla="*/ 533608 w 4405745"/>
              <a:gd name="connsiteY9" fmla="*/ 41590 h 2261979"/>
              <a:gd name="connsiteX10" fmla="*/ 536162 w 4405745"/>
              <a:gd name="connsiteY10" fmla="*/ 3296 h 2261979"/>
              <a:gd name="connsiteX11" fmla="*/ 550718 w 4405745"/>
              <a:gd name="connsiteY11" fmla="*/ 3516 h 2261979"/>
              <a:gd name="connsiteX12" fmla="*/ 2202873 w 4405745"/>
              <a:gd name="connsiteY12" fmla="*/ 136682 h 2261979"/>
              <a:gd name="connsiteX13" fmla="*/ 2615911 w 4405745"/>
              <a:gd name="connsiteY13" fmla="*/ 1435 h 226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5745" h="2261979">
                <a:moveTo>
                  <a:pt x="2615911" y="1435"/>
                </a:moveTo>
                <a:cubicBezTo>
                  <a:pt x="3212522" y="-31625"/>
                  <a:pt x="3809134" y="521385"/>
                  <a:pt x="4405745" y="136682"/>
                </a:cubicBezTo>
                <a:lnTo>
                  <a:pt x="4405745" y="2125298"/>
                </a:lnTo>
                <a:cubicBezTo>
                  <a:pt x="3671454" y="2598778"/>
                  <a:pt x="2937163" y="1651818"/>
                  <a:pt x="2202873" y="2125298"/>
                </a:cubicBezTo>
                <a:cubicBezTo>
                  <a:pt x="1468582" y="2598778"/>
                  <a:pt x="734291" y="1651818"/>
                  <a:pt x="0" y="2125298"/>
                </a:cubicBezTo>
                <a:lnTo>
                  <a:pt x="0" y="535601"/>
                </a:lnTo>
                <a:lnTo>
                  <a:pt x="15564" y="536639"/>
                </a:lnTo>
                <a:cubicBezTo>
                  <a:pt x="93053" y="534396"/>
                  <a:pt x="169687" y="502591"/>
                  <a:pt x="227097" y="441756"/>
                </a:cubicBezTo>
                <a:lnTo>
                  <a:pt x="454992" y="200269"/>
                </a:lnTo>
                <a:cubicBezTo>
                  <a:pt x="498050" y="154643"/>
                  <a:pt x="524181" y="99167"/>
                  <a:pt x="533608" y="41590"/>
                </a:cubicBezTo>
                <a:lnTo>
                  <a:pt x="536162" y="3296"/>
                </a:lnTo>
                <a:lnTo>
                  <a:pt x="550718" y="3516"/>
                </a:lnTo>
                <a:cubicBezTo>
                  <a:pt x="1101437" y="47905"/>
                  <a:pt x="1652155" y="491792"/>
                  <a:pt x="2202873" y="136682"/>
                </a:cubicBezTo>
                <a:cubicBezTo>
                  <a:pt x="2340553" y="47905"/>
                  <a:pt x="2478232" y="9064"/>
                  <a:pt x="2615911" y="1435"/>
                </a:cubicBezTo>
                <a:close/>
              </a:path>
            </a:pathLst>
          </a:cu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  <a:sym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737D81C-3803-45D8-623F-135B47EA23AF}"/>
              </a:ext>
            </a:extLst>
          </p:cNvPr>
          <p:cNvSpPr/>
          <p:nvPr/>
        </p:nvSpPr>
        <p:spPr>
          <a:xfrm>
            <a:off x="1620431" y="424988"/>
            <a:ext cx="7397109" cy="812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1A9DDF-5256-2995-3220-B5FBBBBAD578}"/>
              </a:ext>
            </a:extLst>
          </p:cNvPr>
          <p:cNvSpPr txBox="1"/>
          <p:nvPr/>
        </p:nvSpPr>
        <p:spPr>
          <a:xfrm>
            <a:off x="1875426" y="480841"/>
            <a:ext cx="831682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Em hãy thực hiện các yêu cầu sau</a:t>
            </a: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442BA2B-E3F3-652D-BD3E-465A86909006}"/>
              </a:ext>
            </a:extLst>
          </p:cNvPr>
          <p:cNvSpPr/>
          <p:nvPr/>
        </p:nvSpPr>
        <p:spPr>
          <a:xfrm>
            <a:off x="1071739" y="171886"/>
            <a:ext cx="1675193" cy="694918"/>
          </a:xfrm>
          <a:prstGeom prst="doubleWave">
            <a:avLst>
              <a:gd name="adj1" fmla="val 6250"/>
              <a:gd name="adj2" fmla="val -1489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22" name="矩形: 圆角 6">
            <a:extLst>
              <a:ext uri="{FF2B5EF4-FFF2-40B4-BE49-F238E27FC236}">
                <a16:creationId xmlns:a16="http://schemas.microsoft.com/office/drawing/2014/main" id="{E627CF6C-E549-4F07-6DC2-B902BEBE11FA}"/>
              </a:ext>
            </a:extLst>
          </p:cNvPr>
          <p:cNvSpPr/>
          <p:nvPr/>
        </p:nvSpPr>
        <p:spPr>
          <a:xfrm>
            <a:off x="8321707" y="1694394"/>
            <a:ext cx="1624357" cy="621415"/>
          </a:xfrm>
          <a:prstGeom prst="roundRect">
            <a:avLst>
              <a:gd name="adj" fmla="val 32298"/>
            </a:avLst>
          </a:prstGeom>
          <a:solidFill>
            <a:srgbClr val="92D050">
              <a:alpha val="4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CN" sz="2800" b="1" ker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lgun Gothic Semilight" panose="020B0502040204020203" pitchFamily="34" charset="-122"/>
                <a:cs typeface="Times New Roman" pitchFamily="18" charset="0"/>
              </a:rPr>
              <a:t>Ý 2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Malgun Gothic Semilight" panose="020B0502040204020203" pitchFamily="34" charset="-122"/>
              <a:cs typeface="Times New Roman" pitchFamily="18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C15D7D-3905-E596-EF13-0C1593B5C784}"/>
              </a:ext>
            </a:extLst>
          </p:cNvPr>
          <p:cNvSpPr txBox="1"/>
          <p:nvPr/>
        </p:nvSpPr>
        <p:spPr>
          <a:xfrm>
            <a:off x="8189814" y="2265003"/>
            <a:ext cx="2259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tia OM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32FF596E-AC87-5055-8974-38729B07A8BB}"/>
              </a:ext>
            </a:extLst>
          </p:cNvPr>
          <p:cNvSpPr/>
          <p:nvPr/>
        </p:nvSpPr>
        <p:spPr>
          <a:xfrm>
            <a:off x="1140234" y="1920439"/>
            <a:ext cx="5293404" cy="703799"/>
          </a:xfrm>
          <a:prstGeom prst="roundRect">
            <a:avLst/>
          </a:prstGeom>
          <a:solidFill>
            <a:srgbClr val="DCCC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组合 1">
            <a:extLst>
              <a:ext uri="{FF2B5EF4-FFF2-40B4-BE49-F238E27FC236}">
                <a16:creationId xmlns:a16="http://schemas.microsoft.com/office/drawing/2014/main" id="{6BA1D843-688D-0697-162D-1FC63D87671F}"/>
              </a:ext>
            </a:extLst>
          </p:cNvPr>
          <p:cNvGrpSpPr/>
          <p:nvPr/>
        </p:nvGrpSpPr>
        <p:grpSpPr>
          <a:xfrm>
            <a:off x="858679" y="1668220"/>
            <a:ext cx="814071" cy="753928"/>
            <a:chOff x="4798044" y="1240026"/>
            <a:chExt cx="495616" cy="484352"/>
          </a:xfrm>
        </p:grpSpPr>
        <p:pic>
          <p:nvPicPr>
            <p:cNvPr id="52" name="image 1003">
              <a:extLst>
                <a:ext uri="{FF2B5EF4-FFF2-40B4-BE49-F238E27FC236}">
                  <a16:creationId xmlns:a16="http://schemas.microsoft.com/office/drawing/2014/main" id="{3B2404EC-A378-645C-E61B-6B2FF8232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798044" y="1240026"/>
              <a:ext cx="495616" cy="484352"/>
            </a:xfrm>
            <a:prstGeom prst="rect">
              <a:avLst/>
            </a:prstGeom>
          </p:spPr>
        </p:pic>
        <p:sp>
          <p:nvSpPr>
            <p:cNvPr id="53" name="文本框 32">
              <a:extLst>
                <a:ext uri="{FF2B5EF4-FFF2-40B4-BE49-F238E27FC236}">
                  <a16:creationId xmlns:a16="http://schemas.microsoft.com/office/drawing/2014/main" id="{4BE6662D-56FC-C275-9CDE-454A3F4FD004}"/>
                </a:ext>
              </a:extLst>
            </p:cNvPr>
            <p:cNvSpPr txBox="1"/>
            <p:nvPr/>
          </p:nvSpPr>
          <p:spPr>
            <a:xfrm>
              <a:off x="4888149" y="1340801"/>
              <a:ext cx="305567" cy="254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2800" b="1">
                  <a:solidFill>
                    <a:schemeClr val="bg1"/>
                  </a:solidFill>
                  <a:latin typeface="zihun7hao-wennuantongzhiti" pitchFamily="2" charset="-122"/>
                  <a:ea typeface="zihun7hao-wennuantongzhiti" pitchFamily="2" charset="-122"/>
                </a:rPr>
                <a:t>01</a:t>
              </a:r>
              <a:endParaRPr kumimoji="1" lang="zh-CN" altLang="en-US" sz="2800" b="1" dirty="0">
                <a:solidFill>
                  <a:schemeClr val="bg1"/>
                </a:solidFill>
                <a:latin typeface="zihun7hao-wennuantongzhiti" pitchFamily="2" charset="-122"/>
                <a:ea typeface="zihun7hao-wennuantongzhiti" pitchFamily="2" charset="-122"/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387E212C-D4C0-3BBF-8690-3C0B379803CB}"/>
              </a:ext>
            </a:extLst>
          </p:cNvPr>
          <p:cNvSpPr txBox="1"/>
          <p:nvPr/>
        </p:nvSpPr>
        <p:spPr>
          <a:xfrm>
            <a:off x="1145168" y="1924832"/>
            <a:ext cx="5358172" cy="594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sz="2800" b="1" i="1" u="sng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2800" b="1" u="sng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u="sng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sz="2800" b="1" u="sng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 hai điểm </a:t>
            </a:r>
            <a:r>
              <a:rPr lang="en-US" sz="28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 </a:t>
            </a: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8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</a:t>
            </a: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37FAD67-F80D-7C9F-1F1D-3003F1C0FC1C}"/>
              </a:ext>
            </a:extLst>
          </p:cNvPr>
          <p:cNvSpPr/>
          <p:nvPr/>
        </p:nvSpPr>
        <p:spPr>
          <a:xfrm>
            <a:off x="1184606" y="3150848"/>
            <a:ext cx="5378215" cy="2579101"/>
          </a:xfrm>
          <a:prstGeom prst="roundRect">
            <a:avLst/>
          </a:prstGeom>
          <a:solidFill>
            <a:srgbClr val="DCCC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62287F7-DC7D-9EB0-F32B-ADC535900263}"/>
              </a:ext>
            </a:extLst>
          </p:cNvPr>
          <p:cNvSpPr txBox="1"/>
          <p:nvPr/>
        </p:nvSpPr>
        <p:spPr>
          <a:xfrm>
            <a:off x="1360549" y="3226520"/>
            <a:ext cx="5358172" cy="2274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</a:t>
            </a:r>
            <a:r>
              <a:rPr lang="en-US" sz="2800" b="1" i="1" u="sng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Bước</a:t>
            </a:r>
            <a:r>
              <a:rPr lang="en-US" sz="2800" b="1" u="sng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i="1" u="sng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2800" b="1" u="sng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r>
              <a:rPr lang="en-US" sz="28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Đặt cạnh thước thẳng đi qua điểm </a:t>
            </a:r>
            <a:r>
              <a:rPr lang="en-US" sz="28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Vạch theo cạnh thước </a:t>
            </a:r>
            <a:r>
              <a:rPr lang="en-US" sz="2800" b="1" i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bắt đầu</a:t>
            </a:r>
            <a:r>
              <a:rPr lang="en-US" sz="2800" b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từ O</a:t>
            </a: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và </a:t>
            </a:r>
            <a:r>
              <a:rPr lang="en-US" sz="2800" b="1" i="1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 qua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</a:t>
            </a:r>
            <a:r>
              <a:rPr lang="en-US" sz="280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7" name="Google Shape;559;p35">
            <a:extLst>
              <a:ext uri="{FF2B5EF4-FFF2-40B4-BE49-F238E27FC236}">
                <a16:creationId xmlns:a16="http://schemas.microsoft.com/office/drawing/2014/main" id="{F8DF4E4B-D973-4F1B-A8D5-D861F63CA870}"/>
              </a:ext>
            </a:extLst>
          </p:cNvPr>
          <p:cNvGrpSpPr/>
          <p:nvPr/>
        </p:nvGrpSpPr>
        <p:grpSpPr>
          <a:xfrm rot="981597">
            <a:off x="10844480" y="4953904"/>
            <a:ext cx="891286" cy="1797102"/>
            <a:chOff x="5455125" y="627200"/>
            <a:chExt cx="1020400" cy="1906200"/>
          </a:xfrm>
        </p:grpSpPr>
        <p:sp>
          <p:nvSpPr>
            <p:cNvPr id="38" name="Google Shape;560;p35">
              <a:extLst>
                <a:ext uri="{FF2B5EF4-FFF2-40B4-BE49-F238E27FC236}">
                  <a16:creationId xmlns:a16="http://schemas.microsoft.com/office/drawing/2014/main" id="{1E04ED50-888E-4ACF-8850-13C8552D49A0}"/>
                </a:ext>
              </a:extLst>
            </p:cNvPr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561;p35">
              <a:extLst>
                <a:ext uri="{FF2B5EF4-FFF2-40B4-BE49-F238E27FC236}">
                  <a16:creationId xmlns:a16="http://schemas.microsoft.com/office/drawing/2014/main" id="{64C5140B-6664-4307-BE05-4971D7E7ECAA}"/>
                </a:ext>
              </a:extLst>
            </p:cNvPr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562;p35">
              <a:extLst>
                <a:ext uri="{FF2B5EF4-FFF2-40B4-BE49-F238E27FC236}">
                  <a16:creationId xmlns:a16="http://schemas.microsoft.com/office/drawing/2014/main" id="{A29F857F-56C9-4E86-8BDD-A35ECFB0F0ED}"/>
                </a:ext>
              </a:extLst>
            </p:cNvPr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rgbClr val="ECB8C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563;p35">
              <a:extLst>
                <a:ext uri="{FF2B5EF4-FFF2-40B4-BE49-F238E27FC236}">
                  <a16:creationId xmlns:a16="http://schemas.microsoft.com/office/drawing/2014/main" id="{8ED91191-7D08-4EF5-B8A8-14277DCDA2A2}"/>
                </a:ext>
              </a:extLst>
            </p:cNvPr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FDB48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564;p35">
              <a:extLst>
                <a:ext uri="{FF2B5EF4-FFF2-40B4-BE49-F238E27FC236}">
                  <a16:creationId xmlns:a16="http://schemas.microsoft.com/office/drawing/2014/main" id="{D07140D4-7878-4916-8A46-DECB42687EEE}"/>
                </a:ext>
              </a:extLst>
            </p:cNvPr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565;p35">
              <a:extLst>
                <a:ext uri="{FF2B5EF4-FFF2-40B4-BE49-F238E27FC236}">
                  <a16:creationId xmlns:a16="http://schemas.microsoft.com/office/drawing/2014/main" id="{240AA2A4-C918-4157-BBD7-808918CCBCD7}"/>
                </a:ext>
              </a:extLst>
            </p:cNvPr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566;p35">
              <a:extLst>
                <a:ext uri="{FF2B5EF4-FFF2-40B4-BE49-F238E27FC236}">
                  <a16:creationId xmlns:a16="http://schemas.microsoft.com/office/drawing/2014/main" id="{ADDD9F92-8AE5-4D0D-A13E-A3C329DE4C78}"/>
                </a:ext>
              </a:extLst>
            </p:cNvPr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567;p35">
              <a:extLst>
                <a:ext uri="{FF2B5EF4-FFF2-40B4-BE49-F238E27FC236}">
                  <a16:creationId xmlns:a16="http://schemas.microsoft.com/office/drawing/2014/main" id="{602789EA-420E-423C-A010-491B1FCFBEC3}"/>
                </a:ext>
              </a:extLst>
            </p:cNvPr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rgbClr val="34679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568;p35">
              <a:extLst>
                <a:ext uri="{FF2B5EF4-FFF2-40B4-BE49-F238E27FC236}">
                  <a16:creationId xmlns:a16="http://schemas.microsoft.com/office/drawing/2014/main" id="{B150FFC6-34EC-48FF-887D-D0AF7499588E}"/>
                </a:ext>
              </a:extLst>
            </p:cNvPr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rgbClr val="F8F3DE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569;p35">
              <a:extLst>
                <a:ext uri="{FF2B5EF4-FFF2-40B4-BE49-F238E27FC236}">
                  <a16:creationId xmlns:a16="http://schemas.microsoft.com/office/drawing/2014/main" id="{7881B88A-39D9-488D-B797-E8AC62AF65E6}"/>
                </a:ext>
              </a:extLst>
            </p:cNvPr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rgbClr val="34679A"/>
            </a:solidFill>
            <a:ln w="19050" cap="rnd" cmpd="sng">
              <a:solidFill>
                <a:srgbClr val="143E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" name="组合 1">
            <a:extLst>
              <a:ext uri="{FF2B5EF4-FFF2-40B4-BE49-F238E27FC236}">
                <a16:creationId xmlns:a16="http://schemas.microsoft.com/office/drawing/2014/main" id="{C48FA716-442E-9448-FF64-4331B3798C5A}"/>
              </a:ext>
            </a:extLst>
          </p:cNvPr>
          <p:cNvGrpSpPr/>
          <p:nvPr/>
        </p:nvGrpSpPr>
        <p:grpSpPr>
          <a:xfrm>
            <a:off x="820683" y="2939048"/>
            <a:ext cx="814071" cy="753928"/>
            <a:chOff x="4798044" y="1240026"/>
            <a:chExt cx="495616" cy="484352"/>
          </a:xfrm>
        </p:grpSpPr>
        <p:pic>
          <p:nvPicPr>
            <p:cNvPr id="12" name="image 1003">
              <a:extLst>
                <a:ext uri="{FF2B5EF4-FFF2-40B4-BE49-F238E27FC236}">
                  <a16:creationId xmlns:a16="http://schemas.microsoft.com/office/drawing/2014/main" id="{EB601111-C73F-A1D9-4A35-1788BF8EAC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4798044" y="1240026"/>
              <a:ext cx="495616" cy="484352"/>
            </a:xfrm>
            <a:prstGeom prst="rect">
              <a:avLst/>
            </a:prstGeom>
          </p:spPr>
        </p:pic>
        <p:sp>
          <p:nvSpPr>
            <p:cNvPr id="13" name="文本框 32">
              <a:extLst>
                <a:ext uri="{FF2B5EF4-FFF2-40B4-BE49-F238E27FC236}">
                  <a16:creationId xmlns:a16="http://schemas.microsoft.com/office/drawing/2014/main" id="{2D000BAC-CF99-0927-1BB5-759F4C9D0E64}"/>
                </a:ext>
              </a:extLst>
            </p:cNvPr>
            <p:cNvSpPr txBox="1"/>
            <p:nvPr/>
          </p:nvSpPr>
          <p:spPr>
            <a:xfrm>
              <a:off x="4850041" y="1340801"/>
              <a:ext cx="381783" cy="3361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2800" b="1">
                  <a:solidFill>
                    <a:schemeClr val="bg1"/>
                  </a:solidFill>
                  <a:latin typeface="zihun7hao-wennuantongzhiti" pitchFamily="2" charset="-122"/>
                  <a:ea typeface="zihun7hao-wennuantongzhiti" pitchFamily="2" charset="-122"/>
                </a:rPr>
                <a:t>02</a:t>
              </a:r>
              <a:endParaRPr kumimoji="1" lang="zh-CN" altLang="en-US" sz="2800" b="1" dirty="0">
                <a:solidFill>
                  <a:schemeClr val="bg1"/>
                </a:solidFill>
                <a:latin typeface="zihun7hao-wennuantongzhiti" pitchFamily="2" charset="-122"/>
                <a:ea typeface="zihun7hao-wennuantongzhiti" pitchFamily="2" charset="-122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68FB9F7A-739E-43C1-3F99-F1F7048DC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78059" y="4151807"/>
            <a:ext cx="4177696" cy="4371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B9AD55-0EC7-7A2F-F22E-E58AD0410B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5446"/>
          <a:stretch/>
        </p:blipFill>
        <p:spPr>
          <a:xfrm>
            <a:off x="7381177" y="3644089"/>
            <a:ext cx="2248015" cy="904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F128BF-A4F0-36C5-8C85-F4E0C06754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3641" t="67476"/>
          <a:stretch/>
        </p:blipFill>
        <p:spPr>
          <a:xfrm>
            <a:off x="9750489" y="4254138"/>
            <a:ext cx="493281" cy="2940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D72483-4C82-EFFA-3164-0B3354372EB3}"/>
              </a:ext>
            </a:extLst>
          </p:cNvPr>
          <p:cNvSpPr txBox="1"/>
          <p:nvPr/>
        </p:nvSpPr>
        <p:spPr>
          <a:xfrm>
            <a:off x="9716674" y="3818667"/>
            <a:ext cx="4812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336664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4" grpId="0"/>
      <p:bldP spid="60" grpId="0" animBg="1"/>
      <p:bldP spid="6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728" y="0"/>
            <a:ext cx="12192002" cy="685800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BF6C14A-94CC-6C4B-86FF-CFB35534C2C8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7D959CB-0E0D-3C4C-AF6B-7ACF45CD36F7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9288950C-A6E5-2746-A877-9D64C3434EBC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C3C3D8-63EA-4BE3-95E8-D1CF2EDA04DA}"/>
              </a:ext>
            </a:extLst>
          </p:cNvPr>
          <p:cNvSpPr/>
          <p:nvPr/>
        </p:nvSpPr>
        <p:spPr>
          <a:xfrm>
            <a:off x="500022" y="434519"/>
            <a:ext cx="11191956" cy="5971111"/>
          </a:xfrm>
          <a:prstGeom prst="rect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94B5365-D756-604A-ACC6-D709C114F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894" y="16923"/>
            <a:ext cx="1344987" cy="1161224"/>
          </a:xfrm>
          <a:prstGeom prst="rect">
            <a:avLst/>
          </a:prstGeom>
        </p:spPr>
      </p:pic>
      <p:grpSp>
        <p:nvGrpSpPr>
          <p:cNvPr id="37" name="Google Shape;559;p35">
            <a:extLst>
              <a:ext uri="{FF2B5EF4-FFF2-40B4-BE49-F238E27FC236}">
                <a16:creationId xmlns:a16="http://schemas.microsoft.com/office/drawing/2014/main" id="{F8DF4E4B-D973-4F1B-A8D5-D861F63CA870}"/>
              </a:ext>
            </a:extLst>
          </p:cNvPr>
          <p:cNvGrpSpPr/>
          <p:nvPr/>
        </p:nvGrpSpPr>
        <p:grpSpPr>
          <a:xfrm rot="981597">
            <a:off x="10844480" y="4953904"/>
            <a:ext cx="891286" cy="1797102"/>
            <a:chOff x="5455125" y="627200"/>
            <a:chExt cx="1020400" cy="1906200"/>
          </a:xfrm>
        </p:grpSpPr>
        <p:sp>
          <p:nvSpPr>
            <p:cNvPr id="38" name="Google Shape;560;p35">
              <a:extLst>
                <a:ext uri="{FF2B5EF4-FFF2-40B4-BE49-F238E27FC236}">
                  <a16:creationId xmlns:a16="http://schemas.microsoft.com/office/drawing/2014/main" id="{1E04ED50-888E-4ACF-8850-13C8552D49A0}"/>
                </a:ext>
              </a:extLst>
            </p:cNvPr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561;p35">
              <a:extLst>
                <a:ext uri="{FF2B5EF4-FFF2-40B4-BE49-F238E27FC236}">
                  <a16:creationId xmlns:a16="http://schemas.microsoft.com/office/drawing/2014/main" id="{64C5140B-6664-4307-BE05-4971D7E7ECAA}"/>
                </a:ext>
              </a:extLst>
            </p:cNvPr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562;p35">
              <a:extLst>
                <a:ext uri="{FF2B5EF4-FFF2-40B4-BE49-F238E27FC236}">
                  <a16:creationId xmlns:a16="http://schemas.microsoft.com/office/drawing/2014/main" id="{A29F857F-56C9-4E86-8BDD-A35ECFB0F0ED}"/>
                </a:ext>
              </a:extLst>
            </p:cNvPr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rgbClr val="ECB8C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563;p35">
              <a:extLst>
                <a:ext uri="{FF2B5EF4-FFF2-40B4-BE49-F238E27FC236}">
                  <a16:creationId xmlns:a16="http://schemas.microsoft.com/office/drawing/2014/main" id="{8ED91191-7D08-4EF5-B8A8-14277DCDA2A2}"/>
                </a:ext>
              </a:extLst>
            </p:cNvPr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FDB48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564;p35">
              <a:extLst>
                <a:ext uri="{FF2B5EF4-FFF2-40B4-BE49-F238E27FC236}">
                  <a16:creationId xmlns:a16="http://schemas.microsoft.com/office/drawing/2014/main" id="{D07140D4-7878-4916-8A46-DECB42687EEE}"/>
                </a:ext>
              </a:extLst>
            </p:cNvPr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565;p35">
              <a:extLst>
                <a:ext uri="{FF2B5EF4-FFF2-40B4-BE49-F238E27FC236}">
                  <a16:creationId xmlns:a16="http://schemas.microsoft.com/office/drawing/2014/main" id="{240AA2A4-C918-4157-BBD7-808918CCBCD7}"/>
                </a:ext>
              </a:extLst>
            </p:cNvPr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566;p35">
              <a:extLst>
                <a:ext uri="{FF2B5EF4-FFF2-40B4-BE49-F238E27FC236}">
                  <a16:creationId xmlns:a16="http://schemas.microsoft.com/office/drawing/2014/main" id="{ADDD9F92-8AE5-4D0D-A13E-A3C329DE4C78}"/>
                </a:ext>
              </a:extLst>
            </p:cNvPr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567;p35">
              <a:extLst>
                <a:ext uri="{FF2B5EF4-FFF2-40B4-BE49-F238E27FC236}">
                  <a16:creationId xmlns:a16="http://schemas.microsoft.com/office/drawing/2014/main" id="{602789EA-420E-423C-A010-491B1FCFBEC3}"/>
                </a:ext>
              </a:extLst>
            </p:cNvPr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rgbClr val="34679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568;p35">
              <a:extLst>
                <a:ext uri="{FF2B5EF4-FFF2-40B4-BE49-F238E27FC236}">
                  <a16:creationId xmlns:a16="http://schemas.microsoft.com/office/drawing/2014/main" id="{B150FFC6-34EC-48FF-887D-D0AF7499588E}"/>
                </a:ext>
              </a:extLst>
            </p:cNvPr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rgbClr val="F8F3DE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569;p35">
              <a:extLst>
                <a:ext uri="{FF2B5EF4-FFF2-40B4-BE49-F238E27FC236}">
                  <a16:creationId xmlns:a16="http://schemas.microsoft.com/office/drawing/2014/main" id="{7881B88A-39D9-488D-B797-E8AC62AF65E6}"/>
                </a:ext>
              </a:extLst>
            </p:cNvPr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rgbClr val="34679A"/>
            </a:solidFill>
            <a:ln w="19050" cap="rnd" cmpd="sng">
              <a:solidFill>
                <a:srgbClr val="143E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3" name="任意多边形: 形状 4">
            <a:extLst>
              <a:ext uri="{FF2B5EF4-FFF2-40B4-BE49-F238E27FC236}">
                <a16:creationId xmlns:a16="http://schemas.microsoft.com/office/drawing/2014/main" id="{D677C54A-76D7-9128-28D4-CA79935D9042}"/>
              </a:ext>
            </a:extLst>
          </p:cNvPr>
          <p:cNvSpPr/>
          <p:nvPr/>
        </p:nvSpPr>
        <p:spPr>
          <a:xfrm>
            <a:off x="1258071" y="2524907"/>
            <a:ext cx="3542529" cy="1128122"/>
          </a:xfrm>
          <a:custGeom>
            <a:avLst/>
            <a:gdLst>
              <a:gd name="connsiteX0" fmla="*/ 2615911 w 4405745"/>
              <a:gd name="connsiteY0" fmla="*/ 1435 h 2261979"/>
              <a:gd name="connsiteX1" fmla="*/ 4405745 w 4405745"/>
              <a:gd name="connsiteY1" fmla="*/ 136682 h 2261979"/>
              <a:gd name="connsiteX2" fmla="*/ 4405745 w 4405745"/>
              <a:gd name="connsiteY2" fmla="*/ 2125298 h 2261979"/>
              <a:gd name="connsiteX3" fmla="*/ 2202873 w 4405745"/>
              <a:gd name="connsiteY3" fmla="*/ 2125298 h 2261979"/>
              <a:gd name="connsiteX4" fmla="*/ 0 w 4405745"/>
              <a:gd name="connsiteY4" fmla="*/ 2125298 h 2261979"/>
              <a:gd name="connsiteX5" fmla="*/ 0 w 4405745"/>
              <a:gd name="connsiteY5" fmla="*/ 535601 h 2261979"/>
              <a:gd name="connsiteX6" fmla="*/ 15564 w 4405745"/>
              <a:gd name="connsiteY6" fmla="*/ 536639 h 2261979"/>
              <a:gd name="connsiteX7" fmla="*/ 227097 w 4405745"/>
              <a:gd name="connsiteY7" fmla="*/ 441756 h 2261979"/>
              <a:gd name="connsiteX8" fmla="*/ 454992 w 4405745"/>
              <a:gd name="connsiteY8" fmla="*/ 200269 h 2261979"/>
              <a:gd name="connsiteX9" fmla="*/ 533608 w 4405745"/>
              <a:gd name="connsiteY9" fmla="*/ 41590 h 2261979"/>
              <a:gd name="connsiteX10" fmla="*/ 536162 w 4405745"/>
              <a:gd name="connsiteY10" fmla="*/ 3296 h 2261979"/>
              <a:gd name="connsiteX11" fmla="*/ 550718 w 4405745"/>
              <a:gd name="connsiteY11" fmla="*/ 3516 h 2261979"/>
              <a:gd name="connsiteX12" fmla="*/ 2202873 w 4405745"/>
              <a:gd name="connsiteY12" fmla="*/ 136682 h 2261979"/>
              <a:gd name="connsiteX13" fmla="*/ 2615911 w 4405745"/>
              <a:gd name="connsiteY13" fmla="*/ 1435 h 226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5745" h="2261979">
                <a:moveTo>
                  <a:pt x="2615911" y="1435"/>
                </a:moveTo>
                <a:cubicBezTo>
                  <a:pt x="3212522" y="-31625"/>
                  <a:pt x="3809134" y="521385"/>
                  <a:pt x="4405745" y="136682"/>
                </a:cubicBezTo>
                <a:lnTo>
                  <a:pt x="4405745" y="2125298"/>
                </a:lnTo>
                <a:cubicBezTo>
                  <a:pt x="3671454" y="2598778"/>
                  <a:pt x="2937163" y="1651818"/>
                  <a:pt x="2202873" y="2125298"/>
                </a:cubicBezTo>
                <a:cubicBezTo>
                  <a:pt x="1468582" y="2598778"/>
                  <a:pt x="734291" y="1651818"/>
                  <a:pt x="0" y="2125298"/>
                </a:cubicBezTo>
                <a:lnTo>
                  <a:pt x="0" y="535601"/>
                </a:lnTo>
                <a:lnTo>
                  <a:pt x="15564" y="536639"/>
                </a:lnTo>
                <a:cubicBezTo>
                  <a:pt x="93053" y="534396"/>
                  <a:pt x="169687" y="502591"/>
                  <a:pt x="227097" y="441756"/>
                </a:cubicBezTo>
                <a:lnTo>
                  <a:pt x="454992" y="200269"/>
                </a:lnTo>
                <a:cubicBezTo>
                  <a:pt x="498050" y="154643"/>
                  <a:pt x="524181" y="99167"/>
                  <a:pt x="533608" y="41590"/>
                </a:cubicBezTo>
                <a:lnTo>
                  <a:pt x="536162" y="3296"/>
                </a:lnTo>
                <a:lnTo>
                  <a:pt x="550718" y="3516"/>
                </a:lnTo>
                <a:cubicBezTo>
                  <a:pt x="1101437" y="47905"/>
                  <a:pt x="1652155" y="491792"/>
                  <a:pt x="2202873" y="136682"/>
                </a:cubicBezTo>
                <a:cubicBezTo>
                  <a:pt x="2340553" y="47905"/>
                  <a:pt x="2478232" y="9064"/>
                  <a:pt x="2615911" y="1435"/>
                </a:cubicBezTo>
                <a:close/>
              </a:path>
            </a:pathLst>
          </a:cu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  <a:sym typeface="Arial"/>
            </a:endParaRPr>
          </a:p>
        </p:txBody>
      </p:sp>
      <p:sp>
        <p:nvSpPr>
          <p:cNvPr id="26" name="任意多边形: 形状 4">
            <a:extLst>
              <a:ext uri="{FF2B5EF4-FFF2-40B4-BE49-F238E27FC236}">
                <a16:creationId xmlns:a16="http://schemas.microsoft.com/office/drawing/2014/main" id="{2A9D69CE-A0CC-2839-4A82-5D737EDCAE46}"/>
              </a:ext>
            </a:extLst>
          </p:cNvPr>
          <p:cNvSpPr/>
          <p:nvPr/>
        </p:nvSpPr>
        <p:spPr>
          <a:xfrm>
            <a:off x="7065268" y="4825410"/>
            <a:ext cx="3542529" cy="1128122"/>
          </a:xfrm>
          <a:custGeom>
            <a:avLst/>
            <a:gdLst>
              <a:gd name="connsiteX0" fmla="*/ 2615911 w 4405745"/>
              <a:gd name="connsiteY0" fmla="*/ 1435 h 2261979"/>
              <a:gd name="connsiteX1" fmla="*/ 4405745 w 4405745"/>
              <a:gd name="connsiteY1" fmla="*/ 136682 h 2261979"/>
              <a:gd name="connsiteX2" fmla="*/ 4405745 w 4405745"/>
              <a:gd name="connsiteY2" fmla="*/ 2125298 h 2261979"/>
              <a:gd name="connsiteX3" fmla="*/ 2202873 w 4405745"/>
              <a:gd name="connsiteY3" fmla="*/ 2125298 h 2261979"/>
              <a:gd name="connsiteX4" fmla="*/ 0 w 4405745"/>
              <a:gd name="connsiteY4" fmla="*/ 2125298 h 2261979"/>
              <a:gd name="connsiteX5" fmla="*/ 0 w 4405745"/>
              <a:gd name="connsiteY5" fmla="*/ 535601 h 2261979"/>
              <a:gd name="connsiteX6" fmla="*/ 15564 w 4405745"/>
              <a:gd name="connsiteY6" fmla="*/ 536639 h 2261979"/>
              <a:gd name="connsiteX7" fmla="*/ 227097 w 4405745"/>
              <a:gd name="connsiteY7" fmla="*/ 441756 h 2261979"/>
              <a:gd name="connsiteX8" fmla="*/ 454992 w 4405745"/>
              <a:gd name="connsiteY8" fmla="*/ 200269 h 2261979"/>
              <a:gd name="connsiteX9" fmla="*/ 533608 w 4405745"/>
              <a:gd name="connsiteY9" fmla="*/ 41590 h 2261979"/>
              <a:gd name="connsiteX10" fmla="*/ 536162 w 4405745"/>
              <a:gd name="connsiteY10" fmla="*/ 3296 h 2261979"/>
              <a:gd name="connsiteX11" fmla="*/ 550718 w 4405745"/>
              <a:gd name="connsiteY11" fmla="*/ 3516 h 2261979"/>
              <a:gd name="connsiteX12" fmla="*/ 2202873 w 4405745"/>
              <a:gd name="connsiteY12" fmla="*/ 136682 h 2261979"/>
              <a:gd name="connsiteX13" fmla="*/ 2615911 w 4405745"/>
              <a:gd name="connsiteY13" fmla="*/ 1435 h 226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5745" h="2261979">
                <a:moveTo>
                  <a:pt x="2615911" y="1435"/>
                </a:moveTo>
                <a:cubicBezTo>
                  <a:pt x="3212522" y="-31625"/>
                  <a:pt x="3809134" y="521385"/>
                  <a:pt x="4405745" y="136682"/>
                </a:cubicBezTo>
                <a:lnTo>
                  <a:pt x="4405745" y="2125298"/>
                </a:lnTo>
                <a:cubicBezTo>
                  <a:pt x="3671454" y="2598778"/>
                  <a:pt x="2937163" y="1651818"/>
                  <a:pt x="2202873" y="2125298"/>
                </a:cubicBezTo>
                <a:cubicBezTo>
                  <a:pt x="1468582" y="2598778"/>
                  <a:pt x="734291" y="1651818"/>
                  <a:pt x="0" y="2125298"/>
                </a:cubicBezTo>
                <a:lnTo>
                  <a:pt x="0" y="535601"/>
                </a:lnTo>
                <a:lnTo>
                  <a:pt x="15564" y="536639"/>
                </a:lnTo>
                <a:cubicBezTo>
                  <a:pt x="93053" y="534396"/>
                  <a:pt x="169687" y="502591"/>
                  <a:pt x="227097" y="441756"/>
                </a:cubicBezTo>
                <a:lnTo>
                  <a:pt x="454992" y="200269"/>
                </a:lnTo>
                <a:cubicBezTo>
                  <a:pt x="498050" y="154643"/>
                  <a:pt x="524181" y="99167"/>
                  <a:pt x="533608" y="41590"/>
                </a:cubicBezTo>
                <a:lnTo>
                  <a:pt x="536162" y="3296"/>
                </a:lnTo>
                <a:lnTo>
                  <a:pt x="550718" y="3516"/>
                </a:lnTo>
                <a:cubicBezTo>
                  <a:pt x="1101437" y="47905"/>
                  <a:pt x="1652155" y="491792"/>
                  <a:pt x="2202873" y="136682"/>
                </a:cubicBezTo>
                <a:cubicBezTo>
                  <a:pt x="2340553" y="47905"/>
                  <a:pt x="2478232" y="9064"/>
                  <a:pt x="2615911" y="1435"/>
                </a:cubicBezTo>
                <a:close/>
              </a:path>
            </a:pathLst>
          </a:cu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  <a:sym typeface="Arial"/>
            </a:endParaRPr>
          </a:p>
        </p:txBody>
      </p:sp>
      <p:sp>
        <p:nvSpPr>
          <p:cNvPr id="28" name="任意多边形: 形状 4">
            <a:extLst>
              <a:ext uri="{FF2B5EF4-FFF2-40B4-BE49-F238E27FC236}">
                <a16:creationId xmlns:a16="http://schemas.microsoft.com/office/drawing/2014/main" id="{9FF269E5-7CF3-348E-AE21-93635C7D5492}"/>
              </a:ext>
            </a:extLst>
          </p:cNvPr>
          <p:cNvSpPr/>
          <p:nvPr/>
        </p:nvSpPr>
        <p:spPr>
          <a:xfrm>
            <a:off x="7052319" y="2525051"/>
            <a:ext cx="3542529" cy="1128122"/>
          </a:xfrm>
          <a:custGeom>
            <a:avLst/>
            <a:gdLst>
              <a:gd name="connsiteX0" fmla="*/ 2615911 w 4405745"/>
              <a:gd name="connsiteY0" fmla="*/ 1435 h 2261979"/>
              <a:gd name="connsiteX1" fmla="*/ 4405745 w 4405745"/>
              <a:gd name="connsiteY1" fmla="*/ 136682 h 2261979"/>
              <a:gd name="connsiteX2" fmla="*/ 4405745 w 4405745"/>
              <a:gd name="connsiteY2" fmla="*/ 2125298 h 2261979"/>
              <a:gd name="connsiteX3" fmla="*/ 2202873 w 4405745"/>
              <a:gd name="connsiteY3" fmla="*/ 2125298 h 2261979"/>
              <a:gd name="connsiteX4" fmla="*/ 0 w 4405745"/>
              <a:gd name="connsiteY4" fmla="*/ 2125298 h 2261979"/>
              <a:gd name="connsiteX5" fmla="*/ 0 w 4405745"/>
              <a:gd name="connsiteY5" fmla="*/ 535601 h 2261979"/>
              <a:gd name="connsiteX6" fmla="*/ 15564 w 4405745"/>
              <a:gd name="connsiteY6" fmla="*/ 536639 h 2261979"/>
              <a:gd name="connsiteX7" fmla="*/ 227097 w 4405745"/>
              <a:gd name="connsiteY7" fmla="*/ 441756 h 2261979"/>
              <a:gd name="connsiteX8" fmla="*/ 454992 w 4405745"/>
              <a:gd name="connsiteY8" fmla="*/ 200269 h 2261979"/>
              <a:gd name="connsiteX9" fmla="*/ 533608 w 4405745"/>
              <a:gd name="connsiteY9" fmla="*/ 41590 h 2261979"/>
              <a:gd name="connsiteX10" fmla="*/ 536162 w 4405745"/>
              <a:gd name="connsiteY10" fmla="*/ 3296 h 2261979"/>
              <a:gd name="connsiteX11" fmla="*/ 550718 w 4405745"/>
              <a:gd name="connsiteY11" fmla="*/ 3516 h 2261979"/>
              <a:gd name="connsiteX12" fmla="*/ 2202873 w 4405745"/>
              <a:gd name="connsiteY12" fmla="*/ 136682 h 2261979"/>
              <a:gd name="connsiteX13" fmla="*/ 2615911 w 4405745"/>
              <a:gd name="connsiteY13" fmla="*/ 1435 h 226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5745" h="2261979">
                <a:moveTo>
                  <a:pt x="2615911" y="1435"/>
                </a:moveTo>
                <a:cubicBezTo>
                  <a:pt x="3212522" y="-31625"/>
                  <a:pt x="3809134" y="521385"/>
                  <a:pt x="4405745" y="136682"/>
                </a:cubicBezTo>
                <a:lnTo>
                  <a:pt x="4405745" y="2125298"/>
                </a:lnTo>
                <a:cubicBezTo>
                  <a:pt x="3671454" y="2598778"/>
                  <a:pt x="2937163" y="1651818"/>
                  <a:pt x="2202873" y="2125298"/>
                </a:cubicBezTo>
                <a:cubicBezTo>
                  <a:pt x="1468582" y="2598778"/>
                  <a:pt x="734291" y="1651818"/>
                  <a:pt x="0" y="2125298"/>
                </a:cubicBezTo>
                <a:lnTo>
                  <a:pt x="0" y="535601"/>
                </a:lnTo>
                <a:lnTo>
                  <a:pt x="15564" y="536639"/>
                </a:lnTo>
                <a:cubicBezTo>
                  <a:pt x="93053" y="534396"/>
                  <a:pt x="169687" y="502591"/>
                  <a:pt x="227097" y="441756"/>
                </a:cubicBezTo>
                <a:lnTo>
                  <a:pt x="454992" y="200269"/>
                </a:lnTo>
                <a:cubicBezTo>
                  <a:pt x="498050" y="154643"/>
                  <a:pt x="524181" y="99167"/>
                  <a:pt x="533608" y="41590"/>
                </a:cubicBezTo>
                <a:lnTo>
                  <a:pt x="536162" y="3296"/>
                </a:lnTo>
                <a:lnTo>
                  <a:pt x="550718" y="3516"/>
                </a:lnTo>
                <a:cubicBezTo>
                  <a:pt x="1101437" y="47905"/>
                  <a:pt x="1652155" y="491792"/>
                  <a:pt x="2202873" y="136682"/>
                </a:cubicBezTo>
                <a:cubicBezTo>
                  <a:pt x="2340553" y="47905"/>
                  <a:pt x="2478232" y="9064"/>
                  <a:pt x="2615911" y="1435"/>
                </a:cubicBezTo>
                <a:close/>
              </a:path>
            </a:pathLst>
          </a:cu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  <a:sym typeface="Arial"/>
            </a:endParaRPr>
          </a:p>
        </p:txBody>
      </p:sp>
      <p:sp>
        <p:nvSpPr>
          <p:cNvPr id="30" name="任意多边形: 形状 4">
            <a:extLst>
              <a:ext uri="{FF2B5EF4-FFF2-40B4-BE49-F238E27FC236}">
                <a16:creationId xmlns:a16="http://schemas.microsoft.com/office/drawing/2014/main" id="{76B0B237-C360-CA33-8E1B-6557AC037314}"/>
              </a:ext>
            </a:extLst>
          </p:cNvPr>
          <p:cNvSpPr/>
          <p:nvPr/>
        </p:nvSpPr>
        <p:spPr>
          <a:xfrm>
            <a:off x="1258071" y="4865584"/>
            <a:ext cx="3542529" cy="1128122"/>
          </a:xfrm>
          <a:custGeom>
            <a:avLst/>
            <a:gdLst>
              <a:gd name="connsiteX0" fmla="*/ 2615911 w 4405745"/>
              <a:gd name="connsiteY0" fmla="*/ 1435 h 2261979"/>
              <a:gd name="connsiteX1" fmla="*/ 4405745 w 4405745"/>
              <a:gd name="connsiteY1" fmla="*/ 136682 h 2261979"/>
              <a:gd name="connsiteX2" fmla="*/ 4405745 w 4405745"/>
              <a:gd name="connsiteY2" fmla="*/ 2125298 h 2261979"/>
              <a:gd name="connsiteX3" fmla="*/ 2202873 w 4405745"/>
              <a:gd name="connsiteY3" fmla="*/ 2125298 h 2261979"/>
              <a:gd name="connsiteX4" fmla="*/ 0 w 4405745"/>
              <a:gd name="connsiteY4" fmla="*/ 2125298 h 2261979"/>
              <a:gd name="connsiteX5" fmla="*/ 0 w 4405745"/>
              <a:gd name="connsiteY5" fmla="*/ 535601 h 2261979"/>
              <a:gd name="connsiteX6" fmla="*/ 15564 w 4405745"/>
              <a:gd name="connsiteY6" fmla="*/ 536639 h 2261979"/>
              <a:gd name="connsiteX7" fmla="*/ 227097 w 4405745"/>
              <a:gd name="connsiteY7" fmla="*/ 441756 h 2261979"/>
              <a:gd name="connsiteX8" fmla="*/ 454992 w 4405745"/>
              <a:gd name="connsiteY8" fmla="*/ 200269 h 2261979"/>
              <a:gd name="connsiteX9" fmla="*/ 533608 w 4405745"/>
              <a:gd name="connsiteY9" fmla="*/ 41590 h 2261979"/>
              <a:gd name="connsiteX10" fmla="*/ 536162 w 4405745"/>
              <a:gd name="connsiteY10" fmla="*/ 3296 h 2261979"/>
              <a:gd name="connsiteX11" fmla="*/ 550718 w 4405745"/>
              <a:gd name="connsiteY11" fmla="*/ 3516 h 2261979"/>
              <a:gd name="connsiteX12" fmla="*/ 2202873 w 4405745"/>
              <a:gd name="connsiteY12" fmla="*/ 136682 h 2261979"/>
              <a:gd name="connsiteX13" fmla="*/ 2615911 w 4405745"/>
              <a:gd name="connsiteY13" fmla="*/ 1435 h 226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5745" h="2261979">
                <a:moveTo>
                  <a:pt x="2615911" y="1435"/>
                </a:moveTo>
                <a:cubicBezTo>
                  <a:pt x="3212522" y="-31625"/>
                  <a:pt x="3809134" y="521385"/>
                  <a:pt x="4405745" y="136682"/>
                </a:cubicBezTo>
                <a:lnTo>
                  <a:pt x="4405745" y="2125298"/>
                </a:lnTo>
                <a:cubicBezTo>
                  <a:pt x="3671454" y="2598778"/>
                  <a:pt x="2937163" y="1651818"/>
                  <a:pt x="2202873" y="2125298"/>
                </a:cubicBezTo>
                <a:cubicBezTo>
                  <a:pt x="1468582" y="2598778"/>
                  <a:pt x="734291" y="1651818"/>
                  <a:pt x="0" y="2125298"/>
                </a:cubicBezTo>
                <a:lnTo>
                  <a:pt x="0" y="535601"/>
                </a:lnTo>
                <a:lnTo>
                  <a:pt x="15564" y="536639"/>
                </a:lnTo>
                <a:cubicBezTo>
                  <a:pt x="93053" y="534396"/>
                  <a:pt x="169687" y="502591"/>
                  <a:pt x="227097" y="441756"/>
                </a:cubicBezTo>
                <a:lnTo>
                  <a:pt x="454992" y="200269"/>
                </a:lnTo>
                <a:cubicBezTo>
                  <a:pt x="498050" y="154643"/>
                  <a:pt x="524181" y="99167"/>
                  <a:pt x="533608" y="41590"/>
                </a:cubicBezTo>
                <a:lnTo>
                  <a:pt x="536162" y="3296"/>
                </a:lnTo>
                <a:lnTo>
                  <a:pt x="550718" y="3516"/>
                </a:lnTo>
                <a:cubicBezTo>
                  <a:pt x="1101437" y="47905"/>
                  <a:pt x="1652155" y="491792"/>
                  <a:pt x="2202873" y="136682"/>
                </a:cubicBezTo>
                <a:cubicBezTo>
                  <a:pt x="2340553" y="47905"/>
                  <a:pt x="2478232" y="9064"/>
                  <a:pt x="2615911" y="1435"/>
                </a:cubicBezTo>
                <a:close/>
              </a:path>
            </a:pathLst>
          </a:cu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  <a:sym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737D81C-3803-45D8-623F-135B47EA23AF}"/>
              </a:ext>
            </a:extLst>
          </p:cNvPr>
          <p:cNvSpPr/>
          <p:nvPr/>
        </p:nvSpPr>
        <p:spPr>
          <a:xfrm>
            <a:off x="1433550" y="929440"/>
            <a:ext cx="9182841" cy="812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1A9DDF-5256-2995-3220-B5FBBBBAD578}"/>
              </a:ext>
            </a:extLst>
          </p:cNvPr>
          <p:cNvSpPr txBox="1"/>
          <p:nvPr/>
        </p:nvSpPr>
        <p:spPr>
          <a:xfrm>
            <a:off x="2113227" y="999908"/>
            <a:ext cx="8316826" cy="678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Em hãy thực hiện các yêu cầu sau</a:t>
            </a: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442BA2B-E3F3-652D-BD3E-465A86909006}"/>
              </a:ext>
            </a:extLst>
          </p:cNvPr>
          <p:cNvSpPr/>
          <p:nvPr/>
        </p:nvSpPr>
        <p:spPr>
          <a:xfrm>
            <a:off x="1223650" y="585011"/>
            <a:ext cx="1879718" cy="812896"/>
          </a:xfrm>
          <a:prstGeom prst="doubleWave">
            <a:avLst>
              <a:gd name="adj1" fmla="val 6250"/>
              <a:gd name="adj2" fmla="val -1489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29" name="矩形: 圆角 6">
            <a:extLst>
              <a:ext uri="{FF2B5EF4-FFF2-40B4-BE49-F238E27FC236}">
                <a16:creationId xmlns:a16="http://schemas.microsoft.com/office/drawing/2014/main" id="{EB837410-F9A3-153E-F016-BBDB015C1C2B}"/>
              </a:ext>
            </a:extLst>
          </p:cNvPr>
          <p:cNvSpPr/>
          <p:nvPr/>
        </p:nvSpPr>
        <p:spPr>
          <a:xfrm>
            <a:off x="2011894" y="4379932"/>
            <a:ext cx="2034882" cy="621415"/>
          </a:xfrm>
          <a:prstGeom prst="roundRect">
            <a:avLst>
              <a:gd name="adj" fmla="val 32298"/>
            </a:avLst>
          </a:prstGeom>
          <a:solidFill>
            <a:srgbClr val="92D050">
              <a:alpha val="4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100" b="1" i="0" u="none" strike="noStrike" kern="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Malgun Gothic Semilight" panose="020B0502040204020203" pitchFamily="34" charset="-122"/>
                <a:cs typeface="Times New Roman" pitchFamily="18" charset="0"/>
                <a:sym typeface="Arial"/>
              </a:rPr>
              <a:t>Ý 3</a:t>
            </a:r>
            <a:endParaRPr kumimoji="0" lang="zh-CN" altLang="en-US" sz="3100" b="1" i="0" u="none" strike="noStrike" kern="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Malgun Gothic Semilight" panose="020B0502040204020203" pitchFamily="34" charset="-122"/>
              <a:cs typeface="Times New Roman" pitchFamily="18" charset="0"/>
              <a:sym typeface="Arial"/>
            </a:endParaRPr>
          </a:p>
        </p:txBody>
      </p:sp>
      <p:sp>
        <p:nvSpPr>
          <p:cNvPr id="22" name="矩形: 圆角 6">
            <a:extLst>
              <a:ext uri="{FF2B5EF4-FFF2-40B4-BE49-F238E27FC236}">
                <a16:creationId xmlns:a16="http://schemas.microsoft.com/office/drawing/2014/main" id="{E627CF6C-E549-4F07-6DC2-B902BEBE11FA}"/>
              </a:ext>
            </a:extLst>
          </p:cNvPr>
          <p:cNvSpPr/>
          <p:nvPr/>
        </p:nvSpPr>
        <p:spPr>
          <a:xfrm>
            <a:off x="2011894" y="2039255"/>
            <a:ext cx="2034882" cy="621415"/>
          </a:xfrm>
          <a:prstGeom prst="roundRect">
            <a:avLst>
              <a:gd name="adj" fmla="val 32298"/>
            </a:avLst>
          </a:prstGeom>
          <a:solidFill>
            <a:srgbClr val="92D050">
              <a:alpha val="4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CN" sz="3100" b="1" ker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lgun Gothic Semilight" panose="020B0502040204020203" pitchFamily="34" charset="-122"/>
                <a:cs typeface="Times New Roman" pitchFamily="18" charset="0"/>
              </a:rPr>
              <a:t>Ý 1</a:t>
            </a:r>
            <a:endParaRPr kumimoji="0" lang="zh-CN" altLang="en-US" sz="3100" b="1" i="0" u="none" strike="noStrike" kern="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Malgun Gothic Semilight" panose="020B0502040204020203" pitchFamily="34" charset="-122"/>
              <a:cs typeface="Times New Roman" pitchFamily="18" charset="0"/>
              <a:sym typeface="Arial"/>
            </a:endParaRPr>
          </a:p>
        </p:txBody>
      </p:sp>
      <p:sp>
        <p:nvSpPr>
          <p:cNvPr id="27" name="矩形: 圆角 6">
            <a:extLst>
              <a:ext uri="{FF2B5EF4-FFF2-40B4-BE49-F238E27FC236}">
                <a16:creationId xmlns:a16="http://schemas.microsoft.com/office/drawing/2014/main" id="{20D14297-9481-BDF9-E20F-030DBAC9AD9F}"/>
              </a:ext>
            </a:extLst>
          </p:cNvPr>
          <p:cNvSpPr/>
          <p:nvPr/>
        </p:nvSpPr>
        <p:spPr>
          <a:xfrm>
            <a:off x="7806142" y="2039399"/>
            <a:ext cx="2034882" cy="621415"/>
          </a:xfrm>
          <a:prstGeom prst="roundRect">
            <a:avLst>
              <a:gd name="adj" fmla="val 32298"/>
            </a:avLst>
          </a:prstGeom>
          <a:solidFill>
            <a:srgbClr val="92D050">
              <a:alpha val="4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100" b="1" i="0" u="none" strike="noStrike" kern="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Malgun Gothic Semilight" panose="020B0502040204020203" pitchFamily="34" charset="-122"/>
                <a:cs typeface="Times New Roman" pitchFamily="18" charset="0"/>
                <a:sym typeface="Arial"/>
              </a:rPr>
              <a:t>Ý 2</a:t>
            </a:r>
            <a:endParaRPr kumimoji="0" lang="zh-CN" altLang="en-US" sz="3100" b="1" i="0" u="none" strike="noStrike" kern="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Malgun Gothic Semilight" panose="020B0502040204020203" pitchFamily="34" charset="-122"/>
              <a:cs typeface="Times New Roman" pitchFamily="18" charset="0"/>
              <a:sym typeface="Arial"/>
            </a:endParaRPr>
          </a:p>
        </p:txBody>
      </p:sp>
      <p:sp>
        <p:nvSpPr>
          <p:cNvPr id="24" name="矩形: 圆角 6">
            <a:extLst>
              <a:ext uri="{FF2B5EF4-FFF2-40B4-BE49-F238E27FC236}">
                <a16:creationId xmlns:a16="http://schemas.microsoft.com/office/drawing/2014/main" id="{B6485387-58A5-78AF-EB19-D7C038C5217C}"/>
              </a:ext>
            </a:extLst>
          </p:cNvPr>
          <p:cNvSpPr/>
          <p:nvPr/>
        </p:nvSpPr>
        <p:spPr>
          <a:xfrm>
            <a:off x="7819091" y="4339758"/>
            <a:ext cx="2034882" cy="621415"/>
          </a:xfrm>
          <a:prstGeom prst="roundRect">
            <a:avLst>
              <a:gd name="adj" fmla="val 32298"/>
            </a:avLst>
          </a:prstGeom>
          <a:solidFill>
            <a:srgbClr val="92D050">
              <a:alpha val="4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100" b="1" i="0" u="none" strike="noStrike" kern="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Malgun Gothic Semilight" panose="020B0502040204020203" pitchFamily="34" charset="-122"/>
                <a:cs typeface="Times New Roman" pitchFamily="18" charset="0"/>
                <a:sym typeface="Arial"/>
              </a:rPr>
              <a:t>Ý 4</a:t>
            </a:r>
            <a:endParaRPr kumimoji="0" lang="zh-CN" altLang="en-US" sz="3100" b="1" i="0" u="none" strike="noStrike" kern="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Malgun Gothic Semilight" panose="020B0502040204020203" pitchFamily="34" charset="-122"/>
              <a:cs typeface="Times New Roman" pitchFamily="18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C15D7D-3905-E596-EF13-0C1593B5C784}"/>
              </a:ext>
            </a:extLst>
          </p:cNvPr>
          <p:cNvSpPr txBox="1"/>
          <p:nvPr/>
        </p:nvSpPr>
        <p:spPr>
          <a:xfrm>
            <a:off x="1935912" y="2685372"/>
            <a:ext cx="2259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tia Ox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BAF9996-C155-E04F-B933-BD7D13407510}"/>
              </a:ext>
            </a:extLst>
          </p:cNvPr>
          <p:cNvSpPr txBox="1"/>
          <p:nvPr/>
        </p:nvSpPr>
        <p:spPr>
          <a:xfrm>
            <a:off x="7637633" y="2735025"/>
            <a:ext cx="26184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tia OM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CF5C3E3-7441-12DC-6181-B916AC51C29D}"/>
              </a:ext>
            </a:extLst>
          </p:cNvPr>
          <p:cNvSpPr txBox="1"/>
          <p:nvPr/>
        </p:nvSpPr>
        <p:spPr>
          <a:xfrm>
            <a:off x="1843385" y="5065000"/>
            <a:ext cx="2371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tia AB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A42519E-B2AC-C9B3-1AE4-36A68E753365}"/>
              </a:ext>
            </a:extLst>
          </p:cNvPr>
          <p:cNvSpPr txBox="1"/>
          <p:nvPr/>
        </p:nvSpPr>
        <p:spPr>
          <a:xfrm>
            <a:off x="7744045" y="5043810"/>
            <a:ext cx="2371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tia BA</a:t>
            </a:r>
          </a:p>
        </p:txBody>
      </p:sp>
      <p:pic>
        <p:nvPicPr>
          <p:cNvPr id="2" name="图片 12">
            <a:extLst>
              <a:ext uri="{FF2B5EF4-FFF2-40B4-BE49-F238E27FC236}">
                <a16:creationId xmlns:a16="http://schemas.microsoft.com/office/drawing/2014/main" id="{0CB042D2-04F9-7893-AEAB-A36251BFFF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85725">
            <a:off x="158849" y="5692871"/>
            <a:ext cx="1056960" cy="106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489849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9728" y="0"/>
            <a:ext cx="12192002" cy="685800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BF6C14A-94CC-6C4B-86FF-CFB35534C2C8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C7D959CB-0E0D-3C4C-AF6B-7ACF45CD36F7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BC3C3D8-63EA-4BE3-95E8-D1CF2EDA04DA}"/>
              </a:ext>
            </a:extLst>
          </p:cNvPr>
          <p:cNvSpPr/>
          <p:nvPr/>
        </p:nvSpPr>
        <p:spPr>
          <a:xfrm>
            <a:off x="500022" y="434519"/>
            <a:ext cx="11191956" cy="5971111"/>
          </a:xfrm>
          <a:prstGeom prst="rect">
            <a:avLst/>
          </a:prstGeom>
          <a:ln w="5715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94B5365-D756-604A-ACC6-D709C114F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894" y="16923"/>
            <a:ext cx="1344987" cy="1161224"/>
          </a:xfrm>
          <a:prstGeom prst="rect">
            <a:avLst/>
          </a:prstGeom>
        </p:spPr>
      </p:pic>
      <p:sp>
        <p:nvSpPr>
          <p:cNvPr id="23" name="任意多边形: 形状 4">
            <a:extLst>
              <a:ext uri="{FF2B5EF4-FFF2-40B4-BE49-F238E27FC236}">
                <a16:creationId xmlns:a16="http://schemas.microsoft.com/office/drawing/2014/main" id="{D677C54A-76D7-9128-28D4-CA79935D9042}"/>
              </a:ext>
            </a:extLst>
          </p:cNvPr>
          <p:cNvSpPr/>
          <p:nvPr/>
        </p:nvSpPr>
        <p:spPr>
          <a:xfrm>
            <a:off x="7388739" y="2085348"/>
            <a:ext cx="2874396" cy="904093"/>
          </a:xfrm>
          <a:custGeom>
            <a:avLst/>
            <a:gdLst>
              <a:gd name="connsiteX0" fmla="*/ 2615911 w 4405745"/>
              <a:gd name="connsiteY0" fmla="*/ 1435 h 2261979"/>
              <a:gd name="connsiteX1" fmla="*/ 4405745 w 4405745"/>
              <a:gd name="connsiteY1" fmla="*/ 136682 h 2261979"/>
              <a:gd name="connsiteX2" fmla="*/ 4405745 w 4405745"/>
              <a:gd name="connsiteY2" fmla="*/ 2125298 h 2261979"/>
              <a:gd name="connsiteX3" fmla="*/ 2202873 w 4405745"/>
              <a:gd name="connsiteY3" fmla="*/ 2125298 h 2261979"/>
              <a:gd name="connsiteX4" fmla="*/ 0 w 4405745"/>
              <a:gd name="connsiteY4" fmla="*/ 2125298 h 2261979"/>
              <a:gd name="connsiteX5" fmla="*/ 0 w 4405745"/>
              <a:gd name="connsiteY5" fmla="*/ 535601 h 2261979"/>
              <a:gd name="connsiteX6" fmla="*/ 15564 w 4405745"/>
              <a:gd name="connsiteY6" fmla="*/ 536639 h 2261979"/>
              <a:gd name="connsiteX7" fmla="*/ 227097 w 4405745"/>
              <a:gd name="connsiteY7" fmla="*/ 441756 h 2261979"/>
              <a:gd name="connsiteX8" fmla="*/ 454992 w 4405745"/>
              <a:gd name="connsiteY8" fmla="*/ 200269 h 2261979"/>
              <a:gd name="connsiteX9" fmla="*/ 533608 w 4405745"/>
              <a:gd name="connsiteY9" fmla="*/ 41590 h 2261979"/>
              <a:gd name="connsiteX10" fmla="*/ 536162 w 4405745"/>
              <a:gd name="connsiteY10" fmla="*/ 3296 h 2261979"/>
              <a:gd name="connsiteX11" fmla="*/ 550718 w 4405745"/>
              <a:gd name="connsiteY11" fmla="*/ 3516 h 2261979"/>
              <a:gd name="connsiteX12" fmla="*/ 2202873 w 4405745"/>
              <a:gd name="connsiteY12" fmla="*/ 136682 h 2261979"/>
              <a:gd name="connsiteX13" fmla="*/ 2615911 w 4405745"/>
              <a:gd name="connsiteY13" fmla="*/ 1435 h 226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5745" h="2261979">
                <a:moveTo>
                  <a:pt x="2615911" y="1435"/>
                </a:moveTo>
                <a:cubicBezTo>
                  <a:pt x="3212522" y="-31625"/>
                  <a:pt x="3809134" y="521385"/>
                  <a:pt x="4405745" y="136682"/>
                </a:cubicBezTo>
                <a:lnTo>
                  <a:pt x="4405745" y="2125298"/>
                </a:lnTo>
                <a:cubicBezTo>
                  <a:pt x="3671454" y="2598778"/>
                  <a:pt x="2937163" y="1651818"/>
                  <a:pt x="2202873" y="2125298"/>
                </a:cubicBezTo>
                <a:cubicBezTo>
                  <a:pt x="1468582" y="2598778"/>
                  <a:pt x="734291" y="1651818"/>
                  <a:pt x="0" y="2125298"/>
                </a:cubicBezTo>
                <a:lnTo>
                  <a:pt x="0" y="535601"/>
                </a:lnTo>
                <a:lnTo>
                  <a:pt x="15564" y="536639"/>
                </a:lnTo>
                <a:cubicBezTo>
                  <a:pt x="93053" y="534396"/>
                  <a:pt x="169687" y="502591"/>
                  <a:pt x="227097" y="441756"/>
                </a:cubicBezTo>
                <a:lnTo>
                  <a:pt x="454992" y="200269"/>
                </a:lnTo>
                <a:cubicBezTo>
                  <a:pt x="498050" y="154643"/>
                  <a:pt x="524181" y="99167"/>
                  <a:pt x="533608" y="41590"/>
                </a:cubicBezTo>
                <a:lnTo>
                  <a:pt x="536162" y="3296"/>
                </a:lnTo>
                <a:lnTo>
                  <a:pt x="550718" y="3516"/>
                </a:lnTo>
                <a:cubicBezTo>
                  <a:pt x="1101437" y="47905"/>
                  <a:pt x="1652155" y="491792"/>
                  <a:pt x="2202873" y="136682"/>
                </a:cubicBezTo>
                <a:cubicBezTo>
                  <a:pt x="2340553" y="47905"/>
                  <a:pt x="2478232" y="9064"/>
                  <a:pt x="2615911" y="1435"/>
                </a:cubicBezTo>
                <a:close/>
              </a:path>
            </a:pathLst>
          </a:cu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  <a:sym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737D81C-3803-45D8-623F-135B47EA23AF}"/>
              </a:ext>
            </a:extLst>
          </p:cNvPr>
          <p:cNvSpPr/>
          <p:nvPr/>
        </p:nvSpPr>
        <p:spPr>
          <a:xfrm>
            <a:off x="1620431" y="424988"/>
            <a:ext cx="7397109" cy="812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41A9DDF-5256-2995-3220-B5FBBBBAD578}"/>
              </a:ext>
            </a:extLst>
          </p:cNvPr>
          <p:cNvSpPr txBox="1"/>
          <p:nvPr/>
        </p:nvSpPr>
        <p:spPr>
          <a:xfrm>
            <a:off x="1875426" y="480841"/>
            <a:ext cx="8316826" cy="613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Em hãy thực hiện các yêu cầu sau</a:t>
            </a:r>
          </a:p>
        </p:txBody>
      </p:sp>
      <p:sp>
        <p:nvSpPr>
          <p:cNvPr id="33" name="Double Wave 32">
            <a:extLst>
              <a:ext uri="{FF2B5EF4-FFF2-40B4-BE49-F238E27FC236}">
                <a16:creationId xmlns:a16="http://schemas.microsoft.com/office/drawing/2014/main" id="{A442BA2B-E3F3-652D-BD3E-465A86909006}"/>
              </a:ext>
            </a:extLst>
          </p:cNvPr>
          <p:cNvSpPr/>
          <p:nvPr/>
        </p:nvSpPr>
        <p:spPr>
          <a:xfrm>
            <a:off x="1071739" y="171886"/>
            <a:ext cx="1675193" cy="694918"/>
          </a:xfrm>
          <a:prstGeom prst="doubleWave">
            <a:avLst>
              <a:gd name="adj1" fmla="val 6250"/>
              <a:gd name="adj2" fmla="val -1489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22" name="矩形: 圆角 6">
            <a:extLst>
              <a:ext uri="{FF2B5EF4-FFF2-40B4-BE49-F238E27FC236}">
                <a16:creationId xmlns:a16="http://schemas.microsoft.com/office/drawing/2014/main" id="{E627CF6C-E549-4F07-6DC2-B902BEBE11FA}"/>
              </a:ext>
            </a:extLst>
          </p:cNvPr>
          <p:cNvSpPr/>
          <p:nvPr/>
        </p:nvSpPr>
        <p:spPr>
          <a:xfrm>
            <a:off x="8013759" y="1698186"/>
            <a:ext cx="1624357" cy="621415"/>
          </a:xfrm>
          <a:prstGeom prst="roundRect">
            <a:avLst>
              <a:gd name="adj" fmla="val 32298"/>
            </a:avLst>
          </a:prstGeom>
          <a:solidFill>
            <a:srgbClr val="92D050">
              <a:alpha val="4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CN" sz="2800" b="1" ker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lgun Gothic Semilight" panose="020B0502040204020203" pitchFamily="34" charset="-122"/>
                <a:cs typeface="Times New Roman" pitchFamily="18" charset="0"/>
              </a:rPr>
              <a:t>Ý 2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Malgun Gothic Semilight" panose="020B0502040204020203" pitchFamily="34" charset="-122"/>
              <a:cs typeface="Times New Roman" pitchFamily="18" charset="0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C15D7D-3905-E596-EF13-0C1593B5C784}"/>
              </a:ext>
            </a:extLst>
          </p:cNvPr>
          <p:cNvSpPr txBox="1"/>
          <p:nvPr/>
        </p:nvSpPr>
        <p:spPr>
          <a:xfrm>
            <a:off x="7881866" y="2268795"/>
            <a:ext cx="2259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tia BA</a:t>
            </a:r>
          </a:p>
        </p:txBody>
      </p:sp>
      <p:grpSp>
        <p:nvGrpSpPr>
          <p:cNvPr id="37" name="Google Shape;559;p35">
            <a:extLst>
              <a:ext uri="{FF2B5EF4-FFF2-40B4-BE49-F238E27FC236}">
                <a16:creationId xmlns:a16="http://schemas.microsoft.com/office/drawing/2014/main" id="{F8DF4E4B-D973-4F1B-A8D5-D861F63CA870}"/>
              </a:ext>
            </a:extLst>
          </p:cNvPr>
          <p:cNvGrpSpPr/>
          <p:nvPr/>
        </p:nvGrpSpPr>
        <p:grpSpPr>
          <a:xfrm rot="20601826" flipH="1">
            <a:off x="193673" y="5134514"/>
            <a:ext cx="819677" cy="1592597"/>
            <a:chOff x="5455125" y="627200"/>
            <a:chExt cx="1020400" cy="1906200"/>
          </a:xfrm>
        </p:grpSpPr>
        <p:sp>
          <p:nvSpPr>
            <p:cNvPr id="38" name="Google Shape;560;p35">
              <a:extLst>
                <a:ext uri="{FF2B5EF4-FFF2-40B4-BE49-F238E27FC236}">
                  <a16:creationId xmlns:a16="http://schemas.microsoft.com/office/drawing/2014/main" id="{1E04ED50-888E-4ACF-8850-13C8552D49A0}"/>
                </a:ext>
              </a:extLst>
            </p:cNvPr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Google Shape;561;p35">
              <a:extLst>
                <a:ext uri="{FF2B5EF4-FFF2-40B4-BE49-F238E27FC236}">
                  <a16:creationId xmlns:a16="http://schemas.microsoft.com/office/drawing/2014/main" id="{64C5140B-6664-4307-BE05-4971D7E7ECAA}"/>
                </a:ext>
              </a:extLst>
            </p:cNvPr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Google Shape;562;p35">
              <a:extLst>
                <a:ext uri="{FF2B5EF4-FFF2-40B4-BE49-F238E27FC236}">
                  <a16:creationId xmlns:a16="http://schemas.microsoft.com/office/drawing/2014/main" id="{A29F857F-56C9-4E86-8BDD-A35ECFB0F0ED}"/>
                </a:ext>
              </a:extLst>
            </p:cNvPr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rgbClr val="ECB8C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Google Shape;563;p35">
              <a:extLst>
                <a:ext uri="{FF2B5EF4-FFF2-40B4-BE49-F238E27FC236}">
                  <a16:creationId xmlns:a16="http://schemas.microsoft.com/office/drawing/2014/main" id="{8ED91191-7D08-4EF5-B8A8-14277DCDA2A2}"/>
                </a:ext>
              </a:extLst>
            </p:cNvPr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FDB48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Google Shape;564;p35">
              <a:extLst>
                <a:ext uri="{FF2B5EF4-FFF2-40B4-BE49-F238E27FC236}">
                  <a16:creationId xmlns:a16="http://schemas.microsoft.com/office/drawing/2014/main" id="{D07140D4-7878-4916-8A46-DECB42687EEE}"/>
                </a:ext>
              </a:extLst>
            </p:cNvPr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Google Shape;565;p35">
              <a:extLst>
                <a:ext uri="{FF2B5EF4-FFF2-40B4-BE49-F238E27FC236}">
                  <a16:creationId xmlns:a16="http://schemas.microsoft.com/office/drawing/2014/main" id="{240AA2A4-C918-4157-BBD7-808918CCBCD7}"/>
                </a:ext>
              </a:extLst>
            </p:cNvPr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Google Shape;566;p35">
              <a:extLst>
                <a:ext uri="{FF2B5EF4-FFF2-40B4-BE49-F238E27FC236}">
                  <a16:creationId xmlns:a16="http://schemas.microsoft.com/office/drawing/2014/main" id="{ADDD9F92-8AE5-4D0D-A13E-A3C329DE4C78}"/>
                </a:ext>
              </a:extLst>
            </p:cNvPr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Google Shape;567;p35">
              <a:extLst>
                <a:ext uri="{FF2B5EF4-FFF2-40B4-BE49-F238E27FC236}">
                  <a16:creationId xmlns:a16="http://schemas.microsoft.com/office/drawing/2014/main" id="{602789EA-420E-423C-A010-491B1FCFBEC3}"/>
                </a:ext>
              </a:extLst>
            </p:cNvPr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rgbClr val="34679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Google Shape;568;p35">
              <a:extLst>
                <a:ext uri="{FF2B5EF4-FFF2-40B4-BE49-F238E27FC236}">
                  <a16:creationId xmlns:a16="http://schemas.microsoft.com/office/drawing/2014/main" id="{B150FFC6-34EC-48FF-887D-D0AF7499588E}"/>
                </a:ext>
              </a:extLst>
            </p:cNvPr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rgbClr val="F8F3DE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Google Shape;569;p35">
              <a:extLst>
                <a:ext uri="{FF2B5EF4-FFF2-40B4-BE49-F238E27FC236}">
                  <a16:creationId xmlns:a16="http://schemas.microsoft.com/office/drawing/2014/main" id="{7881B88A-39D9-488D-B797-E8AC62AF65E6}"/>
                </a:ext>
              </a:extLst>
            </p:cNvPr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rgbClr val="34679A"/>
            </a:solidFill>
            <a:ln w="19050" cap="rnd" cmpd="sng">
              <a:solidFill>
                <a:srgbClr val="143E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任意多边形: 形状 4">
            <a:extLst>
              <a:ext uri="{FF2B5EF4-FFF2-40B4-BE49-F238E27FC236}">
                <a16:creationId xmlns:a16="http://schemas.microsoft.com/office/drawing/2014/main" id="{30AC2DC2-A607-AD53-A6D9-9229D15854CE}"/>
              </a:ext>
            </a:extLst>
          </p:cNvPr>
          <p:cNvSpPr/>
          <p:nvPr/>
        </p:nvSpPr>
        <p:spPr>
          <a:xfrm>
            <a:off x="1742621" y="2084519"/>
            <a:ext cx="2874396" cy="904093"/>
          </a:xfrm>
          <a:custGeom>
            <a:avLst/>
            <a:gdLst>
              <a:gd name="connsiteX0" fmla="*/ 2615911 w 4405745"/>
              <a:gd name="connsiteY0" fmla="*/ 1435 h 2261979"/>
              <a:gd name="connsiteX1" fmla="*/ 4405745 w 4405745"/>
              <a:gd name="connsiteY1" fmla="*/ 136682 h 2261979"/>
              <a:gd name="connsiteX2" fmla="*/ 4405745 w 4405745"/>
              <a:gd name="connsiteY2" fmla="*/ 2125298 h 2261979"/>
              <a:gd name="connsiteX3" fmla="*/ 2202873 w 4405745"/>
              <a:gd name="connsiteY3" fmla="*/ 2125298 h 2261979"/>
              <a:gd name="connsiteX4" fmla="*/ 0 w 4405745"/>
              <a:gd name="connsiteY4" fmla="*/ 2125298 h 2261979"/>
              <a:gd name="connsiteX5" fmla="*/ 0 w 4405745"/>
              <a:gd name="connsiteY5" fmla="*/ 535601 h 2261979"/>
              <a:gd name="connsiteX6" fmla="*/ 15564 w 4405745"/>
              <a:gd name="connsiteY6" fmla="*/ 536639 h 2261979"/>
              <a:gd name="connsiteX7" fmla="*/ 227097 w 4405745"/>
              <a:gd name="connsiteY7" fmla="*/ 441756 h 2261979"/>
              <a:gd name="connsiteX8" fmla="*/ 454992 w 4405745"/>
              <a:gd name="connsiteY8" fmla="*/ 200269 h 2261979"/>
              <a:gd name="connsiteX9" fmla="*/ 533608 w 4405745"/>
              <a:gd name="connsiteY9" fmla="*/ 41590 h 2261979"/>
              <a:gd name="connsiteX10" fmla="*/ 536162 w 4405745"/>
              <a:gd name="connsiteY10" fmla="*/ 3296 h 2261979"/>
              <a:gd name="connsiteX11" fmla="*/ 550718 w 4405745"/>
              <a:gd name="connsiteY11" fmla="*/ 3516 h 2261979"/>
              <a:gd name="connsiteX12" fmla="*/ 2202873 w 4405745"/>
              <a:gd name="connsiteY12" fmla="*/ 136682 h 2261979"/>
              <a:gd name="connsiteX13" fmla="*/ 2615911 w 4405745"/>
              <a:gd name="connsiteY13" fmla="*/ 1435 h 226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05745" h="2261979">
                <a:moveTo>
                  <a:pt x="2615911" y="1435"/>
                </a:moveTo>
                <a:cubicBezTo>
                  <a:pt x="3212522" y="-31625"/>
                  <a:pt x="3809134" y="521385"/>
                  <a:pt x="4405745" y="136682"/>
                </a:cubicBezTo>
                <a:lnTo>
                  <a:pt x="4405745" y="2125298"/>
                </a:lnTo>
                <a:cubicBezTo>
                  <a:pt x="3671454" y="2598778"/>
                  <a:pt x="2937163" y="1651818"/>
                  <a:pt x="2202873" y="2125298"/>
                </a:cubicBezTo>
                <a:cubicBezTo>
                  <a:pt x="1468582" y="2598778"/>
                  <a:pt x="734291" y="1651818"/>
                  <a:pt x="0" y="2125298"/>
                </a:cubicBezTo>
                <a:lnTo>
                  <a:pt x="0" y="535601"/>
                </a:lnTo>
                <a:lnTo>
                  <a:pt x="15564" y="536639"/>
                </a:lnTo>
                <a:cubicBezTo>
                  <a:pt x="93053" y="534396"/>
                  <a:pt x="169687" y="502591"/>
                  <a:pt x="227097" y="441756"/>
                </a:cubicBezTo>
                <a:lnTo>
                  <a:pt x="454992" y="200269"/>
                </a:lnTo>
                <a:cubicBezTo>
                  <a:pt x="498050" y="154643"/>
                  <a:pt x="524181" y="99167"/>
                  <a:pt x="533608" y="41590"/>
                </a:cubicBezTo>
                <a:lnTo>
                  <a:pt x="536162" y="3296"/>
                </a:lnTo>
                <a:lnTo>
                  <a:pt x="550718" y="3516"/>
                </a:lnTo>
                <a:cubicBezTo>
                  <a:pt x="1101437" y="47905"/>
                  <a:pt x="1652155" y="491792"/>
                  <a:pt x="2202873" y="136682"/>
                </a:cubicBezTo>
                <a:cubicBezTo>
                  <a:pt x="2340553" y="47905"/>
                  <a:pt x="2478232" y="9064"/>
                  <a:pt x="2615911" y="1435"/>
                </a:cubicBezTo>
                <a:close/>
              </a:path>
            </a:pathLst>
          </a:custGeom>
          <a:noFill/>
          <a:ln w="25400" cap="flat" cmpd="sng" algn="ctr">
            <a:solidFill>
              <a:srgbClr val="F79646">
                <a:lumMod val="75000"/>
              </a:srgbClr>
            </a:solidFill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lgun Gothic Semilight" panose="020B0502040204020203" pitchFamily="34" charset="-122"/>
              <a:ea typeface="Malgun Gothic Semilight" panose="020B0502040204020203" pitchFamily="34" charset="-122"/>
              <a:cs typeface="+mn-cs"/>
              <a:sym typeface="Arial"/>
            </a:endParaRPr>
          </a:p>
        </p:txBody>
      </p:sp>
      <p:sp>
        <p:nvSpPr>
          <p:cNvPr id="6" name="矩形: 圆角 6">
            <a:extLst>
              <a:ext uri="{FF2B5EF4-FFF2-40B4-BE49-F238E27FC236}">
                <a16:creationId xmlns:a16="http://schemas.microsoft.com/office/drawing/2014/main" id="{B329DF38-61B7-FA5E-2094-CAB6EE071BF5}"/>
              </a:ext>
            </a:extLst>
          </p:cNvPr>
          <p:cNvSpPr/>
          <p:nvPr/>
        </p:nvSpPr>
        <p:spPr>
          <a:xfrm>
            <a:off x="2367641" y="1697357"/>
            <a:ext cx="1624357" cy="621415"/>
          </a:xfrm>
          <a:prstGeom prst="roundRect">
            <a:avLst>
              <a:gd name="adj" fmla="val 32298"/>
            </a:avLst>
          </a:prstGeom>
          <a:solidFill>
            <a:srgbClr val="92D050">
              <a:alpha val="4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lIns="91436" tIns="45718" rIns="91436" bIns="45718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CN" sz="2800" b="1" ker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Malgun Gothic Semilight" panose="020B0502040204020203" pitchFamily="34" charset="-122"/>
                <a:cs typeface="Times New Roman" pitchFamily="18" charset="0"/>
              </a:rPr>
              <a:t>Ý 2</a:t>
            </a:r>
            <a:endParaRPr kumimoji="0" lang="zh-CN" altLang="en-US" sz="2800" b="1" i="0" u="none" strike="noStrike" kern="0" cap="none" spc="0" normalizeH="0" baseline="0" noProof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Malgun Gothic Semilight" panose="020B0502040204020203" pitchFamily="34" charset="-122"/>
              <a:cs typeface="Times New Roman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EFDA5B-1819-783C-A060-1A07A849E53C}"/>
              </a:ext>
            </a:extLst>
          </p:cNvPr>
          <p:cNvSpPr txBox="1"/>
          <p:nvPr/>
        </p:nvSpPr>
        <p:spPr>
          <a:xfrm>
            <a:off x="2235748" y="2267966"/>
            <a:ext cx="22595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Vẽ tia AB</a:t>
            </a:r>
          </a:p>
        </p:txBody>
      </p:sp>
      <p:pic>
        <p:nvPicPr>
          <p:cNvPr id="8" name="图片 12">
            <a:extLst>
              <a:ext uri="{FF2B5EF4-FFF2-40B4-BE49-F238E27FC236}">
                <a16:creationId xmlns:a16="http://schemas.microsoft.com/office/drawing/2014/main" id="{987D23F4-3825-5C61-79FC-4843DFF058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64445" flipH="1">
            <a:off x="10910018" y="5624221"/>
            <a:ext cx="1039691" cy="1067809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464109-C5F3-D118-6900-506B161BCB72}"/>
              </a:ext>
            </a:extLst>
          </p:cNvPr>
          <p:cNvCxnSpPr/>
          <p:nvPr/>
        </p:nvCxnSpPr>
        <p:spPr>
          <a:xfrm>
            <a:off x="6096000" y="2008064"/>
            <a:ext cx="0" cy="3864842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09D6AE60-1123-FCDF-B710-4179788BD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8774" y="4387634"/>
            <a:ext cx="4164116" cy="4357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BCA5DB3-9A82-F45F-C5E7-DA41C0E7CE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978" y="4150670"/>
            <a:ext cx="4164116" cy="4357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71B8ADA-0509-AB57-5AA0-D2C391F5D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993" y="3644078"/>
            <a:ext cx="3097091" cy="90115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681BD54-3400-DF43-063A-0E03E4AD7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0549" y="3868700"/>
            <a:ext cx="3067383" cy="90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636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5FBC96B-2977-664A-86D1-E24679146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65"/>
          <a:stretch/>
        </p:blipFill>
        <p:spPr>
          <a:xfrm>
            <a:off x="0" y="962627"/>
            <a:ext cx="5251036" cy="51943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77FEC2C-C20F-E640-ACB4-2344054A232D}"/>
              </a:ext>
            </a:extLst>
          </p:cNvPr>
          <p:cNvGrpSpPr/>
          <p:nvPr/>
        </p:nvGrpSpPr>
        <p:grpSpPr>
          <a:xfrm>
            <a:off x="525055" y="5216309"/>
            <a:ext cx="1014412" cy="414337"/>
            <a:chOff x="2843213" y="5216309"/>
            <a:chExt cx="1014412" cy="414337"/>
          </a:xfrm>
        </p:grpSpPr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A4DEE64C-5895-D04A-9579-0027BD39451E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9D06714F-502E-2941-9A31-6C2E0D1801C7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51BF521-0065-5842-9BB9-239FDDF44DE0}"/>
              </a:ext>
            </a:extLst>
          </p:cNvPr>
          <p:cNvSpPr/>
          <p:nvPr/>
        </p:nvSpPr>
        <p:spPr>
          <a:xfrm>
            <a:off x="1746212" y="5437766"/>
            <a:ext cx="528638" cy="18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image 102">
            <a:extLst>
              <a:ext uri="{FF2B5EF4-FFF2-40B4-BE49-F238E27FC236}">
                <a16:creationId xmlns:a16="http://schemas.microsoft.com/office/drawing/2014/main" id="{D9BD2F3C-9B1B-5C4D-9BFF-FACEE028A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5510336" y="1592403"/>
            <a:ext cx="933436" cy="69804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9BAC26F-8E0D-5A45-B6F3-140A01D894A2}"/>
              </a:ext>
            </a:extLst>
          </p:cNvPr>
          <p:cNvSpPr txBox="1"/>
          <p:nvPr/>
        </p:nvSpPr>
        <p:spPr>
          <a:xfrm>
            <a:off x="2157787" y="2859436"/>
            <a:ext cx="15921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zh-CN" altLang="en-US" sz="6000" b="1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rPr>
              <a:t>  </a:t>
            </a:r>
            <a:r>
              <a:rPr kumimoji="1" lang="en-US" altLang="zh-CN" sz="6000" b="1">
                <a:solidFill>
                  <a:srgbClr val="FFE799"/>
                </a:solidFill>
                <a:latin typeface="zihun7hao-wennuantongzhiti" pitchFamily="2" charset="-122"/>
                <a:ea typeface="zihun7hao-wennuantongzhiti" pitchFamily="2" charset="-122"/>
              </a:rPr>
              <a:t>03</a:t>
            </a:r>
            <a:endParaRPr kumimoji="1" lang="zh-CN" altLang="en-US" sz="6000" b="1" dirty="0">
              <a:solidFill>
                <a:srgbClr val="FFE799"/>
              </a:solidFill>
              <a:latin typeface="zihun7hao-wennuantongzhiti" pitchFamily="2" charset="-122"/>
              <a:ea typeface="zihun7hao-wennuantongzhiti" pitchFamily="2" charset="-122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0902444-F8EA-3B43-AD06-C3A1A41E8B9F}"/>
              </a:ext>
            </a:extLst>
          </p:cNvPr>
          <p:cNvSpPr/>
          <p:nvPr/>
        </p:nvSpPr>
        <p:spPr>
          <a:xfrm>
            <a:off x="11856362" y="2316723"/>
            <a:ext cx="443433" cy="2486108"/>
          </a:xfrm>
          <a:prstGeom prst="rect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8D34C46-354D-D142-8C7F-8AB8DC9B0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0000">
            <a:off x="4605993" y="4815074"/>
            <a:ext cx="602779" cy="1767959"/>
          </a:xfrm>
          <a:prstGeom prst="rect">
            <a:avLst/>
          </a:prstGeom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id="{23485263-5793-914D-B9A4-4D9F31651E99}"/>
              </a:ext>
            </a:extLst>
          </p:cNvPr>
          <p:cNvSpPr/>
          <p:nvPr/>
        </p:nvSpPr>
        <p:spPr>
          <a:xfrm>
            <a:off x="10614867" y="1073459"/>
            <a:ext cx="572351" cy="5723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2ACA08A-36FD-D54F-8725-56CB6121FD3A}"/>
              </a:ext>
            </a:extLst>
          </p:cNvPr>
          <p:cNvSpPr/>
          <p:nvPr/>
        </p:nvSpPr>
        <p:spPr>
          <a:xfrm>
            <a:off x="5289713" y="566769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5E07AAA2-24ED-6D4A-9F07-BBDE17B2F526}"/>
              </a:ext>
            </a:extLst>
          </p:cNvPr>
          <p:cNvSpPr/>
          <p:nvPr/>
        </p:nvSpPr>
        <p:spPr>
          <a:xfrm>
            <a:off x="9492887" y="5286677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8DCFA29-5FD8-9448-94FE-494797748810}"/>
              </a:ext>
            </a:extLst>
          </p:cNvPr>
          <p:cNvSpPr txBox="1"/>
          <p:nvPr/>
        </p:nvSpPr>
        <p:spPr>
          <a:xfrm>
            <a:off x="436087" y="3904865"/>
            <a:ext cx="4090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4400" b="1">
                <a:solidFill>
                  <a:schemeClr val="bg1"/>
                </a:solidFill>
                <a:latin typeface="Georgia" panose="02040502050405020303" pitchFamily="18" charset="0"/>
                <a:ea typeface="zihun7hao-wennuantongzhiti" pitchFamily="2" charset="-122"/>
                <a:cs typeface="Times New Roman" panose="02020603050405020304" pitchFamily="18" charset="0"/>
              </a:rPr>
              <a:t>Luyện</a:t>
            </a:r>
            <a:r>
              <a:rPr kumimoji="1" lang="en-US" altLang="zh-CN" sz="4000" b="1">
                <a:solidFill>
                  <a:schemeClr val="bg1"/>
                </a:solidFill>
                <a:latin typeface="Georgia" panose="02040502050405020303" pitchFamily="18" charset="0"/>
                <a:ea typeface="zihun7hao-wennuantongzhiti" pitchFamily="2" charset="-122"/>
                <a:cs typeface="Times New Roman" panose="02020603050405020304" pitchFamily="18" charset="0"/>
              </a:rPr>
              <a:t> tập</a:t>
            </a:r>
            <a:endParaRPr kumimoji="1" lang="zh-CN" altLang="en-US" sz="4000" b="1" dirty="0">
              <a:solidFill>
                <a:schemeClr val="bg1"/>
              </a:solidFill>
              <a:latin typeface="Georgia" panose="02040502050405020303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图片 7">
            <a:extLst>
              <a:ext uri="{FF2B5EF4-FFF2-40B4-BE49-F238E27FC236}">
                <a16:creationId xmlns:a16="http://schemas.microsoft.com/office/drawing/2014/main" id="{852E77EF-6984-97CE-C466-621F40807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605503">
            <a:off x="8107517" y="1715690"/>
            <a:ext cx="1468006" cy="1470137"/>
          </a:xfrm>
          <a:prstGeom prst="rect">
            <a:avLst/>
          </a:prstGeom>
        </p:spPr>
      </p:pic>
      <p:grpSp>
        <p:nvGrpSpPr>
          <p:cNvPr id="3" name="Google Shape;1177;p50">
            <a:extLst>
              <a:ext uri="{FF2B5EF4-FFF2-40B4-BE49-F238E27FC236}">
                <a16:creationId xmlns:a16="http://schemas.microsoft.com/office/drawing/2014/main" id="{4E8BB9D9-68BE-24B0-28D3-4B4B757C0689}"/>
              </a:ext>
            </a:extLst>
          </p:cNvPr>
          <p:cNvGrpSpPr/>
          <p:nvPr/>
        </p:nvGrpSpPr>
        <p:grpSpPr>
          <a:xfrm rot="21449464">
            <a:off x="9896976" y="5107780"/>
            <a:ext cx="2231312" cy="1651822"/>
            <a:chOff x="715100" y="1125050"/>
            <a:chExt cx="2287525" cy="1618675"/>
          </a:xfrm>
        </p:grpSpPr>
        <p:sp>
          <p:nvSpPr>
            <p:cNvPr id="5" name="Google Shape;1178;p50">
              <a:extLst>
                <a:ext uri="{FF2B5EF4-FFF2-40B4-BE49-F238E27FC236}">
                  <a16:creationId xmlns:a16="http://schemas.microsoft.com/office/drawing/2014/main" id="{5AEE1B78-6C4D-1838-E116-98624C87F6EA}"/>
                </a:ext>
              </a:extLst>
            </p:cNvPr>
            <p:cNvSpPr/>
            <p:nvPr/>
          </p:nvSpPr>
          <p:spPr>
            <a:xfrm>
              <a:off x="715100" y="1324475"/>
              <a:ext cx="1458850" cy="1419250"/>
            </a:xfrm>
            <a:custGeom>
              <a:avLst/>
              <a:gdLst/>
              <a:ahLst/>
              <a:cxnLst/>
              <a:rect l="l" t="t" r="r" b="b"/>
              <a:pathLst>
                <a:path w="58354" h="56770" extrusionOk="0">
                  <a:moveTo>
                    <a:pt x="42268" y="0"/>
                  </a:moveTo>
                  <a:lnTo>
                    <a:pt x="1" y="17193"/>
                  </a:lnTo>
                  <a:lnTo>
                    <a:pt x="16086" y="56769"/>
                  </a:lnTo>
                  <a:lnTo>
                    <a:pt x="58353" y="39577"/>
                  </a:lnTo>
                  <a:lnTo>
                    <a:pt x="42268" y="0"/>
                  </a:lnTo>
                  <a:close/>
                </a:path>
              </a:pathLst>
            </a:custGeom>
            <a:solidFill>
              <a:srgbClr val="FFDB48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Google Shape;1179;p50">
              <a:extLst>
                <a:ext uri="{FF2B5EF4-FFF2-40B4-BE49-F238E27FC236}">
                  <a16:creationId xmlns:a16="http://schemas.microsoft.com/office/drawing/2014/main" id="{297D598E-5310-8F5E-469B-62648FA5AD4D}"/>
                </a:ext>
              </a:extLst>
            </p:cNvPr>
            <p:cNvSpPr/>
            <p:nvPr/>
          </p:nvSpPr>
          <p:spPr>
            <a:xfrm>
              <a:off x="1135400" y="2359525"/>
              <a:ext cx="68400" cy="56625"/>
            </a:xfrm>
            <a:custGeom>
              <a:avLst/>
              <a:gdLst/>
              <a:ahLst/>
              <a:cxnLst/>
              <a:rect l="l" t="t" r="r" b="b"/>
              <a:pathLst>
                <a:path w="2736" h="2265" extrusionOk="0">
                  <a:moveTo>
                    <a:pt x="937" y="432"/>
                  </a:moveTo>
                  <a:cubicBezTo>
                    <a:pt x="981" y="432"/>
                    <a:pt x="1030" y="454"/>
                    <a:pt x="1084" y="508"/>
                  </a:cubicBezTo>
                  <a:cubicBezTo>
                    <a:pt x="1155" y="615"/>
                    <a:pt x="1215" y="746"/>
                    <a:pt x="1227" y="889"/>
                  </a:cubicBezTo>
                  <a:cubicBezTo>
                    <a:pt x="1060" y="1223"/>
                    <a:pt x="834" y="1520"/>
                    <a:pt x="548" y="1770"/>
                  </a:cubicBezTo>
                  <a:cubicBezTo>
                    <a:pt x="381" y="1473"/>
                    <a:pt x="524" y="1068"/>
                    <a:pt x="643" y="770"/>
                  </a:cubicBezTo>
                  <a:lnTo>
                    <a:pt x="655" y="770"/>
                  </a:lnTo>
                  <a:cubicBezTo>
                    <a:pt x="717" y="628"/>
                    <a:pt x="806" y="432"/>
                    <a:pt x="937" y="432"/>
                  </a:cubicBezTo>
                  <a:close/>
                  <a:moveTo>
                    <a:pt x="878" y="0"/>
                  </a:moveTo>
                  <a:cubicBezTo>
                    <a:pt x="766" y="0"/>
                    <a:pt x="654" y="37"/>
                    <a:pt x="560" y="115"/>
                  </a:cubicBezTo>
                  <a:cubicBezTo>
                    <a:pt x="262" y="342"/>
                    <a:pt x="107" y="866"/>
                    <a:pt x="60" y="1211"/>
                  </a:cubicBezTo>
                  <a:cubicBezTo>
                    <a:pt x="0" y="1604"/>
                    <a:pt x="84" y="1961"/>
                    <a:pt x="405" y="2211"/>
                  </a:cubicBezTo>
                  <a:cubicBezTo>
                    <a:pt x="447" y="2247"/>
                    <a:pt x="500" y="2265"/>
                    <a:pt x="555" y="2265"/>
                  </a:cubicBezTo>
                  <a:cubicBezTo>
                    <a:pt x="611" y="2265"/>
                    <a:pt x="667" y="2247"/>
                    <a:pt x="715" y="2211"/>
                  </a:cubicBezTo>
                  <a:cubicBezTo>
                    <a:pt x="1108" y="1889"/>
                    <a:pt x="1429" y="1497"/>
                    <a:pt x="1655" y="1032"/>
                  </a:cubicBezTo>
                  <a:cubicBezTo>
                    <a:pt x="1798" y="1318"/>
                    <a:pt x="1989" y="1592"/>
                    <a:pt x="2191" y="1842"/>
                  </a:cubicBezTo>
                  <a:cubicBezTo>
                    <a:pt x="2250" y="1912"/>
                    <a:pt x="2332" y="1942"/>
                    <a:pt x="2410" y="1942"/>
                  </a:cubicBezTo>
                  <a:cubicBezTo>
                    <a:pt x="2581" y="1942"/>
                    <a:pt x="2735" y="1796"/>
                    <a:pt x="2596" y="1616"/>
                  </a:cubicBezTo>
                  <a:cubicBezTo>
                    <a:pt x="2286" y="1258"/>
                    <a:pt x="2024" y="854"/>
                    <a:pt x="1834" y="425"/>
                  </a:cubicBezTo>
                  <a:cubicBezTo>
                    <a:pt x="1798" y="324"/>
                    <a:pt x="1709" y="273"/>
                    <a:pt x="1620" y="273"/>
                  </a:cubicBezTo>
                  <a:cubicBezTo>
                    <a:pt x="1530" y="273"/>
                    <a:pt x="1441" y="324"/>
                    <a:pt x="1405" y="425"/>
                  </a:cubicBezTo>
                  <a:cubicBezTo>
                    <a:pt x="1381" y="330"/>
                    <a:pt x="1334" y="246"/>
                    <a:pt x="1274" y="175"/>
                  </a:cubicBezTo>
                  <a:cubicBezTo>
                    <a:pt x="1167" y="61"/>
                    <a:pt x="1023" y="0"/>
                    <a:pt x="878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1180;p50">
              <a:extLst>
                <a:ext uri="{FF2B5EF4-FFF2-40B4-BE49-F238E27FC236}">
                  <a16:creationId xmlns:a16="http://schemas.microsoft.com/office/drawing/2014/main" id="{6A0F028B-5876-9D4F-78F8-1FEF7DF13FAF}"/>
                </a:ext>
              </a:extLst>
            </p:cNvPr>
            <p:cNvSpPr/>
            <p:nvPr/>
          </p:nvSpPr>
          <p:spPr>
            <a:xfrm>
              <a:off x="1155050" y="2297350"/>
              <a:ext cx="55400" cy="46725"/>
            </a:xfrm>
            <a:custGeom>
              <a:avLst/>
              <a:gdLst/>
              <a:ahLst/>
              <a:cxnLst/>
              <a:rect l="l" t="t" r="r" b="b"/>
              <a:pathLst>
                <a:path w="2216" h="1869" extrusionOk="0">
                  <a:moveTo>
                    <a:pt x="531" y="1"/>
                  </a:moveTo>
                  <a:cubicBezTo>
                    <a:pt x="491" y="1"/>
                    <a:pt x="453" y="7"/>
                    <a:pt x="417" y="19"/>
                  </a:cubicBezTo>
                  <a:cubicBezTo>
                    <a:pt x="357" y="43"/>
                    <a:pt x="298" y="78"/>
                    <a:pt x="250" y="126"/>
                  </a:cubicBezTo>
                  <a:lnTo>
                    <a:pt x="226" y="114"/>
                  </a:lnTo>
                  <a:cubicBezTo>
                    <a:pt x="210" y="103"/>
                    <a:pt x="189" y="97"/>
                    <a:pt x="167" y="97"/>
                  </a:cubicBezTo>
                  <a:cubicBezTo>
                    <a:pt x="140" y="97"/>
                    <a:pt x="110" y="106"/>
                    <a:pt x="83" y="126"/>
                  </a:cubicBezTo>
                  <a:cubicBezTo>
                    <a:pt x="24" y="185"/>
                    <a:pt x="0" y="293"/>
                    <a:pt x="48" y="376"/>
                  </a:cubicBezTo>
                  <a:cubicBezTo>
                    <a:pt x="83" y="447"/>
                    <a:pt x="143" y="495"/>
                    <a:pt x="214" y="495"/>
                  </a:cubicBezTo>
                  <a:cubicBezTo>
                    <a:pt x="334" y="483"/>
                    <a:pt x="453" y="435"/>
                    <a:pt x="560" y="388"/>
                  </a:cubicBezTo>
                  <a:cubicBezTo>
                    <a:pt x="691" y="447"/>
                    <a:pt x="643" y="697"/>
                    <a:pt x="595" y="793"/>
                  </a:cubicBezTo>
                  <a:cubicBezTo>
                    <a:pt x="476" y="1102"/>
                    <a:pt x="274" y="1317"/>
                    <a:pt x="298" y="1662"/>
                  </a:cubicBezTo>
                  <a:cubicBezTo>
                    <a:pt x="329" y="1788"/>
                    <a:pt x="436" y="1868"/>
                    <a:pt x="551" y="1868"/>
                  </a:cubicBezTo>
                  <a:cubicBezTo>
                    <a:pt x="566" y="1868"/>
                    <a:pt x="581" y="1867"/>
                    <a:pt x="595" y="1864"/>
                  </a:cubicBezTo>
                  <a:cubicBezTo>
                    <a:pt x="1084" y="1721"/>
                    <a:pt x="1715" y="1567"/>
                    <a:pt x="2096" y="1209"/>
                  </a:cubicBezTo>
                  <a:cubicBezTo>
                    <a:pt x="2216" y="1089"/>
                    <a:pt x="2066" y="919"/>
                    <a:pt x="1930" y="919"/>
                  </a:cubicBezTo>
                  <a:cubicBezTo>
                    <a:pt x="1917" y="919"/>
                    <a:pt x="1905" y="921"/>
                    <a:pt x="1893" y="924"/>
                  </a:cubicBezTo>
                  <a:cubicBezTo>
                    <a:pt x="1655" y="995"/>
                    <a:pt x="1441" y="1090"/>
                    <a:pt x="1226" y="1197"/>
                  </a:cubicBezTo>
                  <a:cubicBezTo>
                    <a:pt x="1084" y="1257"/>
                    <a:pt x="941" y="1305"/>
                    <a:pt x="798" y="1364"/>
                  </a:cubicBezTo>
                  <a:cubicBezTo>
                    <a:pt x="869" y="1209"/>
                    <a:pt x="965" y="1067"/>
                    <a:pt x="1024" y="912"/>
                  </a:cubicBezTo>
                  <a:cubicBezTo>
                    <a:pt x="1084" y="733"/>
                    <a:pt x="1072" y="531"/>
                    <a:pt x="1000" y="364"/>
                  </a:cubicBezTo>
                  <a:cubicBezTo>
                    <a:pt x="929" y="209"/>
                    <a:pt x="810" y="78"/>
                    <a:pt x="655" y="19"/>
                  </a:cubicBezTo>
                  <a:cubicBezTo>
                    <a:pt x="613" y="7"/>
                    <a:pt x="572" y="1"/>
                    <a:pt x="531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1181;p50">
              <a:extLst>
                <a:ext uri="{FF2B5EF4-FFF2-40B4-BE49-F238E27FC236}">
                  <a16:creationId xmlns:a16="http://schemas.microsoft.com/office/drawing/2014/main" id="{9381B130-A1CA-0966-5D1F-D18F8904D506}"/>
                </a:ext>
              </a:extLst>
            </p:cNvPr>
            <p:cNvSpPr/>
            <p:nvPr/>
          </p:nvSpPr>
          <p:spPr>
            <a:xfrm>
              <a:off x="1223775" y="2342400"/>
              <a:ext cx="47375" cy="40750"/>
            </a:xfrm>
            <a:custGeom>
              <a:avLst/>
              <a:gdLst/>
              <a:ahLst/>
              <a:cxnLst/>
              <a:rect l="l" t="t" r="r" b="b"/>
              <a:pathLst>
                <a:path w="1895" h="1630" extrusionOk="0">
                  <a:moveTo>
                    <a:pt x="190" y="1"/>
                  </a:moveTo>
                  <a:cubicBezTo>
                    <a:pt x="91" y="1"/>
                    <a:pt x="1" y="81"/>
                    <a:pt x="73" y="193"/>
                  </a:cubicBezTo>
                  <a:cubicBezTo>
                    <a:pt x="216" y="431"/>
                    <a:pt x="359" y="669"/>
                    <a:pt x="478" y="919"/>
                  </a:cubicBezTo>
                  <a:cubicBezTo>
                    <a:pt x="513" y="991"/>
                    <a:pt x="537" y="1050"/>
                    <a:pt x="573" y="1122"/>
                  </a:cubicBezTo>
                  <a:lnTo>
                    <a:pt x="216" y="1324"/>
                  </a:lnTo>
                  <a:cubicBezTo>
                    <a:pt x="43" y="1416"/>
                    <a:pt x="175" y="1630"/>
                    <a:pt x="328" y="1630"/>
                  </a:cubicBezTo>
                  <a:cubicBezTo>
                    <a:pt x="354" y="1630"/>
                    <a:pt x="381" y="1624"/>
                    <a:pt x="406" y="1610"/>
                  </a:cubicBezTo>
                  <a:lnTo>
                    <a:pt x="752" y="1443"/>
                  </a:lnTo>
                  <a:cubicBezTo>
                    <a:pt x="775" y="1479"/>
                    <a:pt x="799" y="1515"/>
                    <a:pt x="835" y="1562"/>
                  </a:cubicBezTo>
                  <a:cubicBezTo>
                    <a:pt x="867" y="1594"/>
                    <a:pt x="908" y="1609"/>
                    <a:pt x="949" y="1609"/>
                  </a:cubicBezTo>
                  <a:cubicBezTo>
                    <a:pt x="1031" y="1609"/>
                    <a:pt x="1113" y="1551"/>
                    <a:pt x="1121" y="1455"/>
                  </a:cubicBezTo>
                  <a:cubicBezTo>
                    <a:pt x="1109" y="1396"/>
                    <a:pt x="1097" y="1324"/>
                    <a:pt x="1085" y="1265"/>
                  </a:cubicBezTo>
                  <a:lnTo>
                    <a:pt x="1252" y="1181"/>
                  </a:lnTo>
                  <a:cubicBezTo>
                    <a:pt x="1466" y="1062"/>
                    <a:pt x="1740" y="991"/>
                    <a:pt x="1859" y="753"/>
                  </a:cubicBezTo>
                  <a:cubicBezTo>
                    <a:pt x="1895" y="681"/>
                    <a:pt x="1835" y="586"/>
                    <a:pt x="1752" y="586"/>
                  </a:cubicBezTo>
                  <a:cubicBezTo>
                    <a:pt x="1742" y="586"/>
                    <a:pt x="1733" y="586"/>
                    <a:pt x="1724" y="586"/>
                  </a:cubicBezTo>
                  <a:cubicBezTo>
                    <a:pt x="1463" y="586"/>
                    <a:pt x="1256" y="745"/>
                    <a:pt x="1037" y="872"/>
                  </a:cubicBezTo>
                  <a:lnTo>
                    <a:pt x="942" y="919"/>
                  </a:lnTo>
                  <a:cubicBezTo>
                    <a:pt x="752" y="622"/>
                    <a:pt x="549" y="336"/>
                    <a:pt x="323" y="62"/>
                  </a:cubicBezTo>
                  <a:cubicBezTo>
                    <a:pt x="288" y="20"/>
                    <a:pt x="238" y="1"/>
                    <a:pt x="190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Google Shape;1182;p50">
              <a:extLst>
                <a:ext uri="{FF2B5EF4-FFF2-40B4-BE49-F238E27FC236}">
                  <a16:creationId xmlns:a16="http://schemas.microsoft.com/office/drawing/2014/main" id="{54D41785-872B-1A89-85B5-880CFAC0E050}"/>
                </a:ext>
              </a:extLst>
            </p:cNvPr>
            <p:cNvSpPr/>
            <p:nvPr/>
          </p:nvSpPr>
          <p:spPr>
            <a:xfrm>
              <a:off x="1264950" y="2295875"/>
              <a:ext cx="82175" cy="85400"/>
            </a:xfrm>
            <a:custGeom>
              <a:avLst/>
              <a:gdLst/>
              <a:ahLst/>
              <a:cxnLst/>
              <a:rect l="l" t="t" r="r" b="b"/>
              <a:pathLst>
                <a:path w="3287" h="3416" extrusionOk="0">
                  <a:moveTo>
                    <a:pt x="133" y="1"/>
                  </a:moveTo>
                  <a:cubicBezTo>
                    <a:pt x="61" y="1"/>
                    <a:pt x="1" y="46"/>
                    <a:pt x="33" y="137"/>
                  </a:cubicBezTo>
                  <a:cubicBezTo>
                    <a:pt x="355" y="1006"/>
                    <a:pt x="664" y="1876"/>
                    <a:pt x="962" y="2733"/>
                  </a:cubicBezTo>
                  <a:cubicBezTo>
                    <a:pt x="999" y="2838"/>
                    <a:pt x="1120" y="2898"/>
                    <a:pt x="1231" y="2898"/>
                  </a:cubicBezTo>
                  <a:cubicBezTo>
                    <a:pt x="1333" y="2898"/>
                    <a:pt x="1427" y="2847"/>
                    <a:pt x="1438" y="2733"/>
                  </a:cubicBezTo>
                  <a:cubicBezTo>
                    <a:pt x="1426" y="2554"/>
                    <a:pt x="1498" y="2376"/>
                    <a:pt x="1605" y="2245"/>
                  </a:cubicBezTo>
                  <a:cubicBezTo>
                    <a:pt x="1710" y="2119"/>
                    <a:pt x="1822" y="2055"/>
                    <a:pt x="1942" y="2055"/>
                  </a:cubicBezTo>
                  <a:cubicBezTo>
                    <a:pt x="2094" y="2055"/>
                    <a:pt x="2259" y="2157"/>
                    <a:pt x="2438" y="2364"/>
                  </a:cubicBezTo>
                  <a:cubicBezTo>
                    <a:pt x="2629" y="2864"/>
                    <a:pt x="1903" y="2971"/>
                    <a:pt x="1605" y="3078"/>
                  </a:cubicBezTo>
                  <a:cubicBezTo>
                    <a:pt x="1462" y="3138"/>
                    <a:pt x="1581" y="3304"/>
                    <a:pt x="1664" y="3340"/>
                  </a:cubicBezTo>
                  <a:cubicBezTo>
                    <a:pt x="1800" y="3392"/>
                    <a:pt x="1932" y="3416"/>
                    <a:pt x="2058" y="3416"/>
                  </a:cubicBezTo>
                  <a:cubicBezTo>
                    <a:pt x="2792" y="3416"/>
                    <a:pt x="3287" y="2603"/>
                    <a:pt x="2748" y="1911"/>
                  </a:cubicBezTo>
                  <a:cubicBezTo>
                    <a:pt x="2550" y="1653"/>
                    <a:pt x="2298" y="1543"/>
                    <a:pt x="2046" y="1543"/>
                  </a:cubicBezTo>
                  <a:cubicBezTo>
                    <a:pt x="1708" y="1543"/>
                    <a:pt x="1369" y="1742"/>
                    <a:pt x="1164" y="2042"/>
                  </a:cubicBezTo>
                  <a:cubicBezTo>
                    <a:pt x="867" y="1387"/>
                    <a:pt x="569" y="745"/>
                    <a:pt x="283" y="90"/>
                  </a:cubicBezTo>
                  <a:cubicBezTo>
                    <a:pt x="257" y="31"/>
                    <a:pt x="191" y="1"/>
                    <a:pt x="133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Google Shape;1183;p50">
              <a:extLst>
                <a:ext uri="{FF2B5EF4-FFF2-40B4-BE49-F238E27FC236}">
                  <a16:creationId xmlns:a16="http://schemas.microsoft.com/office/drawing/2014/main" id="{05DFE48E-378F-A576-2606-8DD6F073C394}"/>
                </a:ext>
              </a:extLst>
            </p:cNvPr>
            <p:cNvSpPr/>
            <p:nvPr/>
          </p:nvSpPr>
          <p:spPr>
            <a:xfrm>
              <a:off x="1343050" y="2251525"/>
              <a:ext cx="64675" cy="49550"/>
            </a:xfrm>
            <a:custGeom>
              <a:avLst/>
              <a:gdLst/>
              <a:ahLst/>
              <a:cxnLst/>
              <a:rect l="l" t="t" r="r" b="b"/>
              <a:pathLst>
                <a:path w="2587" h="1982" extrusionOk="0">
                  <a:moveTo>
                    <a:pt x="381" y="0"/>
                  </a:moveTo>
                  <a:cubicBezTo>
                    <a:pt x="305" y="0"/>
                    <a:pt x="227" y="17"/>
                    <a:pt x="148" y="54"/>
                  </a:cubicBezTo>
                  <a:cubicBezTo>
                    <a:pt x="1" y="127"/>
                    <a:pt x="122" y="302"/>
                    <a:pt x="259" y="302"/>
                  </a:cubicBezTo>
                  <a:cubicBezTo>
                    <a:pt x="277" y="302"/>
                    <a:pt x="296" y="299"/>
                    <a:pt x="314" y="292"/>
                  </a:cubicBezTo>
                  <a:cubicBezTo>
                    <a:pt x="352" y="279"/>
                    <a:pt x="386" y="272"/>
                    <a:pt x="416" y="272"/>
                  </a:cubicBezTo>
                  <a:cubicBezTo>
                    <a:pt x="733" y="272"/>
                    <a:pt x="682" y="951"/>
                    <a:pt x="672" y="1114"/>
                  </a:cubicBezTo>
                  <a:cubicBezTo>
                    <a:pt x="648" y="1352"/>
                    <a:pt x="660" y="1590"/>
                    <a:pt x="731" y="1828"/>
                  </a:cubicBezTo>
                  <a:cubicBezTo>
                    <a:pt x="779" y="1924"/>
                    <a:pt x="881" y="1981"/>
                    <a:pt x="987" y="1981"/>
                  </a:cubicBezTo>
                  <a:cubicBezTo>
                    <a:pt x="1013" y="1981"/>
                    <a:pt x="1039" y="1978"/>
                    <a:pt x="1065" y="1971"/>
                  </a:cubicBezTo>
                  <a:cubicBezTo>
                    <a:pt x="1398" y="1887"/>
                    <a:pt x="1719" y="1757"/>
                    <a:pt x="2005" y="1578"/>
                  </a:cubicBezTo>
                  <a:cubicBezTo>
                    <a:pt x="2243" y="1447"/>
                    <a:pt x="2553" y="1280"/>
                    <a:pt x="2577" y="983"/>
                  </a:cubicBezTo>
                  <a:cubicBezTo>
                    <a:pt x="2587" y="869"/>
                    <a:pt x="2490" y="773"/>
                    <a:pt x="2378" y="773"/>
                  </a:cubicBezTo>
                  <a:cubicBezTo>
                    <a:pt x="2361" y="773"/>
                    <a:pt x="2344" y="775"/>
                    <a:pt x="2327" y="780"/>
                  </a:cubicBezTo>
                  <a:cubicBezTo>
                    <a:pt x="2077" y="804"/>
                    <a:pt x="1922" y="995"/>
                    <a:pt x="1719" y="1125"/>
                  </a:cubicBezTo>
                  <a:cubicBezTo>
                    <a:pt x="1517" y="1256"/>
                    <a:pt x="1315" y="1364"/>
                    <a:pt x="1100" y="1447"/>
                  </a:cubicBezTo>
                  <a:cubicBezTo>
                    <a:pt x="1029" y="1102"/>
                    <a:pt x="1136" y="721"/>
                    <a:pt x="957" y="387"/>
                  </a:cubicBezTo>
                  <a:cubicBezTo>
                    <a:pt x="830" y="170"/>
                    <a:pt x="621" y="0"/>
                    <a:pt x="381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Google Shape;1184;p50">
              <a:extLst>
                <a:ext uri="{FF2B5EF4-FFF2-40B4-BE49-F238E27FC236}">
                  <a16:creationId xmlns:a16="http://schemas.microsoft.com/office/drawing/2014/main" id="{8F7D1802-F2CA-36BC-5AB7-B5DA0D9A8B6F}"/>
                </a:ext>
              </a:extLst>
            </p:cNvPr>
            <p:cNvSpPr/>
            <p:nvPr/>
          </p:nvSpPr>
          <p:spPr>
            <a:xfrm>
              <a:off x="1390375" y="2279500"/>
              <a:ext cx="75050" cy="36025"/>
            </a:xfrm>
            <a:custGeom>
              <a:avLst/>
              <a:gdLst/>
              <a:ahLst/>
              <a:cxnLst/>
              <a:rect l="l" t="t" r="r" b="b"/>
              <a:pathLst>
                <a:path w="3002" h="1441" extrusionOk="0">
                  <a:moveTo>
                    <a:pt x="2655" y="1"/>
                  </a:moveTo>
                  <a:cubicBezTo>
                    <a:pt x="2637" y="1"/>
                    <a:pt x="2619" y="3"/>
                    <a:pt x="2601" y="6"/>
                  </a:cubicBezTo>
                  <a:cubicBezTo>
                    <a:pt x="1791" y="197"/>
                    <a:pt x="969" y="697"/>
                    <a:pt x="219" y="1078"/>
                  </a:cubicBezTo>
                  <a:cubicBezTo>
                    <a:pt x="1" y="1182"/>
                    <a:pt x="201" y="1441"/>
                    <a:pt x="397" y="1441"/>
                  </a:cubicBezTo>
                  <a:cubicBezTo>
                    <a:pt x="426" y="1441"/>
                    <a:pt x="454" y="1435"/>
                    <a:pt x="481" y="1423"/>
                  </a:cubicBezTo>
                  <a:cubicBezTo>
                    <a:pt x="1243" y="1114"/>
                    <a:pt x="2160" y="852"/>
                    <a:pt x="2827" y="387"/>
                  </a:cubicBezTo>
                  <a:cubicBezTo>
                    <a:pt x="3002" y="234"/>
                    <a:pt x="2855" y="1"/>
                    <a:pt x="2655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Google Shape;1185;p50">
              <a:extLst>
                <a:ext uri="{FF2B5EF4-FFF2-40B4-BE49-F238E27FC236}">
                  <a16:creationId xmlns:a16="http://schemas.microsoft.com/office/drawing/2014/main" id="{3427761E-EF5D-AE07-7667-F61DB6DD0903}"/>
                </a:ext>
              </a:extLst>
            </p:cNvPr>
            <p:cNvSpPr/>
            <p:nvPr/>
          </p:nvSpPr>
          <p:spPr>
            <a:xfrm>
              <a:off x="1393575" y="2304000"/>
              <a:ext cx="60875" cy="32625"/>
            </a:xfrm>
            <a:custGeom>
              <a:avLst/>
              <a:gdLst/>
              <a:ahLst/>
              <a:cxnLst/>
              <a:rect l="l" t="t" r="r" b="b"/>
              <a:pathLst>
                <a:path w="2435" h="1305" extrusionOk="0">
                  <a:moveTo>
                    <a:pt x="2186" y="0"/>
                  </a:moveTo>
                  <a:cubicBezTo>
                    <a:pt x="2162" y="0"/>
                    <a:pt x="2137" y="5"/>
                    <a:pt x="2115" y="15"/>
                  </a:cubicBezTo>
                  <a:cubicBezTo>
                    <a:pt x="1842" y="158"/>
                    <a:pt x="1603" y="360"/>
                    <a:pt x="1341" y="515"/>
                  </a:cubicBezTo>
                  <a:cubicBezTo>
                    <a:pt x="1008" y="705"/>
                    <a:pt x="639" y="848"/>
                    <a:pt x="258" y="920"/>
                  </a:cubicBezTo>
                  <a:cubicBezTo>
                    <a:pt x="1" y="976"/>
                    <a:pt x="153" y="1305"/>
                    <a:pt x="370" y="1305"/>
                  </a:cubicBezTo>
                  <a:cubicBezTo>
                    <a:pt x="384" y="1305"/>
                    <a:pt x="398" y="1303"/>
                    <a:pt x="413" y="1301"/>
                  </a:cubicBezTo>
                  <a:cubicBezTo>
                    <a:pt x="1103" y="1170"/>
                    <a:pt x="1984" y="872"/>
                    <a:pt x="2365" y="241"/>
                  </a:cubicBezTo>
                  <a:cubicBezTo>
                    <a:pt x="2435" y="112"/>
                    <a:pt x="2306" y="0"/>
                    <a:pt x="2186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Google Shape;1186;p50">
              <a:extLst>
                <a:ext uri="{FF2B5EF4-FFF2-40B4-BE49-F238E27FC236}">
                  <a16:creationId xmlns:a16="http://schemas.microsoft.com/office/drawing/2014/main" id="{BAE69FE9-5CB5-0010-9308-9286584EA1C8}"/>
                </a:ext>
              </a:extLst>
            </p:cNvPr>
            <p:cNvSpPr/>
            <p:nvPr/>
          </p:nvSpPr>
          <p:spPr>
            <a:xfrm>
              <a:off x="1481275" y="2226375"/>
              <a:ext cx="55625" cy="71300"/>
            </a:xfrm>
            <a:custGeom>
              <a:avLst/>
              <a:gdLst/>
              <a:ahLst/>
              <a:cxnLst/>
              <a:rect l="l" t="t" r="r" b="b"/>
              <a:pathLst>
                <a:path w="2225" h="2852" extrusionOk="0">
                  <a:moveTo>
                    <a:pt x="1893" y="0"/>
                  </a:moveTo>
                  <a:cubicBezTo>
                    <a:pt x="1346" y="24"/>
                    <a:pt x="941" y="322"/>
                    <a:pt x="643" y="762"/>
                  </a:cubicBezTo>
                  <a:cubicBezTo>
                    <a:pt x="381" y="1143"/>
                    <a:pt x="0" y="1774"/>
                    <a:pt x="131" y="2251"/>
                  </a:cubicBezTo>
                  <a:cubicBezTo>
                    <a:pt x="250" y="2678"/>
                    <a:pt x="567" y="2852"/>
                    <a:pt x="920" y="2852"/>
                  </a:cubicBezTo>
                  <a:cubicBezTo>
                    <a:pt x="1492" y="2852"/>
                    <a:pt x="2156" y="2396"/>
                    <a:pt x="2215" y="1822"/>
                  </a:cubicBezTo>
                  <a:cubicBezTo>
                    <a:pt x="2224" y="1718"/>
                    <a:pt x="2144" y="1637"/>
                    <a:pt x="2052" y="1637"/>
                  </a:cubicBezTo>
                  <a:cubicBezTo>
                    <a:pt x="2027" y="1637"/>
                    <a:pt x="2002" y="1643"/>
                    <a:pt x="1977" y="1655"/>
                  </a:cubicBezTo>
                  <a:cubicBezTo>
                    <a:pt x="1715" y="1786"/>
                    <a:pt x="1584" y="2048"/>
                    <a:pt x="1346" y="2203"/>
                  </a:cubicBezTo>
                  <a:cubicBezTo>
                    <a:pt x="1243" y="2280"/>
                    <a:pt x="1077" y="2364"/>
                    <a:pt x="926" y="2364"/>
                  </a:cubicBezTo>
                  <a:cubicBezTo>
                    <a:pt x="868" y="2364"/>
                    <a:pt x="812" y="2352"/>
                    <a:pt x="762" y="2322"/>
                  </a:cubicBezTo>
                  <a:cubicBezTo>
                    <a:pt x="500" y="2155"/>
                    <a:pt x="667" y="1822"/>
                    <a:pt x="739" y="1620"/>
                  </a:cubicBezTo>
                  <a:cubicBezTo>
                    <a:pt x="965" y="1060"/>
                    <a:pt x="1286" y="357"/>
                    <a:pt x="1953" y="274"/>
                  </a:cubicBezTo>
                  <a:cubicBezTo>
                    <a:pt x="2132" y="250"/>
                    <a:pt x="2048" y="0"/>
                    <a:pt x="1893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Google Shape;1187;p50">
              <a:extLst>
                <a:ext uri="{FF2B5EF4-FFF2-40B4-BE49-F238E27FC236}">
                  <a16:creationId xmlns:a16="http://schemas.microsoft.com/office/drawing/2014/main" id="{B18576B3-4FA6-B988-8835-FEEEFD0F7173}"/>
                </a:ext>
              </a:extLst>
            </p:cNvPr>
            <p:cNvSpPr/>
            <p:nvPr/>
          </p:nvSpPr>
          <p:spPr>
            <a:xfrm>
              <a:off x="1556175" y="2155725"/>
              <a:ext cx="82325" cy="38050"/>
            </a:xfrm>
            <a:custGeom>
              <a:avLst/>
              <a:gdLst/>
              <a:ahLst/>
              <a:cxnLst/>
              <a:rect l="l" t="t" r="r" b="b"/>
              <a:pathLst>
                <a:path w="3293" h="1522" extrusionOk="0">
                  <a:moveTo>
                    <a:pt x="358" y="0"/>
                  </a:moveTo>
                  <a:cubicBezTo>
                    <a:pt x="296" y="0"/>
                    <a:pt x="229" y="16"/>
                    <a:pt x="160" y="52"/>
                  </a:cubicBezTo>
                  <a:cubicBezTo>
                    <a:pt x="0" y="126"/>
                    <a:pt x="134" y="324"/>
                    <a:pt x="275" y="324"/>
                  </a:cubicBezTo>
                  <a:cubicBezTo>
                    <a:pt x="292" y="324"/>
                    <a:pt x="309" y="321"/>
                    <a:pt x="326" y="314"/>
                  </a:cubicBezTo>
                  <a:cubicBezTo>
                    <a:pt x="342" y="307"/>
                    <a:pt x="357" y="303"/>
                    <a:pt x="371" y="303"/>
                  </a:cubicBezTo>
                  <a:cubicBezTo>
                    <a:pt x="558" y="303"/>
                    <a:pt x="518" y="950"/>
                    <a:pt x="529" y="1017"/>
                  </a:cubicBezTo>
                  <a:cubicBezTo>
                    <a:pt x="552" y="1136"/>
                    <a:pt x="600" y="1255"/>
                    <a:pt x="695" y="1350"/>
                  </a:cubicBezTo>
                  <a:cubicBezTo>
                    <a:pt x="818" y="1462"/>
                    <a:pt x="975" y="1522"/>
                    <a:pt x="1144" y="1522"/>
                  </a:cubicBezTo>
                  <a:cubicBezTo>
                    <a:pt x="1173" y="1522"/>
                    <a:pt x="1202" y="1520"/>
                    <a:pt x="1231" y="1517"/>
                  </a:cubicBezTo>
                  <a:cubicBezTo>
                    <a:pt x="1529" y="1457"/>
                    <a:pt x="1815" y="1362"/>
                    <a:pt x="2076" y="1219"/>
                  </a:cubicBezTo>
                  <a:cubicBezTo>
                    <a:pt x="2446" y="1040"/>
                    <a:pt x="2910" y="886"/>
                    <a:pt x="3172" y="552"/>
                  </a:cubicBezTo>
                  <a:cubicBezTo>
                    <a:pt x="3292" y="410"/>
                    <a:pt x="3150" y="227"/>
                    <a:pt x="2978" y="227"/>
                  </a:cubicBezTo>
                  <a:cubicBezTo>
                    <a:pt x="2964" y="227"/>
                    <a:pt x="2949" y="228"/>
                    <a:pt x="2934" y="231"/>
                  </a:cubicBezTo>
                  <a:cubicBezTo>
                    <a:pt x="2517" y="326"/>
                    <a:pt x="2136" y="612"/>
                    <a:pt x="1743" y="802"/>
                  </a:cubicBezTo>
                  <a:cubicBezTo>
                    <a:pt x="1576" y="897"/>
                    <a:pt x="1398" y="981"/>
                    <a:pt x="1207" y="1040"/>
                  </a:cubicBezTo>
                  <a:cubicBezTo>
                    <a:pt x="1182" y="1044"/>
                    <a:pt x="1160" y="1046"/>
                    <a:pt x="1139" y="1046"/>
                  </a:cubicBezTo>
                  <a:cubicBezTo>
                    <a:pt x="879" y="1046"/>
                    <a:pt x="907" y="784"/>
                    <a:pt x="874" y="564"/>
                  </a:cubicBezTo>
                  <a:cubicBezTo>
                    <a:pt x="816" y="294"/>
                    <a:pt x="625" y="0"/>
                    <a:pt x="358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8" name="Google Shape;1188;p50">
              <a:extLst>
                <a:ext uri="{FF2B5EF4-FFF2-40B4-BE49-F238E27FC236}">
                  <a16:creationId xmlns:a16="http://schemas.microsoft.com/office/drawing/2014/main" id="{9BD5BD1D-D837-AE4A-EC0C-AB7901F0E358}"/>
                </a:ext>
              </a:extLst>
            </p:cNvPr>
            <p:cNvSpPr/>
            <p:nvPr/>
          </p:nvSpPr>
          <p:spPr>
            <a:xfrm>
              <a:off x="921975" y="1893100"/>
              <a:ext cx="57100" cy="73125"/>
            </a:xfrm>
            <a:custGeom>
              <a:avLst/>
              <a:gdLst/>
              <a:ahLst/>
              <a:cxnLst/>
              <a:rect l="l" t="t" r="r" b="b"/>
              <a:pathLst>
                <a:path w="2284" h="2925" extrusionOk="0">
                  <a:moveTo>
                    <a:pt x="1005" y="1"/>
                  </a:moveTo>
                  <a:cubicBezTo>
                    <a:pt x="987" y="1"/>
                    <a:pt x="969" y="7"/>
                    <a:pt x="953" y="20"/>
                  </a:cubicBezTo>
                  <a:cubicBezTo>
                    <a:pt x="489" y="425"/>
                    <a:pt x="167" y="961"/>
                    <a:pt x="12" y="1544"/>
                  </a:cubicBezTo>
                  <a:cubicBezTo>
                    <a:pt x="1" y="1651"/>
                    <a:pt x="84" y="1747"/>
                    <a:pt x="191" y="1758"/>
                  </a:cubicBezTo>
                  <a:cubicBezTo>
                    <a:pt x="405" y="1770"/>
                    <a:pt x="632" y="1782"/>
                    <a:pt x="858" y="1794"/>
                  </a:cubicBezTo>
                  <a:cubicBezTo>
                    <a:pt x="905" y="1794"/>
                    <a:pt x="975" y="1790"/>
                    <a:pt x="1051" y="1790"/>
                  </a:cubicBezTo>
                  <a:cubicBezTo>
                    <a:pt x="1276" y="1790"/>
                    <a:pt x="1548" y="1824"/>
                    <a:pt x="1405" y="2092"/>
                  </a:cubicBezTo>
                  <a:cubicBezTo>
                    <a:pt x="1259" y="2366"/>
                    <a:pt x="904" y="2519"/>
                    <a:pt x="597" y="2519"/>
                  </a:cubicBezTo>
                  <a:cubicBezTo>
                    <a:pt x="530" y="2519"/>
                    <a:pt x="465" y="2512"/>
                    <a:pt x="405" y="2497"/>
                  </a:cubicBezTo>
                  <a:cubicBezTo>
                    <a:pt x="392" y="2494"/>
                    <a:pt x="380" y="2492"/>
                    <a:pt x="367" y="2492"/>
                  </a:cubicBezTo>
                  <a:cubicBezTo>
                    <a:pt x="229" y="2492"/>
                    <a:pt x="121" y="2661"/>
                    <a:pt x="262" y="2770"/>
                  </a:cubicBezTo>
                  <a:cubicBezTo>
                    <a:pt x="401" y="2879"/>
                    <a:pt x="554" y="2925"/>
                    <a:pt x="711" y="2925"/>
                  </a:cubicBezTo>
                  <a:cubicBezTo>
                    <a:pt x="1172" y="2925"/>
                    <a:pt x="1662" y="2525"/>
                    <a:pt x="1894" y="2151"/>
                  </a:cubicBezTo>
                  <a:cubicBezTo>
                    <a:pt x="2283" y="1506"/>
                    <a:pt x="1340" y="1433"/>
                    <a:pt x="683" y="1433"/>
                  </a:cubicBezTo>
                  <a:cubicBezTo>
                    <a:pt x="577" y="1433"/>
                    <a:pt x="478" y="1435"/>
                    <a:pt x="393" y="1437"/>
                  </a:cubicBezTo>
                  <a:cubicBezTo>
                    <a:pt x="489" y="961"/>
                    <a:pt x="739" y="520"/>
                    <a:pt x="1084" y="175"/>
                  </a:cubicBezTo>
                  <a:cubicBezTo>
                    <a:pt x="1161" y="107"/>
                    <a:pt x="1082" y="1"/>
                    <a:pt x="1005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9" name="Google Shape;1189;p50">
              <a:extLst>
                <a:ext uri="{FF2B5EF4-FFF2-40B4-BE49-F238E27FC236}">
                  <a16:creationId xmlns:a16="http://schemas.microsoft.com/office/drawing/2014/main" id="{9342A37F-3F7E-8596-5A9E-64D5EAF9C96C}"/>
                </a:ext>
              </a:extLst>
            </p:cNvPr>
            <p:cNvSpPr/>
            <p:nvPr/>
          </p:nvSpPr>
          <p:spPr>
            <a:xfrm>
              <a:off x="971125" y="1909500"/>
              <a:ext cx="25525" cy="38425"/>
            </a:xfrm>
            <a:custGeom>
              <a:avLst/>
              <a:gdLst/>
              <a:ahLst/>
              <a:cxnLst/>
              <a:rect l="l" t="t" r="r" b="b"/>
              <a:pathLst>
                <a:path w="1021" h="1537" extrusionOk="0">
                  <a:moveTo>
                    <a:pt x="178" y="1"/>
                  </a:moveTo>
                  <a:cubicBezTo>
                    <a:pt x="82" y="1"/>
                    <a:pt x="1" y="60"/>
                    <a:pt x="47" y="186"/>
                  </a:cubicBezTo>
                  <a:cubicBezTo>
                    <a:pt x="201" y="567"/>
                    <a:pt x="309" y="983"/>
                    <a:pt x="475" y="1376"/>
                  </a:cubicBezTo>
                  <a:cubicBezTo>
                    <a:pt x="525" y="1486"/>
                    <a:pt x="637" y="1537"/>
                    <a:pt x="742" y="1537"/>
                  </a:cubicBezTo>
                  <a:cubicBezTo>
                    <a:pt x="888" y="1537"/>
                    <a:pt x="1021" y="1437"/>
                    <a:pt x="952" y="1257"/>
                  </a:cubicBezTo>
                  <a:cubicBezTo>
                    <a:pt x="785" y="864"/>
                    <a:pt x="559" y="495"/>
                    <a:pt x="380" y="114"/>
                  </a:cubicBezTo>
                  <a:cubicBezTo>
                    <a:pt x="343" y="40"/>
                    <a:pt x="256" y="1"/>
                    <a:pt x="178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Google Shape;1190;p50">
              <a:extLst>
                <a:ext uri="{FF2B5EF4-FFF2-40B4-BE49-F238E27FC236}">
                  <a16:creationId xmlns:a16="http://schemas.microsoft.com/office/drawing/2014/main" id="{22744760-17AE-CF30-0053-A6214446C620}"/>
                </a:ext>
              </a:extLst>
            </p:cNvPr>
            <p:cNvSpPr/>
            <p:nvPr/>
          </p:nvSpPr>
          <p:spPr>
            <a:xfrm>
              <a:off x="970950" y="1884875"/>
              <a:ext cx="10575" cy="8875"/>
            </a:xfrm>
            <a:custGeom>
              <a:avLst/>
              <a:gdLst/>
              <a:ahLst/>
              <a:cxnLst/>
              <a:rect l="l" t="t" r="r" b="b"/>
              <a:pathLst>
                <a:path w="423" h="355" extrusionOk="0">
                  <a:moveTo>
                    <a:pt x="216" y="1"/>
                  </a:moveTo>
                  <a:cubicBezTo>
                    <a:pt x="101" y="1"/>
                    <a:pt x="1" y="103"/>
                    <a:pt x="66" y="242"/>
                  </a:cubicBezTo>
                  <a:cubicBezTo>
                    <a:pt x="98" y="307"/>
                    <a:pt x="199" y="355"/>
                    <a:pt x="285" y="355"/>
                  </a:cubicBezTo>
                  <a:cubicBezTo>
                    <a:pt x="356" y="355"/>
                    <a:pt x="417" y="323"/>
                    <a:pt x="423" y="242"/>
                  </a:cubicBezTo>
                  <a:lnTo>
                    <a:pt x="423" y="159"/>
                  </a:lnTo>
                  <a:cubicBezTo>
                    <a:pt x="423" y="111"/>
                    <a:pt x="411" y="75"/>
                    <a:pt x="375" y="51"/>
                  </a:cubicBezTo>
                  <a:lnTo>
                    <a:pt x="316" y="28"/>
                  </a:lnTo>
                  <a:cubicBezTo>
                    <a:pt x="284" y="9"/>
                    <a:pt x="249" y="1"/>
                    <a:pt x="216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Google Shape;1191;p50">
              <a:extLst>
                <a:ext uri="{FF2B5EF4-FFF2-40B4-BE49-F238E27FC236}">
                  <a16:creationId xmlns:a16="http://schemas.microsoft.com/office/drawing/2014/main" id="{064459D4-AFF0-94EC-6FD3-BB2E548B08E1}"/>
                </a:ext>
              </a:extLst>
            </p:cNvPr>
            <p:cNvSpPr/>
            <p:nvPr/>
          </p:nvSpPr>
          <p:spPr>
            <a:xfrm>
              <a:off x="990425" y="1895525"/>
              <a:ext cx="71150" cy="42725"/>
            </a:xfrm>
            <a:custGeom>
              <a:avLst/>
              <a:gdLst/>
              <a:ahLst/>
              <a:cxnLst/>
              <a:rect l="l" t="t" r="r" b="b"/>
              <a:pathLst>
                <a:path w="2846" h="1709" extrusionOk="0">
                  <a:moveTo>
                    <a:pt x="1152" y="0"/>
                  </a:moveTo>
                  <a:cubicBezTo>
                    <a:pt x="1122" y="0"/>
                    <a:pt x="1091" y="2"/>
                    <a:pt x="1061" y="6"/>
                  </a:cubicBezTo>
                  <a:cubicBezTo>
                    <a:pt x="620" y="42"/>
                    <a:pt x="406" y="340"/>
                    <a:pt x="322" y="685"/>
                  </a:cubicBezTo>
                  <a:lnTo>
                    <a:pt x="299" y="649"/>
                  </a:lnTo>
                  <a:cubicBezTo>
                    <a:pt x="275" y="598"/>
                    <a:pt x="221" y="574"/>
                    <a:pt x="167" y="574"/>
                  </a:cubicBezTo>
                  <a:cubicBezTo>
                    <a:pt x="83" y="574"/>
                    <a:pt x="1" y="631"/>
                    <a:pt x="37" y="733"/>
                  </a:cubicBezTo>
                  <a:cubicBezTo>
                    <a:pt x="132" y="983"/>
                    <a:pt x="203" y="1233"/>
                    <a:pt x="263" y="1483"/>
                  </a:cubicBezTo>
                  <a:cubicBezTo>
                    <a:pt x="295" y="1623"/>
                    <a:pt x="439" y="1709"/>
                    <a:pt x="563" y="1709"/>
                  </a:cubicBezTo>
                  <a:cubicBezTo>
                    <a:pt x="670" y="1709"/>
                    <a:pt x="762" y="1644"/>
                    <a:pt x="751" y="1495"/>
                  </a:cubicBezTo>
                  <a:cubicBezTo>
                    <a:pt x="739" y="1248"/>
                    <a:pt x="681" y="458"/>
                    <a:pt x="1113" y="458"/>
                  </a:cubicBezTo>
                  <a:cubicBezTo>
                    <a:pt x="1119" y="458"/>
                    <a:pt x="1126" y="459"/>
                    <a:pt x="1132" y="459"/>
                  </a:cubicBezTo>
                  <a:cubicBezTo>
                    <a:pt x="1358" y="471"/>
                    <a:pt x="1513" y="1018"/>
                    <a:pt x="1763" y="1126"/>
                  </a:cubicBezTo>
                  <a:cubicBezTo>
                    <a:pt x="1842" y="1161"/>
                    <a:pt x="1933" y="1178"/>
                    <a:pt x="2027" y="1178"/>
                  </a:cubicBezTo>
                  <a:cubicBezTo>
                    <a:pt x="2373" y="1178"/>
                    <a:pt x="2769" y="955"/>
                    <a:pt x="2835" y="637"/>
                  </a:cubicBezTo>
                  <a:cubicBezTo>
                    <a:pt x="2845" y="508"/>
                    <a:pt x="2739" y="408"/>
                    <a:pt x="2621" y="408"/>
                  </a:cubicBezTo>
                  <a:cubicBezTo>
                    <a:pt x="2609" y="408"/>
                    <a:pt x="2597" y="409"/>
                    <a:pt x="2585" y="411"/>
                  </a:cubicBezTo>
                  <a:cubicBezTo>
                    <a:pt x="2406" y="459"/>
                    <a:pt x="2323" y="602"/>
                    <a:pt x="2156" y="661"/>
                  </a:cubicBezTo>
                  <a:cubicBezTo>
                    <a:pt x="2115" y="676"/>
                    <a:pt x="2079" y="682"/>
                    <a:pt x="2048" y="682"/>
                  </a:cubicBezTo>
                  <a:cubicBezTo>
                    <a:pt x="1872" y="682"/>
                    <a:pt x="1839" y="478"/>
                    <a:pt x="1727" y="316"/>
                  </a:cubicBezTo>
                  <a:cubicBezTo>
                    <a:pt x="1591" y="116"/>
                    <a:pt x="1380" y="0"/>
                    <a:pt x="1152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Google Shape;1192;p50">
              <a:extLst>
                <a:ext uri="{FF2B5EF4-FFF2-40B4-BE49-F238E27FC236}">
                  <a16:creationId xmlns:a16="http://schemas.microsoft.com/office/drawing/2014/main" id="{02D0C9A7-D488-0087-8CB8-FE58ACB9FC37}"/>
                </a:ext>
              </a:extLst>
            </p:cNvPr>
            <p:cNvSpPr/>
            <p:nvPr/>
          </p:nvSpPr>
          <p:spPr>
            <a:xfrm>
              <a:off x="1079150" y="1821750"/>
              <a:ext cx="55300" cy="107225"/>
            </a:xfrm>
            <a:custGeom>
              <a:avLst/>
              <a:gdLst/>
              <a:ahLst/>
              <a:cxnLst/>
              <a:rect l="l" t="t" r="r" b="b"/>
              <a:pathLst>
                <a:path w="2212" h="4289" extrusionOk="0">
                  <a:moveTo>
                    <a:pt x="932" y="0"/>
                  </a:moveTo>
                  <a:cubicBezTo>
                    <a:pt x="890" y="0"/>
                    <a:pt x="849" y="19"/>
                    <a:pt x="822" y="64"/>
                  </a:cubicBezTo>
                  <a:cubicBezTo>
                    <a:pt x="286" y="957"/>
                    <a:pt x="0" y="2088"/>
                    <a:pt x="322" y="3124"/>
                  </a:cubicBezTo>
                  <a:cubicBezTo>
                    <a:pt x="490" y="3658"/>
                    <a:pt x="1006" y="4289"/>
                    <a:pt x="1583" y="4289"/>
                  </a:cubicBezTo>
                  <a:cubicBezTo>
                    <a:pt x="1740" y="4289"/>
                    <a:pt x="1900" y="4243"/>
                    <a:pt x="2060" y="4136"/>
                  </a:cubicBezTo>
                  <a:cubicBezTo>
                    <a:pt x="2211" y="4020"/>
                    <a:pt x="2135" y="3779"/>
                    <a:pt x="1954" y="3779"/>
                  </a:cubicBezTo>
                  <a:cubicBezTo>
                    <a:pt x="1950" y="3779"/>
                    <a:pt x="1945" y="3779"/>
                    <a:pt x="1941" y="3779"/>
                  </a:cubicBezTo>
                  <a:cubicBezTo>
                    <a:pt x="1929" y="3779"/>
                    <a:pt x="1916" y="3779"/>
                    <a:pt x="1904" y="3779"/>
                  </a:cubicBezTo>
                  <a:cubicBezTo>
                    <a:pt x="185" y="3779"/>
                    <a:pt x="622" y="1248"/>
                    <a:pt x="1095" y="231"/>
                  </a:cubicBezTo>
                  <a:cubicBezTo>
                    <a:pt x="1146" y="113"/>
                    <a:pt x="1035" y="0"/>
                    <a:pt x="932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Google Shape;1193;p50">
              <a:extLst>
                <a:ext uri="{FF2B5EF4-FFF2-40B4-BE49-F238E27FC236}">
                  <a16:creationId xmlns:a16="http://schemas.microsoft.com/office/drawing/2014/main" id="{7E86B2E9-5A07-B153-6AB6-37E193A12992}"/>
                </a:ext>
              </a:extLst>
            </p:cNvPr>
            <p:cNvSpPr/>
            <p:nvPr/>
          </p:nvSpPr>
          <p:spPr>
            <a:xfrm>
              <a:off x="1110125" y="1852475"/>
              <a:ext cx="40475" cy="20700"/>
            </a:xfrm>
            <a:custGeom>
              <a:avLst/>
              <a:gdLst/>
              <a:ahLst/>
              <a:cxnLst/>
              <a:rect l="l" t="t" r="r" b="b"/>
              <a:pathLst>
                <a:path w="1619" h="828" extrusionOk="0">
                  <a:moveTo>
                    <a:pt x="1303" y="1"/>
                  </a:moveTo>
                  <a:cubicBezTo>
                    <a:pt x="913" y="1"/>
                    <a:pt x="465" y="288"/>
                    <a:pt x="178" y="490"/>
                  </a:cubicBezTo>
                  <a:cubicBezTo>
                    <a:pt x="0" y="612"/>
                    <a:pt x="205" y="827"/>
                    <a:pt x="359" y="827"/>
                  </a:cubicBezTo>
                  <a:cubicBezTo>
                    <a:pt x="371" y="827"/>
                    <a:pt x="382" y="826"/>
                    <a:pt x="392" y="824"/>
                  </a:cubicBezTo>
                  <a:cubicBezTo>
                    <a:pt x="630" y="776"/>
                    <a:pt x="857" y="693"/>
                    <a:pt x="1071" y="597"/>
                  </a:cubicBezTo>
                  <a:cubicBezTo>
                    <a:pt x="1273" y="526"/>
                    <a:pt x="1464" y="478"/>
                    <a:pt x="1571" y="276"/>
                  </a:cubicBezTo>
                  <a:cubicBezTo>
                    <a:pt x="1619" y="169"/>
                    <a:pt x="1559" y="38"/>
                    <a:pt x="1440" y="14"/>
                  </a:cubicBezTo>
                  <a:cubicBezTo>
                    <a:pt x="1395" y="5"/>
                    <a:pt x="1349" y="1"/>
                    <a:pt x="1303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Google Shape;1194;p50">
              <a:extLst>
                <a:ext uri="{FF2B5EF4-FFF2-40B4-BE49-F238E27FC236}">
                  <a16:creationId xmlns:a16="http://schemas.microsoft.com/office/drawing/2014/main" id="{18E5F176-9901-685D-EC18-C5A063D7DDC1}"/>
                </a:ext>
              </a:extLst>
            </p:cNvPr>
            <p:cNvSpPr/>
            <p:nvPr/>
          </p:nvSpPr>
          <p:spPr>
            <a:xfrm>
              <a:off x="1171400" y="1823250"/>
              <a:ext cx="72375" cy="64750"/>
            </a:xfrm>
            <a:custGeom>
              <a:avLst/>
              <a:gdLst/>
              <a:ahLst/>
              <a:cxnLst/>
              <a:rect l="l" t="t" r="r" b="b"/>
              <a:pathLst>
                <a:path w="2895" h="2590" extrusionOk="0">
                  <a:moveTo>
                    <a:pt x="1323" y="838"/>
                  </a:moveTo>
                  <a:lnTo>
                    <a:pt x="1323" y="838"/>
                  </a:lnTo>
                  <a:cubicBezTo>
                    <a:pt x="1215" y="1088"/>
                    <a:pt x="1084" y="1338"/>
                    <a:pt x="930" y="1552"/>
                  </a:cubicBezTo>
                  <a:cubicBezTo>
                    <a:pt x="846" y="1683"/>
                    <a:pt x="751" y="1802"/>
                    <a:pt x="644" y="1921"/>
                  </a:cubicBezTo>
                  <a:cubicBezTo>
                    <a:pt x="608" y="1969"/>
                    <a:pt x="561" y="2016"/>
                    <a:pt x="513" y="2064"/>
                  </a:cubicBezTo>
                  <a:lnTo>
                    <a:pt x="572" y="1993"/>
                  </a:lnTo>
                  <a:cubicBezTo>
                    <a:pt x="561" y="1707"/>
                    <a:pt x="644" y="1421"/>
                    <a:pt x="787" y="1159"/>
                  </a:cubicBezTo>
                  <a:cubicBezTo>
                    <a:pt x="906" y="969"/>
                    <a:pt x="1108" y="850"/>
                    <a:pt x="1323" y="838"/>
                  </a:cubicBezTo>
                  <a:close/>
                  <a:moveTo>
                    <a:pt x="1672" y="1"/>
                  </a:moveTo>
                  <a:cubicBezTo>
                    <a:pt x="1613" y="1"/>
                    <a:pt x="1562" y="33"/>
                    <a:pt x="1549" y="111"/>
                  </a:cubicBezTo>
                  <a:cubicBezTo>
                    <a:pt x="1525" y="219"/>
                    <a:pt x="1489" y="338"/>
                    <a:pt x="1465" y="445"/>
                  </a:cubicBezTo>
                  <a:cubicBezTo>
                    <a:pt x="1430" y="433"/>
                    <a:pt x="1382" y="421"/>
                    <a:pt x="1346" y="421"/>
                  </a:cubicBezTo>
                  <a:cubicBezTo>
                    <a:pt x="1323" y="419"/>
                    <a:pt x="1299" y="419"/>
                    <a:pt x="1276" y="419"/>
                  </a:cubicBezTo>
                  <a:cubicBezTo>
                    <a:pt x="572" y="419"/>
                    <a:pt x="211" y="1108"/>
                    <a:pt x="96" y="1731"/>
                  </a:cubicBezTo>
                  <a:cubicBezTo>
                    <a:pt x="61" y="1981"/>
                    <a:pt x="1" y="2302"/>
                    <a:pt x="215" y="2481"/>
                  </a:cubicBezTo>
                  <a:cubicBezTo>
                    <a:pt x="301" y="2557"/>
                    <a:pt x="398" y="2589"/>
                    <a:pt x="496" y="2589"/>
                  </a:cubicBezTo>
                  <a:cubicBezTo>
                    <a:pt x="643" y="2589"/>
                    <a:pt x="792" y="2516"/>
                    <a:pt x="906" y="2409"/>
                  </a:cubicBezTo>
                  <a:cubicBezTo>
                    <a:pt x="1263" y="2040"/>
                    <a:pt x="1525" y="1600"/>
                    <a:pt x="1680" y="1123"/>
                  </a:cubicBezTo>
                  <a:cubicBezTo>
                    <a:pt x="1787" y="1338"/>
                    <a:pt x="1811" y="1576"/>
                    <a:pt x="1918" y="1802"/>
                  </a:cubicBezTo>
                  <a:cubicBezTo>
                    <a:pt x="2042" y="2060"/>
                    <a:pt x="2272" y="2335"/>
                    <a:pt x="2564" y="2335"/>
                  </a:cubicBezTo>
                  <a:cubicBezTo>
                    <a:pt x="2609" y="2335"/>
                    <a:pt x="2656" y="2328"/>
                    <a:pt x="2704" y="2314"/>
                  </a:cubicBezTo>
                  <a:cubicBezTo>
                    <a:pt x="2894" y="2266"/>
                    <a:pt x="2870" y="2052"/>
                    <a:pt x="2728" y="1969"/>
                  </a:cubicBezTo>
                  <a:cubicBezTo>
                    <a:pt x="2525" y="1862"/>
                    <a:pt x="2370" y="1683"/>
                    <a:pt x="2299" y="1481"/>
                  </a:cubicBezTo>
                  <a:cubicBezTo>
                    <a:pt x="2239" y="1266"/>
                    <a:pt x="2168" y="1064"/>
                    <a:pt x="2073" y="873"/>
                  </a:cubicBezTo>
                  <a:cubicBezTo>
                    <a:pt x="2001" y="766"/>
                    <a:pt x="1918" y="671"/>
                    <a:pt x="1823" y="600"/>
                  </a:cubicBezTo>
                  <a:cubicBezTo>
                    <a:pt x="1846" y="469"/>
                    <a:pt x="1870" y="350"/>
                    <a:pt x="1882" y="219"/>
                  </a:cubicBezTo>
                  <a:cubicBezTo>
                    <a:pt x="1897" y="98"/>
                    <a:pt x="1773" y="1"/>
                    <a:pt x="1672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Google Shape;1195;p50">
              <a:extLst>
                <a:ext uri="{FF2B5EF4-FFF2-40B4-BE49-F238E27FC236}">
                  <a16:creationId xmlns:a16="http://schemas.microsoft.com/office/drawing/2014/main" id="{275FCCAC-7CC0-4E81-BC76-F234EA5293F3}"/>
                </a:ext>
              </a:extLst>
            </p:cNvPr>
            <p:cNvSpPr/>
            <p:nvPr/>
          </p:nvSpPr>
          <p:spPr>
            <a:xfrm>
              <a:off x="1237800" y="1790050"/>
              <a:ext cx="41400" cy="109525"/>
            </a:xfrm>
            <a:custGeom>
              <a:avLst/>
              <a:gdLst/>
              <a:ahLst/>
              <a:cxnLst/>
              <a:rect l="l" t="t" r="r" b="b"/>
              <a:pathLst>
                <a:path w="1656" h="4381" extrusionOk="0">
                  <a:moveTo>
                    <a:pt x="81" y="0"/>
                  </a:moveTo>
                  <a:cubicBezTo>
                    <a:pt x="51" y="0"/>
                    <a:pt x="24" y="18"/>
                    <a:pt x="24" y="58"/>
                  </a:cubicBezTo>
                  <a:cubicBezTo>
                    <a:pt x="0" y="666"/>
                    <a:pt x="679" y="1047"/>
                    <a:pt x="893" y="1594"/>
                  </a:cubicBezTo>
                  <a:cubicBezTo>
                    <a:pt x="1238" y="2451"/>
                    <a:pt x="1095" y="3249"/>
                    <a:pt x="762" y="4071"/>
                  </a:cubicBezTo>
                  <a:cubicBezTo>
                    <a:pt x="697" y="4243"/>
                    <a:pt x="828" y="4381"/>
                    <a:pt x="971" y="4381"/>
                  </a:cubicBezTo>
                  <a:cubicBezTo>
                    <a:pt x="1036" y="4381"/>
                    <a:pt x="1103" y="4352"/>
                    <a:pt x="1155" y="4285"/>
                  </a:cubicBezTo>
                  <a:cubicBezTo>
                    <a:pt x="1584" y="3678"/>
                    <a:pt x="1655" y="2880"/>
                    <a:pt x="1500" y="2154"/>
                  </a:cubicBezTo>
                  <a:cubicBezTo>
                    <a:pt x="1417" y="1773"/>
                    <a:pt x="1262" y="1404"/>
                    <a:pt x="1036" y="1082"/>
                  </a:cubicBezTo>
                  <a:cubicBezTo>
                    <a:pt x="786" y="713"/>
                    <a:pt x="298" y="475"/>
                    <a:pt x="155" y="58"/>
                  </a:cubicBezTo>
                  <a:cubicBezTo>
                    <a:pt x="149" y="21"/>
                    <a:pt x="114" y="0"/>
                    <a:pt x="81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Google Shape;1196;p50">
              <a:extLst>
                <a:ext uri="{FF2B5EF4-FFF2-40B4-BE49-F238E27FC236}">
                  <a16:creationId xmlns:a16="http://schemas.microsoft.com/office/drawing/2014/main" id="{6F38D080-FFB2-A1AF-9EEF-8ABC093A6233}"/>
                </a:ext>
              </a:extLst>
            </p:cNvPr>
            <p:cNvSpPr/>
            <p:nvPr/>
          </p:nvSpPr>
          <p:spPr>
            <a:xfrm>
              <a:off x="1294425" y="1802225"/>
              <a:ext cx="54925" cy="23650"/>
            </a:xfrm>
            <a:custGeom>
              <a:avLst/>
              <a:gdLst/>
              <a:ahLst/>
              <a:cxnLst/>
              <a:rect l="l" t="t" r="r" b="b"/>
              <a:pathLst>
                <a:path w="2197" h="946" extrusionOk="0">
                  <a:moveTo>
                    <a:pt x="1842" y="1"/>
                  </a:moveTo>
                  <a:cubicBezTo>
                    <a:pt x="1819" y="1"/>
                    <a:pt x="1795" y="4"/>
                    <a:pt x="1771" y="12"/>
                  </a:cubicBezTo>
                  <a:cubicBezTo>
                    <a:pt x="1236" y="190"/>
                    <a:pt x="712" y="417"/>
                    <a:pt x="188" y="607"/>
                  </a:cubicBezTo>
                  <a:cubicBezTo>
                    <a:pt x="0" y="684"/>
                    <a:pt x="140" y="946"/>
                    <a:pt x="303" y="946"/>
                  </a:cubicBezTo>
                  <a:cubicBezTo>
                    <a:pt x="316" y="946"/>
                    <a:pt x="329" y="944"/>
                    <a:pt x="343" y="941"/>
                  </a:cubicBezTo>
                  <a:cubicBezTo>
                    <a:pt x="866" y="774"/>
                    <a:pt x="1414" y="631"/>
                    <a:pt x="1926" y="440"/>
                  </a:cubicBezTo>
                  <a:cubicBezTo>
                    <a:pt x="2196" y="343"/>
                    <a:pt x="2064" y="1"/>
                    <a:pt x="1842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Google Shape;1197;p50">
              <a:extLst>
                <a:ext uri="{FF2B5EF4-FFF2-40B4-BE49-F238E27FC236}">
                  <a16:creationId xmlns:a16="http://schemas.microsoft.com/office/drawing/2014/main" id="{94B7B7F3-ECFF-0687-4612-0FA28E0012EE}"/>
                </a:ext>
              </a:extLst>
            </p:cNvPr>
            <p:cNvSpPr/>
            <p:nvPr/>
          </p:nvSpPr>
          <p:spPr>
            <a:xfrm>
              <a:off x="1295650" y="1783750"/>
              <a:ext cx="47750" cy="23300"/>
            </a:xfrm>
            <a:custGeom>
              <a:avLst/>
              <a:gdLst/>
              <a:ahLst/>
              <a:cxnLst/>
              <a:rect l="l" t="t" r="r" b="b"/>
              <a:pathLst>
                <a:path w="1910" h="932" extrusionOk="0">
                  <a:moveTo>
                    <a:pt x="1677" y="0"/>
                  </a:moveTo>
                  <a:cubicBezTo>
                    <a:pt x="1672" y="0"/>
                    <a:pt x="1667" y="0"/>
                    <a:pt x="1663" y="1"/>
                  </a:cubicBezTo>
                  <a:cubicBezTo>
                    <a:pt x="1413" y="1"/>
                    <a:pt x="1210" y="120"/>
                    <a:pt x="984" y="227"/>
                  </a:cubicBezTo>
                  <a:lnTo>
                    <a:pt x="222" y="572"/>
                  </a:lnTo>
                  <a:cubicBezTo>
                    <a:pt x="0" y="667"/>
                    <a:pt x="181" y="931"/>
                    <a:pt x="375" y="931"/>
                  </a:cubicBezTo>
                  <a:cubicBezTo>
                    <a:pt x="399" y="931"/>
                    <a:pt x="424" y="927"/>
                    <a:pt x="448" y="918"/>
                  </a:cubicBezTo>
                  <a:lnTo>
                    <a:pt x="1198" y="620"/>
                  </a:lnTo>
                  <a:cubicBezTo>
                    <a:pt x="1401" y="537"/>
                    <a:pt x="1663" y="465"/>
                    <a:pt x="1818" y="298"/>
                  </a:cubicBezTo>
                  <a:cubicBezTo>
                    <a:pt x="1910" y="183"/>
                    <a:pt x="1823" y="0"/>
                    <a:pt x="1677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Google Shape;1198;p50">
              <a:extLst>
                <a:ext uri="{FF2B5EF4-FFF2-40B4-BE49-F238E27FC236}">
                  <a16:creationId xmlns:a16="http://schemas.microsoft.com/office/drawing/2014/main" id="{FC075241-C39A-02B7-9404-B90410C8A158}"/>
                </a:ext>
              </a:extLst>
            </p:cNvPr>
            <p:cNvSpPr/>
            <p:nvPr/>
          </p:nvSpPr>
          <p:spPr>
            <a:xfrm>
              <a:off x="1370850" y="1761700"/>
              <a:ext cx="51275" cy="21925"/>
            </a:xfrm>
            <a:custGeom>
              <a:avLst/>
              <a:gdLst/>
              <a:ahLst/>
              <a:cxnLst/>
              <a:rect l="l" t="t" r="r" b="b"/>
              <a:pathLst>
                <a:path w="2051" h="877" extrusionOk="0">
                  <a:moveTo>
                    <a:pt x="1633" y="0"/>
                  </a:moveTo>
                  <a:cubicBezTo>
                    <a:pt x="1625" y="0"/>
                    <a:pt x="1616" y="1"/>
                    <a:pt x="1608" y="2"/>
                  </a:cubicBezTo>
                  <a:cubicBezTo>
                    <a:pt x="1310" y="61"/>
                    <a:pt x="1024" y="156"/>
                    <a:pt x="738" y="276"/>
                  </a:cubicBezTo>
                  <a:cubicBezTo>
                    <a:pt x="524" y="359"/>
                    <a:pt x="250" y="406"/>
                    <a:pt x="84" y="597"/>
                  </a:cubicBezTo>
                  <a:cubicBezTo>
                    <a:pt x="0" y="704"/>
                    <a:pt x="84" y="871"/>
                    <a:pt x="214" y="871"/>
                  </a:cubicBezTo>
                  <a:cubicBezTo>
                    <a:pt x="248" y="875"/>
                    <a:pt x="280" y="877"/>
                    <a:pt x="313" y="877"/>
                  </a:cubicBezTo>
                  <a:cubicBezTo>
                    <a:pt x="563" y="877"/>
                    <a:pt x="804" y="766"/>
                    <a:pt x="1036" y="692"/>
                  </a:cubicBezTo>
                  <a:cubicBezTo>
                    <a:pt x="1310" y="633"/>
                    <a:pt x="1572" y="537"/>
                    <a:pt x="1822" y="406"/>
                  </a:cubicBezTo>
                  <a:cubicBezTo>
                    <a:pt x="2051" y="269"/>
                    <a:pt x="1840" y="0"/>
                    <a:pt x="1633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Google Shape;1199;p50">
              <a:extLst>
                <a:ext uri="{FF2B5EF4-FFF2-40B4-BE49-F238E27FC236}">
                  <a16:creationId xmlns:a16="http://schemas.microsoft.com/office/drawing/2014/main" id="{266E376F-F5FD-B1A0-25C6-F75C04EDB107}"/>
                </a:ext>
              </a:extLst>
            </p:cNvPr>
            <p:cNvSpPr/>
            <p:nvPr/>
          </p:nvSpPr>
          <p:spPr>
            <a:xfrm>
              <a:off x="1436025" y="1725900"/>
              <a:ext cx="53900" cy="53875"/>
            </a:xfrm>
            <a:custGeom>
              <a:avLst/>
              <a:gdLst/>
              <a:ahLst/>
              <a:cxnLst/>
              <a:rect l="l" t="t" r="r" b="b"/>
              <a:pathLst>
                <a:path w="2156" h="2155" extrusionOk="0">
                  <a:moveTo>
                    <a:pt x="1140" y="0"/>
                  </a:moveTo>
                  <a:cubicBezTo>
                    <a:pt x="1129" y="0"/>
                    <a:pt x="1119" y="2"/>
                    <a:pt x="1108" y="5"/>
                  </a:cubicBezTo>
                  <a:cubicBezTo>
                    <a:pt x="667" y="148"/>
                    <a:pt x="298" y="445"/>
                    <a:pt x="60" y="826"/>
                  </a:cubicBezTo>
                  <a:cubicBezTo>
                    <a:pt x="1" y="934"/>
                    <a:pt x="108" y="1065"/>
                    <a:pt x="215" y="1065"/>
                  </a:cubicBezTo>
                  <a:cubicBezTo>
                    <a:pt x="441" y="1065"/>
                    <a:pt x="667" y="1088"/>
                    <a:pt x="894" y="1112"/>
                  </a:cubicBezTo>
                  <a:cubicBezTo>
                    <a:pt x="1084" y="1136"/>
                    <a:pt x="1429" y="1148"/>
                    <a:pt x="1584" y="1279"/>
                  </a:cubicBezTo>
                  <a:cubicBezTo>
                    <a:pt x="1715" y="1315"/>
                    <a:pt x="1727" y="1398"/>
                    <a:pt x="1632" y="1529"/>
                  </a:cubicBezTo>
                  <a:lnTo>
                    <a:pt x="1525" y="1624"/>
                  </a:lnTo>
                  <a:cubicBezTo>
                    <a:pt x="1429" y="1684"/>
                    <a:pt x="1322" y="1731"/>
                    <a:pt x="1215" y="1755"/>
                  </a:cubicBezTo>
                  <a:cubicBezTo>
                    <a:pt x="1060" y="1755"/>
                    <a:pt x="894" y="1767"/>
                    <a:pt x="739" y="1803"/>
                  </a:cubicBezTo>
                  <a:cubicBezTo>
                    <a:pt x="667" y="1827"/>
                    <a:pt x="679" y="1922"/>
                    <a:pt x="727" y="1969"/>
                  </a:cubicBezTo>
                  <a:cubicBezTo>
                    <a:pt x="831" y="2099"/>
                    <a:pt x="995" y="2154"/>
                    <a:pt x="1173" y="2154"/>
                  </a:cubicBezTo>
                  <a:cubicBezTo>
                    <a:pt x="1588" y="2154"/>
                    <a:pt x="2083" y="1856"/>
                    <a:pt x="2108" y="1481"/>
                  </a:cubicBezTo>
                  <a:cubicBezTo>
                    <a:pt x="2156" y="826"/>
                    <a:pt x="1108" y="755"/>
                    <a:pt x="489" y="755"/>
                  </a:cubicBezTo>
                  <a:cubicBezTo>
                    <a:pt x="667" y="505"/>
                    <a:pt x="929" y="303"/>
                    <a:pt x="1227" y="207"/>
                  </a:cubicBezTo>
                  <a:cubicBezTo>
                    <a:pt x="1346" y="153"/>
                    <a:pt x="1248" y="0"/>
                    <a:pt x="1140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Google Shape;1200;p50">
              <a:extLst>
                <a:ext uri="{FF2B5EF4-FFF2-40B4-BE49-F238E27FC236}">
                  <a16:creationId xmlns:a16="http://schemas.microsoft.com/office/drawing/2014/main" id="{257C3E61-5601-4F50-3482-56049C0B0F59}"/>
                </a:ext>
              </a:extLst>
            </p:cNvPr>
            <p:cNvSpPr/>
            <p:nvPr/>
          </p:nvSpPr>
          <p:spPr>
            <a:xfrm>
              <a:off x="1486750" y="1728050"/>
              <a:ext cx="18350" cy="37900"/>
            </a:xfrm>
            <a:custGeom>
              <a:avLst/>
              <a:gdLst/>
              <a:ahLst/>
              <a:cxnLst/>
              <a:rect l="l" t="t" r="r" b="b"/>
              <a:pathLst>
                <a:path w="734" h="1516" extrusionOk="0">
                  <a:moveTo>
                    <a:pt x="114" y="0"/>
                  </a:moveTo>
                  <a:cubicBezTo>
                    <a:pt x="52" y="0"/>
                    <a:pt x="0" y="39"/>
                    <a:pt x="20" y="121"/>
                  </a:cubicBezTo>
                  <a:cubicBezTo>
                    <a:pt x="115" y="550"/>
                    <a:pt x="103" y="1038"/>
                    <a:pt x="341" y="1407"/>
                  </a:cubicBezTo>
                  <a:cubicBezTo>
                    <a:pt x="387" y="1479"/>
                    <a:pt x="467" y="1516"/>
                    <a:pt x="542" y="1516"/>
                  </a:cubicBezTo>
                  <a:cubicBezTo>
                    <a:pt x="642" y="1516"/>
                    <a:pt x="734" y="1452"/>
                    <a:pt x="734" y="1324"/>
                  </a:cubicBezTo>
                  <a:cubicBezTo>
                    <a:pt x="722" y="895"/>
                    <a:pt x="412" y="479"/>
                    <a:pt x="258" y="86"/>
                  </a:cubicBezTo>
                  <a:cubicBezTo>
                    <a:pt x="230" y="30"/>
                    <a:pt x="168" y="0"/>
                    <a:pt x="114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Google Shape;1201;p50">
              <a:extLst>
                <a:ext uri="{FF2B5EF4-FFF2-40B4-BE49-F238E27FC236}">
                  <a16:creationId xmlns:a16="http://schemas.microsoft.com/office/drawing/2014/main" id="{58C75490-5544-C784-C468-3EDBF5B64499}"/>
                </a:ext>
              </a:extLst>
            </p:cNvPr>
            <p:cNvSpPr/>
            <p:nvPr/>
          </p:nvSpPr>
          <p:spPr>
            <a:xfrm>
              <a:off x="1484800" y="1699850"/>
              <a:ext cx="13250" cy="8025"/>
            </a:xfrm>
            <a:custGeom>
              <a:avLst/>
              <a:gdLst/>
              <a:ahLst/>
              <a:cxnLst/>
              <a:rect l="l" t="t" r="r" b="b"/>
              <a:pathLst>
                <a:path w="530" h="321" extrusionOk="0">
                  <a:moveTo>
                    <a:pt x="237" y="0"/>
                  </a:moveTo>
                  <a:cubicBezTo>
                    <a:pt x="219" y="0"/>
                    <a:pt x="200" y="4"/>
                    <a:pt x="181" y="11"/>
                  </a:cubicBezTo>
                  <a:cubicBezTo>
                    <a:pt x="1" y="85"/>
                    <a:pt x="141" y="320"/>
                    <a:pt x="301" y="320"/>
                  </a:cubicBezTo>
                  <a:cubicBezTo>
                    <a:pt x="320" y="320"/>
                    <a:pt x="340" y="317"/>
                    <a:pt x="359" y="309"/>
                  </a:cubicBezTo>
                  <a:cubicBezTo>
                    <a:pt x="530" y="245"/>
                    <a:pt x="395" y="0"/>
                    <a:pt x="237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Google Shape;1202;p50">
              <a:extLst>
                <a:ext uri="{FF2B5EF4-FFF2-40B4-BE49-F238E27FC236}">
                  <a16:creationId xmlns:a16="http://schemas.microsoft.com/office/drawing/2014/main" id="{566D1742-2DA0-8CC8-74DC-7A0E26D8DF6C}"/>
                </a:ext>
              </a:extLst>
            </p:cNvPr>
            <p:cNvSpPr/>
            <p:nvPr/>
          </p:nvSpPr>
          <p:spPr>
            <a:xfrm>
              <a:off x="1508900" y="1716475"/>
              <a:ext cx="60500" cy="39825"/>
            </a:xfrm>
            <a:custGeom>
              <a:avLst/>
              <a:gdLst/>
              <a:ahLst/>
              <a:cxnLst/>
              <a:rect l="l" t="t" r="r" b="b"/>
              <a:pathLst>
                <a:path w="2420" h="1593" extrusionOk="0">
                  <a:moveTo>
                    <a:pt x="1063" y="0"/>
                  </a:moveTo>
                  <a:cubicBezTo>
                    <a:pt x="990" y="0"/>
                    <a:pt x="917" y="12"/>
                    <a:pt x="848" y="37"/>
                  </a:cubicBezTo>
                  <a:cubicBezTo>
                    <a:pt x="538" y="144"/>
                    <a:pt x="324" y="418"/>
                    <a:pt x="288" y="739"/>
                  </a:cubicBezTo>
                  <a:cubicBezTo>
                    <a:pt x="258" y="700"/>
                    <a:pt x="208" y="681"/>
                    <a:pt x="160" y="681"/>
                  </a:cubicBezTo>
                  <a:cubicBezTo>
                    <a:pt x="78" y="681"/>
                    <a:pt x="1" y="736"/>
                    <a:pt x="38" y="834"/>
                  </a:cubicBezTo>
                  <a:cubicBezTo>
                    <a:pt x="134" y="1037"/>
                    <a:pt x="205" y="1227"/>
                    <a:pt x="265" y="1442"/>
                  </a:cubicBezTo>
                  <a:cubicBezTo>
                    <a:pt x="299" y="1539"/>
                    <a:pt x="408" y="1592"/>
                    <a:pt x="510" y="1592"/>
                  </a:cubicBezTo>
                  <a:cubicBezTo>
                    <a:pt x="620" y="1592"/>
                    <a:pt x="723" y="1530"/>
                    <a:pt x="717" y="1394"/>
                  </a:cubicBezTo>
                  <a:cubicBezTo>
                    <a:pt x="705" y="1132"/>
                    <a:pt x="669" y="846"/>
                    <a:pt x="812" y="620"/>
                  </a:cubicBezTo>
                  <a:cubicBezTo>
                    <a:pt x="880" y="501"/>
                    <a:pt x="1003" y="430"/>
                    <a:pt x="1129" y="430"/>
                  </a:cubicBezTo>
                  <a:cubicBezTo>
                    <a:pt x="1179" y="430"/>
                    <a:pt x="1229" y="442"/>
                    <a:pt x="1277" y="465"/>
                  </a:cubicBezTo>
                  <a:cubicBezTo>
                    <a:pt x="1348" y="513"/>
                    <a:pt x="1443" y="680"/>
                    <a:pt x="1515" y="751"/>
                  </a:cubicBezTo>
                  <a:cubicBezTo>
                    <a:pt x="1665" y="928"/>
                    <a:pt x="1868" y="1046"/>
                    <a:pt x="2085" y="1046"/>
                  </a:cubicBezTo>
                  <a:cubicBezTo>
                    <a:pt x="2160" y="1046"/>
                    <a:pt x="2236" y="1032"/>
                    <a:pt x="2312" y="1001"/>
                  </a:cubicBezTo>
                  <a:cubicBezTo>
                    <a:pt x="2360" y="977"/>
                    <a:pt x="2396" y="930"/>
                    <a:pt x="2408" y="870"/>
                  </a:cubicBezTo>
                  <a:lnTo>
                    <a:pt x="2408" y="799"/>
                  </a:lnTo>
                  <a:cubicBezTo>
                    <a:pt x="2420" y="703"/>
                    <a:pt x="2348" y="608"/>
                    <a:pt x="2253" y="608"/>
                  </a:cubicBezTo>
                  <a:cubicBezTo>
                    <a:pt x="2062" y="608"/>
                    <a:pt x="1872" y="537"/>
                    <a:pt x="1741" y="394"/>
                  </a:cubicBezTo>
                  <a:cubicBezTo>
                    <a:pt x="1670" y="299"/>
                    <a:pt x="1574" y="203"/>
                    <a:pt x="1479" y="132"/>
                  </a:cubicBezTo>
                  <a:cubicBezTo>
                    <a:pt x="1353" y="45"/>
                    <a:pt x="1207" y="0"/>
                    <a:pt x="1063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Google Shape;1203;p50">
              <a:extLst>
                <a:ext uri="{FF2B5EF4-FFF2-40B4-BE49-F238E27FC236}">
                  <a16:creationId xmlns:a16="http://schemas.microsoft.com/office/drawing/2014/main" id="{8357C41A-35F0-76DE-0F7D-9406BE662780}"/>
                </a:ext>
              </a:extLst>
            </p:cNvPr>
            <p:cNvSpPr/>
            <p:nvPr/>
          </p:nvSpPr>
          <p:spPr>
            <a:xfrm>
              <a:off x="1586950" y="1680475"/>
              <a:ext cx="56100" cy="59375"/>
            </a:xfrm>
            <a:custGeom>
              <a:avLst/>
              <a:gdLst/>
              <a:ahLst/>
              <a:cxnLst/>
              <a:rect l="l" t="t" r="r" b="b"/>
              <a:pathLst>
                <a:path w="2244" h="2375" extrusionOk="0">
                  <a:moveTo>
                    <a:pt x="487" y="609"/>
                  </a:moveTo>
                  <a:cubicBezTo>
                    <a:pt x="565" y="609"/>
                    <a:pt x="625" y="771"/>
                    <a:pt x="667" y="834"/>
                  </a:cubicBezTo>
                  <a:cubicBezTo>
                    <a:pt x="703" y="881"/>
                    <a:pt x="738" y="929"/>
                    <a:pt x="774" y="977"/>
                  </a:cubicBezTo>
                  <a:cubicBezTo>
                    <a:pt x="738" y="1227"/>
                    <a:pt x="655" y="1477"/>
                    <a:pt x="524" y="1691"/>
                  </a:cubicBezTo>
                  <a:cubicBezTo>
                    <a:pt x="417" y="1524"/>
                    <a:pt x="357" y="1334"/>
                    <a:pt x="357" y="1131"/>
                  </a:cubicBezTo>
                  <a:cubicBezTo>
                    <a:pt x="357" y="1036"/>
                    <a:pt x="357" y="691"/>
                    <a:pt x="453" y="619"/>
                  </a:cubicBezTo>
                  <a:cubicBezTo>
                    <a:pt x="464" y="612"/>
                    <a:pt x="476" y="609"/>
                    <a:pt x="487" y="609"/>
                  </a:cubicBezTo>
                  <a:close/>
                  <a:moveTo>
                    <a:pt x="912" y="0"/>
                  </a:moveTo>
                  <a:cubicBezTo>
                    <a:pt x="829" y="0"/>
                    <a:pt x="763" y="45"/>
                    <a:pt x="786" y="155"/>
                  </a:cubicBezTo>
                  <a:cubicBezTo>
                    <a:pt x="798" y="226"/>
                    <a:pt x="786" y="286"/>
                    <a:pt x="798" y="357"/>
                  </a:cubicBezTo>
                  <a:cubicBezTo>
                    <a:pt x="699" y="275"/>
                    <a:pt x="582" y="204"/>
                    <a:pt x="461" y="204"/>
                  </a:cubicBezTo>
                  <a:cubicBezTo>
                    <a:pt x="407" y="204"/>
                    <a:pt x="352" y="218"/>
                    <a:pt x="298" y="250"/>
                  </a:cubicBezTo>
                  <a:cubicBezTo>
                    <a:pt x="48" y="405"/>
                    <a:pt x="0" y="858"/>
                    <a:pt x="0" y="1108"/>
                  </a:cubicBezTo>
                  <a:cubicBezTo>
                    <a:pt x="0" y="1524"/>
                    <a:pt x="119" y="1917"/>
                    <a:pt x="369" y="2251"/>
                  </a:cubicBezTo>
                  <a:cubicBezTo>
                    <a:pt x="421" y="2324"/>
                    <a:pt x="527" y="2375"/>
                    <a:pt x="626" y="2375"/>
                  </a:cubicBezTo>
                  <a:cubicBezTo>
                    <a:pt x="687" y="2375"/>
                    <a:pt x="745" y="2356"/>
                    <a:pt x="786" y="2310"/>
                  </a:cubicBezTo>
                  <a:cubicBezTo>
                    <a:pt x="988" y="2060"/>
                    <a:pt x="1131" y="1774"/>
                    <a:pt x="1215" y="1465"/>
                  </a:cubicBezTo>
                  <a:cubicBezTo>
                    <a:pt x="1417" y="1655"/>
                    <a:pt x="1667" y="1774"/>
                    <a:pt x="1929" y="1834"/>
                  </a:cubicBezTo>
                  <a:cubicBezTo>
                    <a:pt x="1952" y="1839"/>
                    <a:pt x="1974" y="1842"/>
                    <a:pt x="1994" y="1842"/>
                  </a:cubicBezTo>
                  <a:cubicBezTo>
                    <a:pt x="2192" y="1842"/>
                    <a:pt x="2244" y="1596"/>
                    <a:pt x="2060" y="1477"/>
                  </a:cubicBezTo>
                  <a:cubicBezTo>
                    <a:pt x="1834" y="1346"/>
                    <a:pt x="1607" y="1215"/>
                    <a:pt x="1405" y="1060"/>
                  </a:cubicBezTo>
                  <a:cubicBezTo>
                    <a:pt x="1357" y="1024"/>
                    <a:pt x="1334" y="988"/>
                    <a:pt x="1286" y="941"/>
                  </a:cubicBezTo>
                  <a:cubicBezTo>
                    <a:pt x="1298" y="667"/>
                    <a:pt x="1250" y="381"/>
                    <a:pt x="1143" y="131"/>
                  </a:cubicBezTo>
                  <a:cubicBezTo>
                    <a:pt x="1106" y="51"/>
                    <a:pt x="1000" y="0"/>
                    <a:pt x="912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Google Shape;1204;p50">
              <a:extLst>
                <a:ext uri="{FF2B5EF4-FFF2-40B4-BE49-F238E27FC236}">
                  <a16:creationId xmlns:a16="http://schemas.microsoft.com/office/drawing/2014/main" id="{14A5478C-7982-FE88-4E20-9CDE90EDA633}"/>
                </a:ext>
              </a:extLst>
            </p:cNvPr>
            <p:cNvSpPr/>
            <p:nvPr/>
          </p:nvSpPr>
          <p:spPr>
            <a:xfrm>
              <a:off x="1004725" y="2148925"/>
              <a:ext cx="74600" cy="62600"/>
            </a:xfrm>
            <a:custGeom>
              <a:avLst/>
              <a:gdLst/>
              <a:ahLst/>
              <a:cxnLst/>
              <a:rect l="l" t="t" r="r" b="b"/>
              <a:pathLst>
                <a:path w="2984" h="2504" extrusionOk="0">
                  <a:moveTo>
                    <a:pt x="1277" y="1"/>
                  </a:moveTo>
                  <a:cubicBezTo>
                    <a:pt x="1256" y="1"/>
                    <a:pt x="1236" y="5"/>
                    <a:pt x="1215" y="15"/>
                  </a:cubicBezTo>
                  <a:cubicBezTo>
                    <a:pt x="739" y="217"/>
                    <a:pt x="0" y="824"/>
                    <a:pt x="620" y="1336"/>
                  </a:cubicBezTo>
                  <a:cubicBezTo>
                    <a:pt x="820" y="1506"/>
                    <a:pt x="1055" y="1536"/>
                    <a:pt x="1296" y="1536"/>
                  </a:cubicBezTo>
                  <a:cubicBezTo>
                    <a:pt x="1428" y="1536"/>
                    <a:pt x="1561" y="1527"/>
                    <a:pt x="1691" y="1527"/>
                  </a:cubicBezTo>
                  <a:cubicBezTo>
                    <a:pt x="1822" y="1527"/>
                    <a:pt x="1953" y="1527"/>
                    <a:pt x="2084" y="1550"/>
                  </a:cubicBezTo>
                  <a:cubicBezTo>
                    <a:pt x="2096" y="1574"/>
                    <a:pt x="1727" y="1848"/>
                    <a:pt x="1727" y="1848"/>
                  </a:cubicBezTo>
                  <a:cubicBezTo>
                    <a:pt x="1513" y="1955"/>
                    <a:pt x="1286" y="2062"/>
                    <a:pt x="1048" y="2146"/>
                  </a:cubicBezTo>
                  <a:cubicBezTo>
                    <a:pt x="846" y="2241"/>
                    <a:pt x="1013" y="2491"/>
                    <a:pt x="1179" y="2503"/>
                  </a:cubicBezTo>
                  <a:cubicBezTo>
                    <a:pt x="1183" y="2503"/>
                    <a:pt x="1186" y="2503"/>
                    <a:pt x="1189" y="2503"/>
                  </a:cubicBezTo>
                  <a:cubicBezTo>
                    <a:pt x="1596" y="2503"/>
                    <a:pt x="2983" y="1820"/>
                    <a:pt x="2322" y="1324"/>
                  </a:cubicBezTo>
                  <a:cubicBezTo>
                    <a:pt x="2166" y="1202"/>
                    <a:pt x="1986" y="1174"/>
                    <a:pt x="1801" y="1174"/>
                  </a:cubicBezTo>
                  <a:cubicBezTo>
                    <a:pt x="1638" y="1174"/>
                    <a:pt x="1469" y="1196"/>
                    <a:pt x="1308" y="1196"/>
                  </a:cubicBezTo>
                  <a:cubicBezTo>
                    <a:pt x="1276" y="1196"/>
                    <a:pt x="1246" y="1195"/>
                    <a:pt x="1215" y="1193"/>
                  </a:cubicBezTo>
                  <a:cubicBezTo>
                    <a:pt x="917" y="1169"/>
                    <a:pt x="620" y="967"/>
                    <a:pt x="822" y="658"/>
                  </a:cubicBezTo>
                  <a:cubicBezTo>
                    <a:pt x="965" y="479"/>
                    <a:pt x="1155" y="348"/>
                    <a:pt x="1370" y="253"/>
                  </a:cubicBezTo>
                  <a:cubicBezTo>
                    <a:pt x="1514" y="180"/>
                    <a:pt x="1408" y="1"/>
                    <a:pt x="1277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5" name="Google Shape;1205;p50">
              <a:extLst>
                <a:ext uri="{FF2B5EF4-FFF2-40B4-BE49-F238E27FC236}">
                  <a16:creationId xmlns:a16="http://schemas.microsoft.com/office/drawing/2014/main" id="{42EE69AC-F9B1-6C9B-148C-C48889CA217A}"/>
                </a:ext>
              </a:extLst>
            </p:cNvPr>
            <p:cNvSpPr/>
            <p:nvPr/>
          </p:nvSpPr>
          <p:spPr>
            <a:xfrm>
              <a:off x="1081000" y="2146550"/>
              <a:ext cx="24625" cy="35175"/>
            </a:xfrm>
            <a:custGeom>
              <a:avLst/>
              <a:gdLst/>
              <a:ahLst/>
              <a:cxnLst/>
              <a:rect l="l" t="t" r="r" b="b"/>
              <a:pathLst>
                <a:path w="985" h="1407" extrusionOk="0">
                  <a:moveTo>
                    <a:pt x="230" y="1"/>
                  </a:moveTo>
                  <a:cubicBezTo>
                    <a:pt x="115" y="1"/>
                    <a:pt x="0" y="87"/>
                    <a:pt x="45" y="229"/>
                  </a:cubicBezTo>
                  <a:cubicBezTo>
                    <a:pt x="140" y="562"/>
                    <a:pt x="259" y="907"/>
                    <a:pt x="390" y="1229"/>
                  </a:cubicBezTo>
                  <a:cubicBezTo>
                    <a:pt x="446" y="1350"/>
                    <a:pt x="572" y="1407"/>
                    <a:pt x="688" y="1407"/>
                  </a:cubicBezTo>
                  <a:cubicBezTo>
                    <a:pt x="846" y="1407"/>
                    <a:pt x="985" y="1302"/>
                    <a:pt x="902" y="1110"/>
                  </a:cubicBezTo>
                  <a:cubicBezTo>
                    <a:pt x="771" y="764"/>
                    <a:pt x="569" y="431"/>
                    <a:pt x="402" y="98"/>
                  </a:cubicBezTo>
                  <a:cubicBezTo>
                    <a:pt x="367" y="31"/>
                    <a:pt x="298" y="1"/>
                    <a:pt x="230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Google Shape;1206;p50">
              <a:extLst>
                <a:ext uri="{FF2B5EF4-FFF2-40B4-BE49-F238E27FC236}">
                  <a16:creationId xmlns:a16="http://schemas.microsoft.com/office/drawing/2014/main" id="{24C7542C-F868-A274-6637-9F5D039577D9}"/>
                </a:ext>
              </a:extLst>
            </p:cNvPr>
            <p:cNvSpPr/>
            <p:nvPr/>
          </p:nvSpPr>
          <p:spPr>
            <a:xfrm>
              <a:off x="1077900" y="2122025"/>
              <a:ext cx="18600" cy="10500"/>
            </a:xfrm>
            <a:custGeom>
              <a:avLst/>
              <a:gdLst/>
              <a:ahLst/>
              <a:cxnLst/>
              <a:rect l="l" t="t" r="r" b="b"/>
              <a:pathLst>
                <a:path w="744" h="420" extrusionOk="0">
                  <a:moveTo>
                    <a:pt x="329" y="0"/>
                  </a:moveTo>
                  <a:cubicBezTo>
                    <a:pt x="299" y="0"/>
                    <a:pt x="269" y="6"/>
                    <a:pt x="241" y="19"/>
                  </a:cubicBezTo>
                  <a:cubicBezTo>
                    <a:pt x="1" y="123"/>
                    <a:pt x="190" y="419"/>
                    <a:pt x="409" y="419"/>
                  </a:cubicBezTo>
                  <a:cubicBezTo>
                    <a:pt x="440" y="419"/>
                    <a:pt x="471" y="413"/>
                    <a:pt x="502" y="400"/>
                  </a:cubicBezTo>
                  <a:cubicBezTo>
                    <a:pt x="743" y="306"/>
                    <a:pt x="542" y="0"/>
                    <a:pt x="329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Google Shape;1207;p50">
              <a:extLst>
                <a:ext uri="{FF2B5EF4-FFF2-40B4-BE49-F238E27FC236}">
                  <a16:creationId xmlns:a16="http://schemas.microsoft.com/office/drawing/2014/main" id="{BC741855-F7D3-F9B0-557B-94A7201696BD}"/>
                </a:ext>
              </a:extLst>
            </p:cNvPr>
            <p:cNvSpPr/>
            <p:nvPr/>
          </p:nvSpPr>
          <p:spPr>
            <a:xfrm>
              <a:off x="1106000" y="2130700"/>
              <a:ext cx="75550" cy="36100"/>
            </a:xfrm>
            <a:custGeom>
              <a:avLst/>
              <a:gdLst/>
              <a:ahLst/>
              <a:cxnLst/>
              <a:rect l="l" t="t" r="r" b="b"/>
              <a:pathLst>
                <a:path w="3022" h="1444" extrusionOk="0">
                  <a:moveTo>
                    <a:pt x="1265" y="1"/>
                  </a:moveTo>
                  <a:cubicBezTo>
                    <a:pt x="1179" y="1"/>
                    <a:pt x="1093" y="10"/>
                    <a:pt x="1010" y="29"/>
                  </a:cubicBezTo>
                  <a:cubicBezTo>
                    <a:pt x="807" y="77"/>
                    <a:pt x="652" y="244"/>
                    <a:pt x="605" y="446"/>
                  </a:cubicBezTo>
                  <a:cubicBezTo>
                    <a:pt x="557" y="589"/>
                    <a:pt x="617" y="755"/>
                    <a:pt x="569" y="898"/>
                  </a:cubicBezTo>
                  <a:cubicBezTo>
                    <a:pt x="555" y="954"/>
                    <a:pt x="539" y="976"/>
                    <a:pt x="521" y="976"/>
                  </a:cubicBezTo>
                  <a:cubicBezTo>
                    <a:pt x="446" y="976"/>
                    <a:pt x="348" y="580"/>
                    <a:pt x="319" y="494"/>
                  </a:cubicBezTo>
                  <a:cubicBezTo>
                    <a:pt x="287" y="424"/>
                    <a:pt x="214" y="388"/>
                    <a:pt x="149" y="388"/>
                  </a:cubicBezTo>
                  <a:cubicBezTo>
                    <a:pt x="69" y="388"/>
                    <a:pt x="1" y="442"/>
                    <a:pt x="33" y="553"/>
                  </a:cubicBezTo>
                  <a:cubicBezTo>
                    <a:pt x="117" y="827"/>
                    <a:pt x="152" y="1351"/>
                    <a:pt x="510" y="1434"/>
                  </a:cubicBezTo>
                  <a:cubicBezTo>
                    <a:pt x="540" y="1441"/>
                    <a:pt x="569" y="1444"/>
                    <a:pt x="598" y="1444"/>
                  </a:cubicBezTo>
                  <a:cubicBezTo>
                    <a:pt x="831" y="1444"/>
                    <a:pt x="1015" y="1241"/>
                    <a:pt x="1057" y="1029"/>
                  </a:cubicBezTo>
                  <a:cubicBezTo>
                    <a:pt x="1069" y="958"/>
                    <a:pt x="1081" y="898"/>
                    <a:pt x="1069" y="839"/>
                  </a:cubicBezTo>
                  <a:cubicBezTo>
                    <a:pt x="1087" y="613"/>
                    <a:pt x="1186" y="489"/>
                    <a:pt x="1359" y="489"/>
                  </a:cubicBezTo>
                  <a:cubicBezTo>
                    <a:pt x="1423" y="489"/>
                    <a:pt x="1497" y="506"/>
                    <a:pt x="1581" y="541"/>
                  </a:cubicBezTo>
                  <a:cubicBezTo>
                    <a:pt x="1772" y="613"/>
                    <a:pt x="1926" y="732"/>
                    <a:pt x="2117" y="803"/>
                  </a:cubicBezTo>
                  <a:cubicBezTo>
                    <a:pt x="2246" y="846"/>
                    <a:pt x="2403" y="886"/>
                    <a:pt x="2551" y="886"/>
                  </a:cubicBezTo>
                  <a:cubicBezTo>
                    <a:pt x="2731" y="886"/>
                    <a:pt x="2896" y="826"/>
                    <a:pt x="2974" y="636"/>
                  </a:cubicBezTo>
                  <a:cubicBezTo>
                    <a:pt x="3022" y="505"/>
                    <a:pt x="2927" y="363"/>
                    <a:pt x="2784" y="363"/>
                  </a:cubicBezTo>
                  <a:cubicBezTo>
                    <a:pt x="2685" y="363"/>
                    <a:pt x="2591" y="370"/>
                    <a:pt x="2499" y="370"/>
                  </a:cubicBezTo>
                  <a:cubicBezTo>
                    <a:pt x="2391" y="370"/>
                    <a:pt x="2285" y="360"/>
                    <a:pt x="2176" y="315"/>
                  </a:cubicBezTo>
                  <a:cubicBezTo>
                    <a:pt x="2045" y="255"/>
                    <a:pt x="1926" y="184"/>
                    <a:pt x="1795" y="124"/>
                  </a:cubicBezTo>
                  <a:cubicBezTo>
                    <a:pt x="1633" y="43"/>
                    <a:pt x="1449" y="1"/>
                    <a:pt x="1265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Google Shape;1208;p50">
              <a:extLst>
                <a:ext uri="{FF2B5EF4-FFF2-40B4-BE49-F238E27FC236}">
                  <a16:creationId xmlns:a16="http://schemas.microsoft.com/office/drawing/2014/main" id="{5469BD48-7E85-B7EF-8DFE-87EDD07DF8EE}"/>
                </a:ext>
              </a:extLst>
            </p:cNvPr>
            <p:cNvSpPr/>
            <p:nvPr/>
          </p:nvSpPr>
          <p:spPr>
            <a:xfrm>
              <a:off x="1209175" y="2012150"/>
              <a:ext cx="99775" cy="83075"/>
            </a:xfrm>
            <a:custGeom>
              <a:avLst/>
              <a:gdLst/>
              <a:ahLst/>
              <a:cxnLst/>
              <a:rect l="l" t="t" r="r" b="b"/>
              <a:pathLst>
                <a:path w="3991" h="3323" extrusionOk="0">
                  <a:moveTo>
                    <a:pt x="3581" y="1"/>
                  </a:moveTo>
                  <a:cubicBezTo>
                    <a:pt x="3559" y="1"/>
                    <a:pt x="3537" y="3"/>
                    <a:pt x="3514" y="9"/>
                  </a:cubicBezTo>
                  <a:cubicBezTo>
                    <a:pt x="2348" y="306"/>
                    <a:pt x="1217" y="890"/>
                    <a:pt x="193" y="1497"/>
                  </a:cubicBezTo>
                  <a:cubicBezTo>
                    <a:pt x="1" y="1608"/>
                    <a:pt x="152" y="1856"/>
                    <a:pt x="325" y="1856"/>
                  </a:cubicBezTo>
                  <a:cubicBezTo>
                    <a:pt x="356" y="1856"/>
                    <a:pt x="388" y="1848"/>
                    <a:pt x="419" y="1830"/>
                  </a:cubicBezTo>
                  <a:cubicBezTo>
                    <a:pt x="645" y="1711"/>
                    <a:pt x="871" y="1604"/>
                    <a:pt x="1109" y="1497"/>
                  </a:cubicBezTo>
                  <a:cubicBezTo>
                    <a:pt x="1228" y="1747"/>
                    <a:pt x="1312" y="2021"/>
                    <a:pt x="1383" y="2295"/>
                  </a:cubicBezTo>
                  <a:cubicBezTo>
                    <a:pt x="1455" y="2604"/>
                    <a:pt x="1455" y="2938"/>
                    <a:pt x="1609" y="3223"/>
                  </a:cubicBezTo>
                  <a:cubicBezTo>
                    <a:pt x="1648" y="3289"/>
                    <a:pt x="1717" y="3322"/>
                    <a:pt x="1786" y="3322"/>
                  </a:cubicBezTo>
                  <a:cubicBezTo>
                    <a:pt x="1866" y="3322"/>
                    <a:pt x="1946" y="3277"/>
                    <a:pt x="1979" y="3188"/>
                  </a:cubicBezTo>
                  <a:cubicBezTo>
                    <a:pt x="2062" y="2854"/>
                    <a:pt x="1907" y="2473"/>
                    <a:pt x="1788" y="2164"/>
                  </a:cubicBezTo>
                  <a:cubicBezTo>
                    <a:pt x="1669" y="1878"/>
                    <a:pt x="1550" y="1616"/>
                    <a:pt x="1407" y="1354"/>
                  </a:cubicBezTo>
                  <a:cubicBezTo>
                    <a:pt x="1657" y="1247"/>
                    <a:pt x="1907" y="1140"/>
                    <a:pt x="2157" y="1045"/>
                  </a:cubicBezTo>
                  <a:cubicBezTo>
                    <a:pt x="2288" y="1295"/>
                    <a:pt x="2395" y="1557"/>
                    <a:pt x="2467" y="1818"/>
                  </a:cubicBezTo>
                  <a:cubicBezTo>
                    <a:pt x="2550" y="2140"/>
                    <a:pt x="2526" y="2414"/>
                    <a:pt x="2800" y="2604"/>
                  </a:cubicBezTo>
                  <a:cubicBezTo>
                    <a:pt x="2828" y="2626"/>
                    <a:pt x="2858" y="2636"/>
                    <a:pt x="2888" y="2636"/>
                  </a:cubicBezTo>
                  <a:cubicBezTo>
                    <a:pt x="2923" y="2636"/>
                    <a:pt x="2959" y="2623"/>
                    <a:pt x="2991" y="2604"/>
                  </a:cubicBezTo>
                  <a:cubicBezTo>
                    <a:pt x="3217" y="2342"/>
                    <a:pt x="3050" y="1997"/>
                    <a:pt x="2931" y="1711"/>
                  </a:cubicBezTo>
                  <a:cubicBezTo>
                    <a:pt x="2812" y="1426"/>
                    <a:pt x="2669" y="1164"/>
                    <a:pt x="2514" y="902"/>
                  </a:cubicBezTo>
                  <a:cubicBezTo>
                    <a:pt x="2907" y="759"/>
                    <a:pt x="3300" y="616"/>
                    <a:pt x="3705" y="473"/>
                  </a:cubicBezTo>
                  <a:cubicBezTo>
                    <a:pt x="3991" y="374"/>
                    <a:pt x="3840" y="1"/>
                    <a:pt x="3581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Google Shape;1209;p50">
              <a:extLst>
                <a:ext uri="{FF2B5EF4-FFF2-40B4-BE49-F238E27FC236}">
                  <a16:creationId xmlns:a16="http://schemas.microsoft.com/office/drawing/2014/main" id="{C1362F8C-2072-1B45-5AB1-E22CD0996CFB}"/>
                </a:ext>
              </a:extLst>
            </p:cNvPr>
            <p:cNvSpPr/>
            <p:nvPr/>
          </p:nvSpPr>
          <p:spPr>
            <a:xfrm>
              <a:off x="1202975" y="2045850"/>
              <a:ext cx="74575" cy="144400"/>
            </a:xfrm>
            <a:custGeom>
              <a:avLst/>
              <a:gdLst/>
              <a:ahLst/>
              <a:cxnLst/>
              <a:rect l="l" t="t" r="r" b="b"/>
              <a:pathLst>
                <a:path w="2983" h="5776" extrusionOk="0">
                  <a:moveTo>
                    <a:pt x="719" y="1"/>
                  </a:moveTo>
                  <a:cubicBezTo>
                    <a:pt x="664" y="1"/>
                    <a:pt x="613" y="30"/>
                    <a:pt x="595" y="101"/>
                  </a:cubicBezTo>
                  <a:cubicBezTo>
                    <a:pt x="0" y="2459"/>
                    <a:pt x="71" y="4530"/>
                    <a:pt x="2488" y="5745"/>
                  </a:cubicBezTo>
                  <a:cubicBezTo>
                    <a:pt x="2531" y="5766"/>
                    <a:pt x="2573" y="5775"/>
                    <a:pt x="2614" y="5775"/>
                  </a:cubicBezTo>
                  <a:cubicBezTo>
                    <a:pt x="2825" y="5775"/>
                    <a:pt x="2982" y="5522"/>
                    <a:pt x="2762" y="5352"/>
                  </a:cubicBezTo>
                  <a:cubicBezTo>
                    <a:pt x="1917" y="4673"/>
                    <a:pt x="1095" y="4221"/>
                    <a:pt x="810" y="3066"/>
                  </a:cubicBezTo>
                  <a:cubicBezTo>
                    <a:pt x="572" y="2125"/>
                    <a:pt x="726" y="1125"/>
                    <a:pt x="893" y="197"/>
                  </a:cubicBezTo>
                  <a:cubicBezTo>
                    <a:pt x="915" y="85"/>
                    <a:pt x="811" y="1"/>
                    <a:pt x="719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Google Shape;1210;p50">
              <a:extLst>
                <a:ext uri="{FF2B5EF4-FFF2-40B4-BE49-F238E27FC236}">
                  <a16:creationId xmlns:a16="http://schemas.microsoft.com/office/drawing/2014/main" id="{E0037A86-3A2B-A97A-77D1-FE7B85DC0FF8}"/>
                </a:ext>
              </a:extLst>
            </p:cNvPr>
            <p:cNvSpPr/>
            <p:nvPr/>
          </p:nvSpPr>
          <p:spPr>
            <a:xfrm>
              <a:off x="1243825" y="2074250"/>
              <a:ext cx="103125" cy="40300"/>
            </a:xfrm>
            <a:custGeom>
              <a:avLst/>
              <a:gdLst/>
              <a:ahLst/>
              <a:cxnLst/>
              <a:rect l="l" t="t" r="r" b="b"/>
              <a:pathLst>
                <a:path w="4125" h="1612" extrusionOk="0">
                  <a:moveTo>
                    <a:pt x="3793" y="1"/>
                  </a:moveTo>
                  <a:cubicBezTo>
                    <a:pt x="3790" y="1"/>
                    <a:pt x="3787" y="1"/>
                    <a:pt x="3783" y="1"/>
                  </a:cubicBezTo>
                  <a:cubicBezTo>
                    <a:pt x="2569" y="73"/>
                    <a:pt x="1259" y="739"/>
                    <a:pt x="200" y="1275"/>
                  </a:cubicBezTo>
                  <a:cubicBezTo>
                    <a:pt x="1" y="1369"/>
                    <a:pt x="161" y="1611"/>
                    <a:pt x="332" y="1611"/>
                  </a:cubicBezTo>
                  <a:cubicBezTo>
                    <a:pt x="356" y="1611"/>
                    <a:pt x="379" y="1607"/>
                    <a:pt x="402" y="1597"/>
                  </a:cubicBezTo>
                  <a:cubicBezTo>
                    <a:pt x="997" y="1323"/>
                    <a:pt x="1616" y="1097"/>
                    <a:pt x="2236" y="894"/>
                  </a:cubicBezTo>
                  <a:cubicBezTo>
                    <a:pt x="2795" y="716"/>
                    <a:pt x="3379" y="620"/>
                    <a:pt x="3926" y="382"/>
                  </a:cubicBezTo>
                  <a:cubicBezTo>
                    <a:pt x="4125" y="300"/>
                    <a:pt x="3968" y="1"/>
                    <a:pt x="3793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Google Shape;1211;p50">
              <a:extLst>
                <a:ext uri="{FF2B5EF4-FFF2-40B4-BE49-F238E27FC236}">
                  <a16:creationId xmlns:a16="http://schemas.microsoft.com/office/drawing/2014/main" id="{67257E1E-A700-1820-4F4B-17B24BEC599B}"/>
                </a:ext>
              </a:extLst>
            </p:cNvPr>
            <p:cNvSpPr/>
            <p:nvPr/>
          </p:nvSpPr>
          <p:spPr>
            <a:xfrm>
              <a:off x="1268200" y="2118775"/>
              <a:ext cx="81425" cy="42475"/>
            </a:xfrm>
            <a:custGeom>
              <a:avLst/>
              <a:gdLst/>
              <a:ahLst/>
              <a:cxnLst/>
              <a:rect l="l" t="t" r="r" b="b"/>
              <a:pathLst>
                <a:path w="3257" h="1699" extrusionOk="0">
                  <a:moveTo>
                    <a:pt x="1535" y="0"/>
                  </a:moveTo>
                  <a:cubicBezTo>
                    <a:pt x="1083" y="0"/>
                    <a:pt x="407" y="562"/>
                    <a:pt x="165" y="709"/>
                  </a:cubicBezTo>
                  <a:cubicBezTo>
                    <a:pt x="0" y="801"/>
                    <a:pt x="130" y="1010"/>
                    <a:pt x="276" y="1010"/>
                  </a:cubicBezTo>
                  <a:cubicBezTo>
                    <a:pt x="299" y="1010"/>
                    <a:pt x="322" y="1005"/>
                    <a:pt x="344" y="994"/>
                  </a:cubicBezTo>
                  <a:lnTo>
                    <a:pt x="1177" y="566"/>
                  </a:lnTo>
                  <a:cubicBezTo>
                    <a:pt x="1296" y="500"/>
                    <a:pt x="1380" y="447"/>
                    <a:pt x="1412" y="447"/>
                  </a:cubicBezTo>
                  <a:cubicBezTo>
                    <a:pt x="1445" y="447"/>
                    <a:pt x="1427" y="500"/>
                    <a:pt x="1344" y="649"/>
                  </a:cubicBezTo>
                  <a:cubicBezTo>
                    <a:pt x="1320" y="709"/>
                    <a:pt x="1261" y="756"/>
                    <a:pt x="1225" y="816"/>
                  </a:cubicBezTo>
                  <a:cubicBezTo>
                    <a:pt x="1094" y="1078"/>
                    <a:pt x="1058" y="1352"/>
                    <a:pt x="1320" y="1554"/>
                  </a:cubicBezTo>
                  <a:cubicBezTo>
                    <a:pt x="1445" y="1655"/>
                    <a:pt x="1601" y="1699"/>
                    <a:pt x="1768" y="1699"/>
                  </a:cubicBezTo>
                  <a:cubicBezTo>
                    <a:pt x="2348" y="1699"/>
                    <a:pt x="3075" y="1179"/>
                    <a:pt x="3213" y="744"/>
                  </a:cubicBezTo>
                  <a:cubicBezTo>
                    <a:pt x="3257" y="647"/>
                    <a:pt x="3132" y="539"/>
                    <a:pt x="3028" y="539"/>
                  </a:cubicBezTo>
                  <a:cubicBezTo>
                    <a:pt x="3018" y="539"/>
                    <a:pt x="3008" y="540"/>
                    <a:pt x="2999" y="542"/>
                  </a:cubicBezTo>
                  <a:cubicBezTo>
                    <a:pt x="2767" y="595"/>
                    <a:pt x="2089" y="1131"/>
                    <a:pt x="1836" y="1131"/>
                  </a:cubicBezTo>
                  <a:cubicBezTo>
                    <a:pt x="1803" y="1131"/>
                    <a:pt x="1777" y="1122"/>
                    <a:pt x="1761" y="1102"/>
                  </a:cubicBezTo>
                  <a:cubicBezTo>
                    <a:pt x="1653" y="982"/>
                    <a:pt x="1856" y="840"/>
                    <a:pt x="1904" y="685"/>
                  </a:cubicBezTo>
                  <a:cubicBezTo>
                    <a:pt x="1951" y="554"/>
                    <a:pt x="1951" y="411"/>
                    <a:pt x="1915" y="292"/>
                  </a:cubicBezTo>
                  <a:cubicBezTo>
                    <a:pt x="1844" y="80"/>
                    <a:pt x="1705" y="0"/>
                    <a:pt x="1535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Google Shape;1212;p50">
              <a:extLst>
                <a:ext uri="{FF2B5EF4-FFF2-40B4-BE49-F238E27FC236}">
                  <a16:creationId xmlns:a16="http://schemas.microsoft.com/office/drawing/2014/main" id="{4ECC6B1C-04EF-AD2A-B0C8-54C47A2826EF}"/>
                </a:ext>
              </a:extLst>
            </p:cNvPr>
            <p:cNvSpPr/>
            <p:nvPr/>
          </p:nvSpPr>
          <p:spPr>
            <a:xfrm>
              <a:off x="1378850" y="2039875"/>
              <a:ext cx="50100" cy="25425"/>
            </a:xfrm>
            <a:custGeom>
              <a:avLst/>
              <a:gdLst/>
              <a:ahLst/>
              <a:cxnLst/>
              <a:rect l="l" t="t" r="r" b="b"/>
              <a:pathLst>
                <a:path w="2004" h="1017" extrusionOk="0">
                  <a:moveTo>
                    <a:pt x="1511" y="0"/>
                  </a:moveTo>
                  <a:cubicBezTo>
                    <a:pt x="1480" y="0"/>
                    <a:pt x="1449" y="6"/>
                    <a:pt x="1418" y="19"/>
                  </a:cubicBezTo>
                  <a:cubicBezTo>
                    <a:pt x="1002" y="186"/>
                    <a:pt x="609" y="376"/>
                    <a:pt x="228" y="590"/>
                  </a:cubicBezTo>
                  <a:cubicBezTo>
                    <a:pt x="0" y="710"/>
                    <a:pt x="177" y="1016"/>
                    <a:pt x="391" y="1016"/>
                  </a:cubicBezTo>
                  <a:cubicBezTo>
                    <a:pt x="411" y="1016"/>
                    <a:pt x="433" y="1014"/>
                    <a:pt x="454" y="1007"/>
                  </a:cubicBezTo>
                  <a:cubicBezTo>
                    <a:pt x="883" y="864"/>
                    <a:pt x="1299" y="709"/>
                    <a:pt x="1716" y="531"/>
                  </a:cubicBezTo>
                  <a:cubicBezTo>
                    <a:pt x="2003" y="403"/>
                    <a:pt x="1768" y="0"/>
                    <a:pt x="1511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Google Shape;1213;p50">
              <a:extLst>
                <a:ext uri="{FF2B5EF4-FFF2-40B4-BE49-F238E27FC236}">
                  <a16:creationId xmlns:a16="http://schemas.microsoft.com/office/drawing/2014/main" id="{E46360AD-763A-8EF4-C59C-E219758BFADD}"/>
                </a:ext>
              </a:extLst>
            </p:cNvPr>
            <p:cNvSpPr/>
            <p:nvPr/>
          </p:nvSpPr>
          <p:spPr>
            <a:xfrm>
              <a:off x="1442875" y="1978875"/>
              <a:ext cx="93775" cy="76125"/>
            </a:xfrm>
            <a:custGeom>
              <a:avLst/>
              <a:gdLst/>
              <a:ahLst/>
              <a:cxnLst/>
              <a:rect l="l" t="t" r="r" b="b"/>
              <a:pathLst>
                <a:path w="3751" h="3045" extrusionOk="0">
                  <a:moveTo>
                    <a:pt x="1205" y="1300"/>
                  </a:moveTo>
                  <a:cubicBezTo>
                    <a:pt x="1377" y="1300"/>
                    <a:pt x="1461" y="1478"/>
                    <a:pt x="1608" y="1625"/>
                  </a:cubicBezTo>
                  <a:cubicBezTo>
                    <a:pt x="1655" y="1673"/>
                    <a:pt x="1703" y="1709"/>
                    <a:pt x="1763" y="1756"/>
                  </a:cubicBezTo>
                  <a:cubicBezTo>
                    <a:pt x="1727" y="1816"/>
                    <a:pt x="1703" y="1875"/>
                    <a:pt x="1679" y="1923"/>
                  </a:cubicBezTo>
                  <a:cubicBezTo>
                    <a:pt x="1620" y="2078"/>
                    <a:pt x="1536" y="2221"/>
                    <a:pt x="1429" y="2340"/>
                  </a:cubicBezTo>
                  <a:cubicBezTo>
                    <a:pt x="1392" y="2414"/>
                    <a:pt x="1345" y="2453"/>
                    <a:pt x="1285" y="2453"/>
                  </a:cubicBezTo>
                  <a:cubicBezTo>
                    <a:pt x="1230" y="2453"/>
                    <a:pt x="1164" y="2420"/>
                    <a:pt x="1084" y="2352"/>
                  </a:cubicBezTo>
                  <a:cubicBezTo>
                    <a:pt x="620" y="2292"/>
                    <a:pt x="572" y="1971"/>
                    <a:pt x="965" y="1387"/>
                  </a:cubicBezTo>
                  <a:cubicBezTo>
                    <a:pt x="1063" y="1325"/>
                    <a:pt x="1140" y="1300"/>
                    <a:pt x="1205" y="1300"/>
                  </a:cubicBezTo>
                  <a:close/>
                  <a:moveTo>
                    <a:pt x="2327" y="1"/>
                  </a:moveTo>
                  <a:cubicBezTo>
                    <a:pt x="2254" y="1"/>
                    <a:pt x="2185" y="44"/>
                    <a:pt x="2179" y="137"/>
                  </a:cubicBezTo>
                  <a:cubicBezTo>
                    <a:pt x="2156" y="554"/>
                    <a:pt x="2060" y="959"/>
                    <a:pt x="1917" y="1352"/>
                  </a:cubicBezTo>
                  <a:cubicBezTo>
                    <a:pt x="1798" y="1244"/>
                    <a:pt x="1691" y="1137"/>
                    <a:pt x="1584" y="1018"/>
                  </a:cubicBezTo>
                  <a:cubicBezTo>
                    <a:pt x="1542" y="956"/>
                    <a:pt x="1474" y="921"/>
                    <a:pt x="1401" y="921"/>
                  </a:cubicBezTo>
                  <a:cubicBezTo>
                    <a:pt x="1391" y="921"/>
                    <a:pt x="1380" y="921"/>
                    <a:pt x="1370" y="923"/>
                  </a:cubicBezTo>
                  <a:cubicBezTo>
                    <a:pt x="536" y="1102"/>
                    <a:pt x="0" y="2626"/>
                    <a:pt x="989" y="2995"/>
                  </a:cubicBezTo>
                  <a:cubicBezTo>
                    <a:pt x="1082" y="3028"/>
                    <a:pt x="1170" y="3044"/>
                    <a:pt x="1254" y="3044"/>
                  </a:cubicBezTo>
                  <a:cubicBezTo>
                    <a:pt x="1700" y="3044"/>
                    <a:pt x="2001" y="2590"/>
                    <a:pt x="2191" y="2018"/>
                  </a:cubicBezTo>
                  <a:cubicBezTo>
                    <a:pt x="2458" y="2152"/>
                    <a:pt x="2758" y="2240"/>
                    <a:pt x="3037" y="2240"/>
                  </a:cubicBezTo>
                  <a:cubicBezTo>
                    <a:pt x="3257" y="2240"/>
                    <a:pt x="3464" y="2185"/>
                    <a:pt x="3632" y="2054"/>
                  </a:cubicBezTo>
                  <a:cubicBezTo>
                    <a:pt x="3751" y="1947"/>
                    <a:pt x="3644" y="1745"/>
                    <a:pt x="3513" y="1721"/>
                  </a:cubicBezTo>
                  <a:cubicBezTo>
                    <a:pt x="3430" y="1708"/>
                    <a:pt x="3349" y="1705"/>
                    <a:pt x="3269" y="1705"/>
                  </a:cubicBezTo>
                  <a:cubicBezTo>
                    <a:pt x="3155" y="1705"/>
                    <a:pt x="3042" y="1712"/>
                    <a:pt x="2928" y="1712"/>
                  </a:cubicBezTo>
                  <a:cubicBezTo>
                    <a:pt x="2811" y="1712"/>
                    <a:pt x="2693" y="1704"/>
                    <a:pt x="2572" y="1673"/>
                  </a:cubicBezTo>
                  <a:cubicBezTo>
                    <a:pt x="2477" y="1661"/>
                    <a:pt x="2394" y="1625"/>
                    <a:pt x="2310" y="1590"/>
                  </a:cubicBezTo>
                  <a:cubicBezTo>
                    <a:pt x="2429" y="1125"/>
                    <a:pt x="2489" y="637"/>
                    <a:pt x="2501" y="161"/>
                  </a:cubicBezTo>
                  <a:cubicBezTo>
                    <a:pt x="2501" y="59"/>
                    <a:pt x="2411" y="1"/>
                    <a:pt x="2327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Google Shape;1214;p50">
              <a:extLst>
                <a:ext uri="{FF2B5EF4-FFF2-40B4-BE49-F238E27FC236}">
                  <a16:creationId xmlns:a16="http://schemas.microsoft.com/office/drawing/2014/main" id="{3A5B81F6-4F89-4084-13C5-568807C0378D}"/>
                </a:ext>
              </a:extLst>
            </p:cNvPr>
            <p:cNvSpPr/>
            <p:nvPr/>
          </p:nvSpPr>
          <p:spPr>
            <a:xfrm>
              <a:off x="1504850" y="1943850"/>
              <a:ext cx="78550" cy="111900"/>
            </a:xfrm>
            <a:custGeom>
              <a:avLst/>
              <a:gdLst/>
              <a:ahLst/>
              <a:cxnLst/>
              <a:rect l="l" t="t" r="r" b="b"/>
              <a:pathLst>
                <a:path w="3142" h="4476" extrusionOk="0">
                  <a:moveTo>
                    <a:pt x="249" y="1"/>
                  </a:moveTo>
                  <a:cubicBezTo>
                    <a:pt x="116" y="1"/>
                    <a:pt x="1" y="251"/>
                    <a:pt x="153" y="312"/>
                  </a:cubicBezTo>
                  <a:cubicBezTo>
                    <a:pt x="1379" y="1014"/>
                    <a:pt x="2605" y="2657"/>
                    <a:pt x="2046" y="4146"/>
                  </a:cubicBezTo>
                  <a:cubicBezTo>
                    <a:pt x="1983" y="4324"/>
                    <a:pt x="2121" y="4475"/>
                    <a:pt x="2274" y="4475"/>
                  </a:cubicBezTo>
                  <a:cubicBezTo>
                    <a:pt x="2326" y="4475"/>
                    <a:pt x="2379" y="4458"/>
                    <a:pt x="2427" y="4419"/>
                  </a:cubicBezTo>
                  <a:cubicBezTo>
                    <a:pt x="3141" y="3872"/>
                    <a:pt x="2701" y="2669"/>
                    <a:pt x="2355" y="2014"/>
                  </a:cubicBezTo>
                  <a:cubicBezTo>
                    <a:pt x="1891" y="1145"/>
                    <a:pt x="1189" y="455"/>
                    <a:pt x="319" y="26"/>
                  </a:cubicBezTo>
                  <a:cubicBezTo>
                    <a:pt x="296" y="8"/>
                    <a:pt x="272" y="1"/>
                    <a:pt x="249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5" name="Google Shape;1215;p50">
              <a:extLst>
                <a:ext uri="{FF2B5EF4-FFF2-40B4-BE49-F238E27FC236}">
                  <a16:creationId xmlns:a16="http://schemas.microsoft.com/office/drawing/2014/main" id="{1EAA4E2A-1F4E-8630-096E-6EF38F4D4AB2}"/>
                </a:ext>
              </a:extLst>
            </p:cNvPr>
            <p:cNvSpPr/>
            <p:nvPr/>
          </p:nvSpPr>
          <p:spPr>
            <a:xfrm>
              <a:off x="1597550" y="1985250"/>
              <a:ext cx="34175" cy="20675"/>
            </a:xfrm>
            <a:custGeom>
              <a:avLst/>
              <a:gdLst/>
              <a:ahLst/>
              <a:cxnLst/>
              <a:rect l="l" t="t" r="r" b="b"/>
              <a:pathLst>
                <a:path w="1367" h="827" extrusionOk="0">
                  <a:moveTo>
                    <a:pt x="1015" y="0"/>
                  </a:moveTo>
                  <a:cubicBezTo>
                    <a:pt x="1008" y="0"/>
                    <a:pt x="1000" y="0"/>
                    <a:pt x="993" y="1"/>
                  </a:cubicBezTo>
                  <a:cubicBezTo>
                    <a:pt x="660" y="37"/>
                    <a:pt x="362" y="204"/>
                    <a:pt x="160" y="466"/>
                  </a:cubicBezTo>
                  <a:cubicBezTo>
                    <a:pt x="1" y="624"/>
                    <a:pt x="179" y="827"/>
                    <a:pt x="366" y="827"/>
                  </a:cubicBezTo>
                  <a:cubicBezTo>
                    <a:pt x="418" y="827"/>
                    <a:pt x="470" y="811"/>
                    <a:pt x="517" y="775"/>
                  </a:cubicBezTo>
                  <a:cubicBezTo>
                    <a:pt x="719" y="608"/>
                    <a:pt x="933" y="549"/>
                    <a:pt x="1160" y="430"/>
                  </a:cubicBezTo>
                  <a:cubicBezTo>
                    <a:pt x="1367" y="315"/>
                    <a:pt x="1218" y="0"/>
                    <a:pt x="1015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6" name="Google Shape;1216;p50">
              <a:extLst>
                <a:ext uri="{FF2B5EF4-FFF2-40B4-BE49-F238E27FC236}">
                  <a16:creationId xmlns:a16="http://schemas.microsoft.com/office/drawing/2014/main" id="{E5FA3D4D-F3CA-CEE3-EC24-34D858638A07}"/>
                </a:ext>
              </a:extLst>
            </p:cNvPr>
            <p:cNvSpPr/>
            <p:nvPr/>
          </p:nvSpPr>
          <p:spPr>
            <a:xfrm>
              <a:off x="1577675" y="1970525"/>
              <a:ext cx="45300" cy="22400"/>
            </a:xfrm>
            <a:custGeom>
              <a:avLst/>
              <a:gdLst/>
              <a:ahLst/>
              <a:cxnLst/>
              <a:rect l="l" t="t" r="r" b="b"/>
              <a:pathLst>
                <a:path w="1812" h="896" extrusionOk="0">
                  <a:moveTo>
                    <a:pt x="1512" y="0"/>
                  </a:moveTo>
                  <a:cubicBezTo>
                    <a:pt x="1345" y="0"/>
                    <a:pt x="1206" y="75"/>
                    <a:pt x="1038" y="150"/>
                  </a:cubicBezTo>
                  <a:lnTo>
                    <a:pt x="240" y="495"/>
                  </a:lnTo>
                  <a:cubicBezTo>
                    <a:pt x="0" y="599"/>
                    <a:pt x="199" y="895"/>
                    <a:pt x="420" y="895"/>
                  </a:cubicBezTo>
                  <a:cubicBezTo>
                    <a:pt x="451" y="895"/>
                    <a:pt x="483" y="889"/>
                    <a:pt x="514" y="876"/>
                  </a:cubicBezTo>
                  <a:lnTo>
                    <a:pt x="1252" y="566"/>
                  </a:lnTo>
                  <a:cubicBezTo>
                    <a:pt x="1455" y="483"/>
                    <a:pt x="1669" y="435"/>
                    <a:pt x="1764" y="233"/>
                  </a:cubicBezTo>
                  <a:cubicBezTo>
                    <a:pt x="1812" y="138"/>
                    <a:pt x="1752" y="31"/>
                    <a:pt x="1657" y="19"/>
                  </a:cubicBezTo>
                  <a:cubicBezTo>
                    <a:pt x="1606" y="6"/>
                    <a:pt x="1558" y="0"/>
                    <a:pt x="1512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Google Shape;1217;p50">
              <a:extLst>
                <a:ext uri="{FF2B5EF4-FFF2-40B4-BE49-F238E27FC236}">
                  <a16:creationId xmlns:a16="http://schemas.microsoft.com/office/drawing/2014/main" id="{11791AB2-FB48-FFD6-02EE-60CA84E4E7C2}"/>
                </a:ext>
              </a:extLst>
            </p:cNvPr>
            <p:cNvSpPr/>
            <p:nvPr/>
          </p:nvSpPr>
          <p:spPr>
            <a:xfrm>
              <a:off x="1644100" y="1938025"/>
              <a:ext cx="79500" cy="60800"/>
            </a:xfrm>
            <a:custGeom>
              <a:avLst/>
              <a:gdLst/>
              <a:ahLst/>
              <a:cxnLst/>
              <a:rect l="l" t="t" r="r" b="b"/>
              <a:pathLst>
                <a:path w="3180" h="2432" extrusionOk="0">
                  <a:moveTo>
                    <a:pt x="2262" y="366"/>
                  </a:moveTo>
                  <a:cubicBezTo>
                    <a:pt x="2369" y="461"/>
                    <a:pt x="2500" y="473"/>
                    <a:pt x="2548" y="616"/>
                  </a:cubicBezTo>
                  <a:cubicBezTo>
                    <a:pt x="2631" y="854"/>
                    <a:pt x="2429" y="1057"/>
                    <a:pt x="2238" y="1164"/>
                  </a:cubicBezTo>
                  <a:cubicBezTo>
                    <a:pt x="2194" y="1186"/>
                    <a:pt x="1988" y="1310"/>
                    <a:pt x="1919" y="1310"/>
                  </a:cubicBezTo>
                  <a:cubicBezTo>
                    <a:pt x="1913" y="1310"/>
                    <a:pt x="1909" y="1309"/>
                    <a:pt x="1905" y="1307"/>
                  </a:cubicBezTo>
                  <a:cubicBezTo>
                    <a:pt x="1905" y="1307"/>
                    <a:pt x="1929" y="1128"/>
                    <a:pt x="1929" y="1069"/>
                  </a:cubicBezTo>
                  <a:cubicBezTo>
                    <a:pt x="1977" y="807"/>
                    <a:pt x="2096" y="569"/>
                    <a:pt x="2262" y="366"/>
                  </a:cubicBezTo>
                  <a:close/>
                  <a:moveTo>
                    <a:pt x="2439" y="0"/>
                  </a:moveTo>
                  <a:cubicBezTo>
                    <a:pt x="2375" y="0"/>
                    <a:pt x="2314" y="24"/>
                    <a:pt x="2262" y="80"/>
                  </a:cubicBezTo>
                  <a:cubicBezTo>
                    <a:pt x="2225" y="37"/>
                    <a:pt x="2172" y="16"/>
                    <a:pt x="2120" y="16"/>
                  </a:cubicBezTo>
                  <a:cubicBezTo>
                    <a:pt x="2071" y="16"/>
                    <a:pt x="2023" y="34"/>
                    <a:pt x="1988" y="69"/>
                  </a:cubicBezTo>
                  <a:cubicBezTo>
                    <a:pt x="1679" y="390"/>
                    <a:pt x="1357" y="950"/>
                    <a:pt x="1453" y="1414"/>
                  </a:cubicBezTo>
                  <a:cubicBezTo>
                    <a:pt x="1476" y="1533"/>
                    <a:pt x="1536" y="1640"/>
                    <a:pt x="1643" y="1712"/>
                  </a:cubicBezTo>
                  <a:cubicBezTo>
                    <a:pt x="1584" y="1747"/>
                    <a:pt x="1512" y="1783"/>
                    <a:pt x="1441" y="1819"/>
                  </a:cubicBezTo>
                  <a:cubicBezTo>
                    <a:pt x="1363" y="1855"/>
                    <a:pt x="1280" y="1872"/>
                    <a:pt x="1197" y="1872"/>
                  </a:cubicBezTo>
                  <a:cubicBezTo>
                    <a:pt x="1113" y="1872"/>
                    <a:pt x="1030" y="1855"/>
                    <a:pt x="953" y="1819"/>
                  </a:cubicBezTo>
                  <a:cubicBezTo>
                    <a:pt x="560" y="1593"/>
                    <a:pt x="738" y="997"/>
                    <a:pt x="1060" y="819"/>
                  </a:cubicBezTo>
                  <a:cubicBezTo>
                    <a:pt x="1258" y="714"/>
                    <a:pt x="1100" y="482"/>
                    <a:pt x="921" y="482"/>
                  </a:cubicBezTo>
                  <a:cubicBezTo>
                    <a:pt x="896" y="482"/>
                    <a:pt x="871" y="487"/>
                    <a:pt x="845" y="497"/>
                  </a:cubicBezTo>
                  <a:cubicBezTo>
                    <a:pt x="191" y="747"/>
                    <a:pt x="0" y="1688"/>
                    <a:pt x="524" y="2164"/>
                  </a:cubicBezTo>
                  <a:cubicBezTo>
                    <a:pt x="734" y="2336"/>
                    <a:pt x="991" y="2432"/>
                    <a:pt x="1256" y="2432"/>
                  </a:cubicBezTo>
                  <a:cubicBezTo>
                    <a:pt x="1321" y="2432"/>
                    <a:pt x="1387" y="2426"/>
                    <a:pt x="1453" y="2414"/>
                  </a:cubicBezTo>
                  <a:cubicBezTo>
                    <a:pt x="1750" y="2366"/>
                    <a:pt x="2238" y="2105"/>
                    <a:pt x="2119" y="1747"/>
                  </a:cubicBezTo>
                  <a:cubicBezTo>
                    <a:pt x="2274" y="1700"/>
                    <a:pt x="2429" y="1640"/>
                    <a:pt x="2560" y="1557"/>
                  </a:cubicBezTo>
                  <a:cubicBezTo>
                    <a:pt x="2929" y="1331"/>
                    <a:pt x="3179" y="938"/>
                    <a:pt x="3024" y="509"/>
                  </a:cubicBezTo>
                  <a:cubicBezTo>
                    <a:pt x="2959" y="313"/>
                    <a:pt x="2674" y="0"/>
                    <a:pt x="2439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Google Shape;1218;p50">
              <a:extLst>
                <a:ext uri="{FF2B5EF4-FFF2-40B4-BE49-F238E27FC236}">
                  <a16:creationId xmlns:a16="http://schemas.microsoft.com/office/drawing/2014/main" id="{163BBAED-E982-D188-51F4-531DE633D69A}"/>
                </a:ext>
              </a:extLst>
            </p:cNvPr>
            <p:cNvSpPr/>
            <p:nvPr/>
          </p:nvSpPr>
          <p:spPr>
            <a:xfrm>
              <a:off x="1722675" y="1916200"/>
              <a:ext cx="41700" cy="58000"/>
            </a:xfrm>
            <a:custGeom>
              <a:avLst/>
              <a:gdLst/>
              <a:ahLst/>
              <a:cxnLst/>
              <a:rect l="l" t="t" r="r" b="b"/>
              <a:pathLst>
                <a:path w="1668" h="2320" extrusionOk="0">
                  <a:moveTo>
                    <a:pt x="479" y="0"/>
                  </a:moveTo>
                  <a:cubicBezTo>
                    <a:pt x="437" y="0"/>
                    <a:pt x="395" y="11"/>
                    <a:pt x="358" y="37"/>
                  </a:cubicBezTo>
                  <a:cubicBezTo>
                    <a:pt x="0" y="311"/>
                    <a:pt x="465" y="692"/>
                    <a:pt x="750" y="703"/>
                  </a:cubicBezTo>
                  <a:cubicBezTo>
                    <a:pt x="905" y="715"/>
                    <a:pt x="1036" y="692"/>
                    <a:pt x="1108" y="858"/>
                  </a:cubicBezTo>
                  <a:cubicBezTo>
                    <a:pt x="1155" y="989"/>
                    <a:pt x="1131" y="1144"/>
                    <a:pt x="1048" y="1263"/>
                  </a:cubicBezTo>
                  <a:cubicBezTo>
                    <a:pt x="881" y="1549"/>
                    <a:pt x="548" y="1608"/>
                    <a:pt x="346" y="1858"/>
                  </a:cubicBezTo>
                  <a:cubicBezTo>
                    <a:pt x="163" y="2084"/>
                    <a:pt x="378" y="2319"/>
                    <a:pt x="605" y="2319"/>
                  </a:cubicBezTo>
                  <a:cubicBezTo>
                    <a:pt x="630" y="2319"/>
                    <a:pt x="655" y="2317"/>
                    <a:pt x="679" y="2311"/>
                  </a:cubicBezTo>
                  <a:cubicBezTo>
                    <a:pt x="1191" y="2168"/>
                    <a:pt x="1667" y="1585"/>
                    <a:pt x="1632" y="1049"/>
                  </a:cubicBezTo>
                  <a:cubicBezTo>
                    <a:pt x="1620" y="823"/>
                    <a:pt x="1524" y="620"/>
                    <a:pt x="1370" y="465"/>
                  </a:cubicBezTo>
                  <a:cubicBezTo>
                    <a:pt x="1264" y="360"/>
                    <a:pt x="1064" y="260"/>
                    <a:pt x="891" y="260"/>
                  </a:cubicBezTo>
                  <a:cubicBezTo>
                    <a:pt x="811" y="260"/>
                    <a:pt x="736" y="281"/>
                    <a:pt x="679" y="334"/>
                  </a:cubicBezTo>
                  <a:cubicBezTo>
                    <a:pt x="832" y="190"/>
                    <a:pt x="654" y="0"/>
                    <a:pt x="479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Google Shape;1219;p50">
              <a:extLst>
                <a:ext uri="{FF2B5EF4-FFF2-40B4-BE49-F238E27FC236}">
                  <a16:creationId xmlns:a16="http://schemas.microsoft.com/office/drawing/2014/main" id="{923182B9-0B23-A23C-AE61-A85A2FB36B34}"/>
                </a:ext>
              </a:extLst>
            </p:cNvPr>
            <p:cNvSpPr/>
            <p:nvPr/>
          </p:nvSpPr>
          <p:spPr>
            <a:xfrm>
              <a:off x="1763750" y="1873075"/>
              <a:ext cx="78900" cy="78125"/>
            </a:xfrm>
            <a:custGeom>
              <a:avLst/>
              <a:gdLst/>
              <a:ahLst/>
              <a:cxnLst/>
              <a:rect l="l" t="t" r="r" b="b"/>
              <a:pathLst>
                <a:path w="3156" h="3125" extrusionOk="0">
                  <a:moveTo>
                    <a:pt x="1261" y="1354"/>
                  </a:moveTo>
                  <a:cubicBezTo>
                    <a:pt x="1358" y="1354"/>
                    <a:pt x="1461" y="1372"/>
                    <a:pt x="1560" y="1405"/>
                  </a:cubicBezTo>
                  <a:cubicBezTo>
                    <a:pt x="1417" y="1762"/>
                    <a:pt x="1239" y="2107"/>
                    <a:pt x="1024" y="2428"/>
                  </a:cubicBezTo>
                  <a:cubicBezTo>
                    <a:pt x="881" y="2262"/>
                    <a:pt x="798" y="2059"/>
                    <a:pt x="774" y="1845"/>
                  </a:cubicBezTo>
                  <a:cubicBezTo>
                    <a:pt x="774" y="1488"/>
                    <a:pt x="997" y="1354"/>
                    <a:pt x="1261" y="1354"/>
                  </a:cubicBezTo>
                  <a:close/>
                  <a:moveTo>
                    <a:pt x="1978" y="1"/>
                  </a:moveTo>
                  <a:cubicBezTo>
                    <a:pt x="1910" y="1"/>
                    <a:pt x="1851" y="36"/>
                    <a:pt x="1846" y="119"/>
                  </a:cubicBezTo>
                  <a:cubicBezTo>
                    <a:pt x="1822" y="404"/>
                    <a:pt x="1763" y="678"/>
                    <a:pt x="1691" y="952"/>
                  </a:cubicBezTo>
                  <a:cubicBezTo>
                    <a:pt x="1580" y="920"/>
                    <a:pt x="1467" y="903"/>
                    <a:pt x="1354" y="903"/>
                  </a:cubicBezTo>
                  <a:cubicBezTo>
                    <a:pt x="1177" y="903"/>
                    <a:pt x="1001" y="943"/>
                    <a:pt x="834" y="1024"/>
                  </a:cubicBezTo>
                  <a:cubicBezTo>
                    <a:pt x="0" y="1440"/>
                    <a:pt x="405" y="2452"/>
                    <a:pt x="834" y="3000"/>
                  </a:cubicBezTo>
                  <a:cubicBezTo>
                    <a:pt x="893" y="3083"/>
                    <a:pt x="983" y="3125"/>
                    <a:pt x="1072" y="3125"/>
                  </a:cubicBezTo>
                  <a:cubicBezTo>
                    <a:pt x="1161" y="3125"/>
                    <a:pt x="1251" y="3083"/>
                    <a:pt x="1310" y="3000"/>
                  </a:cubicBezTo>
                  <a:cubicBezTo>
                    <a:pt x="1596" y="2595"/>
                    <a:pt x="1810" y="2143"/>
                    <a:pt x="1965" y="1666"/>
                  </a:cubicBezTo>
                  <a:cubicBezTo>
                    <a:pt x="2143" y="1871"/>
                    <a:pt x="2440" y="2348"/>
                    <a:pt x="2743" y="2348"/>
                  </a:cubicBezTo>
                  <a:cubicBezTo>
                    <a:pt x="2846" y="2348"/>
                    <a:pt x="2949" y="2293"/>
                    <a:pt x="3048" y="2155"/>
                  </a:cubicBezTo>
                  <a:cubicBezTo>
                    <a:pt x="3156" y="2024"/>
                    <a:pt x="2989" y="1857"/>
                    <a:pt x="2870" y="1821"/>
                  </a:cubicBezTo>
                  <a:cubicBezTo>
                    <a:pt x="2656" y="1762"/>
                    <a:pt x="2572" y="1559"/>
                    <a:pt x="2417" y="1405"/>
                  </a:cubicBezTo>
                  <a:cubicBezTo>
                    <a:pt x="2322" y="1297"/>
                    <a:pt x="2203" y="1214"/>
                    <a:pt x="2084" y="1131"/>
                  </a:cubicBezTo>
                  <a:cubicBezTo>
                    <a:pt x="2144" y="821"/>
                    <a:pt x="2179" y="500"/>
                    <a:pt x="2191" y="178"/>
                  </a:cubicBezTo>
                  <a:cubicBezTo>
                    <a:pt x="2191" y="73"/>
                    <a:pt x="2075" y="1"/>
                    <a:pt x="1978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0" name="Google Shape;1220;p50">
              <a:extLst>
                <a:ext uri="{FF2B5EF4-FFF2-40B4-BE49-F238E27FC236}">
                  <a16:creationId xmlns:a16="http://schemas.microsoft.com/office/drawing/2014/main" id="{B629EABA-4257-25B1-D306-F22D02C8F8BA}"/>
                </a:ext>
              </a:extLst>
            </p:cNvPr>
            <p:cNvSpPr/>
            <p:nvPr/>
          </p:nvSpPr>
          <p:spPr>
            <a:xfrm>
              <a:off x="1580400" y="1329450"/>
              <a:ext cx="1209100" cy="1038325"/>
            </a:xfrm>
            <a:custGeom>
              <a:avLst/>
              <a:gdLst/>
              <a:ahLst/>
              <a:cxnLst/>
              <a:rect l="l" t="t" r="r" b="b"/>
              <a:pathLst>
                <a:path w="48364" h="41533" extrusionOk="0">
                  <a:moveTo>
                    <a:pt x="46333" y="1"/>
                  </a:moveTo>
                  <a:cubicBezTo>
                    <a:pt x="46327" y="1"/>
                    <a:pt x="46321" y="2"/>
                    <a:pt x="46315" y="4"/>
                  </a:cubicBezTo>
                  <a:cubicBezTo>
                    <a:pt x="45292" y="349"/>
                    <a:pt x="0" y="1194"/>
                    <a:pt x="0" y="1194"/>
                  </a:cubicBezTo>
                  <a:cubicBezTo>
                    <a:pt x="5477" y="6659"/>
                    <a:pt x="2060" y="41533"/>
                    <a:pt x="2060" y="41533"/>
                  </a:cubicBezTo>
                  <a:lnTo>
                    <a:pt x="48363" y="36746"/>
                  </a:lnTo>
                  <a:cubicBezTo>
                    <a:pt x="44622" y="29963"/>
                    <a:pt x="47309" y="1"/>
                    <a:pt x="46333" y="1"/>
                  </a:cubicBezTo>
                  <a:close/>
                </a:path>
              </a:pathLst>
            </a:custGeom>
            <a:solidFill>
              <a:srgbClr val="D0F3FF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Google Shape;1221;p50">
              <a:extLst>
                <a:ext uri="{FF2B5EF4-FFF2-40B4-BE49-F238E27FC236}">
                  <a16:creationId xmlns:a16="http://schemas.microsoft.com/office/drawing/2014/main" id="{EC743E60-4846-F39B-F683-11E83C200F6F}"/>
                </a:ext>
              </a:extLst>
            </p:cNvPr>
            <p:cNvSpPr/>
            <p:nvPr/>
          </p:nvSpPr>
          <p:spPr>
            <a:xfrm>
              <a:off x="1815625" y="1434375"/>
              <a:ext cx="745300" cy="418850"/>
            </a:xfrm>
            <a:custGeom>
              <a:avLst/>
              <a:gdLst/>
              <a:ahLst/>
              <a:cxnLst/>
              <a:rect l="l" t="t" r="r" b="b"/>
              <a:pathLst>
                <a:path w="29812" h="16754" extrusionOk="0">
                  <a:moveTo>
                    <a:pt x="14416" y="11023"/>
                  </a:moveTo>
                  <a:cubicBezTo>
                    <a:pt x="14427" y="11023"/>
                    <a:pt x="14427" y="11023"/>
                    <a:pt x="14439" y="11035"/>
                  </a:cubicBezTo>
                  <a:cubicBezTo>
                    <a:pt x="14785" y="11094"/>
                    <a:pt x="15035" y="11392"/>
                    <a:pt x="15035" y="11749"/>
                  </a:cubicBezTo>
                  <a:cubicBezTo>
                    <a:pt x="15023" y="12059"/>
                    <a:pt x="14797" y="12202"/>
                    <a:pt x="14689" y="12428"/>
                  </a:cubicBezTo>
                  <a:cubicBezTo>
                    <a:pt x="13142" y="12059"/>
                    <a:pt x="11606" y="11690"/>
                    <a:pt x="10058" y="11321"/>
                  </a:cubicBezTo>
                  <a:cubicBezTo>
                    <a:pt x="11344" y="11237"/>
                    <a:pt x="12642" y="11142"/>
                    <a:pt x="13939" y="11059"/>
                  </a:cubicBezTo>
                  <a:lnTo>
                    <a:pt x="14416" y="11023"/>
                  </a:lnTo>
                  <a:close/>
                  <a:moveTo>
                    <a:pt x="22631" y="10523"/>
                  </a:moveTo>
                  <a:cubicBezTo>
                    <a:pt x="23393" y="11571"/>
                    <a:pt x="24167" y="12630"/>
                    <a:pt x="24965" y="13642"/>
                  </a:cubicBezTo>
                  <a:cubicBezTo>
                    <a:pt x="24881" y="13714"/>
                    <a:pt x="24798" y="13785"/>
                    <a:pt x="24714" y="13857"/>
                  </a:cubicBezTo>
                  <a:cubicBezTo>
                    <a:pt x="24393" y="14131"/>
                    <a:pt x="24095" y="14440"/>
                    <a:pt x="23833" y="14785"/>
                  </a:cubicBezTo>
                  <a:cubicBezTo>
                    <a:pt x="23655" y="14738"/>
                    <a:pt x="23476" y="14690"/>
                    <a:pt x="23298" y="14642"/>
                  </a:cubicBezTo>
                  <a:cubicBezTo>
                    <a:pt x="23083" y="14583"/>
                    <a:pt x="22869" y="14535"/>
                    <a:pt x="22655" y="14476"/>
                  </a:cubicBezTo>
                  <a:cubicBezTo>
                    <a:pt x="22809" y="14297"/>
                    <a:pt x="22940" y="14095"/>
                    <a:pt x="23024" y="13880"/>
                  </a:cubicBezTo>
                  <a:cubicBezTo>
                    <a:pt x="23060" y="13821"/>
                    <a:pt x="23107" y="13750"/>
                    <a:pt x="23143" y="13690"/>
                  </a:cubicBezTo>
                  <a:cubicBezTo>
                    <a:pt x="23304" y="13744"/>
                    <a:pt x="23478" y="13770"/>
                    <a:pt x="23650" y="13770"/>
                  </a:cubicBezTo>
                  <a:cubicBezTo>
                    <a:pt x="23708" y="13770"/>
                    <a:pt x="23765" y="13767"/>
                    <a:pt x="23822" y="13761"/>
                  </a:cubicBezTo>
                  <a:cubicBezTo>
                    <a:pt x="23988" y="13738"/>
                    <a:pt x="23952" y="13499"/>
                    <a:pt x="23822" y="13440"/>
                  </a:cubicBezTo>
                  <a:cubicBezTo>
                    <a:pt x="23667" y="13392"/>
                    <a:pt x="23500" y="13357"/>
                    <a:pt x="23321" y="13357"/>
                  </a:cubicBezTo>
                  <a:cubicBezTo>
                    <a:pt x="23393" y="13249"/>
                    <a:pt x="23441" y="13142"/>
                    <a:pt x="23500" y="13047"/>
                  </a:cubicBezTo>
                  <a:cubicBezTo>
                    <a:pt x="23552" y="12969"/>
                    <a:pt x="23472" y="12891"/>
                    <a:pt x="23396" y="12891"/>
                  </a:cubicBezTo>
                  <a:cubicBezTo>
                    <a:pt x="23368" y="12891"/>
                    <a:pt x="23341" y="12902"/>
                    <a:pt x="23321" y="12928"/>
                  </a:cubicBezTo>
                  <a:cubicBezTo>
                    <a:pt x="23238" y="13059"/>
                    <a:pt x="23143" y="13178"/>
                    <a:pt x="23048" y="13297"/>
                  </a:cubicBezTo>
                  <a:cubicBezTo>
                    <a:pt x="22905" y="13273"/>
                    <a:pt x="22762" y="13249"/>
                    <a:pt x="22619" y="13214"/>
                  </a:cubicBezTo>
                  <a:cubicBezTo>
                    <a:pt x="22604" y="13210"/>
                    <a:pt x="22589" y="13208"/>
                    <a:pt x="22576" y="13208"/>
                  </a:cubicBezTo>
                  <a:cubicBezTo>
                    <a:pt x="22414" y="13208"/>
                    <a:pt x="22406" y="13456"/>
                    <a:pt x="22571" y="13511"/>
                  </a:cubicBezTo>
                  <a:lnTo>
                    <a:pt x="22833" y="13595"/>
                  </a:lnTo>
                  <a:cubicBezTo>
                    <a:pt x="22798" y="13642"/>
                    <a:pt x="22762" y="13690"/>
                    <a:pt x="22726" y="13726"/>
                  </a:cubicBezTo>
                  <a:cubicBezTo>
                    <a:pt x="22583" y="13916"/>
                    <a:pt x="22357" y="14142"/>
                    <a:pt x="22333" y="14392"/>
                  </a:cubicBezTo>
                  <a:cubicBezTo>
                    <a:pt x="20452" y="13892"/>
                    <a:pt x="18559" y="13404"/>
                    <a:pt x="16666" y="12928"/>
                  </a:cubicBezTo>
                  <a:cubicBezTo>
                    <a:pt x="16166" y="12797"/>
                    <a:pt x="15666" y="12678"/>
                    <a:pt x="15154" y="12547"/>
                  </a:cubicBezTo>
                  <a:cubicBezTo>
                    <a:pt x="15368" y="12285"/>
                    <a:pt x="15451" y="11940"/>
                    <a:pt x="15392" y="11606"/>
                  </a:cubicBezTo>
                  <a:cubicBezTo>
                    <a:pt x="15332" y="11356"/>
                    <a:pt x="15189" y="11142"/>
                    <a:pt x="14999" y="10987"/>
                  </a:cubicBezTo>
                  <a:cubicBezTo>
                    <a:pt x="17523" y="10832"/>
                    <a:pt x="20083" y="10702"/>
                    <a:pt x="22631" y="10523"/>
                  </a:cubicBezTo>
                  <a:close/>
                  <a:moveTo>
                    <a:pt x="25167" y="13904"/>
                  </a:moveTo>
                  <a:cubicBezTo>
                    <a:pt x="25596" y="14440"/>
                    <a:pt x="26036" y="14964"/>
                    <a:pt x="26489" y="15464"/>
                  </a:cubicBezTo>
                  <a:cubicBezTo>
                    <a:pt x="25762" y="15274"/>
                    <a:pt x="25024" y="15083"/>
                    <a:pt x="24298" y="14904"/>
                  </a:cubicBezTo>
                  <a:cubicBezTo>
                    <a:pt x="24393" y="14762"/>
                    <a:pt x="24500" y="14631"/>
                    <a:pt x="24607" y="14500"/>
                  </a:cubicBezTo>
                  <a:cubicBezTo>
                    <a:pt x="24786" y="14285"/>
                    <a:pt x="24965" y="14083"/>
                    <a:pt x="25167" y="13904"/>
                  </a:cubicBezTo>
                  <a:close/>
                  <a:moveTo>
                    <a:pt x="15087" y="0"/>
                  </a:moveTo>
                  <a:cubicBezTo>
                    <a:pt x="14980" y="0"/>
                    <a:pt x="14885" y="98"/>
                    <a:pt x="14975" y="212"/>
                  </a:cubicBezTo>
                  <a:cubicBezTo>
                    <a:pt x="16428" y="2141"/>
                    <a:pt x="17868" y="4082"/>
                    <a:pt x="19321" y="6022"/>
                  </a:cubicBezTo>
                  <a:cubicBezTo>
                    <a:pt x="18023" y="6796"/>
                    <a:pt x="17023" y="8416"/>
                    <a:pt x="16916" y="9880"/>
                  </a:cubicBezTo>
                  <a:cubicBezTo>
                    <a:pt x="16909" y="10045"/>
                    <a:pt x="17061" y="10162"/>
                    <a:pt x="17196" y="10162"/>
                  </a:cubicBezTo>
                  <a:cubicBezTo>
                    <a:pt x="17286" y="10162"/>
                    <a:pt x="17368" y="10111"/>
                    <a:pt x="17392" y="9987"/>
                  </a:cubicBezTo>
                  <a:cubicBezTo>
                    <a:pt x="17535" y="9201"/>
                    <a:pt x="17737" y="8463"/>
                    <a:pt x="18166" y="7773"/>
                  </a:cubicBezTo>
                  <a:cubicBezTo>
                    <a:pt x="18547" y="7213"/>
                    <a:pt x="19011" y="6725"/>
                    <a:pt x="19547" y="6332"/>
                  </a:cubicBezTo>
                  <a:cubicBezTo>
                    <a:pt x="19988" y="6915"/>
                    <a:pt x="20428" y="7511"/>
                    <a:pt x="20869" y="8094"/>
                  </a:cubicBezTo>
                  <a:cubicBezTo>
                    <a:pt x="21345" y="8725"/>
                    <a:pt x="21809" y="9368"/>
                    <a:pt x="22286" y="10023"/>
                  </a:cubicBezTo>
                  <a:cubicBezTo>
                    <a:pt x="19309" y="10213"/>
                    <a:pt x="16344" y="10499"/>
                    <a:pt x="13392" y="10713"/>
                  </a:cubicBezTo>
                  <a:cubicBezTo>
                    <a:pt x="11880" y="10821"/>
                    <a:pt x="10367" y="10928"/>
                    <a:pt x="8843" y="11047"/>
                  </a:cubicBezTo>
                  <a:cubicBezTo>
                    <a:pt x="6938" y="10606"/>
                    <a:pt x="5033" y="10178"/>
                    <a:pt x="3117" y="9761"/>
                  </a:cubicBezTo>
                  <a:cubicBezTo>
                    <a:pt x="3101" y="9757"/>
                    <a:pt x="3086" y="9756"/>
                    <a:pt x="3072" y="9756"/>
                  </a:cubicBezTo>
                  <a:cubicBezTo>
                    <a:pt x="2900" y="9756"/>
                    <a:pt x="2892" y="10014"/>
                    <a:pt x="3069" y="10059"/>
                  </a:cubicBezTo>
                  <a:cubicBezTo>
                    <a:pt x="4593" y="10404"/>
                    <a:pt x="6105" y="10773"/>
                    <a:pt x="7629" y="11142"/>
                  </a:cubicBezTo>
                  <a:cubicBezTo>
                    <a:pt x="5129" y="11333"/>
                    <a:pt x="2628" y="11535"/>
                    <a:pt x="128" y="11773"/>
                  </a:cubicBezTo>
                  <a:cubicBezTo>
                    <a:pt x="1" y="11785"/>
                    <a:pt x="54" y="11988"/>
                    <a:pt x="155" y="11988"/>
                  </a:cubicBezTo>
                  <a:cubicBezTo>
                    <a:pt x="158" y="11988"/>
                    <a:pt x="161" y="11988"/>
                    <a:pt x="164" y="11987"/>
                  </a:cubicBezTo>
                  <a:cubicBezTo>
                    <a:pt x="3045" y="11821"/>
                    <a:pt x="5915" y="11618"/>
                    <a:pt x="8784" y="11416"/>
                  </a:cubicBezTo>
                  <a:cubicBezTo>
                    <a:pt x="11320" y="12023"/>
                    <a:pt x="13856" y="12654"/>
                    <a:pt x="16380" y="13297"/>
                  </a:cubicBezTo>
                  <a:cubicBezTo>
                    <a:pt x="18511" y="13833"/>
                    <a:pt x="20643" y="14392"/>
                    <a:pt x="22762" y="14952"/>
                  </a:cubicBezTo>
                  <a:cubicBezTo>
                    <a:pt x="23036" y="15023"/>
                    <a:pt x="23298" y="15095"/>
                    <a:pt x="23571" y="15178"/>
                  </a:cubicBezTo>
                  <a:cubicBezTo>
                    <a:pt x="23548" y="15226"/>
                    <a:pt x="23500" y="15274"/>
                    <a:pt x="23476" y="15333"/>
                  </a:cubicBezTo>
                  <a:cubicBezTo>
                    <a:pt x="23406" y="15474"/>
                    <a:pt x="23570" y="15641"/>
                    <a:pt x="23709" y="15641"/>
                  </a:cubicBezTo>
                  <a:cubicBezTo>
                    <a:pt x="23757" y="15641"/>
                    <a:pt x="23802" y="15621"/>
                    <a:pt x="23833" y="15571"/>
                  </a:cubicBezTo>
                  <a:lnTo>
                    <a:pt x="24012" y="15309"/>
                  </a:lnTo>
                  <a:cubicBezTo>
                    <a:pt x="25869" y="15833"/>
                    <a:pt x="27727" y="16428"/>
                    <a:pt x="29608" y="16750"/>
                  </a:cubicBezTo>
                  <a:cubicBezTo>
                    <a:pt x="29621" y="16752"/>
                    <a:pt x="29634" y="16753"/>
                    <a:pt x="29646" y="16753"/>
                  </a:cubicBezTo>
                  <a:cubicBezTo>
                    <a:pt x="29811" y="16753"/>
                    <a:pt x="29811" y="16531"/>
                    <a:pt x="29656" y="16464"/>
                  </a:cubicBezTo>
                  <a:cubicBezTo>
                    <a:pt x="28775" y="16131"/>
                    <a:pt x="27882" y="15845"/>
                    <a:pt x="26977" y="15595"/>
                  </a:cubicBezTo>
                  <a:cubicBezTo>
                    <a:pt x="26989" y="15547"/>
                    <a:pt x="26977" y="15500"/>
                    <a:pt x="26953" y="15464"/>
                  </a:cubicBezTo>
                  <a:cubicBezTo>
                    <a:pt x="26548" y="14845"/>
                    <a:pt x="26119" y="14250"/>
                    <a:pt x="25679" y="13642"/>
                  </a:cubicBezTo>
                  <a:lnTo>
                    <a:pt x="25750" y="13642"/>
                  </a:lnTo>
                  <a:cubicBezTo>
                    <a:pt x="25762" y="13646"/>
                    <a:pt x="25773" y="13648"/>
                    <a:pt x="25783" y="13648"/>
                  </a:cubicBezTo>
                  <a:cubicBezTo>
                    <a:pt x="25864" y="13648"/>
                    <a:pt x="25884" y="13530"/>
                    <a:pt x="25810" y="13488"/>
                  </a:cubicBezTo>
                  <a:cubicBezTo>
                    <a:pt x="25727" y="13428"/>
                    <a:pt x="25619" y="13404"/>
                    <a:pt x="25512" y="13404"/>
                  </a:cubicBezTo>
                  <a:cubicBezTo>
                    <a:pt x="24786" y="12416"/>
                    <a:pt x="24024" y="11440"/>
                    <a:pt x="23262" y="10475"/>
                  </a:cubicBezTo>
                  <a:cubicBezTo>
                    <a:pt x="24584" y="10368"/>
                    <a:pt x="25917" y="10249"/>
                    <a:pt x="27239" y="10106"/>
                  </a:cubicBezTo>
                  <a:cubicBezTo>
                    <a:pt x="27405" y="10082"/>
                    <a:pt x="27322" y="9820"/>
                    <a:pt x="27167" y="9820"/>
                  </a:cubicBezTo>
                  <a:cubicBezTo>
                    <a:pt x="25738" y="9844"/>
                    <a:pt x="24310" y="9904"/>
                    <a:pt x="22881" y="9987"/>
                  </a:cubicBezTo>
                  <a:cubicBezTo>
                    <a:pt x="22321" y="9285"/>
                    <a:pt x="21762" y="8582"/>
                    <a:pt x="21214" y="7868"/>
                  </a:cubicBezTo>
                  <a:cubicBezTo>
                    <a:pt x="20762" y="7273"/>
                    <a:pt x="20309" y="6677"/>
                    <a:pt x="19845" y="6082"/>
                  </a:cubicBezTo>
                  <a:cubicBezTo>
                    <a:pt x="19936" y="5971"/>
                    <a:pt x="19846" y="5816"/>
                    <a:pt x="19722" y="5816"/>
                  </a:cubicBezTo>
                  <a:cubicBezTo>
                    <a:pt x="19701" y="5816"/>
                    <a:pt x="19678" y="5821"/>
                    <a:pt x="19654" y="5832"/>
                  </a:cubicBezTo>
                  <a:cubicBezTo>
                    <a:pt x="18178" y="3915"/>
                    <a:pt x="16702" y="1986"/>
                    <a:pt x="15225" y="69"/>
                  </a:cubicBezTo>
                  <a:cubicBezTo>
                    <a:pt x="15188" y="21"/>
                    <a:pt x="15136" y="0"/>
                    <a:pt x="15087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2" name="Google Shape;1222;p50">
              <a:extLst>
                <a:ext uri="{FF2B5EF4-FFF2-40B4-BE49-F238E27FC236}">
                  <a16:creationId xmlns:a16="http://schemas.microsoft.com/office/drawing/2014/main" id="{2928BE45-95F4-04CF-DC41-7CC927166BDB}"/>
                </a:ext>
              </a:extLst>
            </p:cNvPr>
            <p:cNvSpPr/>
            <p:nvPr/>
          </p:nvSpPr>
          <p:spPr>
            <a:xfrm>
              <a:off x="2174625" y="1545200"/>
              <a:ext cx="53500" cy="95100"/>
            </a:xfrm>
            <a:custGeom>
              <a:avLst/>
              <a:gdLst/>
              <a:ahLst/>
              <a:cxnLst/>
              <a:rect l="l" t="t" r="r" b="b"/>
              <a:pathLst>
                <a:path w="2140" h="3804" extrusionOk="0">
                  <a:moveTo>
                    <a:pt x="1420" y="415"/>
                  </a:moveTo>
                  <a:cubicBezTo>
                    <a:pt x="1544" y="415"/>
                    <a:pt x="1526" y="560"/>
                    <a:pt x="1401" y="684"/>
                  </a:cubicBezTo>
                  <a:cubicBezTo>
                    <a:pt x="1234" y="851"/>
                    <a:pt x="1056" y="946"/>
                    <a:pt x="949" y="1173"/>
                  </a:cubicBezTo>
                  <a:cubicBezTo>
                    <a:pt x="900" y="1289"/>
                    <a:pt x="1017" y="1452"/>
                    <a:pt x="1145" y="1452"/>
                  </a:cubicBezTo>
                  <a:cubicBezTo>
                    <a:pt x="1175" y="1452"/>
                    <a:pt x="1205" y="1443"/>
                    <a:pt x="1234" y="1423"/>
                  </a:cubicBezTo>
                  <a:cubicBezTo>
                    <a:pt x="1568" y="1470"/>
                    <a:pt x="1675" y="1589"/>
                    <a:pt x="1532" y="1768"/>
                  </a:cubicBezTo>
                  <a:cubicBezTo>
                    <a:pt x="1508" y="1851"/>
                    <a:pt x="1461" y="1923"/>
                    <a:pt x="1401" y="1970"/>
                  </a:cubicBezTo>
                  <a:cubicBezTo>
                    <a:pt x="1270" y="2078"/>
                    <a:pt x="1115" y="2149"/>
                    <a:pt x="949" y="2185"/>
                  </a:cubicBezTo>
                  <a:cubicBezTo>
                    <a:pt x="889" y="2197"/>
                    <a:pt x="818" y="2208"/>
                    <a:pt x="746" y="2232"/>
                  </a:cubicBezTo>
                  <a:cubicBezTo>
                    <a:pt x="734" y="1816"/>
                    <a:pt x="710" y="1399"/>
                    <a:pt x="687" y="994"/>
                  </a:cubicBezTo>
                  <a:cubicBezTo>
                    <a:pt x="722" y="982"/>
                    <a:pt x="746" y="970"/>
                    <a:pt x="758" y="946"/>
                  </a:cubicBezTo>
                  <a:cubicBezTo>
                    <a:pt x="877" y="744"/>
                    <a:pt x="1044" y="577"/>
                    <a:pt x="1246" y="470"/>
                  </a:cubicBezTo>
                  <a:cubicBezTo>
                    <a:pt x="1321" y="431"/>
                    <a:pt x="1379" y="415"/>
                    <a:pt x="1420" y="415"/>
                  </a:cubicBezTo>
                  <a:close/>
                  <a:moveTo>
                    <a:pt x="1483" y="1"/>
                  </a:moveTo>
                  <a:cubicBezTo>
                    <a:pt x="1147" y="1"/>
                    <a:pt x="785" y="382"/>
                    <a:pt x="603" y="673"/>
                  </a:cubicBezTo>
                  <a:cubicBezTo>
                    <a:pt x="588" y="665"/>
                    <a:pt x="573" y="661"/>
                    <a:pt x="560" y="661"/>
                  </a:cubicBezTo>
                  <a:cubicBezTo>
                    <a:pt x="530" y="661"/>
                    <a:pt x="508" y="680"/>
                    <a:pt x="508" y="720"/>
                  </a:cubicBezTo>
                  <a:cubicBezTo>
                    <a:pt x="472" y="1244"/>
                    <a:pt x="425" y="1768"/>
                    <a:pt x="401" y="2304"/>
                  </a:cubicBezTo>
                  <a:cubicBezTo>
                    <a:pt x="329" y="2316"/>
                    <a:pt x="246" y="2328"/>
                    <a:pt x="175" y="2339"/>
                  </a:cubicBezTo>
                  <a:cubicBezTo>
                    <a:pt x="0" y="2386"/>
                    <a:pt x="109" y="2614"/>
                    <a:pt x="259" y="2614"/>
                  </a:cubicBezTo>
                  <a:cubicBezTo>
                    <a:pt x="262" y="2614"/>
                    <a:pt x="266" y="2614"/>
                    <a:pt x="270" y="2613"/>
                  </a:cubicBezTo>
                  <a:lnTo>
                    <a:pt x="389" y="2589"/>
                  </a:lnTo>
                  <a:lnTo>
                    <a:pt x="389" y="2589"/>
                  </a:lnTo>
                  <a:cubicBezTo>
                    <a:pt x="377" y="2947"/>
                    <a:pt x="377" y="3292"/>
                    <a:pt x="389" y="3637"/>
                  </a:cubicBezTo>
                  <a:cubicBezTo>
                    <a:pt x="396" y="3735"/>
                    <a:pt x="505" y="3804"/>
                    <a:pt x="599" y="3804"/>
                  </a:cubicBezTo>
                  <a:cubicBezTo>
                    <a:pt x="665" y="3804"/>
                    <a:pt x="724" y="3769"/>
                    <a:pt x="734" y="3685"/>
                  </a:cubicBezTo>
                  <a:cubicBezTo>
                    <a:pt x="758" y="3304"/>
                    <a:pt x="758" y="2923"/>
                    <a:pt x="758" y="2542"/>
                  </a:cubicBezTo>
                  <a:cubicBezTo>
                    <a:pt x="1282" y="2447"/>
                    <a:pt x="1842" y="2256"/>
                    <a:pt x="1901" y="1685"/>
                  </a:cubicBezTo>
                  <a:cubicBezTo>
                    <a:pt x="1925" y="1423"/>
                    <a:pt x="1770" y="1173"/>
                    <a:pt x="1520" y="1065"/>
                  </a:cubicBezTo>
                  <a:cubicBezTo>
                    <a:pt x="1806" y="792"/>
                    <a:pt x="2139" y="482"/>
                    <a:pt x="1782" y="125"/>
                  </a:cubicBezTo>
                  <a:cubicBezTo>
                    <a:pt x="1689" y="38"/>
                    <a:pt x="1587" y="1"/>
                    <a:pt x="1483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3" name="Google Shape;1223;p50">
              <a:extLst>
                <a:ext uri="{FF2B5EF4-FFF2-40B4-BE49-F238E27FC236}">
                  <a16:creationId xmlns:a16="http://schemas.microsoft.com/office/drawing/2014/main" id="{1A14191A-4A71-5019-7D94-AE2033053474}"/>
                </a:ext>
              </a:extLst>
            </p:cNvPr>
            <p:cNvSpPr/>
            <p:nvPr/>
          </p:nvSpPr>
          <p:spPr>
            <a:xfrm>
              <a:off x="2217975" y="1724525"/>
              <a:ext cx="47850" cy="26800"/>
            </a:xfrm>
            <a:custGeom>
              <a:avLst/>
              <a:gdLst/>
              <a:ahLst/>
              <a:cxnLst/>
              <a:rect l="l" t="t" r="r" b="b"/>
              <a:pathLst>
                <a:path w="1914" h="1072" extrusionOk="0">
                  <a:moveTo>
                    <a:pt x="286" y="262"/>
                  </a:moveTo>
                  <a:cubicBezTo>
                    <a:pt x="453" y="286"/>
                    <a:pt x="608" y="334"/>
                    <a:pt x="774" y="381"/>
                  </a:cubicBezTo>
                  <a:cubicBezTo>
                    <a:pt x="691" y="512"/>
                    <a:pt x="572" y="620"/>
                    <a:pt x="429" y="655"/>
                  </a:cubicBezTo>
                  <a:cubicBezTo>
                    <a:pt x="358" y="536"/>
                    <a:pt x="310" y="405"/>
                    <a:pt x="286" y="262"/>
                  </a:cubicBezTo>
                  <a:close/>
                  <a:moveTo>
                    <a:pt x="131" y="0"/>
                  </a:moveTo>
                  <a:cubicBezTo>
                    <a:pt x="84" y="0"/>
                    <a:pt x="24" y="24"/>
                    <a:pt x="24" y="84"/>
                  </a:cubicBezTo>
                  <a:cubicBezTo>
                    <a:pt x="0" y="369"/>
                    <a:pt x="60" y="655"/>
                    <a:pt x="167" y="929"/>
                  </a:cubicBezTo>
                  <a:cubicBezTo>
                    <a:pt x="203" y="1012"/>
                    <a:pt x="286" y="1072"/>
                    <a:pt x="381" y="1072"/>
                  </a:cubicBezTo>
                  <a:cubicBezTo>
                    <a:pt x="703" y="1060"/>
                    <a:pt x="989" y="858"/>
                    <a:pt x="1120" y="560"/>
                  </a:cubicBezTo>
                  <a:cubicBezTo>
                    <a:pt x="1298" y="679"/>
                    <a:pt x="1465" y="822"/>
                    <a:pt x="1643" y="941"/>
                  </a:cubicBezTo>
                  <a:cubicBezTo>
                    <a:pt x="1665" y="953"/>
                    <a:pt x="1688" y="958"/>
                    <a:pt x="1710" y="958"/>
                  </a:cubicBezTo>
                  <a:cubicBezTo>
                    <a:pt x="1819" y="958"/>
                    <a:pt x="1913" y="826"/>
                    <a:pt x="1834" y="727"/>
                  </a:cubicBezTo>
                  <a:cubicBezTo>
                    <a:pt x="1667" y="477"/>
                    <a:pt x="1429" y="298"/>
                    <a:pt x="1143" y="191"/>
                  </a:cubicBezTo>
                  <a:cubicBezTo>
                    <a:pt x="1136" y="113"/>
                    <a:pt x="1072" y="66"/>
                    <a:pt x="1005" y="66"/>
                  </a:cubicBezTo>
                  <a:cubicBezTo>
                    <a:pt x="970" y="66"/>
                    <a:pt x="934" y="79"/>
                    <a:pt x="905" y="108"/>
                  </a:cubicBezTo>
                  <a:cubicBezTo>
                    <a:pt x="655" y="36"/>
                    <a:pt x="393" y="0"/>
                    <a:pt x="131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Google Shape;1224;p50">
              <a:extLst>
                <a:ext uri="{FF2B5EF4-FFF2-40B4-BE49-F238E27FC236}">
                  <a16:creationId xmlns:a16="http://schemas.microsoft.com/office/drawing/2014/main" id="{DFCDBD21-B1DB-683F-D8E2-834D8DC7C768}"/>
                </a:ext>
              </a:extLst>
            </p:cNvPr>
            <p:cNvSpPr/>
            <p:nvPr/>
          </p:nvSpPr>
          <p:spPr>
            <a:xfrm>
              <a:off x="1975375" y="1740575"/>
              <a:ext cx="64925" cy="65375"/>
            </a:xfrm>
            <a:custGeom>
              <a:avLst/>
              <a:gdLst/>
              <a:ahLst/>
              <a:cxnLst/>
              <a:rect l="l" t="t" r="r" b="b"/>
              <a:pathLst>
                <a:path w="2597" h="2615" extrusionOk="0">
                  <a:moveTo>
                    <a:pt x="870" y="561"/>
                  </a:moveTo>
                  <a:cubicBezTo>
                    <a:pt x="882" y="561"/>
                    <a:pt x="1001" y="811"/>
                    <a:pt x="1120" y="1121"/>
                  </a:cubicBezTo>
                  <a:lnTo>
                    <a:pt x="810" y="1216"/>
                  </a:lnTo>
                  <a:cubicBezTo>
                    <a:pt x="834" y="990"/>
                    <a:pt x="834" y="763"/>
                    <a:pt x="846" y="561"/>
                  </a:cubicBezTo>
                  <a:close/>
                  <a:moveTo>
                    <a:pt x="677" y="0"/>
                  </a:moveTo>
                  <a:cubicBezTo>
                    <a:pt x="624" y="0"/>
                    <a:pt x="577" y="29"/>
                    <a:pt x="572" y="97"/>
                  </a:cubicBezTo>
                  <a:cubicBezTo>
                    <a:pt x="525" y="513"/>
                    <a:pt x="465" y="930"/>
                    <a:pt x="382" y="1335"/>
                  </a:cubicBezTo>
                  <a:lnTo>
                    <a:pt x="215" y="1382"/>
                  </a:lnTo>
                  <a:cubicBezTo>
                    <a:pt x="1" y="1442"/>
                    <a:pt x="120" y="1716"/>
                    <a:pt x="298" y="1716"/>
                  </a:cubicBezTo>
                  <a:cubicBezTo>
                    <a:pt x="263" y="1930"/>
                    <a:pt x="215" y="2156"/>
                    <a:pt x="191" y="2371"/>
                  </a:cubicBezTo>
                  <a:cubicBezTo>
                    <a:pt x="167" y="2498"/>
                    <a:pt x="308" y="2614"/>
                    <a:pt x="425" y="2614"/>
                  </a:cubicBezTo>
                  <a:cubicBezTo>
                    <a:pt x="484" y="2614"/>
                    <a:pt x="537" y="2585"/>
                    <a:pt x="560" y="2514"/>
                  </a:cubicBezTo>
                  <a:cubicBezTo>
                    <a:pt x="668" y="2228"/>
                    <a:pt x="727" y="1930"/>
                    <a:pt x="763" y="1632"/>
                  </a:cubicBezTo>
                  <a:lnTo>
                    <a:pt x="1251" y="1525"/>
                  </a:lnTo>
                  <a:cubicBezTo>
                    <a:pt x="1358" y="1811"/>
                    <a:pt x="1441" y="2073"/>
                    <a:pt x="1465" y="2133"/>
                  </a:cubicBezTo>
                  <a:cubicBezTo>
                    <a:pt x="1508" y="2248"/>
                    <a:pt x="1612" y="2299"/>
                    <a:pt x="1711" y="2299"/>
                  </a:cubicBezTo>
                  <a:cubicBezTo>
                    <a:pt x="1858" y="2299"/>
                    <a:pt x="1996" y="2186"/>
                    <a:pt x="1918" y="2002"/>
                  </a:cubicBezTo>
                  <a:cubicBezTo>
                    <a:pt x="1846" y="1811"/>
                    <a:pt x="1775" y="1621"/>
                    <a:pt x="1691" y="1442"/>
                  </a:cubicBezTo>
                  <a:cubicBezTo>
                    <a:pt x="1965" y="1406"/>
                    <a:pt x="2227" y="1323"/>
                    <a:pt x="2453" y="1180"/>
                  </a:cubicBezTo>
                  <a:cubicBezTo>
                    <a:pt x="2596" y="1073"/>
                    <a:pt x="2489" y="882"/>
                    <a:pt x="2346" y="870"/>
                  </a:cubicBezTo>
                  <a:cubicBezTo>
                    <a:pt x="2318" y="869"/>
                    <a:pt x="2289" y="869"/>
                    <a:pt x="2261" y="869"/>
                  </a:cubicBezTo>
                  <a:cubicBezTo>
                    <a:pt x="2004" y="869"/>
                    <a:pt x="1749" y="917"/>
                    <a:pt x="1513" y="1013"/>
                  </a:cubicBezTo>
                  <a:cubicBezTo>
                    <a:pt x="1453" y="870"/>
                    <a:pt x="1394" y="728"/>
                    <a:pt x="1322" y="597"/>
                  </a:cubicBezTo>
                  <a:cubicBezTo>
                    <a:pt x="1240" y="442"/>
                    <a:pt x="1095" y="287"/>
                    <a:pt x="926" y="287"/>
                  </a:cubicBezTo>
                  <a:cubicBezTo>
                    <a:pt x="900" y="287"/>
                    <a:pt x="873" y="291"/>
                    <a:pt x="846" y="299"/>
                  </a:cubicBezTo>
                  <a:lnTo>
                    <a:pt x="846" y="144"/>
                  </a:lnTo>
                  <a:cubicBezTo>
                    <a:pt x="846" y="60"/>
                    <a:pt x="754" y="0"/>
                    <a:pt x="677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5" name="Google Shape;1225;p50">
              <a:extLst>
                <a:ext uri="{FF2B5EF4-FFF2-40B4-BE49-F238E27FC236}">
                  <a16:creationId xmlns:a16="http://schemas.microsoft.com/office/drawing/2014/main" id="{C31AC53D-2DF0-F70B-122C-FFCCB290EC0D}"/>
                </a:ext>
              </a:extLst>
            </p:cNvPr>
            <p:cNvSpPr/>
            <p:nvPr/>
          </p:nvSpPr>
          <p:spPr>
            <a:xfrm>
              <a:off x="2391800" y="1597400"/>
              <a:ext cx="50325" cy="64650"/>
            </a:xfrm>
            <a:custGeom>
              <a:avLst/>
              <a:gdLst/>
              <a:ahLst/>
              <a:cxnLst/>
              <a:rect l="l" t="t" r="r" b="b"/>
              <a:pathLst>
                <a:path w="2013" h="2586" extrusionOk="0">
                  <a:moveTo>
                    <a:pt x="1107" y="320"/>
                  </a:moveTo>
                  <a:cubicBezTo>
                    <a:pt x="1175" y="320"/>
                    <a:pt x="1218" y="386"/>
                    <a:pt x="1179" y="597"/>
                  </a:cubicBezTo>
                  <a:cubicBezTo>
                    <a:pt x="1156" y="680"/>
                    <a:pt x="1096" y="740"/>
                    <a:pt x="1036" y="787"/>
                  </a:cubicBezTo>
                  <a:cubicBezTo>
                    <a:pt x="941" y="823"/>
                    <a:pt x="858" y="882"/>
                    <a:pt x="786" y="954"/>
                  </a:cubicBezTo>
                  <a:cubicBezTo>
                    <a:pt x="696" y="1064"/>
                    <a:pt x="817" y="1250"/>
                    <a:pt x="949" y="1250"/>
                  </a:cubicBezTo>
                  <a:cubicBezTo>
                    <a:pt x="974" y="1250"/>
                    <a:pt x="1000" y="1243"/>
                    <a:pt x="1025" y="1228"/>
                  </a:cubicBezTo>
                  <a:lnTo>
                    <a:pt x="1072" y="1180"/>
                  </a:lnTo>
                  <a:cubicBezTo>
                    <a:pt x="1135" y="1117"/>
                    <a:pt x="1215" y="1088"/>
                    <a:pt x="1293" y="1088"/>
                  </a:cubicBezTo>
                  <a:cubicBezTo>
                    <a:pt x="1437" y="1088"/>
                    <a:pt x="1577" y="1185"/>
                    <a:pt x="1608" y="1347"/>
                  </a:cubicBezTo>
                  <a:cubicBezTo>
                    <a:pt x="1632" y="1549"/>
                    <a:pt x="1548" y="1740"/>
                    <a:pt x="1394" y="1871"/>
                  </a:cubicBezTo>
                  <a:cubicBezTo>
                    <a:pt x="1227" y="2002"/>
                    <a:pt x="1025" y="2085"/>
                    <a:pt x="810" y="2097"/>
                  </a:cubicBezTo>
                  <a:cubicBezTo>
                    <a:pt x="715" y="1668"/>
                    <a:pt x="596" y="1252"/>
                    <a:pt x="501" y="823"/>
                  </a:cubicBezTo>
                  <a:cubicBezTo>
                    <a:pt x="608" y="728"/>
                    <a:pt x="703" y="621"/>
                    <a:pt x="810" y="501"/>
                  </a:cubicBezTo>
                  <a:cubicBezTo>
                    <a:pt x="846" y="466"/>
                    <a:pt x="1005" y="320"/>
                    <a:pt x="1107" y="320"/>
                  </a:cubicBezTo>
                  <a:close/>
                  <a:moveTo>
                    <a:pt x="1089" y="0"/>
                  </a:moveTo>
                  <a:cubicBezTo>
                    <a:pt x="779" y="0"/>
                    <a:pt x="518" y="419"/>
                    <a:pt x="298" y="621"/>
                  </a:cubicBezTo>
                  <a:cubicBezTo>
                    <a:pt x="280" y="616"/>
                    <a:pt x="262" y="614"/>
                    <a:pt x="245" y="614"/>
                  </a:cubicBezTo>
                  <a:cubicBezTo>
                    <a:pt x="171" y="614"/>
                    <a:pt x="112" y="657"/>
                    <a:pt x="132" y="763"/>
                  </a:cubicBezTo>
                  <a:cubicBezTo>
                    <a:pt x="215" y="1216"/>
                    <a:pt x="286" y="1656"/>
                    <a:pt x="394" y="2109"/>
                  </a:cubicBezTo>
                  <a:lnTo>
                    <a:pt x="286" y="2109"/>
                  </a:lnTo>
                  <a:cubicBezTo>
                    <a:pt x="1" y="2109"/>
                    <a:pt x="108" y="2490"/>
                    <a:pt x="346" y="2514"/>
                  </a:cubicBezTo>
                  <a:lnTo>
                    <a:pt x="536" y="2514"/>
                  </a:lnTo>
                  <a:cubicBezTo>
                    <a:pt x="587" y="2559"/>
                    <a:pt x="657" y="2585"/>
                    <a:pt x="720" y="2585"/>
                  </a:cubicBezTo>
                  <a:cubicBezTo>
                    <a:pt x="790" y="2585"/>
                    <a:pt x="851" y="2553"/>
                    <a:pt x="870" y="2478"/>
                  </a:cubicBezTo>
                  <a:cubicBezTo>
                    <a:pt x="1441" y="2383"/>
                    <a:pt x="2013" y="2061"/>
                    <a:pt x="1965" y="1406"/>
                  </a:cubicBezTo>
                  <a:cubicBezTo>
                    <a:pt x="1929" y="1109"/>
                    <a:pt x="1727" y="871"/>
                    <a:pt x="1453" y="787"/>
                  </a:cubicBezTo>
                  <a:cubicBezTo>
                    <a:pt x="1596" y="585"/>
                    <a:pt x="1572" y="299"/>
                    <a:pt x="1382" y="132"/>
                  </a:cubicBezTo>
                  <a:cubicBezTo>
                    <a:pt x="1280" y="39"/>
                    <a:pt x="1182" y="0"/>
                    <a:pt x="1089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Google Shape;1226;p50">
              <a:extLst>
                <a:ext uri="{FF2B5EF4-FFF2-40B4-BE49-F238E27FC236}">
                  <a16:creationId xmlns:a16="http://schemas.microsoft.com/office/drawing/2014/main" id="{69623E3C-DFD9-3CEF-B7BF-7CB4D5BE1CFE}"/>
                </a:ext>
              </a:extLst>
            </p:cNvPr>
            <p:cNvSpPr/>
            <p:nvPr/>
          </p:nvSpPr>
          <p:spPr>
            <a:xfrm>
              <a:off x="2436750" y="1862050"/>
              <a:ext cx="69975" cy="56200"/>
            </a:xfrm>
            <a:custGeom>
              <a:avLst/>
              <a:gdLst/>
              <a:ahLst/>
              <a:cxnLst/>
              <a:rect l="l" t="t" r="r" b="b"/>
              <a:pathLst>
                <a:path w="2799" h="2248" extrusionOk="0">
                  <a:moveTo>
                    <a:pt x="1858" y="0"/>
                  </a:moveTo>
                  <a:cubicBezTo>
                    <a:pt x="1036" y="0"/>
                    <a:pt x="0" y="726"/>
                    <a:pt x="370" y="1643"/>
                  </a:cubicBezTo>
                  <a:cubicBezTo>
                    <a:pt x="512" y="2036"/>
                    <a:pt x="905" y="2215"/>
                    <a:pt x="1298" y="2238"/>
                  </a:cubicBezTo>
                  <a:cubicBezTo>
                    <a:pt x="1381" y="2243"/>
                    <a:pt x="1480" y="2247"/>
                    <a:pt x="1588" y="2247"/>
                  </a:cubicBezTo>
                  <a:cubicBezTo>
                    <a:pt x="1991" y="2247"/>
                    <a:pt x="2513" y="2192"/>
                    <a:pt x="2739" y="1929"/>
                  </a:cubicBezTo>
                  <a:cubicBezTo>
                    <a:pt x="2798" y="1846"/>
                    <a:pt x="2763" y="1738"/>
                    <a:pt x="2667" y="1715"/>
                  </a:cubicBezTo>
                  <a:cubicBezTo>
                    <a:pt x="2618" y="1703"/>
                    <a:pt x="2564" y="1698"/>
                    <a:pt x="2505" y="1698"/>
                  </a:cubicBezTo>
                  <a:cubicBezTo>
                    <a:pt x="2178" y="1698"/>
                    <a:pt x="1721" y="1849"/>
                    <a:pt x="1345" y="1849"/>
                  </a:cubicBezTo>
                  <a:cubicBezTo>
                    <a:pt x="1086" y="1849"/>
                    <a:pt x="865" y="1777"/>
                    <a:pt x="751" y="1536"/>
                  </a:cubicBezTo>
                  <a:cubicBezTo>
                    <a:pt x="393" y="762"/>
                    <a:pt x="1477" y="476"/>
                    <a:pt x="1941" y="250"/>
                  </a:cubicBezTo>
                  <a:cubicBezTo>
                    <a:pt x="2060" y="191"/>
                    <a:pt x="1965" y="12"/>
                    <a:pt x="1858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Google Shape;1227;p50">
              <a:extLst>
                <a:ext uri="{FF2B5EF4-FFF2-40B4-BE49-F238E27FC236}">
                  <a16:creationId xmlns:a16="http://schemas.microsoft.com/office/drawing/2014/main" id="{A004CBD5-5BBA-421D-C671-DC5B31ECCEE4}"/>
                </a:ext>
              </a:extLst>
            </p:cNvPr>
            <p:cNvSpPr/>
            <p:nvPr/>
          </p:nvSpPr>
          <p:spPr>
            <a:xfrm>
              <a:off x="1824475" y="1905750"/>
              <a:ext cx="380275" cy="320950"/>
            </a:xfrm>
            <a:custGeom>
              <a:avLst/>
              <a:gdLst/>
              <a:ahLst/>
              <a:cxnLst/>
              <a:rect l="l" t="t" r="r" b="b"/>
              <a:pathLst>
                <a:path w="15211" h="12838" extrusionOk="0">
                  <a:moveTo>
                    <a:pt x="5144" y="6515"/>
                  </a:moveTo>
                  <a:cubicBezTo>
                    <a:pt x="5120" y="6753"/>
                    <a:pt x="5096" y="7003"/>
                    <a:pt x="5072" y="7241"/>
                  </a:cubicBezTo>
                  <a:lnTo>
                    <a:pt x="4799" y="7229"/>
                  </a:lnTo>
                  <a:cubicBezTo>
                    <a:pt x="4918" y="6991"/>
                    <a:pt x="5025" y="6753"/>
                    <a:pt x="5144" y="6515"/>
                  </a:cubicBezTo>
                  <a:close/>
                  <a:moveTo>
                    <a:pt x="7759" y="3687"/>
                  </a:moveTo>
                  <a:cubicBezTo>
                    <a:pt x="7854" y="3687"/>
                    <a:pt x="7954" y="3707"/>
                    <a:pt x="8061" y="3753"/>
                  </a:cubicBezTo>
                  <a:cubicBezTo>
                    <a:pt x="8573" y="3979"/>
                    <a:pt x="8489" y="4693"/>
                    <a:pt x="8489" y="5181"/>
                  </a:cubicBezTo>
                  <a:cubicBezTo>
                    <a:pt x="8489" y="5753"/>
                    <a:pt x="8382" y="6324"/>
                    <a:pt x="8442" y="6896"/>
                  </a:cubicBezTo>
                  <a:cubicBezTo>
                    <a:pt x="8466" y="7098"/>
                    <a:pt x="8501" y="7301"/>
                    <a:pt x="8573" y="7491"/>
                  </a:cubicBezTo>
                  <a:cubicBezTo>
                    <a:pt x="8168" y="7467"/>
                    <a:pt x="7775" y="7444"/>
                    <a:pt x="7394" y="7408"/>
                  </a:cubicBezTo>
                  <a:lnTo>
                    <a:pt x="5382" y="7265"/>
                  </a:lnTo>
                  <a:cubicBezTo>
                    <a:pt x="5406" y="6884"/>
                    <a:pt x="5430" y="6503"/>
                    <a:pt x="5465" y="6122"/>
                  </a:cubicBezTo>
                  <a:cubicBezTo>
                    <a:pt x="5477" y="6027"/>
                    <a:pt x="5477" y="5932"/>
                    <a:pt x="5489" y="5824"/>
                  </a:cubicBezTo>
                  <a:cubicBezTo>
                    <a:pt x="5858" y="5146"/>
                    <a:pt x="6311" y="4515"/>
                    <a:pt x="6965" y="4050"/>
                  </a:cubicBezTo>
                  <a:cubicBezTo>
                    <a:pt x="7240" y="3856"/>
                    <a:pt x="7482" y="3687"/>
                    <a:pt x="7759" y="3687"/>
                  </a:cubicBezTo>
                  <a:close/>
                  <a:moveTo>
                    <a:pt x="9085" y="7908"/>
                  </a:moveTo>
                  <a:lnTo>
                    <a:pt x="9085" y="7908"/>
                  </a:lnTo>
                  <a:cubicBezTo>
                    <a:pt x="10502" y="8051"/>
                    <a:pt x="11930" y="8182"/>
                    <a:pt x="13347" y="8229"/>
                  </a:cubicBezTo>
                  <a:cubicBezTo>
                    <a:pt x="13097" y="8456"/>
                    <a:pt x="12835" y="8670"/>
                    <a:pt x="12561" y="8872"/>
                  </a:cubicBezTo>
                  <a:cubicBezTo>
                    <a:pt x="12255" y="9087"/>
                    <a:pt x="11885" y="9182"/>
                    <a:pt x="11499" y="9182"/>
                  </a:cubicBezTo>
                  <a:cubicBezTo>
                    <a:pt x="10582" y="9182"/>
                    <a:pt x="9571" y="8646"/>
                    <a:pt x="9085" y="7908"/>
                  </a:cubicBezTo>
                  <a:close/>
                  <a:moveTo>
                    <a:pt x="1024" y="7241"/>
                  </a:moveTo>
                  <a:cubicBezTo>
                    <a:pt x="1548" y="7289"/>
                    <a:pt x="2072" y="7337"/>
                    <a:pt x="2608" y="7372"/>
                  </a:cubicBezTo>
                  <a:cubicBezTo>
                    <a:pt x="3203" y="7432"/>
                    <a:pt x="3810" y="7467"/>
                    <a:pt x="4418" y="7515"/>
                  </a:cubicBezTo>
                  <a:cubicBezTo>
                    <a:pt x="4179" y="8003"/>
                    <a:pt x="3870" y="8444"/>
                    <a:pt x="3489" y="8825"/>
                  </a:cubicBezTo>
                  <a:cubicBezTo>
                    <a:pt x="3160" y="9138"/>
                    <a:pt x="2719" y="9321"/>
                    <a:pt x="2301" y="9321"/>
                  </a:cubicBezTo>
                  <a:cubicBezTo>
                    <a:pt x="1813" y="9321"/>
                    <a:pt x="1355" y="9070"/>
                    <a:pt x="1143" y="8480"/>
                  </a:cubicBezTo>
                  <a:cubicBezTo>
                    <a:pt x="1012" y="8087"/>
                    <a:pt x="965" y="7658"/>
                    <a:pt x="1024" y="7241"/>
                  </a:cubicBezTo>
                  <a:close/>
                  <a:moveTo>
                    <a:pt x="5390" y="1"/>
                  </a:moveTo>
                  <a:cubicBezTo>
                    <a:pt x="5339" y="1"/>
                    <a:pt x="5292" y="36"/>
                    <a:pt x="5299" y="109"/>
                  </a:cubicBezTo>
                  <a:cubicBezTo>
                    <a:pt x="5537" y="2062"/>
                    <a:pt x="5382" y="4003"/>
                    <a:pt x="5191" y="5955"/>
                  </a:cubicBezTo>
                  <a:cubicBezTo>
                    <a:pt x="5168" y="6003"/>
                    <a:pt x="5144" y="6051"/>
                    <a:pt x="5108" y="6110"/>
                  </a:cubicBezTo>
                  <a:cubicBezTo>
                    <a:pt x="4929" y="6455"/>
                    <a:pt x="4751" y="6836"/>
                    <a:pt x="4572" y="7217"/>
                  </a:cubicBezTo>
                  <a:lnTo>
                    <a:pt x="3906" y="7170"/>
                  </a:lnTo>
                  <a:cubicBezTo>
                    <a:pt x="3286" y="7122"/>
                    <a:pt x="2679" y="7075"/>
                    <a:pt x="2060" y="7039"/>
                  </a:cubicBezTo>
                  <a:cubicBezTo>
                    <a:pt x="1941" y="7027"/>
                    <a:pt x="1489" y="7039"/>
                    <a:pt x="1060" y="7015"/>
                  </a:cubicBezTo>
                  <a:cubicBezTo>
                    <a:pt x="1119" y="6658"/>
                    <a:pt x="1215" y="6313"/>
                    <a:pt x="1322" y="5967"/>
                  </a:cubicBezTo>
                  <a:cubicBezTo>
                    <a:pt x="1338" y="5887"/>
                    <a:pt x="1262" y="5812"/>
                    <a:pt x="1200" y="5812"/>
                  </a:cubicBezTo>
                  <a:cubicBezTo>
                    <a:pt x="1170" y="5812"/>
                    <a:pt x="1143" y="5829"/>
                    <a:pt x="1131" y="5872"/>
                  </a:cubicBezTo>
                  <a:cubicBezTo>
                    <a:pt x="1000" y="6241"/>
                    <a:pt x="893" y="6622"/>
                    <a:pt x="810" y="7003"/>
                  </a:cubicBezTo>
                  <a:cubicBezTo>
                    <a:pt x="546" y="6981"/>
                    <a:pt x="322" y="6949"/>
                    <a:pt x="252" y="6897"/>
                  </a:cubicBezTo>
                  <a:lnTo>
                    <a:pt x="252" y="6897"/>
                  </a:lnTo>
                  <a:cubicBezTo>
                    <a:pt x="264" y="6905"/>
                    <a:pt x="279" y="6909"/>
                    <a:pt x="294" y="6909"/>
                  </a:cubicBezTo>
                  <a:cubicBezTo>
                    <a:pt x="332" y="6909"/>
                    <a:pt x="369" y="6883"/>
                    <a:pt x="346" y="6836"/>
                  </a:cubicBezTo>
                  <a:cubicBezTo>
                    <a:pt x="334" y="6813"/>
                    <a:pt x="322" y="6789"/>
                    <a:pt x="310" y="6765"/>
                  </a:cubicBezTo>
                  <a:cubicBezTo>
                    <a:pt x="300" y="6744"/>
                    <a:pt x="272" y="6715"/>
                    <a:pt x="241" y="6715"/>
                  </a:cubicBezTo>
                  <a:cubicBezTo>
                    <a:pt x="236" y="6715"/>
                    <a:pt x="231" y="6716"/>
                    <a:pt x="227" y="6717"/>
                  </a:cubicBezTo>
                  <a:cubicBezTo>
                    <a:pt x="96" y="6729"/>
                    <a:pt x="96" y="6717"/>
                    <a:pt x="24" y="6836"/>
                  </a:cubicBezTo>
                  <a:cubicBezTo>
                    <a:pt x="0" y="6884"/>
                    <a:pt x="0" y="6932"/>
                    <a:pt x="24" y="6967"/>
                  </a:cubicBezTo>
                  <a:cubicBezTo>
                    <a:pt x="250" y="7217"/>
                    <a:pt x="405" y="7182"/>
                    <a:pt x="774" y="7217"/>
                  </a:cubicBezTo>
                  <a:cubicBezTo>
                    <a:pt x="667" y="7765"/>
                    <a:pt x="750" y="8337"/>
                    <a:pt x="1012" y="8837"/>
                  </a:cubicBezTo>
                  <a:cubicBezTo>
                    <a:pt x="1300" y="9342"/>
                    <a:pt x="1801" y="9691"/>
                    <a:pt x="2366" y="9691"/>
                  </a:cubicBezTo>
                  <a:cubicBezTo>
                    <a:pt x="2480" y="9691"/>
                    <a:pt x="2597" y="9676"/>
                    <a:pt x="2715" y="9646"/>
                  </a:cubicBezTo>
                  <a:cubicBezTo>
                    <a:pt x="3679" y="9420"/>
                    <a:pt x="4239" y="8360"/>
                    <a:pt x="4656" y="7539"/>
                  </a:cubicBezTo>
                  <a:lnTo>
                    <a:pt x="5037" y="7575"/>
                  </a:lnTo>
                  <a:cubicBezTo>
                    <a:pt x="4882" y="9289"/>
                    <a:pt x="4763" y="11004"/>
                    <a:pt x="4929" y="12718"/>
                  </a:cubicBezTo>
                  <a:cubicBezTo>
                    <a:pt x="4936" y="12795"/>
                    <a:pt x="5005" y="12838"/>
                    <a:pt x="5069" y="12838"/>
                  </a:cubicBezTo>
                  <a:cubicBezTo>
                    <a:pt x="5124" y="12838"/>
                    <a:pt x="5174" y="12807"/>
                    <a:pt x="5180" y="12742"/>
                  </a:cubicBezTo>
                  <a:cubicBezTo>
                    <a:pt x="5299" y="11027"/>
                    <a:pt x="5287" y="9313"/>
                    <a:pt x="5370" y="7598"/>
                  </a:cubicBezTo>
                  <a:lnTo>
                    <a:pt x="6834" y="7706"/>
                  </a:lnTo>
                  <a:cubicBezTo>
                    <a:pt x="7466" y="7753"/>
                    <a:pt x="8097" y="7813"/>
                    <a:pt x="8739" y="7884"/>
                  </a:cubicBezTo>
                  <a:cubicBezTo>
                    <a:pt x="8954" y="8301"/>
                    <a:pt x="9299" y="8670"/>
                    <a:pt x="9704" y="8920"/>
                  </a:cubicBezTo>
                  <a:cubicBezTo>
                    <a:pt x="10225" y="9248"/>
                    <a:pt x="11029" y="9616"/>
                    <a:pt x="11721" y="9616"/>
                  </a:cubicBezTo>
                  <a:cubicBezTo>
                    <a:pt x="11882" y="9616"/>
                    <a:pt x="12036" y="9596"/>
                    <a:pt x="12180" y="9551"/>
                  </a:cubicBezTo>
                  <a:cubicBezTo>
                    <a:pt x="12680" y="9408"/>
                    <a:pt x="13050" y="8944"/>
                    <a:pt x="13407" y="8599"/>
                  </a:cubicBezTo>
                  <a:cubicBezTo>
                    <a:pt x="13538" y="8491"/>
                    <a:pt x="13657" y="8372"/>
                    <a:pt x="13788" y="8253"/>
                  </a:cubicBezTo>
                  <a:cubicBezTo>
                    <a:pt x="13954" y="8259"/>
                    <a:pt x="14118" y="8262"/>
                    <a:pt x="14282" y="8262"/>
                  </a:cubicBezTo>
                  <a:cubicBezTo>
                    <a:pt x="14446" y="8262"/>
                    <a:pt x="14609" y="8259"/>
                    <a:pt x="14776" y="8253"/>
                  </a:cubicBezTo>
                  <a:cubicBezTo>
                    <a:pt x="14919" y="8253"/>
                    <a:pt x="14871" y="8039"/>
                    <a:pt x="14752" y="8015"/>
                  </a:cubicBezTo>
                  <a:cubicBezTo>
                    <a:pt x="14550" y="7979"/>
                    <a:pt x="14347" y="7956"/>
                    <a:pt x="14133" y="7932"/>
                  </a:cubicBezTo>
                  <a:cubicBezTo>
                    <a:pt x="14478" y="7610"/>
                    <a:pt x="14800" y="7289"/>
                    <a:pt x="15133" y="6967"/>
                  </a:cubicBezTo>
                  <a:cubicBezTo>
                    <a:pt x="15210" y="6890"/>
                    <a:pt x="15132" y="6736"/>
                    <a:pt x="15036" y="6736"/>
                  </a:cubicBezTo>
                  <a:cubicBezTo>
                    <a:pt x="15013" y="6736"/>
                    <a:pt x="14989" y="6744"/>
                    <a:pt x="14966" y="6765"/>
                  </a:cubicBezTo>
                  <a:cubicBezTo>
                    <a:pt x="14550" y="7098"/>
                    <a:pt x="14157" y="7491"/>
                    <a:pt x="13752" y="7872"/>
                  </a:cubicBezTo>
                  <a:cubicBezTo>
                    <a:pt x="12145" y="7670"/>
                    <a:pt x="10502" y="7598"/>
                    <a:pt x="8882" y="7503"/>
                  </a:cubicBezTo>
                  <a:cubicBezTo>
                    <a:pt x="8513" y="6515"/>
                    <a:pt x="8894" y="5372"/>
                    <a:pt x="8680" y="4360"/>
                  </a:cubicBezTo>
                  <a:cubicBezTo>
                    <a:pt x="8609" y="3979"/>
                    <a:pt x="8478" y="3491"/>
                    <a:pt x="8061" y="3407"/>
                  </a:cubicBezTo>
                  <a:cubicBezTo>
                    <a:pt x="8016" y="3398"/>
                    <a:pt x="7970" y="3394"/>
                    <a:pt x="7924" y="3394"/>
                  </a:cubicBezTo>
                  <a:cubicBezTo>
                    <a:pt x="7433" y="3394"/>
                    <a:pt x="6839" y="3874"/>
                    <a:pt x="6513" y="4146"/>
                  </a:cubicBezTo>
                  <a:cubicBezTo>
                    <a:pt x="6120" y="4503"/>
                    <a:pt x="5799" y="4920"/>
                    <a:pt x="5525" y="5384"/>
                  </a:cubicBezTo>
                  <a:cubicBezTo>
                    <a:pt x="5668" y="3622"/>
                    <a:pt x="5739" y="1860"/>
                    <a:pt x="5501" y="98"/>
                  </a:cubicBezTo>
                  <a:cubicBezTo>
                    <a:pt x="5489" y="33"/>
                    <a:pt x="5438" y="1"/>
                    <a:pt x="5390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Google Shape;1228;p50">
              <a:extLst>
                <a:ext uri="{FF2B5EF4-FFF2-40B4-BE49-F238E27FC236}">
                  <a16:creationId xmlns:a16="http://schemas.microsoft.com/office/drawing/2014/main" id="{35CC2A00-6BA0-AD6A-3FE0-32556B7AE4A9}"/>
                </a:ext>
              </a:extLst>
            </p:cNvPr>
            <p:cNvSpPr/>
            <p:nvPr/>
          </p:nvSpPr>
          <p:spPr>
            <a:xfrm>
              <a:off x="1422050" y="1125050"/>
              <a:ext cx="534900" cy="501575"/>
            </a:xfrm>
            <a:custGeom>
              <a:avLst/>
              <a:gdLst/>
              <a:ahLst/>
              <a:cxnLst/>
              <a:rect l="l" t="t" r="r" b="b"/>
              <a:pathLst>
                <a:path w="21396" h="20063" extrusionOk="0">
                  <a:moveTo>
                    <a:pt x="15419" y="0"/>
                  </a:moveTo>
                  <a:lnTo>
                    <a:pt x="191" y="12347"/>
                  </a:lnTo>
                  <a:cubicBezTo>
                    <a:pt x="24" y="12478"/>
                    <a:pt x="0" y="12716"/>
                    <a:pt x="131" y="12871"/>
                  </a:cubicBezTo>
                  <a:lnTo>
                    <a:pt x="369" y="13169"/>
                  </a:lnTo>
                  <a:cubicBezTo>
                    <a:pt x="444" y="13262"/>
                    <a:pt x="555" y="13311"/>
                    <a:pt x="668" y="13311"/>
                  </a:cubicBezTo>
                  <a:cubicBezTo>
                    <a:pt x="699" y="13311"/>
                    <a:pt x="731" y="13307"/>
                    <a:pt x="762" y="13300"/>
                  </a:cubicBezTo>
                  <a:lnTo>
                    <a:pt x="1024" y="13228"/>
                  </a:lnTo>
                  <a:cubicBezTo>
                    <a:pt x="1060" y="13218"/>
                    <a:pt x="1096" y="13213"/>
                    <a:pt x="1131" y="13213"/>
                  </a:cubicBezTo>
                  <a:cubicBezTo>
                    <a:pt x="1338" y="13213"/>
                    <a:pt x="1510" y="13383"/>
                    <a:pt x="1500" y="13597"/>
                  </a:cubicBezTo>
                  <a:lnTo>
                    <a:pt x="1476" y="14395"/>
                  </a:lnTo>
                  <a:cubicBezTo>
                    <a:pt x="1476" y="14478"/>
                    <a:pt x="1500" y="14562"/>
                    <a:pt x="1560" y="14633"/>
                  </a:cubicBezTo>
                  <a:lnTo>
                    <a:pt x="2262" y="15502"/>
                  </a:lnTo>
                  <a:cubicBezTo>
                    <a:pt x="2333" y="15589"/>
                    <a:pt x="2445" y="15639"/>
                    <a:pt x="2558" y="15639"/>
                  </a:cubicBezTo>
                  <a:cubicBezTo>
                    <a:pt x="2616" y="15639"/>
                    <a:pt x="2674" y="15626"/>
                    <a:pt x="2727" y="15597"/>
                  </a:cubicBezTo>
                  <a:cubicBezTo>
                    <a:pt x="2782" y="15569"/>
                    <a:pt x="2839" y="15555"/>
                    <a:pt x="2896" y="15555"/>
                  </a:cubicBezTo>
                  <a:cubicBezTo>
                    <a:pt x="3097" y="15555"/>
                    <a:pt x="3281" y="15722"/>
                    <a:pt x="3262" y="15955"/>
                  </a:cubicBezTo>
                  <a:lnTo>
                    <a:pt x="3239" y="16550"/>
                  </a:lnTo>
                  <a:cubicBezTo>
                    <a:pt x="3239" y="16645"/>
                    <a:pt x="3262" y="16740"/>
                    <a:pt x="3334" y="16812"/>
                  </a:cubicBezTo>
                  <a:lnTo>
                    <a:pt x="3953" y="17574"/>
                  </a:lnTo>
                  <a:cubicBezTo>
                    <a:pt x="4022" y="17671"/>
                    <a:pt x="4132" y="17720"/>
                    <a:pt x="4243" y="17720"/>
                  </a:cubicBezTo>
                  <a:cubicBezTo>
                    <a:pt x="4321" y="17720"/>
                    <a:pt x="4400" y="17695"/>
                    <a:pt x="4465" y="17645"/>
                  </a:cubicBezTo>
                  <a:lnTo>
                    <a:pt x="4513" y="17610"/>
                  </a:lnTo>
                  <a:cubicBezTo>
                    <a:pt x="4587" y="17547"/>
                    <a:pt x="4671" y="17520"/>
                    <a:pt x="4751" y="17520"/>
                  </a:cubicBezTo>
                  <a:cubicBezTo>
                    <a:pt x="4980" y="17520"/>
                    <a:pt x="5187" y="17739"/>
                    <a:pt x="5108" y="18002"/>
                  </a:cubicBezTo>
                  <a:lnTo>
                    <a:pt x="4953" y="18550"/>
                  </a:lnTo>
                  <a:cubicBezTo>
                    <a:pt x="4929" y="18669"/>
                    <a:pt x="4953" y="18800"/>
                    <a:pt x="5024" y="18895"/>
                  </a:cubicBezTo>
                  <a:lnTo>
                    <a:pt x="5191" y="19098"/>
                  </a:lnTo>
                  <a:lnTo>
                    <a:pt x="5453" y="18943"/>
                  </a:lnTo>
                  <a:cubicBezTo>
                    <a:pt x="5512" y="18910"/>
                    <a:pt x="5574" y="18895"/>
                    <a:pt x="5635" y="18895"/>
                  </a:cubicBezTo>
                  <a:cubicBezTo>
                    <a:pt x="5857" y="18895"/>
                    <a:pt x="6059" y="19096"/>
                    <a:pt x="6013" y="19348"/>
                  </a:cubicBezTo>
                  <a:lnTo>
                    <a:pt x="5894" y="19955"/>
                  </a:lnTo>
                  <a:lnTo>
                    <a:pt x="5977" y="20062"/>
                  </a:lnTo>
                  <a:lnTo>
                    <a:pt x="21217" y="7715"/>
                  </a:lnTo>
                  <a:cubicBezTo>
                    <a:pt x="21372" y="7585"/>
                    <a:pt x="21396" y="7346"/>
                    <a:pt x="21265" y="7180"/>
                  </a:cubicBezTo>
                  <a:lnTo>
                    <a:pt x="21050" y="6918"/>
                  </a:lnTo>
                  <a:cubicBezTo>
                    <a:pt x="20979" y="6820"/>
                    <a:pt x="20868" y="6769"/>
                    <a:pt x="20757" y="6769"/>
                  </a:cubicBezTo>
                  <a:cubicBezTo>
                    <a:pt x="20720" y="6769"/>
                    <a:pt x="20682" y="6775"/>
                    <a:pt x="20645" y="6787"/>
                  </a:cubicBezTo>
                  <a:lnTo>
                    <a:pt x="19848" y="7049"/>
                  </a:lnTo>
                  <a:cubicBezTo>
                    <a:pt x="19810" y="7061"/>
                    <a:pt x="19772" y="7066"/>
                    <a:pt x="19735" y="7066"/>
                  </a:cubicBezTo>
                  <a:cubicBezTo>
                    <a:pt x="19514" y="7066"/>
                    <a:pt x="19319" y="6867"/>
                    <a:pt x="19360" y="6632"/>
                  </a:cubicBezTo>
                  <a:lnTo>
                    <a:pt x="19586" y="5310"/>
                  </a:lnTo>
                  <a:cubicBezTo>
                    <a:pt x="19598" y="5203"/>
                    <a:pt x="19574" y="5096"/>
                    <a:pt x="19502" y="5013"/>
                  </a:cubicBezTo>
                  <a:lnTo>
                    <a:pt x="19276" y="4763"/>
                  </a:lnTo>
                  <a:cubicBezTo>
                    <a:pt x="19208" y="4669"/>
                    <a:pt x="19098" y="4618"/>
                    <a:pt x="18989" y="4618"/>
                  </a:cubicBezTo>
                  <a:cubicBezTo>
                    <a:pt x="18944" y="4618"/>
                    <a:pt x="18901" y="4627"/>
                    <a:pt x="18860" y="4644"/>
                  </a:cubicBezTo>
                  <a:lnTo>
                    <a:pt x="18490" y="4787"/>
                  </a:lnTo>
                  <a:cubicBezTo>
                    <a:pt x="18445" y="4805"/>
                    <a:pt x="18399" y="4814"/>
                    <a:pt x="18354" y="4814"/>
                  </a:cubicBezTo>
                  <a:cubicBezTo>
                    <a:pt x="18140" y="4814"/>
                    <a:pt x="17951" y="4618"/>
                    <a:pt x="17990" y="4382"/>
                  </a:cubicBezTo>
                  <a:lnTo>
                    <a:pt x="18109" y="3501"/>
                  </a:lnTo>
                  <a:cubicBezTo>
                    <a:pt x="18121" y="3405"/>
                    <a:pt x="18098" y="3298"/>
                    <a:pt x="18038" y="3215"/>
                  </a:cubicBezTo>
                  <a:lnTo>
                    <a:pt x="17633" y="2715"/>
                  </a:lnTo>
                  <a:cubicBezTo>
                    <a:pt x="17559" y="2626"/>
                    <a:pt x="17448" y="2578"/>
                    <a:pt x="17337" y="2578"/>
                  </a:cubicBezTo>
                  <a:cubicBezTo>
                    <a:pt x="17270" y="2578"/>
                    <a:pt x="17203" y="2596"/>
                    <a:pt x="17145" y="2632"/>
                  </a:cubicBezTo>
                  <a:lnTo>
                    <a:pt x="16883" y="2798"/>
                  </a:lnTo>
                  <a:cubicBezTo>
                    <a:pt x="16816" y="2840"/>
                    <a:pt x="16747" y="2858"/>
                    <a:pt x="16682" y="2858"/>
                  </a:cubicBezTo>
                  <a:cubicBezTo>
                    <a:pt x="16409" y="2858"/>
                    <a:pt x="16189" y="2543"/>
                    <a:pt x="16371" y="2274"/>
                  </a:cubicBezTo>
                  <a:lnTo>
                    <a:pt x="16776" y="1667"/>
                  </a:lnTo>
                  <a:lnTo>
                    <a:pt x="16538" y="1369"/>
                  </a:lnTo>
                  <a:lnTo>
                    <a:pt x="15728" y="1929"/>
                  </a:lnTo>
                  <a:cubicBezTo>
                    <a:pt x="15658" y="1978"/>
                    <a:pt x="15584" y="2000"/>
                    <a:pt x="15514" y="2000"/>
                  </a:cubicBezTo>
                  <a:cubicBezTo>
                    <a:pt x="15259" y="2000"/>
                    <a:pt x="15043" y="1720"/>
                    <a:pt x="15192" y="1441"/>
                  </a:cubicBezTo>
                  <a:lnTo>
                    <a:pt x="15633" y="619"/>
                  </a:lnTo>
                  <a:cubicBezTo>
                    <a:pt x="15704" y="477"/>
                    <a:pt x="15692" y="322"/>
                    <a:pt x="15597" y="203"/>
                  </a:cubicBezTo>
                  <a:lnTo>
                    <a:pt x="15419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Google Shape;1229;p50">
              <a:extLst>
                <a:ext uri="{FF2B5EF4-FFF2-40B4-BE49-F238E27FC236}">
                  <a16:creationId xmlns:a16="http://schemas.microsoft.com/office/drawing/2014/main" id="{95FBAF59-DBC8-8349-2C02-7D93A93513CB}"/>
                </a:ext>
              </a:extLst>
            </p:cNvPr>
            <p:cNvSpPr/>
            <p:nvPr/>
          </p:nvSpPr>
          <p:spPr>
            <a:xfrm>
              <a:off x="2510275" y="1218625"/>
              <a:ext cx="492350" cy="400600"/>
            </a:xfrm>
            <a:custGeom>
              <a:avLst/>
              <a:gdLst/>
              <a:ahLst/>
              <a:cxnLst/>
              <a:rect l="l" t="t" r="r" b="b"/>
              <a:pathLst>
                <a:path w="19694" h="16024" extrusionOk="0">
                  <a:moveTo>
                    <a:pt x="4431" y="0"/>
                  </a:moveTo>
                  <a:cubicBezTo>
                    <a:pt x="4292" y="0"/>
                    <a:pt x="4164" y="80"/>
                    <a:pt x="4108" y="210"/>
                  </a:cubicBezTo>
                  <a:lnTo>
                    <a:pt x="3941" y="555"/>
                  </a:lnTo>
                  <a:cubicBezTo>
                    <a:pt x="3870" y="674"/>
                    <a:pt x="3882" y="829"/>
                    <a:pt x="3953" y="948"/>
                  </a:cubicBezTo>
                  <a:lnTo>
                    <a:pt x="4108" y="1139"/>
                  </a:lnTo>
                  <a:cubicBezTo>
                    <a:pt x="4227" y="1341"/>
                    <a:pt x="4156" y="1615"/>
                    <a:pt x="3953" y="1722"/>
                  </a:cubicBezTo>
                  <a:lnTo>
                    <a:pt x="3286" y="2056"/>
                  </a:lnTo>
                  <a:cubicBezTo>
                    <a:pt x="3203" y="2103"/>
                    <a:pt x="3144" y="2163"/>
                    <a:pt x="3108" y="2246"/>
                  </a:cubicBezTo>
                  <a:lnTo>
                    <a:pt x="2608" y="3246"/>
                  </a:lnTo>
                  <a:cubicBezTo>
                    <a:pt x="2524" y="3389"/>
                    <a:pt x="2560" y="3568"/>
                    <a:pt x="2679" y="3687"/>
                  </a:cubicBezTo>
                  <a:cubicBezTo>
                    <a:pt x="2870" y="3853"/>
                    <a:pt x="2810" y="4199"/>
                    <a:pt x="2560" y="4318"/>
                  </a:cubicBezTo>
                  <a:lnTo>
                    <a:pt x="2048" y="4568"/>
                  </a:lnTo>
                  <a:cubicBezTo>
                    <a:pt x="1965" y="4604"/>
                    <a:pt x="1905" y="4675"/>
                    <a:pt x="1870" y="4758"/>
                  </a:cubicBezTo>
                  <a:lnTo>
                    <a:pt x="1429" y="5639"/>
                  </a:lnTo>
                  <a:cubicBezTo>
                    <a:pt x="1334" y="5806"/>
                    <a:pt x="1381" y="6008"/>
                    <a:pt x="1536" y="6116"/>
                  </a:cubicBezTo>
                  <a:lnTo>
                    <a:pt x="1584" y="6139"/>
                  </a:lnTo>
                  <a:cubicBezTo>
                    <a:pt x="1858" y="6282"/>
                    <a:pt x="1762" y="6747"/>
                    <a:pt x="1429" y="6830"/>
                  </a:cubicBezTo>
                  <a:lnTo>
                    <a:pt x="929" y="6937"/>
                  </a:lnTo>
                  <a:cubicBezTo>
                    <a:pt x="810" y="6973"/>
                    <a:pt x="715" y="7044"/>
                    <a:pt x="667" y="7151"/>
                  </a:cubicBezTo>
                  <a:lnTo>
                    <a:pt x="548" y="7390"/>
                  </a:lnTo>
                  <a:lnTo>
                    <a:pt x="762" y="7544"/>
                  </a:lnTo>
                  <a:cubicBezTo>
                    <a:pt x="977" y="7711"/>
                    <a:pt x="893" y="8104"/>
                    <a:pt x="608" y="8199"/>
                  </a:cubicBezTo>
                  <a:lnTo>
                    <a:pt x="60" y="8378"/>
                  </a:lnTo>
                  <a:lnTo>
                    <a:pt x="0" y="8497"/>
                  </a:lnTo>
                  <a:lnTo>
                    <a:pt x="15145" y="15998"/>
                  </a:lnTo>
                  <a:cubicBezTo>
                    <a:pt x="15188" y="16015"/>
                    <a:pt x="15233" y="16023"/>
                    <a:pt x="15277" y="16023"/>
                  </a:cubicBezTo>
                  <a:cubicBezTo>
                    <a:pt x="15414" y="16023"/>
                    <a:pt x="15543" y="15943"/>
                    <a:pt x="15597" y="15807"/>
                  </a:cubicBezTo>
                  <a:lnTo>
                    <a:pt x="15752" y="15486"/>
                  </a:lnTo>
                  <a:cubicBezTo>
                    <a:pt x="15824" y="15355"/>
                    <a:pt x="15812" y="15200"/>
                    <a:pt x="15717" y="15081"/>
                  </a:cubicBezTo>
                  <a:lnTo>
                    <a:pt x="15252" y="14533"/>
                  </a:lnTo>
                  <a:cubicBezTo>
                    <a:pt x="15109" y="14319"/>
                    <a:pt x="15193" y="14009"/>
                    <a:pt x="15443" y="13926"/>
                  </a:cubicBezTo>
                  <a:lnTo>
                    <a:pt x="16610" y="13509"/>
                  </a:lnTo>
                  <a:cubicBezTo>
                    <a:pt x="16705" y="13474"/>
                    <a:pt x="16788" y="13402"/>
                    <a:pt x="16824" y="13307"/>
                  </a:cubicBezTo>
                  <a:lnTo>
                    <a:pt x="16979" y="13009"/>
                  </a:lnTo>
                  <a:cubicBezTo>
                    <a:pt x="17050" y="12878"/>
                    <a:pt x="17038" y="12712"/>
                    <a:pt x="16931" y="12593"/>
                  </a:cubicBezTo>
                  <a:lnTo>
                    <a:pt x="16705" y="12343"/>
                  </a:lnTo>
                  <a:cubicBezTo>
                    <a:pt x="16538" y="12128"/>
                    <a:pt x="16621" y="11819"/>
                    <a:pt x="16871" y="11723"/>
                  </a:cubicBezTo>
                  <a:lnTo>
                    <a:pt x="17645" y="11426"/>
                  </a:lnTo>
                  <a:cubicBezTo>
                    <a:pt x="17741" y="11390"/>
                    <a:pt x="17812" y="11319"/>
                    <a:pt x="17860" y="11223"/>
                  </a:cubicBezTo>
                  <a:lnTo>
                    <a:pt x="18145" y="10652"/>
                  </a:lnTo>
                  <a:cubicBezTo>
                    <a:pt x="18229" y="10497"/>
                    <a:pt x="18193" y="10307"/>
                    <a:pt x="18050" y="10199"/>
                  </a:cubicBezTo>
                  <a:lnTo>
                    <a:pt x="17836" y="10045"/>
                  </a:lnTo>
                  <a:cubicBezTo>
                    <a:pt x="17559" y="9860"/>
                    <a:pt x="17751" y="9364"/>
                    <a:pt x="18076" y="9364"/>
                  </a:cubicBezTo>
                  <a:cubicBezTo>
                    <a:pt x="18087" y="9364"/>
                    <a:pt x="18098" y="9365"/>
                    <a:pt x="18110" y="9366"/>
                  </a:cubicBezTo>
                  <a:lnTo>
                    <a:pt x="18741" y="9437"/>
                  </a:lnTo>
                  <a:lnTo>
                    <a:pt x="18907" y="9104"/>
                  </a:lnTo>
                  <a:lnTo>
                    <a:pt x="18181" y="8664"/>
                  </a:lnTo>
                  <a:cubicBezTo>
                    <a:pt x="17883" y="8485"/>
                    <a:pt x="18062" y="7973"/>
                    <a:pt x="18407" y="7973"/>
                  </a:cubicBezTo>
                  <a:lnTo>
                    <a:pt x="19241" y="7973"/>
                  </a:lnTo>
                  <a:cubicBezTo>
                    <a:pt x="19384" y="7973"/>
                    <a:pt x="19515" y="7878"/>
                    <a:pt x="19574" y="7759"/>
                  </a:cubicBezTo>
                  <a:lnTo>
                    <a:pt x="19693" y="7521"/>
                  </a:lnTo>
                  <a:lnTo>
                    <a:pt x="4548" y="20"/>
                  </a:lnTo>
                  <a:cubicBezTo>
                    <a:pt x="4509" y="7"/>
                    <a:pt x="4470" y="0"/>
                    <a:pt x="4431" y="0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00" name="Google Shape;2953;p53">
            <a:extLst>
              <a:ext uri="{FF2B5EF4-FFF2-40B4-BE49-F238E27FC236}">
                <a16:creationId xmlns:a16="http://schemas.microsoft.com/office/drawing/2014/main" id="{CF6ED1B2-4910-EFBA-040D-52AC2B14DC91}"/>
              </a:ext>
            </a:extLst>
          </p:cNvPr>
          <p:cNvGrpSpPr/>
          <p:nvPr/>
        </p:nvGrpSpPr>
        <p:grpSpPr>
          <a:xfrm rot="20221998">
            <a:off x="6736803" y="3909243"/>
            <a:ext cx="1412980" cy="1787175"/>
            <a:chOff x="3444475" y="957400"/>
            <a:chExt cx="926325" cy="1451100"/>
          </a:xfrm>
        </p:grpSpPr>
        <p:sp>
          <p:nvSpPr>
            <p:cNvPr id="101" name="Google Shape;2954;p53">
              <a:extLst>
                <a:ext uri="{FF2B5EF4-FFF2-40B4-BE49-F238E27FC236}">
                  <a16:creationId xmlns:a16="http://schemas.microsoft.com/office/drawing/2014/main" id="{A4BE3439-41A8-9B1C-4894-233CD18CF472}"/>
                </a:ext>
              </a:extLst>
            </p:cNvPr>
            <p:cNvSpPr/>
            <p:nvPr/>
          </p:nvSpPr>
          <p:spPr>
            <a:xfrm>
              <a:off x="3454300" y="996975"/>
              <a:ext cx="876900" cy="1401700"/>
            </a:xfrm>
            <a:custGeom>
              <a:avLst/>
              <a:gdLst/>
              <a:ahLst/>
              <a:cxnLst/>
              <a:rect l="l" t="t" r="r" b="b"/>
              <a:pathLst>
                <a:path w="35076" h="56068" extrusionOk="0">
                  <a:moveTo>
                    <a:pt x="33645" y="0"/>
                  </a:moveTo>
                  <a:cubicBezTo>
                    <a:pt x="33638" y="0"/>
                    <a:pt x="33631" y="0"/>
                    <a:pt x="33623" y="1"/>
                  </a:cubicBezTo>
                  <a:lnTo>
                    <a:pt x="1036" y="239"/>
                  </a:lnTo>
                  <a:cubicBezTo>
                    <a:pt x="452" y="239"/>
                    <a:pt x="0" y="703"/>
                    <a:pt x="0" y="1287"/>
                  </a:cubicBezTo>
                  <a:lnTo>
                    <a:pt x="393" y="55031"/>
                  </a:lnTo>
                  <a:cubicBezTo>
                    <a:pt x="393" y="55607"/>
                    <a:pt x="857" y="56067"/>
                    <a:pt x="1419" y="56067"/>
                  </a:cubicBezTo>
                  <a:cubicBezTo>
                    <a:pt x="1426" y="56067"/>
                    <a:pt x="1434" y="56067"/>
                    <a:pt x="1441" y="56067"/>
                  </a:cubicBezTo>
                  <a:lnTo>
                    <a:pt x="34040" y="55829"/>
                  </a:lnTo>
                  <a:cubicBezTo>
                    <a:pt x="34612" y="55829"/>
                    <a:pt x="35076" y="55353"/>
                    <a:pt x="35076" y="54781"/>
                  </a:cubicBezTo>
                  <a:lnTo>
                    <a:pt x="34671" y="1025"/>
                  </a:lnTo>
                  <a:cubicBezTo>
                    <a:pt x="34671" y="460"/>
                    <a:pt x="34218" y="0"/>
                    <a:pt x="336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2" name="Google Shape;2955;p53">
              <a:extLst>
                <a:ext uri="{FF2B5EF4-FFF2-40B4-BE49-F238E27FC236}">
                  <a16:creationId xmlns:a16="http://schemas.microsoft.com/office/drawing/2014/main" id="{F4E75B1B-A257-A08E-BB78-380BE9643488}"/>
                </a:ext>
              </a:extLst>
            </p:cNvPr>
            <p:cNvSpPr/>
            <p:nvPr/>
          </p:nvSpPr>
          <p:spPr>
            <a:xfrm>
              <a:off x="3488825" y="1065425"/>
              <a:ext cx="801000" cy="350975"/>
            </a:xfrm>
            <a:custGeom>
              <a:avLst/>
              <a:gdLst/>
              <a:ahLst/>
              <a:cxnLst/>
              <a:rect l="l" t="t" r="r" b="b"/>
              <a:pathLst>
                <a:path w="32040" h="14039" extrusionOk="0">
                  <a:moveTo>
                    <a:pt x="30260" y="1"/>
                  </a:moveTo>
                  <a:cubicBezTo>
                    <a:pt x="30234" y="1"/>
                    <a:pt x="30208" y="1"/>
                    <a:pt x="30183" y="1"/>
                  </a:cubicBezTo>
                  <a:lnTo>
                    <a:pt x="1762" y="203"/>
                  </a:lnTo>
                  <a:cubicBezTo>
                    <a:pt x="786" y="203"/>
                    <a:pt x="0" y="430"/>
                    <a:pt x="0" y="704"/>
                  </a:cubicBezTo>
                  <a:lnTo>
                    <a:pt x="95" y="13562"/>
                  </a:lnTo>
                  <a:cubicBezTo>
                    <a:pt x="95" y="13836"/>
                    <a:pt x="881" y="14039"/>
                    <a:pt x="1858" y="14039"/>
                  </a:cubicBezTo>
                  <a:lnTo>
                    <a:pt x="30278" y="13824"/>
                  </a:lnTo>
                  <a:cubicBezTo>
                    <a:pt x="31254" y="13824"/>
                    <a:pt x="32040" y="13598"/>
                    <a:pt x="32040" y="13336"/>
                  </a:cubicBezTo>
                  <a:lnTo>
                    <a:pt x="31945" y="465"/>
                  </a:lnTo>
                  <a:cubicBezTo>
                    <a:pt x="31945" y="210"/>
                    <a:pt x="31200" y="1"/>
                    <a:pt x="302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3" name="Google Shape;2956;p53">
              <a:extLst>
                <a:ext uri="{FF2B5EF4-FFF2-40B4-BE49-F238E27FC236}">
                  <a16:creationId xmlns:a16="http://schemas.microsoft.com/office/drawing/2014/main" id="{A0385B63-CF23-19CB-5F43-4226037CB5DE}"/>
                </a:ext>
              </a:extLst>
            </p:cNvPr>
            <p:cNvSpPr/>
            <p:nvPr/>
          </p:nvSpPr>
          <p:spPr>
            <a:xfrm>
              <a:off x="3925475" y="15559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51" y="36"/>
                  </a:lnTo>
                  <a:cubicBezTo>
                    <a:pt x="334" y="36"/>
                    <a:pt x="1" y="370"/>
                    <a:pt x="1" y="786"/>
                  </a:cubicBezTo>
                  <a:lnTo>
                    <a:pt x="36" y="5346"/>
                  </a:lnTo>
                  <a:cubicBezTo>
                    <a:pt x="36" y="5763"/>
                    <a:pt x="382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7" y="5716"/>
                    <a:pt x="6097" y="5311"/>
                  </a:cubicBezTo>
                  <a:lnTo>
                    <a:pt x="6061" y="739"/>
                  </a:lnTo>
                  <a:cubicBezTo>
                    <a:pt x="6061" y="322"/>
                    <a:pt x="5728" y="1"/>
                    <a:pt x="53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4" name="Google Shape;2957;p53">
              <a:extLst>
                <a:ext uri="{FF2B5EF4-FFF2-40B4-BE49-F238E27FC236}">
                  <a16:creationId xmlns:a16="http://schemas.microsoft.com/office/drawing/2014/main" id="{4C6B2B2A-8327-732E-B10E-6CC7813E4233}"/>
                </a:ext>
              </a:extLst>
            </p:cNvPr>
            <p:cNvSpPr/>
            <p:nvPr/>
          </p:nvSpPr>
          <p:spPr>
            <a:xfrm>
              <a:off x="3920425" y="1551200"/>
              <a:ext cx="162550" cy="161975"/>
            </a:xfrm>
            <a:custGeom>
              <a:avLst/>
              <a:gdLst/>
              <a:ahLst/>
              <a:cxnLst/>
              <a:rect l="l" t="t" r="r" b="b"/>
              <a:pathLst>
                <a:path w="6502" h="6479" extrusionOk="0">
                  <a:moveTo>
                    <a:pt x="5513" y="394"/>
                  </a:moveTo>
                  <a:cubicBezTo>
                    <a:pt x="5822" y="394"/>
                    <a:pt x="6072" y="632"/>
                    <a:pt x="6072" y="942"/>
                  </a:cubicBezTo>
                  <a:lnTo>
                    <a:pt x="6108" y="5514"/>
                  </a:lnTo>
                  <a:cubicBezTo>
                    <a:pt x="6096" y="5811"/>
                    <a:pt x="5858" y="6049"/>
                    <a:pt x="5560" y="6049"/>
                  </a:cubicBezTo>
                  <a:lnTo>
                    <a:pt x="988" y="6085"/>
                  </a:lnTo>
                  <a:cubicBezTo>
                    <a:pt x="679" y="6085"/>
                    <a:pt x="441" y="5847"/>
                    <a:pt x="429" y="5537"/>
                  </a:cubicBezTo>
                  <a:lnTo>
                    <a:pt x="393" y="965"/>
                  </a:lnTo>
                  <a:cubicBezTo>
                    <a:pt x="405" y="668"/>
                    <a:pt x="643" y="430"/>
                    <a:pt x="941" y="430"/>
                  </a:cubicBezTo>
                  <a:lnTo>
                    <a:pt x="5513" y="394"/>
                  </a:lnTo>
                  <a:close/>
                  <a:moveTo>
                    <a:pt x="5535" y="1"/>
                  </a:moveTo>
                  <a:cubicBezTo>
                    <a:pt x="5527" y="1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7"/>
                    <a:pt x="0" y="453"/>
                    <a:pt x="12" y="977"/>
                  </a:cubicBezTo>
                  <a:lnTo>
                    <a:pt x="36" y="5549"/>
                  </a:lnTo>
                  <a:cubicBezTo>
                    <a:pt x="48" y="6066"/>
                    <a:pt x="453" y="6478"/>
                    <a:pt x="967" y="6478"/>
                  </a:cubicBezTo>
                  <a:cubicBezTo>
                    <a:pt x="974" y="6478"/>
                    <a:pt x="981" y="6478"/>
                    <a:pt x="988" y="6478"/>
                  </a:cubicBezTo>
                  <a:lnTo>
                    <a:pt x="5560" y="6454"/>
                  </a:lnTo>
                  <a:cubicBezTo>
                    <a:pt x="6084" y="6442"/>
                    <a:pt x="6501" y="6026"/>
                    <a:pt x="6489" y="5502"/>
                  </a:cubicBezTo>
                  <a:lnTo>
                    <a:pt x="6465" y="930"/>
                  </a:lnTo>
                  <a:cubicBezTo>
                    <a:pt x="6454" y="413"/>
                    <a:pt x="6048" y="1"/>
                    <a:pt x="5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Google Shape;2958;p53">
              <a:extLst>
                <a:ext uri="{FF2B5EF4-FFF2-40B4-BE49-F238E27FC236}">
                  <a16:creationId xmlns:a16="http://schemas.microsoft.com/office/drawing/2014/main" id="{1CBBA75A-374B-FC86-1634-EDFF6BC10A59}"/>
                </a:ext>
              </a:extLst>
            </p:cNvPr>
            <p:cNvSpPr/>
            <p:nvPr/>
          </p:nvSpPr>
          <p:spPr>
            <a:xfrm>
              <a:off x="4144850" y="15542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22" y="36"/>
                    <a:pt x="1" y="381"/>
                    <a:pt x="1" y="786"/>
                  </a:cubicBezTo>
                  <a:lnTo>
                    <a:pt x="36" y="5358"/>
                  </a:lnTo>
                  <a:cubicBezTo>
                    <a:pt x="36" y="5775"/>
                    <a:pt x="370" y="6096"/>
                    <a:pt x="786" y="6096"/>
                  </a:cubicBezTo>
                  <a:lnTo>
                    <a:pt x="5346" y="6060"/>
                  </a:lnTo>
                  <a:cubicBezTo>
                    <a:pt x="5763" y="6060"/>
                    <a:pt x="6097" y="5727"/>
                    <a:pt x="6097" y="5310"/>
                  </a:cubicBezTo>
                  <a:lnTo>
                    <a:pt x="6061" y="738"/>
                  </a:lnTo>
                  <a:cubicBezTo>
                    <a:pt x="6061" y="333"/>
                    <a:pt x="5716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Google Shape;2959;p53">
              <a:extLst>
                <a:ext uri="{FF2B5EF4-FFF2-40B4-BE49-F238E27FC236}">
                  <a16:creationId xmlns:a16="http://schemas.microsoft.com/office/drawing/2014/main" id="{E70DC8FD-8D15-4FD5-BD13-5E6DD397A498}"/>
                </a:ext>
              </a:extLst>
            </p:cNvPr>
            <p:cNvSpPr/>
            <p:nvPr/>
          </p:nvSpPr>
          <p:spPr>
            <a:xfrm>
              <a:off x="4139800" y="15494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10" y="394"/>
                    <a:pt x="6060" y="644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8" y="6061"/>
                  </a:cubicBezTo>
                  <a:lnTo>
                    <a:pt x="988" y="6097"/>
                  </a:lnTo>
                  <a:cubicBezTo>
                    <a:pt x="679" y="6097"/>
                    <a:pt x="429" y="5858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36" y="5549"/>
                  </a:lnTo>
                  <a:cubicBezTo>
                    <a:pt x="48" y="6073"/>
                    <a:pt x="464" y="6489"/>
                    <a:pt x="988" y="6489"/>
                  </a:cubicBezTo>
                  <a:lnTo>
                    <a:pt x="5560" y="6454"/>
                  </a:lnTo>
                  <a:cubicBezTo>
                    <a:pt x="6072" y="6454"/>
                    <a:pt x="6501" y="6025"/>
                    <a:pt x="6489" y="5501"/>
                  </a:cubicBezTo>
                  <a:lnTo>
                    <a:pt x="6465" y="941"/>
                  </a:lnTo>
                  <a:cubicBezTo>
                    <a:pt x="6453" y="417"/>
                    <a:pt x="6025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Google Shape;2960;p53">
              <a:extLst>
                <a:ext uri="{FF2B5EF4-FFF2-40B4-BE49-F238E27FC236}">
                  <a16:creationId xmlns:a16="http://schemas.microsoft.com/office/drawing/2014/main" id="{A7A1FADC-977A-02B8-A508-45B39BD23C82}"/>
                </a:ext>
              </a:extLst>
            </p:cNvPr>
            <p:cNvSpPr/>
            <p:nvPr/>
          </p:nvSpPr>
          <p:spPr>
            <a:xfrm>
              <a:off x="3488825" y="17732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22" y="36"/>
                    <a:pt x="0" y="381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0"/>
                  </a:lnTo>
                  <a:cubicBezTo>
                    <a:pt x="5763" y="6060"/>
                    <a:pt x="6096" y="5727"/>
                    <a:pt x="6096" y="5310"/>
                  </a:cubicBezTo>
                  <a:lnTo>
                    <a:pt x="6060" y="738"/>
                  </a:lnTo>
                  <a:cubicBezTo>
                    <a:pt x="6060" y="333"/>
                    <a:pt x="5715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Google Shape;2961;p53">
              <a:extLst>
                <a:ext uri="{FF2B5EF4-FFF2-40B4-BE49-F238E27FC236}">
                  <a16:creationId xmlns:a16="http://schemas.microsoft.com/office/drawing/2014/main" id="{E1CFAB8A-381C-3068-4741-071190262B96}"/>
                </a:ext>
              </a:extLst>
            </p:cNvPr>
            <p:cNvSpPr/>
            <p:nvPr/>
          </p:nvSpPr>
          <p:spPr>
            <a:xfrm>
              <a:off x="3483750" y="176850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58"/>
                    <a:pt x="429" y="5549"/>
                  </a:cubicBezTo>
                  <a:lnTo>
                    <a:pt x="394" y="977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1" y="465"/>
                    <a:pt x="1" y="989"/>
                  </a:cubicBezTo>
                  <a:lnTo>
                    <a:pt x="36" y="5549"/>
                  </a:lnTo>
                  <a:cubicBezTo>
                    <a:pt x="48" y="6073"/>
                    <a:pt x="465" y="6489"/>
                    <a:pt x="989" y="6489"/>
                  </a:cubicBezTo>
                  <a:lnTo>
                    <a:pt x="5561" y="6454"/>
                  </a:lnTo>
                  <a:cubicBezTo>
                    <a:pt x="6073" y="6454"/>
                    <a:pt x="6502" y="6025"/>
                    <a:pt x="6490" y="5513"/>
                  </a:cubicBezTo>
                  <a:lnTo>
                    <a:pt x="6466" y="941"/>
                  </a:lnTo>
                  <a:cubicBezTo>
                    <a:pt x="6454" y="417"/>
                    <a:pt x="6025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Google Shape;2962;p53">
              <a:extLst>
                <a:ext uri="{FF2B5EF4-FFF2-40B4-BE49-F238E27FC236}">
                  <a16:creationId xmlns:a16="http://schemas.microsoft.com/office/drawing/2014/main" id="{4460643E-2323-3E5E-8EFB-22224379E2F9}"/>
                </a:ext>
              </a:extLst>
            </p:cNvPr>
            <p:cNvSpPr/>
            <p:nvPr/>
          </p:nvSpPr>
          <p:spPr>
            <a:xfrm>
              <a:off x="3707900" y="17717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1"/>
                  </a:moveTo>
                  <a:lnTo>
                    <a:pt x="738" y="36"/>
                  </a:lnTo>
                  <a:cubicBezTo>
                    <a:pt x="334" y="36"/>
                    <a:pt x="0" y="370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6" y="5727"/>
                    <a:pt x="6096" y="5311"/>
                  </a:cubicBezTo>
                  <a:lnTo>
                    <a:pt x="6060" y="739"/>
                  </a:lnTo>
                  <a:cubicBezTo>
                    <a:pt x="6060" y="334"/>
                    <a:pt x="5727" y="1"/>
                    <a:pt x="53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Google Shape;2963;p53">
              <a:extLst>
                <a:ext uri="{FF2B5EF4-FFF2-40B4-BE49-F238E27FC236}">
                  <a16:creationId xmlns:a16="http://schemas.microsoft.com/office/drawing/2014/main" id="{85D43EBC-72E1-15F8-E431-7CD7B978F4D0}"/>
                </a:ext>
              </a:extLst>
            </p:cNvPr>
            <p:cNvSpPr/>
            <p:nvPr/>
          </p:nvSpPr>
          <p:spPr>
            <a:xfrm>
              <a:off x="3702825" y="1767025"/>
              <a:ext cx="162550" cy="162225"/>
            </a:xfrm>
            <a:custGeom>
              <a:avLst/>
              <a:gdLst/>
              <a:ahLst/>
              <a:cxnLst/>
              <a:rect l="l" t="t" r="r" b="b"/>
              <a:pathLst>
                <a:path w="6502" h="6489" extrusionOk="0">
                  <a:moveTo>
                    <a:pt x="5513" y="393"/>
                  </a:moveTo>
                  <a:cubicBezTo>
                    <a:pt x="5823" y="393"/>
                    <a:pt x="6061" y="631"/>
                    <a:pt x="6073" y="941"/>
                  </a:cubicBezTo>
                  <a:lnTo>
                    <a:pt x="6097" y="5513"/>
                  </a:lnTo>
                  <a:cubicBezTo>
                    <a:pt x="6109" y="5810"/>
                    <a:pt x="5859" y="6060"/>
                    <a:pt x="5561" y="6060"/>
                  </a:cubicBezTo>
                  <a:lnTo>
                    <a:pt x="989" y="6096"/>
                  </a:lnTo>
                  <a:cubicBezTo>
                    <a:pt x="679" y="6096"/>
                    <a:pt x="441" y="5846"/>
                    <a:pt x="441" y="5548"/>
                  </a:cubicBezTo>
                  <a:lnTo>
                    <a:pt x="406" y="976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29" y="36"/>
                    <a:pt x="1" y="464"/>
                    <a:pt x="13" y="988"/>
                  </a:cubicBezTo>
                  <a:lnTo>
                    <a:pt x="48" y="5548"/>
                  </a:lnTo>
                  <a:cubicBezTo>
                    <a:pt x="48" y="6072"/>
                    <a:pt x="477" y="6489"/>
                    <a:pt x="989" y="6489"/>
                  </a:cubicBezTo>
                  <a:lnTo>
                    <a:pt x="5561" y="6453"/>
                  </a:lnTo>
                  <a:cubicBezTo>
                    <a:pt x="6085" y="6453"/>
                    <a:pt x="6502" y="6025"/>
                    <a:pt x="6502" y="5501"/>
                  </a:cubicBezTo>
                  <a:lnTo>
                    <a:pt x="6466" y="941"/>
                  </a:lnTo>
                  <a:cubicBezTo>
                    <a:pt x="6466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2964;p53">
              <a:extLst>
                <a:ext uri="{FF2B5EF4-FFF2-40B4-BE49-F238E27FC236}">
                  <a16:creationId xmlns:a16="http://schemas.microsoft.com/office/drawing/2014/main" id="{5B1ED2E4-3844-723F-361B-FEAEDCAB3181}"/>
                </a:ext>
              </a:extLst>
            </p:cNvPr>
            <p:cNvSpPr/>
            <p:nvPr/>
          </p:nvSpPr>
          <p:spPr>
            <a:xfrm>
              <a:off x="3926975" y="1770275"/>
              <a:ext cx="152725" cy="152150"/>
            </a:xfrm>
            <a:custGeom>
              <a:avLst/>
              <a:gdLst/>
              <a:ahLst/>
              <a:cxnLst/>
              <a:rect l="l" t="t" r="r" b="b"/>
              <a:pathLst>
                <a:path w="6109" h="6086" extrusionOk="0">
                  <a:moveTo>
                    <a:pt x="5343" y="1"/>
                  </a:moveTo>
                  <a:cubicBezTo>
                    <a:pt x="5336" y="1"/>
                    <a:pt x="5329" y="1"/>
                    <a:pt x="5322" y="1"/>
                  </a:cubicBezTo>
                  <a:lnTo>
                    <a:pt x="750" y="25"/>
                  </a:lnTo>
                  <a:cubicBezTo>
                    <a:pt x="334" y="37"/>
                    <a:pt x="0" y="370"/>
                    <a:pt x="12" y="787"/>
                  </a:cubicBezTo>
                  <a:lnTo>
                    <a:pt x="36" y="5347"/>
                  </a:lnTo>
                  <a:cubicBezTo>
                    <a:pt x="48" y="5756"/>
                    <a:pt x="370" y="6085"/>
                    <a:pt x="776" y="6085"/>
                  </a:cubicBezTo>
                  <a:cubicBezTo>
                    <a:pt x="783" y="6085"/>
                    <a:pt x="791" y="6085"/>
                    <a:pt x="798" y="6085"/>
                  </a:cubicBezTo>
                  <a:lnTo>
                    <a:pt x="5358" y="6061"/>
                  </a:lnTo>
                  <a:cubicBezTo>
                    <a:pt x="5775" y="6049"/>
                    <a:pt x="6108" y="5716"/>
                    <a:pt x="6096" y="5311"/>
                  </a:cubicBezTo>
                  <a:lnTo>
                    <a:pt x="6072" y="739"/>
                  </a:lnTo>
                  <a:cubicBezTo>
                    <a:pt x="6061" y="330"/>
                    <a:pt x="5739" y="1"/>
                    <a:pt x="534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2965;p53">
              <a:extLst>
                <a:ext uri="{FF2B5EF4-FFF2-40B4-BE49-F238E27FC236}">
                  <a16:creationId xmlns:a16="http://schemas.microsoft.com/office/drawing/2014/main" id="{03F84852-074C-2CFF-03DD-BAC208BD7BA4}"/>
                </a:ext>
              </a:extLst>
            </p:cNvPr>
            <p:cNvSpPr/>
            <p:nvPr/>
          </p:nvSpPr>
          <p:spPr>
            <a:xfrm>
              <a:off x="3922200" y="17652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34" y="405"/>
                  </a:moveTo>
                  <a:cubicBezTo>
                    <a:pt x="5822" y="405"/>
                    <a:pt x="6061" y="650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7"/>
                  </a:lnTo>
                  <a:cubicBezTo>
                    <a:pt x="970" y="6097"/>
                    <a:pt x="963" y="6097"/>
                    <a:pt x="957" y="6097"/>
                  </a:cubicBezTo>
                  <a:cubicBezTo>
                    <a:pt x="668" y="6097"/>
                    <a:pt x="429" y="5852"/>
                    <a:pt x="429" y="5561"/>
                  </a:cubicBezTo>
                  <a:lnTo>
                    <a:pt x="394" y="989"/>
                  </a:lnTo>
                  <a:cubicBezTo>
                    <a:pt x="394" y="679"/>
                    <a:pt x="632" y="441"/>
                    <a:pt x="929" y="429"/>
                  </a:cubicBezTo>
                  <a:lnTo>
                    <a:pt x="5501" y="405"/>
                  </a:lnTo>
                  <a:lnTo>
                    <a:pt x="5513" y="405"/>
                  </a:lnTo>
                  <a:cubicBezTo>
                    <a:pt x="5520" y="405"/>
                    <a:pt x="5527" y="405"/>
                    <a:pt x="5534" y="405"/>
                  </a:cubicBezTo>
                  <a:close/>
                  <a:moveTo>
                    <a:pt x="5501" y="1"/>
                  </a:moveTo>
                  <a:lnTo>
                    <a:pt x="929" y="36"/>
                  </a:lnTo>
                  <a:cubicBezTo>
                    <a:pt x="417" y="48"/>
                    <a:pt x="1" y="465"/>
                    <a:pt x="1" y="989"/>
                  </a:cubicBezTo>
                  <a:lnTo>
                    <a:pt x="36" y="5561"/>
                  </a:lnTo>
                  <a:cubicBezTo>
                    <a:pt x="36" y="6066"/>
                    <a:pt x="453" y="6490"/>
                    <a:pt x="956" y="6490"/>
                  </a:cubicBezTo>
                  <a:cubicBezTo>
                    <a:pt x="963" y="6490"/>
                    <a:pt x="970" y="6490"/>
                    <a:pt x="977" y="6490"/>
                  </a:cubicBezTo>
                  <a:lnTo>
                    <a:pt x="5549" y="6454"/>
                  </a:lnTo>
                  <a:cubicBezTo>
                    <a:pt x="6073" y="6454"/>
                    <a:pt x="6490" y="6037"/>
                    <a:pt x="6490" y="5513"/>
                  </a:cubicBezTo>
                  <a:lnTo>
                    <a:pt x="6454" y="941"/>
                  </a:lnTo>
                  <a:cubicBezTo>
                    <a:pt x="6454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2966;p53">
              <a:extLst>
                <a:ext uri="{FF2B5EF4-FFF2-40B4-BE49-F238E27FC236}">
                  <a16:creationId xmlns:a16="http://schemas.microsoft.com/office/drawing/2014/main" id="{CF8D1F83-D95D-A3A6-AA74-50F9F350C78C}"/>
                </a:ext>
              </a:extLst>
            </p:cNvPr>
            <p:cNvSpPr/>
            <p:nvPr/>
          </p:nvSpPr>
          <p:spPr>
            <a:xfrm>
              <a:off x="4146350" y="17685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1"/>
                  </a:moveTo>
                  <a:lnTo>
                    <a:pt x="738" y="36"/>
                  </a:lnTo>
                  <a:cubicBezTo>
                    <a:pt x="333" y="36"/>
                    <a:pt x="0" y="370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7"/>
                    <a:pt x="786" y="6097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1"/>
                  </a:cubicBezTo>
                  <a:lnTo>
                    <a:pt x="6060" y="739"/>
                  </a:lnTo>
                  <a:cubicBezTo>
                    <a:pt x="6060" y="334"/>
                    <a:pt x="5727" y="1"/>
                    <a:pt x="531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2967;p53">
              <a:extLst>
                <a:ext uri="{FF2B5EF4-FFF2-40B4-BE49-F238E27FC236}">
                  <a16:creationId xmlns:a16="http://schemas.microsoft.com/office/drawing/2014/main" id="{80FD7AF8-3E57-AA66-CC21-F7C90FAF15E5}"/>
                </a:ext>
              </a:extLst>
            </p:cNvPr>
            <p:cNvSpPr/>
            <p:nvPr/>
          </p:nvSpPr>
          <p:spPr>
            <a:xfrm>
              <a:off x="4141275" y="1763750"/>
              <a:ext cx="162550" cy="162225"/>
            </a:xfrm>
            <a:custGeom>
              <a:avLst/>
              <a:gdLst/>
              <a:ahLst/>
              <a:cxnLst/>
              <a:rect l="l" t="t" r="r" b="b"/>
              <a:pathLst>
                <a:path w="6502" h="6489" extrusionOk="0">
                  <a:moveTo>
                    <a:pt x="5513" y="393"/>
                  </a:moveTo>
                  <a:cubicBezTo>
                    <a:pt x="5811" y="393"/>
                    <a:pt x="6061" y="631"/>
                    <a:pt x="6073" y="941"/>
                  </a:cubicBezTo>
                  <a:lnTo>
                    <a:pt x="6097" y="5513"/>
                  </a:lnTo>
                  <a:cubicBezTo>
                    <a:pt x="6097" y="5810"/>
                    <a:pt x="5859" y="6060"/>
                    <a:pt x="5549" y="6060"/>
                  </a:cubicBezTo>
                  <a:lnTo>
                    <a:pt x="989" y="6096"/>
                  </a:lnTo>
                  <a:cubicBezTo>
                    <a:pt x="679" y="6096"/>
                    <a:pt x="441" y="5858"/>
                    <a:pt x="429" y="5548"/>
                  </a:cubicBezTo>
                  <a:lnTo>
                    <a:pt x="394" y="976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1" y="464"/>
                    <a:pt x="13" y="988"/>
                  </a:cubicBezTo>
                  <a:lnTo>
                    <a:pt x="36" y="5548"/>
                  </a:lnTo>
                  <a:cubicBezTo>
                    <a:pt x="48" y="6072"/>
                    <a:pt x="465" y="6489"/>
                    <a:pt x="989" y="6489"/>
                  </a:cubicBezTo>
                  <a:lnTo>
                    <a:pt x="5561" y="6453"/>
                  </a:lnTo>
                  <a:cubicBezTo>
                    <a:pt x="6085" y="6453"/>
                    <a:pt x="6501" y="6025"/>
                    <a:pt x="6501" y="5501"/>
                  </a:cubicBezTo>
                  <a:lnTo>
                    <a:pt x="6466" y="941"/>
                  </a:lnTo>
                  <a:cubicBezTo>
                    <a:pt x="6454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2968;p53">
              <a:extLst>
                <a:ext uri="{FF2B5EF4-FFF2-40B4-BE49-F238E27FC236}">
                  <a16:creationId xmlns:a16="http://schemas.microsoft.com/office/drawing/2014/main" id="{9E0EF58D-F383-4D13-6B23-BF5C5D07AADE}"/>
                </a:ext>
              </a:extLst>
            </p:cNvPr>
            <p:cNvSpPr/>
            <p:nvPr/>
          </p:nvSpPr>
          <p:spPr>
            <a:xfrm>
              <a:off x="3490300" y="19875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22" y="36"/>
                    <a:pt x="1" y="370"/>
                    <a:pt x="1" y="786"/>
                  </a:cubicBezTo>
                  <a:lnTo>
                    <a:pt x="36" y="5358"/>
                  </a:lnTo>
                  <a:cubicBezTo>
                    <a:pt x="36" y="5775"/>
                    <a:pt x="370" y="6097"/>
                    <a:pt x="787" y="6097"/>
                  </a:cubicBezTo>
                  <a:lnTo>
                    <a:pt x="5359" y="6061"/>
                  </a:lnTo>
                  <a:cubicBezTo>
                    <a:pt x="5763" y="6061"/>
                    <a:pt x="6097" y="5727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28" y="1"/>
                    <a:pt x="531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2969;p53">
              <a:extLst>
                <a:ext uri="{FF2B5EF4-FFF2-40B4-BE49-F238E27FC236}">
                  <a16:creationId xmlns:a16="http://schemas.microsoft.com/office/drawing/2014/main" id="{3D1B6A6E-174E-3BC3-1B4F-2F57918645B4}"/>
                </a:ext>
              </a:extLst>
            </p:cNvPr>
            <p:cNvSpPr/>
            <p:nvPr/>
          </p:nvSpPr>
          <p:spPr>
            <a:xfrm>
              <a:off x="3485250" y="198310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82"/>
                  </a:moveTo>
                  <a:cubicBezTo>
                    <a:pt x="5811" y="382"/>
                    <a:pt x="6061" y="620"/>
                    <a:pt x="6061" y="930"/>
                  </a:cubicBezTo>
                  <a:lnTo>
                    <a:pt x="6096" y="5502"/>
                  </a:lnTo>
                  <a:cubicBezTo>
                    <a:pt x="6096" y="5799"/>
                    <a:pt x="5858" y="6049"/>
                    <a:pt x="5561" y="6049"/>
                  </a:cubicBezTo>
                  <a:lnTo>
                    <a:pt x="989" y="6085"/>
                  </a:lnTo>
                  <a:cubicBezTo>
                    <a:pt x="679" y="6085"/>
                    <a:pt x="441" y="5835"/>
                    <a:pt x="429" y="5537"/>
                  </a:cubicBezTo>
                  <a:lnTo>
                    <a:pt x="405" y="977"/>
                  </a:lnTo>
                  <a:cubicBezTo>
                    <a:pt x="393" y="680"/>
                    <a:pt x="643" y="430"/>
                    <a:pt x="941" y="430"/>
                  </a:cubicBezTo>
                  <a:lnTo>
                    <a:pt x="5513" y="394"/>
                  </a:lnTo>
                  <a:lnTo>
                    <a:pt x="5513" y="382"/>
                  </a:lnTo>
                  <a:close/>
                  <a:moveTo>
                    <a:pt x="5534" y="1"/>
                  </a:moveTo>
                  <a:cubicBezTo>
                    <a:pt x="5527" y="1"/>
                    <a:pt x="5520" y="1"/>
                    <a:pt x="5513" y="1"/>
                  </a:cubicBezTo>
                  <a:lnTo>
                    <a:pt x="941" y="37"/>
                  </a:lnTo>
                  <a:cubicBezTo>
                    <a:pt x="429" y="37"/>
                    <a:pt x="0" y="465"/>
                    <a:pt x="12" y="977"/>
                  </a:cubicBezTo>
                  <a:lnTo>
                    <a:pt x="48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4" y="6442"/>
                    <a:pt x="6501" y="6026"/>
                    <a:pt x="6501" y="5502"/>
                  </a:cubicBezTo>
                  <a:lnTo>
                    <a:pt x="6465" y="930"/>
                  </a:lnTo>
                  <a:cubicBezTo>
                    <a:pt x="6454" y="425"/>
                    <a:pt x="6048" y="1"/>
                    <a:pt x="553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2970;p53">
              <a:extLst>
                <a:ext uri="{FF2B5EF4-FFF2-40B4-BE49-F238E27FC236}">
                  <a16:creationId xmlns:a16="http://schemas.microsoft.com/office/drawing/2014/main" id="{92452470-D865-6C87-E2F9-D41BC5D6CC2F}"/>
                </a:ext>
              </a:extLst>
            </p:cNvPr>
            <p:cNvSpPr/>
            <p:nvPr/>
          </p:nvSpPr>
          <p:spPr>
            <a:xfrm>
              <a:off x="3709375" y="1986100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11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36" y="5358"/>
                  </a:lnTo>
                  <a:cubicBezTo>
                    <a:pt x="48" y="5763"/>
                    <a:pt x="382" y="6096"/>
                    <a:pt x="787" y="6096"/>
                  </a:cubicBezTo>
                  <a:lnTo>
                    <a:pt x="5359" y="6060"/>
                  </a:lnTo>
                  <a:cubicBezTo>
                    <a:pt x="5775" y="6060"/>
                    <a:pt x="6109" y="5715"/>
                    <a:pt x="6097" y="5310"/>
                  </a:cubicBezTo>
                  <a:lnTo>
                    <a:pt x="6061" y="738"/>
                  </a:lnTo>
                  <a:cubicBezTo>
                    <a:pt x="6061" y="321"/>
                    <a:pt x="5728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8" name="Google Shape;2971;p53">
              <a:extLst>
                <a:ext uri="{FF2B5EF4-FFF2-40B4-BE49-F238E27FC236}">
                  <a16:creationId xmlns:a16="http://schemas.microsoft.com/office/drawing/2014/main" id="{4F5174D8-1C50-2531-320F-BCBB17EADE59}"/>
                </a:ext>
              </a:extLst>
            </p:cNvPr>
            <p:cNvSpPr/>
            <p:nvPr/>
          </p:nvSpPr>
          <p:spPr>
            <a:xfrm>
              <a:off x="3704625" y="19813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13" y="393"/>
                  </a:moveTo>
                  <a:cubicBezTo>
                    <a:pt x="5810" y="393"/>
                    <a:pt x="6060" y="632"/>
                    <a:pt x="6060" y="941"/>
                  </a:cubicBezTo>
                  <a:lnTo>
                    <a:pt x="6096" y="5501"/>
                  </a:lnTo>
                  <a:cubicBezTo>
                    <a:pt x="6096" y="5811"/>
                    <a:pt x="5846" y="6049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6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31" y="429"/>
                    <a:pt x="941" y="429"/>
                  </a:cubicBezTo>
                  <a:lnTo>
                    <a:pt x="5513" y="393"/>
                  </a:lnTo>
                  <a:close/>
                  <a:moveTo>
                    <a:pt x="5522" y="0"/>
                  </a:moveTo>
                  <a:cubicBezTo>
                    <a:pt x="5515" y="0"/>
                    <a:pt x="5508" y="0"/>
                    <a:pt x="5501" y="1"/>
                  </a:cubicBezTo>
                  <a:lnTo>
                    <a:pt x="5513" y="1"/>
                  </a:lnTo>
                  <a:lnTo>
                    <a:pt x="941" y="36"/>
                  </a:lnTo>
                  <a:cubicBezTo>
                    <a:pt x="417" y="36"/>
                    <a:pt x="0" y="465"/>
                    <a:pt x="0" y="977"/>
                  </a:cubicBezTo>
                  <a:lnTo>
                    <a:pt x="36" y="5549"/>
                  </a:lnTo>
                  <a:cubicBezTo>
                    <a:pt x="36" y="6073"/>
                    <a:pt x="465" y="6489"/>
                    <a:pt x="988" y="6489"/>
                  </a:cubicBezTo>
                  <a:lnTo>
                    <a:pt x="5549" y="6454"/>
                  </a:lnTo>
                  <a:cubicBezTo>
                    <a:pt x="6072" y="6454"/>
                    <a:pt x="6489" y="6025"/>
                    <a:pt x="6489" y="5501"/>
                  </a:cubicBezTo>
                  <a:lnTo>
                    <a:pt x="6453" y="929"/>
                  </a:lnTo>
                  <a:cubicBezTo>
                    <a:pt x="6442" y="424"/>
                    <a:pt x="6024" y="0"/>
                    <a:pt x="55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9" name="Google Shape;2972;p53">
              <a:extLst>
                <a:ext uri="{FF2B5EF4-FFF2-40B4-BE49-F238E27FC236}">
                  <a16:creationId xmlns:a16="http://schemas.microsoft.com/office/drawing/2014/main" id="{B71F4DB7-0E33-9F16-82BF-D027A74AEE35}"/>
                </a:ext>
              </a:extLst>
            </p:cNvPr>
            <p:cNvSpPr/>
            <p:nvPr/>
          </p:nvSpPr>
          <p:spPr>
            <a:xfrm>
              <a:off x="3928750" y="1984600"/>
              <a:ext cx="152425" cy="152125"/>
            </a:xfrm>
            <a:custGeom>
              <a:avLst/>
              <a:gdLst/>
              <a:ahLst/>
              <a:cxnLst/>
              <a:rect l="l" t="t" r="r" b="b"/>
              <a:pathLst>
                <a:path w="6097" h="6085" extrusionOk="0">
                  <a:moveTo>
                    <a:pt x="5332" y="0"/>
                  </a:moveTo>
                  <a:cubicBezTo>
                    <a:pt x="5325" y="0"/>
                    <a:pt x="5318" y="0"/>
                    <a:pt x="5311" y="1"/>
                  </a:cubicBezTo>
                  <a:lnTo>
                    <a:pt x="739" y="24"/>
                  </a:lnTo>
                  <a:cubicBezTo>
                    <a:pt x="322" y="36"/>
                    <a:pt x="1" y="370"/>
                    <a:pt x="1" y="774"/>
                  </a:cubicBezTo>
                  <a:lnTo>
                    <a:pt x="36" y="5346"/>
                  </a:lnTo>
                  <a:cubicBezTo>
                    <a:pt x="36" y="5756"/>
                    <a:pt x="358" y="6085"/>
                    <a:pt x="765" y="6085"/>
                  </a:cubicBezTo>
                  <a:cubicBezTo>
                    <a:pt x="772" y="6085"/>
                    <a:pt x="779" y="6085"/>
                    <a:pt x="786" y="6085"/>
                  </a:cubicBezTo>
                  <a:lnTo>
                    <a:pt x="5358" y="6061"/>
                  </a:lnTo>
                  <a:cubicBezTo>
                    <a:pt x="5763" y="6049"/>
                    <a:pt x="6097" y="5715"/>
                    <a:pt x="6097" y="5311"/>
                  </a:cubicBezTo>
                  <a:lnTo>
                    <a:pt x="6061" y="739"/>
                  </a:lnTo>
                  <a:cubicBezTo>
                    <a:pt x="6061" y="329"/>
                    <a:pt x="5739" y="0"/>
                    <a:pt x="533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0" name="Google Shape;2973;p53">
              <a:extLst>
                <a:ext uri="{FF2B5EF4-FFF2-40B4-BE49-F238E27FC236}">
                  <a16:creationId xmlns:a16="http://schemas.microsoft.com/office/drawing/2014/main" id="{EFFCF9E6-22F9-D08B-D62B-636FAD4AEB7C}"/>
                </a:ext>
              </a:extLst>
            </p:cNvPr>
            <p:cNvSpPr/>
            <p:nvPr/>
          </p:nvSpPr>
          <p:spPr>
            <a:xfrm>
              <a:off x="3923700" y="1979550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0"/>
                    <a:pt x="5858" y="6060"/>
                    <a:pt x="5549" y="6060"/>
                  </a:cubicBezTo>
                  <a:lnTo>
                    <a:pt x="977" y="6096"/>
                  </a:lnTo>
                  <a:cubicBezTo>
                    <a:pt x="679" y="6096"/>
                    <a:pt x="429" y="5858"/>
                    <a:pt x="429" y="5548"/>
                  </a:cubicBezTo>
                  <a:lnTo>
                    <a:pt x="393" y="988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4"/>
                    <a:pt x="0" y="988"/>
                  </a:cubicBezTo>
                  <a:lnTo>
                    <a:pt x="36" y="5560"/>
                  </a:lnTo>
                  <a:cubicBezTo>
                    <a:pt x="48" y="6065"/>
                    <a:pt x="453" y="6489"/>
                    <a:pt x="967" y="6489"/>
                  </a:cubicBezTo>
                  <a:cubicBezTo>
                    <a:pt x="974" y="6489"/>
                    <a:pt x="981" y="6489"/>
                    <a:pt x="988" y="6489"/>
                  </a:cubicBezTo>
                  <a:lnTo>
                    <a:pt x="5560" y="6453"/>
                  </a:lnTo>
                  <a:cubicBezTo>
                    <a:pt x="6084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1" name="Google Shape;2974;p53">
              <a:extLst>
                <a:ext uri="{FF2B5EF4-FFF2-40B4-BE49-F238E27FC236}">
                  <a16:creationId xmlns:a16="http://schemas.microsoft.com/office/drawing/2014/main" id="{DF230FC1-A79A-B0B7-9FCD-29922C26FF48}"/>
                </a:ext>
              </a:extLst>
            </p:cNvPr>
            <p:cNvSpPr/>
            <p:nvPr/>
          </p:nvSpPr>
          <p:spPr>
            <a:xfrm>
              <a:off x="3491800" y="22019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81" y="6096"/>
                    <a:pt x="786" y="6096"/>
                  </a:cubicBezTo>
                  <a:lnTo>
                    <a:pt x="5358" y="6060"/>
                  </a:lnTo>
                  <a:cubicBezTo>
                    <a:pt x="5775" y="6060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3"/>
                    <a:pt x="5727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2" name="Google Shape;2975;p53">
              <a:extLst>
                <a:ext uri="{FF2B5EF4-FFF2-40B4-BE49-F238E27FC236}">
                  <a16:creationId xmlns:a16="http://schemas.microsoft.com/office/drawing/2014/main" id="{E0CDAB40-77D8-1E94-BB14-C2D5A662A248}"/>
                </a:ext>
              </a:extLst>
            </p:cNvPr>
            <p:cNvSpPr/>
            <p:nvPr/>
          </p:nvSpPr>
          <p:spPr>
            <a:xfrm>
              <a:off x="3487025" y="2197125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01" y="393"/>
                  </a:moveTo>
                  <a:cubicBezTo>
                    <a:pt x="5811" y="393"/>
                    <a:pt x="6049" y="632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47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7"/>
                    <a:pt x="429" y="5549"/>
                  </a:cubicBezTo>
                  <a:lnTo>
                    <a:pt x="394" y="977"/>
                  </a:lnTo>
                  <a:cubicBezTo>
                    <a:pt x="394" y="679"/>
                    <a:pt x="632" y="429"/>
                    <a:pt x="929" y="429"/>
                  </a:cubicBezTo>
                  <a:lnTo>
                    <a:pt x="5501" y="393"/>
                  </a:lnTo>
                  <a:close/>
                  <a:moveTo>
                    <a:pt x="5501" y="1"/>
                  </a:moveTo>
                  <a:lnTo>
                    <a:pt x="929" y="36"/>
                  </a:lnTo>
                  <a:cubicBezTo>
                    <a:pt x="417" y="36"/>
                    <a:pt x="1" y="465"/>
                    <a:pt x="1" y="989"/>
                  </a:cubicBezTo>
                  <a:lnTo>
                    <a:pt x="36" y="5549"/>
                  </a:lnTo>
                  <a:cubicBezTo>
                    <a:pt x="36" y="6073"/>
                    <a:pt x="465" y="6489"/>
                    <a:pt x="989" y="6489"/>
                  </a:cubicBezTo>
                  <a:lnTo>
                    <a:pt x="5549" y="6454"/>
                  </a:lnTo>
                  <a:cubicBezTo>
                    <a:pt x="6073" y="6454"/>
                    <a:pt x="6490" y="6025"/>
                    <a:pt x="6490" y="5501"/>
                  </a:cubicBezTo>
                  <a:lnTo>
                    <a:pt x="6454" y="941"/>
                  </a:lnTo>
                  <a:cubicBezTo>
                    <a:pt x="6454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3" name="Google Shape;2976;p53">
              <a:extLst>
                <a:ext uri="{FF2B5EF4-FFF2-40B4-BE49-F238E27FC236}">
                  <a16:creationId xmlns:a16="http://schemas.microsoft.com/office/drawing/2014/main" id="{7304AE94-F6DC-EA67-E137-BB25D6EB63F5}"/>
                </a:ext>
              </a:extLst>
            </p:cNvPr>
            <p:cNvSpPr/>
            <p:nvPr/>
          </p:nvSpPr>
          <p:spPr>
            <a:xfrm>
              <a:off x="3710875" y="2200400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22" y="1"/>
                  </a:moveTo>
                  <a:lnTo>
                    <a:pt x="750" y="36"/>
                  </a:lnTo>
                  <a:cubicBezTo>
                    <a:pt x="334" y="36"/>
                    <a:pt x="0" y="370"/>
                    <a:pt x="12" y="786"/>
                  </a:cubicBezTo>
                  <a:lnTo>
                    <a:pt x="48" y="5346"/>
                  </a:lnTo>
                  <a:cubicBezTo>
                    <a:pt x="48" y="5763"/>
                    <a:pt x="381" y="6097"/>
                    <a:pt x="798" y="6097"/>
                  </a:cubicBezTo>
                  <a:lnTo>
                    <a:pt x="5358" y="6061"/>
                  </a:lnTo>
                  <a:cubicBezTo>
                    <a:pt x="5775" y="6061"/>
                    <a:pt x="6108" y="5716"/>
                    <a:pt x="6108" y="5311"/>
                  </a:cubicBezTo>
                  <a:lnTo>
                    <a:pt x="6072" y="739"/>
                  </a:lnTo>
                  <a:cubicBezTo>
                    <a:pt x="6061" y="322"/>
                    <a:pt x="5727" y="1"/>
                    <a:pt x="532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4" name="Google Shape;2977;p53">
              <a:extLst>
                <a:ext uri="{FF2B5EF4-FFF2-40B4-BE49-F238E27FC236}">
                  <a16:creationId xmlns:a16="http://schemas.microsoft.com/office/drawing/2014/main" id="{D61DB480-0ED4-D1F1-BE90-DD1445F39E7F}"/>
                </a:ext>
              </a:extLst>
            </p:cNvPr>
            <p:cNvSpPr/>
            <p:nvPr/>
          </p:nvSpPr>
          <p:spPr>
            <a:xfrm>
              <a:off x="3706100" y="21956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cubicBezTo>
                    <a:pt x="5811" y="394"/>
                    <a:pt x="6061" y="632"/>
                    <a:pt x="6061" y="930"/>
                  </a:cubicBezTo>
                  <a:lnTo>
                    <a:pt x="6097" y="5502"/>
                  </a:lnTo>
                  <a:cubicBezTo>
                    <a:pt x="6097" y="5811"/>
                    <a:pt x="5859" y="6049"/>
                    <a:pt x="5549" y="6061"/>
                  </a:cubicBezTo>
                  <a:lnTo>
                    <a:pt x="977" y="6085"/>
                  </a:lnTo>
                  <a:cubicBezTo>
                    <a:pt x="970" y="6085"/>
                    <a:pt x="963" y="6086"/>
                    <a:pt x="957" y="6086"/>
                  </a:cubicBezTo>
                  <a:cubicBezTo>
                    <a:pt x="668" y="6086"/>
                    <a:pt x="429" y="5840"/>
                    <a:pt x="429" y="5549"/>
                  </a:cubicBezTo>
                  <a:lnTo>
                    <a:pt x="394" y="977"/>
                  </a:lnTo>
                  <a:cubicBezTo>
                    <a:pt x="394" y="668"/>
                    <a:pt x="632" y="430"/>
                    <a:pt x="941" y="430"/>
                  </a:cubicBezTo>
                  <a:lnTo>
                    <a:pt x="5513" y="394"/>
                  </a:lnTo>
                  <a:close/>
                  <a:moveTo>
                    <a:pt x="5535" y="1"/>
                  </a:moveTo>
                  <a:cubicBezTo>
                    <a:pt x="5528" y="1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7"/>
                    <a:pt x="1" y="453"/>
                    <a:pt x="1" y="977"/>
                  </a:cubicBezTo>
                  <a:lnTo>
                    <a:pt x="36" y="5549"/>
                  </a:lnTo>
                  <a:cubicBezTo>
                    <a:pt x="36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73" y="6442"/>
                    <a:pt x="6502" y="6026"/>
                    <a:pt x="6490" y="5502"/>
                  </a:cubicBezTo>
                  <a:lnTo>
                    <a:pt x="6466" y="930"/>
                  </a:lnTo>
                  <a:cubicBezTo>
                    <a:pt x="6454" y="413"/>
                    <a:pt x="6037" y="1"/>
                    <a:pt x="553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5" name="Google Shape;2978;p53">
              <a:extLst>
                <a:ext uri="{FF2B5EF4-FFF2-40B4-BE49-F238E27FC236}">
                  <a16:creationId xmlns:a16="http://schemas.microsoft.com/office/drawing/2014/main" id="{DEBCB588-37EA-7F6A-86B0-B9653B5C62F6}"/>
                </a:ext>
              </a:extLst>
            </p:cNvPr>
            <p:cNvSpPr/>
            <p:nvPr/>
          </p:nvSpPr>
          <p:spPr>
            <a:xfrm>
              <a:off x="3930250" y="21986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4" y="36"/>
                    <a:pt x="0" y="381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0"/>
                  </a:lnTo>
                  <a:cubicBezTo>
                    <a:pt x="5775" y="6060"/>
                    <a:pt x="6096" y="5727"/>
                    <a:pt x="6096" y="5310"/>
                  </a:cubicBezTo>
                  <a:lnTo>
                    <a:pt x="6060" y="750"/>
                  </a:lnTo>
                  <a:cubicBezTo>
                    <a:pt x="6060" y="333"/>
                    <a:pt x="5727" y="0"/>
                    <a:pt x="531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6" name="Google Shape;2979;p53">
              <a:extLst>
                <a:ext uri="{FF2B5EF4-FFF2-40B4-BE49-F238E27FC236}">
                  <a16:creationId xmlns:a16="http://schemas.microsoft.com/office/drawing/2014/main" id="{E3555ED6-A45D-0926-10BA-8CB23D1F0E9A}"/>
                </a:ext>
              </a:extLst>
            </p:cNvPr>
            <p:cNvSpPr/>
            <p:nvPr/>
          </p:nvSpPr>
          <p:spPr>
            <a:xfrm>
              <a:off x="3925175" y="21938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61" y="6061"/>
                  </a:cubicBezTo>
                  <a:lnTo>
                    <a:pt x="989" y="6097"/>
                  </a:lnTo>
                  <a:cubicBezTo>
                    <a:pt x="679" y="6097"/>
                    <a:pt x="441" y="5858"/>
                    <a:pt x="429" y="5549"/>
                  </a:cubicBezTo>
                  <a:lnTo>
                    <a:pt x="394" y="989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17" y="36"/>
                    <a:pt x="1" y="465"/>
                    <a:pt x="13" y="989"/>
                  </a:cubicBezTo>
                  <a:lnTo>
                    <a:pt x="36" y="5561"/>
                  </a:lnTo>
                  <a:cubicBezTo>
                    <a:pt x="48" y="6073"/>
                    <a:pt x="465" y="6489"/>
                    <a:pt x="989" y="6489"/>
                  </a:cubicBezTo>
                  <a:lnTo>
                    <a:pt x="5561" y="6454"/>
                  </a:lnTo>
                  <a:cubicBezTo>
                    <a:pt x="6085" y="6454"/>
                    <a:pt x="6502" y="6025"/>
                    <a:pt x="6490" y="5513"/>
                  </a:cubicBezTo>
                  <a:lnTo>
                    <a:pt x="6466" y="941"/>
                  </a:lnTo>
                  <a:cubicBezTo>
                    <a:pt x="6454" y="417"/>
                    <a:pt x="6037" y="1"/>
                    <a:pt x="5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7" name="Google Shape;2980;p53">
              <a:extLst>
                <a:ext uri="{FF2B5EF4-FFF2-40B4-BE49-F238E27FC236}">
                  <a16:creationId xmlns:a16="http://schemas.microsoft.com/office/drawing/2014/main" id="{FEBDA90F-94AC-64FB-A58A-DB0E052BD6DF}"/>
                </a:ext>
              </a:extLst>
            </p:cNvPr>
            <p:cNvSpPr/>
            <p:nvPr/>
          </p:nvSpPr>
          <p:spPr>
            <a:xfrm>
              <a:off x="4148125" y="1982825"/>
              <a:ext cx="153925" cy="366725"/>
            </a:xfrm>
            <a:custGeom>
              <a:avLst/>
              <a:gdLst/>
              <a:ahLst/>
              <a:cxnLst/>
              <a:rect l="l" t="t" r="r" b="b"/>
              <a:pathLst>
                <a:path w="6157" h="14669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96" y="13930"/>
                  </a:lnTo>
                  <a:cubicBezTo>
                    <a:pt x="96" y="14335"/>
                    <a:pt x="429" y="14669"/>
                    <a:pt x="834" y="14669"/>
                  </a:cubicBezTo>
                  <a:lnTo>
                    <a:pt x="5406" y="14633"/>
                  </a:lnTo>
                  <a:cubicBezTo>
                    <a:pt x="5823" y="14633"/>
                    <a:pt x="6156" y="14299"/>
                    <a:pt x="6156" y="13883"/>
                  </a:cubicBezTo>
                  <a:lnTo>
                    <a:pt x="6061" y="750"/>
                  </a:lnTo>
                  <a:cubicBezTo>
                    <a:pt x="6061" y="333"/>
                    <a:pt x="5727" y="0"/>
                    <a:pt x="531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8" name="Google Shape;2981;p53">
              <a:extLst>
                <a:ext uri="{FF2B5EF4-FFF2-40B4-BE49-F238E27FC236}">
                  <a16:creationId xmlns:a16="http://schemas.microsoft.com/office/drawing/2014/main" id="{4936DD3E-3942-337C-AAB1-3F3A69CB2258}"/>
                </a:ext>
              </a:extLst>
            </p:cNvPr>
            <p:cNvSpPr/>
            <p:nvPr/>
          </p:nvSpPr>
          <p:spPr>
            <a:xfrm>
              <a:off x="4143075" y="1978050"/>
              <a:ext cx="163725" cy="376550"/>
            </a:xfrm>
            <a:custGeom>
              <a:avLst/>
              <a:gdLst/>
              <a:ahLst/>
              <a:cxnLst/>
              <a:rect l="l" t="t" r="r" b="b"/>
              <a:pathLst>
                <a:path w="6549" h="15062" extrusionOk="0">
                  <a:moveTo>
                    <a:pt x="5501" y="393"/>
                  </a:moveTo>
                  <a:cubicBezTo>
                    <a:pt x="5810" y="393"/>
                    <a:pt x="6048" y="632"/>
                    <a:pt x="6060" y="941"/>
                  </a:cubicBezTo>
                  <a:lnTo>
                    <a:pt x="6072" y="3227"/>
                  </a:lnTo>
                  <a:lnTo>
                    <a:pt x="6084" y="5513"/>
                  </a:lnTo>
                  <a:lnTo>
                    <a:pt x="6120" y="9514"/>
                  </a:lnTo>
                  <a:lnTo>
                    <a:pt x="6144" y="12490"/>
                  </a:lnTo>
                  <a:lnTo>
                    <a:pt x="6156" y="14074"/>
                  </a:lnTo>
                  <a:cubicBezTo>
                    <a:pt x="6156" y="14383"/>
                    <a:pt x="5906" y="14633"/>
                    <a:pt x="5608" y="14633"/>
                  </a:cubicBezTo>
                  <a:lnTo>
                    <a:pt x="1036" y="14669"/>
                  </a:lnTo>
                  <a:cubicBezTo>
                    <a:pt x="738" y="14669"/>
                    <a:pt x="488" y="14419"/>
                    <a:pt x="488" y="14121"/>
                  </a:cubicBezTo>
                  <a:lnTo>
                    <a:pt x="476" y="12538"/>
                  </a:lnTo>
                  <a:lnTo>
                    <a:pt x="453" y="9549"/>
                  </a:lnTo>
                  <a:lnTo>
                    <a:pt x="429" y="5549"/>
                  </a:lnTo>
                  <a:lnTo>
                    <a:pt x="405" y="3263"/>
                  </a:lnTo>
                  <a:lnTo>
                    <a:pt x="393" y="977"/>
                  </a:lnTo>
                  <a:cubicBezTo>
                    <a:pt x="393" y="679"/>
                    <a:pt x="631" y="429"/>
                    <a:pt x="941" y="429"/>
                  </a:cubicBezTo>
                  <a:lnTo>
                    <a:pt x="5501" y="393"/>
                  </a:lnTo>
                  <a:close/>
                  <a:moveTo>
                    <a:pt x="5501" y="1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12" y="3263"/>
                  </a:lnTo>
                  <a:lnTo>
                    <a:pt x="36" y="5549"/>
                  </a:lnTo>
                  <a:lnTo>
                    <a:pt x="60" y="9549"/>
                  </a:lnTo>
                  <a:lnTo>
                    <a:pt x="83" y="12538"/>
                  </a:lnTo>
                  <a:lnTo>
                    <a:pt x="95" y="14121"/>
                  </a:lnTo>
                  <a:cubicBezTo>
                    <a:pt x="95" y="14645"/>
                    <a:pt x="524" y="15062"/>
                    <a:pt x="1048" y="15062"/>
                  </a:cubicBezTo>
                  <a:lnTo>
                    <a:pt x="5620" y="15026"/>
                  </a:lnTo>
                  <a:cubicBezTo>
                    <a:pt x="6132" y="15026"/>
                    <a:pt x="6549" y="14598"/>
                    <a:pt x="6549" y="14074"/>
                  </a:cubicBezTo>
                  <a:lnTo>
                    <a:pt x="6537" y="12490"/>
                  </a:lnTo>
                  <a:lnTo>
                    <a:pt x="6513" y="9502"/>
                  </a:lnTo>
                  <a:lnTo>
                    <a:pt x="6489" y="5501"/>
                  </a:lnTo>
                  <a:lnTo>
                    <a:pt x="6477" y="3215"/>
                  </a:lnTo>
                  <a:lnTo>
                    <a:pt x="6453" y="941"/>
                  </a:lnTo>
                  <a:cubicBezTo>
                    <a:pt x="6453" y="417"/>
                    <a:pt x="6025" y="1"/>
                    <a:pt x="550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9" name="Google Shape;2982;p53">
              <a:extLst>
                <a:ext uri="{FF2B5EF4-FFF2-40B4-BE49-F238E27FC236}">
                  <a16:creationId xmlns:a16="http://schemas.microsoft.com/office/drawing/2014/main" id="{6C97BFF2-094F-B64D-56F0-09ED190FB34F}"/>
                </a:ext>
              </a:extLst>
            </p:cNvPr>
            <p:cNvSpPr/>
            <p:nvPr/>
          </p:nvSpPr>
          <p:spPr>
            <a:xfrm>
              <a:off x="3487025" y="1557475"/>
              <a:ext cx="371800" cy="153900"/>
            </a:xfrm>
            <a:custGeom>
              <a:avLst/>
              <a:gdLst/>
              <a:ahLst/>
              <a:cxnLst/>
              <a:rect l="l" t="t" r="r" b="b"/>
              <a:pathLst>
                <a:path w="14872" h="6156" extrusionOk="0">
                  <a:moveTo>
                    <a:pt x="14086" y="0"/>
                  </a:moveTo>
                  <a:lnTo>
                    <a:pt x="751" y="95"/>
                  </a:lnTo>
                  <a:cubicBezTo>
                    <a:pt x="334" y="95"/>
                    <a:pt x="1" y="441"/>
                    <a:pt x="13" y="845"/>
                  </a:cubicBezTo>
                  <a:lnTo>
                    <a:pt x="36" y="5417"/>
                  </a:lnTo>
                  <a:cubicBezTo>
                    <a:pt x="48" y="5834"/>
                    <a:pt x="382" y="6156"/>
                    <a:pt x="787" y="6156"/>
                  </a:cubicBezTo>
                  <a:lnTo>
                    <a:pt x="14133" y="6060"/>
                  </a:lnTo>
                  <a:cubicBezTo>
                    <a:pt x="14538" y="6060"/>
                    <a:pt x="14872" y="5727"/>
                    <a:pt x="14872" y="5310"/>
                  </a:cubicBezTo>
                  <a:lnTo>
                    <a:pt x="14836" y="738"/>
                  </a:lnTo>
                  <a:cubicBezTo>
                    <a:pt x="14836" y="322"/>
                    <a:pt x="14503" y="0"/>
                    <a:pt x="1408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0" name="Google Shape;2983;p53">
              <a:extLst>
                <a:ext uri="{FF2B5EF4-FFF2-40B4-BE49-F238E27FC236}">
                  <a16:creationId xmlns:a16="http://schemas.microsoft.com/office/drawing/2014/main" id="{CE6106CF-3161-606B-C883-E245A46286A4}"/>
                </a:ext>
              </a:extLst>
            </p:cNvPr>
            <p:cNvSpPr/>
            <p:nvPr/>
          </p:nvSpPr>
          <p:spPr>
            <a:xfrm>
              <a:off x="3482275" y="1552400"/>
              <a:ext cx="381625" cy="164050"/>
            </a:xfrm>
            <a:custGeom>
              <a:avLst/>
              <a:gdLst/>
              <a:ahLst/>
              <a:cxnLst/>
              <a:rect l="l" t="t" r="r" b="b"/>
              <a:pathLst>
                <a:path w="15265" h="6562" extrusionOk="0">
                  <a:moveTo>
                    <a:pt x="14276" y="405"/>
                  </a:moveTo>
                  <a:cubicBezTo>
                    <a:pt x="14573" y="405"/>
                    <a:pt x="14824" y="644"/>
                    <a:pt x="14824" y="953"/>
                  </a:cubicBezTo>
                  <a:lnTo>
                    <a:pt x="14859" y="5525"/>
                  </a:lnTo>
                  <a:cubicBezTo>
                    <a:pt x="14859" y="5823"/>
                    <a:pt x="14621" y="6073"/>
                    <a:pt x="14312" y="6073"/>
                  </a:cubicBezTo>
                  <a:lnTo>
                    <a:pt x="12037" y="6085"/>
                  </a:lnTo>
                  <a:lnTo>
                    <a:pt x="9751" y="6109"/>
                  </a:lnTo>
                  <a:lnTo>
                    <a:pt x="5549" y="6132"/>
                  </a:lnTo>
                  <a:lnTo>
                    <a:pt x="3263" y="6156"/>
                  </a:lnTo>
                  <a:lnTo>
                    <a:pt x="977" y="6168"/>
                  </a:lnTo>
                  <a:cubicBezTo>
                    <a:pt x="679" y="6168"/>
                    <a:pt x="429" y="5930"/>
                    <a:pt x="429" y="5620"/>
                  </a:cubicBezTo>
                  <a:lnTo>
                    <a:pt x="393" y="1060"/>
                  </a:lnTo>
                  <a:cubicBezTo>
                    <a:pt x="393" y="751"/>
                    <a:pt x="631" y="501"/>
                    <a:pt x="941" y="501"/>
                  </a:cubicBezTo>
                  <a:lnTo>
                    <a:pt x="3227" y="489"/>
                  </a:lnTo>
                  <a:lnTo>
                    <a:pt x="5513" y="465"/>
                  </a:lnTo>
                  <a:lnTo>
                    <a:pt x="9704" y="441"/>
                  </a:lnTo>
                  <a:lnTo>
                    <a:pt x="11990" y="417"/>
                  </a:lnTo>
                  <a:lnTo>
                    <a:pt x="14276" y="405"/>
                  </a:lnTo>
                  <a:close/>
                  <a:moveTo>
                    <a:pt x="14276" y="1"/>
                  </a:moveTo>
                  <a:lnTo>
                    <a:pt x="14276" y="13"/>
                  </a:lnTo>
                  <a:lnTo>
                    <a:pt x="11990" y="24"/>
                  </a:lnTo>
                  <a:lnTo>
                    <a:pt x="9704" y="48"/>
                  </a:lnTo>
                  <a:lnTo>
                    <a:pt x="5513" y="72"/>
                  </a:lnTo>
                  <a:lnTo>
                    <a:pt x="3227" y="96"/>
                  </a:lnTo>
                  <a:lnTo>
                    <a:pt x="941" y="108"/>
                  </a:lnTo>
                  <a:cubicBezTo>
                    <a:pt x="417" y="108"/>
                    <a:pt x="0" y="536"/>
                    <a:pt x="0" y="1060"/>
                  </a:cubicBezTo>
                  <a:lnTo>
                    <a:pt x="36" y="5632"/>
                  </a:lnTo>
                  <a:cubicBezTo>
                    <a:pt x="36" y="6137"/>
                    <a:pt x="453" y="6561"/>
                    <a:pt x="967" y="6561"/>
                  </a:cubicBezTo>
                  <a:cubicBezTo>
                    <a:pt x="974" y="6561"/>
                    <a:pt x="981" y="6561"/>
                    <a:pt x="988" y="6561"/>
                  </a:cubicBezTo>
                  <a:lnTo>
                    <a:pt x="3274" y="6549"/>
                  </a:lnTo>
                  <a:lnTo>
                    <a:pt x="5560" y="6525"/>
                  </a:lnTo>
                  <a:lnTo>
                    <a:pt x="9751" y="6501"/>
                  </a:lnTo>
                  <a:lnTo>
                    <a:pt x="12037" y="6478"/>
                  </a:lnTo>
                  <a:lnTo>
                    <a:pt x="14323" y="6466"/>
                  </a:lnTo>
                  <a:cubicBezTo>
                    <a:pt x="14847" y="6466"/>
                    <a:pt x="15264" y="6037"/>
                    <a:pt x="15264" y="5513"/>
                  </a:cubicBezTo>
                  <a:lnTo>
                    <a:pt x="15216" y="941"/>
                  </a:lnTo>
                  <a:cubicBezTo>
                    <a:pt x="15216" y="417"/>
                    <a:pt x="14788" y="1"/>
                    <a:pt x="142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1" name="Google Shape;2984;p53">
              <a:extLst>
                <a:ext uri="{FF2B5EF4-FFF2-40B4-BE49-F238E27FC236}">
                  <a16:creationId xmlns:a16="http://schemas.microsoft.com/office/drawing/2014/main" id="{5B3CC769-734B-58CE-BCF9-FDEBBAFFBD78}"/>
                </a:ext>
              </a:extLst>
            </p:cNvPr>
            <p:cNvSpPr/>
            <p:nvPr/>
          </p:nvSpPr>
          <p:spPr>
            <a:xfrm>
              <a:off x="3457575" y="1463700"/>
              <a:ext cx="867075" cy="45875"/>
            </a:xfrm>
            <a:custGeom>
              <a:avLst/>
              <a:gdLst/>
              <a:ahLst/>
              <a:cxnLst/>
              <a:rect l="l" t="t" r="r" b="b"/>
              <a:pathLst>
                <a:path w="34683" h="1835" extrusionOk="0">
                  <a:moveTo>
                    <a:pt x="34671" y="1"/>
                  </a:moveTo>
                  <a:lnTo>
                    <a:pt x="0" y="263"/>
                  </a:lnTo>
                  <a:lnTo>
                    <a:pt x="12" y="1834"/>
                  </a:lnTo>
                  <a:lnTo>
                    <a:pt x="34683" y="1584"/>
                  </a:lnTo>
                  <a:lnTo>
                    <a:pt x="34671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2" name="Google Shape;2985;p53">
              <a:extLst>
                <a:ext uri="{FF2B5EF4-FFF2-40B4-BE49-F238E27FC236}">
                  <a16:creationId xmlns:a16="http://schemas.microsoft.com/office/drawing/2014/main" id="{7E818203-EF3A-5C0C-2192-675837F7C84D}"/>
                </a:ext>
              </a:extLst>
            </p:cNvPr>
            <p:cNvSpPr/>
            <p:nvPr/>
          </p:nvSpPr>
          <p:spPr>
            <a:xfrm>
              <a:off x="4131450" y="1123775"/>
              <a:ext cx="114325" cy="250350"/>
            </a:xfrm>
            <a:custGeom>
              <a:avLst/>
              <a:gdLst/>
              <a:ahLst/>
              <a:cxnLst/>
              <a:rect l="l" t="t" r="r" b="b"/>
              <a:pathLst>
                <a:path w="4573" h="10014" extrusionOk="0">
                  <a:moveTo>
                    <a:pt x="2251" y="977"/>
                  </a:moveTo>
                  <a:cubicBezTo>
                    <a:pt x="3049" y="977"/>
                    <a:pt x="3430" y="1513"/>
                    <a:pt x="3430" y="2406"/>
                  </a:cubicBezTo>
                  <a:lnTo>
                    <a:pt x="3465" y="7597"/>
                  </a:lnTo>
                  <a:cubicBezTo>
                    <a:pt x="3465" y="8478"/>
                    <a:pt x="3096" y="9014"/>
                    <a:pt x="2311" y="9026"/>
                  </a:cubicBezTo>
                  <a:cubicBezTo>
                    <a:pt x="1525" y="9026"/>
                    <a:pt x="1132" y="8502"/>
                    <a:pt x="1132" y="7609"/>
                  </a:cubicBezTo>
                  <a:lnTo>
                    <a:pt x="1096" y="2418"/>
                  </a:lnTo>
                  <a:cubicBezTo>
                    <a:pt x="1084" y="1525"/>
                    <a:pt x="1453" y="989"/>
                    <a:pt x="2251" y="977"/>
                  </a:cubicBezTo>
                  <a:close/>
                  <a:moveTo>
                    <a:pt x="2278" y="1"/>
                  </a:moveTo>
                  <a:cubicBezTo>
                    <a:pt x="2269" y="1"/>
                    <a:pt x="2260" y="1"/>
                    <a:pt x="2251" y="1"/>
                  </a:cubicBezTo>
                  <a:cubicBezTo>
                    <a:pt x="739" y="13"/>
                    <a:pt x="1" y="989"/>
                    <a:pt x="13" y="2489"/>
                  </a:cubicBezTo>
                  <a:lnTo>
                    <a:pt x="60" y="7549"/>
                  </a:lnTo>
                  <a:cubicBezTo>
                    <a:pt x="72" y="9040"/>
                    <a:pt x="802" y="10014"/>
                    <a:pt x="2295" y="10014"/>
                  </a:cubicBezTo>
                  <a:cubicBezTo>
                    <a:pt x="2304" y="10014"/>
                    <a:pt x="2313" y="10014"/>
                    <a:pt x="2322" y="10014"/>
                  </a:cubicBezTo>
                  <a:cubicBezTo>
                    <a:pt x="3835" y="10002"/>
                    <a:pt x="4573" y="9014"/>
                    <a:pt x="4561" y="7514"/>
                  </a:cubicBezTo>
                  <a:lnTo>
                    <a:pt x="4525" y="2453"/>
                  </a:lnTo>
                  <a:cubicBezTo>
                    <a:pt x="4513" y="962"/>
                    <a:pt x="3761" y="1"/>
                    <a:pt x="2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3" name="Google Shape;2986;p53">
              <a:extLst>
                <a:ext uri="{FF2B5EF4-FFF2-40B4-BE49-F238E27FC236}">
                  <a16:creationId xmlns:a16="http://schemas.microsoft.com/office/drawing/2014/main" id="{7EC6B915-84C6-BCDD-5483-3BAF638D799A}"/>
                </a:ext>
              </a:extLst>
            </p:cNvPr>
            <p:cNvSpPr/>
            <p:nvPr/>
          </p:nvSpPr>
          <p:spPr>
            <a:xfrm>
              <a:off x="3468875" y="982100"/>
              <a:ext cx="877225" cy="1401675"/>
            </a:xfrm>
            <a:custGeom>
              <a:avLst/>
              <a:gdLst/>
              <a:ahLst/>
              <a:cxnLst/>
              <a:rect l="l" t="t" r="r" b="b"/>
              <a:pathLst>
                <a:path w="35089" h="56067" extrusionOk="0">
                  <a:moveTo>
                    <a:pt x="33658" y="0"/>
                  </a:moveTo>
                  <a:cubicBezTo>
                    <a:pt x="33650" y="0"/>
                    <a:pt x="33643" y="0"/>
                    <a:pt x="33636" y="0"/>
                  </a:cubicBezTo>
                  <a:lnTo>
                    <a:pt x="1036" y="238"/>
                  </a:lnTo>
                  <a:cubicBezTo>
                    <a:pt x="465" y="238"/>
                    <a:pt x="0" y="703"/>
                    <a:pt x="12" y="1286"/>
                  </a:cubicBezTo>
                  <a:lnTo>
                    <a:pt x="405" y="55031"/>
                  </a:lnTo>
                  <a:cubicBezTo>
                    <a:pt x="405" y="55607"/>
                    <a:pt x="858" y="56067"/>
                    <a:pt x="1431" y="56067"/>
                  </a:cubicBezTo>
                  <a:cubicBezTo>
                    <a:pt x="1438" y="56067"/>
                    <a:pt x="1446" y="56067"/>
                    <a:pt x="1453" y="56067"/>
                  </a:cubicBezTo>
                  <a:lnTo>
                    <a:pt x="34052" y="55829"/>
                  </a:lnTo>
                  <a:cubicBezTo>
                    <a:pt x="34624" y="55829"/>
                    <a:pt x="35088" y="55352"/>
                    <a:pt x="35076" y="54781"/>
                  </a:cubicBezTo>
                  <a:lnTo>
                    <a:pt x="34683" y="1024"/>
                  </a:lnTo>
                  <a:cubicBezTo>
                    <a:pt x="34683" y="460"/>
                    <a:pt x="34231" y="0"/>
                    <a:pt x="33658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dist="95250" dir="300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4" name="Google Shape;2987;p53">
              <a:extLst>
                <a:ext uri="{FF2B5EF4-FFF2-40B4-BE49-F238E27FC236}">
                  <a16:creationId xmlns:a16="http://schemas.microsoft.com/office/drawing/2014/main" id="{2F670690-0AA7-6D9C-F966-6BF4537308C2}"/>
                </a:ext>
              </a:extLst>
            </p:cNvPr>
            <p:cNvSpPr/>
            <p:nvPr/>
          </p:nvSpPr>
          <p:spPr>
            <a:xfrm>
              <a:off x="3444475" y="957400"/>
              <a:ext cx="926325" cy="1451100"/>
            </a:xfrm>
            <a:custGeom>
              <a:avLst/>
              <a:gdLst/>
              <a:ahLst/>
              <a:cxnLst/>
              <a:rect l="l" t="t" r="r" b="b"/>
              <a:pathLst>
                <a:path w="37053" h="58044" extrusionOk="0">
                  <a:moveTo>
                    <a:pt x="34624" y="1000"/>
                  </a:moveTo>
                  <a:cubicBezTo>
                    <a:pt x="35195" y="1000"/>
                    <a:pt x="35659" y="1453"/>
                    <a:pt x="35659" y="2024"/>
                  </a:cubicBezTo>
                  <a:lnTo>
                    <a:pt x="36052" y="55769"/>
                  </a:lnTo>
                  <a:cubicBezTo>
                    <a:pt x="36052" y="56340"/>
                    <a:pt x="35588" y="56805"/>
                    <a:pt x="35016" y="56817"/>
                  </a:cubicBezTo>
                  <a:lnTo>
                    <a:pt x="2429" y="57055"/>
                  </a:lnTo>
                  <a:cubicBezTo>
                    <a:pt x="1846" y="57055"/>
                    <a:pt x="1381" y="56590"/>
                    <a:pt x="1381" y="56019"/>
                  </a:cubicBezTo>
                  <a:lnTo>
                    <a:pt x="988" y="2274"/>
                  </a:lnTo>
                  <a:cubicBezTo>
                    <a:pt x="988" y="1703"/>
                    <a:pt x="1453" y="1238"/>
                    <a:pt x="2024" y="1238"/>
                  </a:cubicBezTo>
                  <a:lnTo>
                    <a:pt x="34624" y="1000"/>
                  </a:lnTo>
                  <a:close/>
                  <a:moveTo>
                    <a:pt x="34612" y="0"/>
                  </a:moveTo>
                  <a:lnTo>
                    <a:pt x="2012" y="238"/>
                  </a:lnTo>
                  <a:cubicBezTo>
                    <a:pt x="893" y="250"/>
                    <a:pt x="0" y="1167"/>
                    <a:pt x="0" y="2286"/>
                  </a:cubicBezTo>
                  <a:lnTo>
                    <a:pt x="393" y="56031"/>
                  </a:lnTo>
                  <a:cubicBezTo>
                    <a:pt x="405" y="57143"/>
                    <a:pt x="1310" y="58043"/>
                    <a:pt x="2419" y="58043"/>
                  </a:cubicBezTo>
                  <a:cubicBezTo>
                    <a:pt x="2426" y="58043"/>
                    <a:pt x="2434" y="58043"/>
                    <a:pt x="2441" y="58043"/>
                  </a:cubicBezTo>
                  <a:lnTo>
                    <a:pt x="35028" y="57805"/>
                  </a:lnTo>
                  <a:cubicBezTo>
                    <a:pt x="36148" y="57805"/>
                    <a:pt x="37052" y="56888"/>
                    <a:pt x="37040" y="55769"/>
                  </a:cubicBezTo>
                  <a:lnTo>
                    <a:pt x="36648" y="2012"/>
                  </a:lnTo>
                  <a:cubicBezTo>
                    <a:pt x="36636" y="893"/>
                    <a:pt x="35731" y="0"/>
                    <a:pt x="34612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>
              <a:outerShdw blurRad="5715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5" name="Google Shape;2988;p53">
              <a:extLst>
                <a:ext uri="{FF2B5EF4-FFF2-40B4-BE49-F238E27FC236}">
                  <a16:creationId xmlns:a16="http://schemas.microsoft.com/office/drawing/2014/main" id="{0689263C-3116-0663-DEB7-51BC0A8620AF}"/>
                </a:ext>
              </a:extLst>
            </p:cNvPr>
            <p:cNvSpPr/>
            <p:nvPr/>
          </p:nvSpPr>
          <p:spPr>
            <a:xfrm>
              <a:off x="3503700" y="1050550"/>
              <a:ext cx="801025" cy="350975"/>
            </a:xfrm>
            <a:custGeom>
              <a:avLst/>
              <a:gdLst/>
              <a:ahLst/>
              <a:cxnLst/>
              <a:rect l="l" t="t" r="r" b="b"/>
              <a:pathLst>
                <a:path w="32041" h="14039" extrusionOk="0">
                  <a:moveTo>
                    <a:pt x="30260" y="0"/>
                  </a:moveTo>
                  <a:cubicBezTo>
                    <a:pt x="30235" y="0"/>
                    <a:pt x="30209" y="0"/>
                    <a:pt x="30183" y="1"/>
                  </a:cubicBezTo>
                  <a:lnTo>
                    <a:pt x="1763" y="203"/>
                  </a:lnTo>
                  <a:cubicBezTo>
                    <a:pt x="786" y="203"/>
                    <a:pt x="0" y="429"/>
                    <a:pt x="0" y="703"/>
                  </a:cubicBezTo>
                  <a:lnTo>
                    <a:pt x="96" y="13562"/>
                  </a:lnTo>
                  <a:cubicBezTo>
                    <a:pt x="96" y="13836"/>
                    <a:pt x="882" y="14038"/>
                    <a:pt x="1858" y="14038"/>
                  </a:cubicBezTo>
                  <a:lnTo>
                    <a:pt x="30278" y="13824"/>
                  </a:lnTo>
                  <a:cubicBezTo>
                    <a:pt x="31254" y="13824"/>
                    <a:pt x="32040" y="13598"/>
                    <a:pt x="32040" y="13336"/>
                  </a:cubicBezTo>
                  <a:lnTo>
                    <a:pt x="31945" y="465"/>
                  </a:lnTo>
                  <a:cubicBezTo>
                    <a:pt x="31945" y="210"/>
                    <a:pt x="31200" y="0"/>
                    <a:pt x="30260" y="0"/>
                  </a:cubicBezTo>
                  <a:close/>
                </a:path>
              </a:pathLst>
            </a:custGeom>
            <a:solidFill>
              <a:srgbClr val="F8F3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6" name="Google Shape;2989;p53">
              <a:extLst>
                <a:ext uri="{FF2B5EF4-FFF2-40B4-BE49-F238E27FC236}">
                  <a16:creationId xmlns:a16="http://schemas.microsoft.com/office/drawing/2014/main" id="{C3959B08-0E15-A376-FB82-B284F1AEC825}"/>
                </a:ext>
              </a:extLst>
            </p:cNvPr>
            <p:cNvSpPr/>
            <p:nvPr/>
          </p:nvSpPr>
          <p:spPr>
            <a:xfrm>
              <a:off x="3940350" y="15411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" y="786"/>
                  </a:cubicBezTo>
                  <a:lnTo>
                    <a:pt x="37" y="5346"/>
                  </a:lnTo>
                  <a:cubicBezTo>
                    <a:pt x="37" y="5763"/>
                    <a:pt x="382" y="6096"/>
                    <a:pt x="787" y="6096"/>
                  </a:cubicBezTo>
                  <a:lnTo>
                    <a:pt x="5359" y="6060"/>
                  </a:lnTo>
                  <a:cubicBezTo>
                    <a:pt x="5775" y="6060"/>
                    <a:pt x="6097" y="5715"/>
                    <a:pt x="6097" y="5310"/>
                  </a:cubicBezTo>
                  <a:lnTo>
                    <a:pt x="6061" y="738"/>
                  </a:lnTo>
                  <a:cubicBezTo>
                    <a:pt x="6061" y="322"/>
                    <a:pt x="5728" y="0"/>
                    <a:pt x="5311" y="0"/>
                  </a:cubicBezTo>
                  <a:close/>
                </a:path>
              </a:pathLst>
            </a:custGeom>
            <a:solidFill>
              <a:srgbClr val="FFDB48"/>
            </a:solidFill>
            <a:ln w="9525" cap="flat" cmpd="sng">
              <a:solidFill>
                <a:srgbClr val="E57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7" name="Google Shape;2990;p53">
              <a:extLst>
                <a:ext uri="{FF2B5EF4-FFF2-40B4-BE49-F238E27FC236}">
                  <a16:creationId xmlns:a16="http://schemas.microsoft.com/office/drawing/2014/main" id="{15E2ADAB-8A58-DCBB-5E01-A6F7803DE0F4}"/>
                </a:ext>
              </a:extLst>
            </p:cNvPr>
            <p:cNvSpPr/>
            <p:nvPr/>
          </p:nvSpPr>
          <p:spPr>
            <a:xfrm>
              <a:off x="3935300" y="15360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lnTo>
                    <a:pt x="5513" y="406"/>
                  </a:lnTo>
                  <a:cubicBezTo>
                    <a:pt x="5823" y="406"/>
                    <a:pt x="6073" y="644"/>
                    <a:pt x="6073" y="953"/>
                  </a:cubicBezTo>
                  <a:lnTo>
                    <a:pt x="6108" y="5525"/>
                  </a:lnTo>
                  <a:cubicBezTo>
                    <a:pt x="6097" y="5823"/>
                    <a:pt x="5858" y="6061"/>
                    <a:pt x="5561" y="6061"/>
                  </a:cubicBezTo>
                  <a:lnTo>
                    <a:pt x="989" y="6097"/>
                  </a:lnTo>
                  <a:cubicBezTo>
                    <a:pt x="679" y="6097"/>
                    <a:pt x="441" y="5859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7"/>
                  </a:lnTo>
                  <a:cubicBezTo>
                    <a:pt x="417" y="37"/>
                    <a:pt x="1" y="465"/>
                    <a:pt x="12" y="989"/>
                  </a:cubicBezTo>
                  <a:lnTo>
                    <a:pt x="36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1" y="6025"/>
                    <a:pt x="6489" y="5501"/>
                  </a:cubicBezTo>
                  <a:lnTo>
                    <a:pt x="6466" y="941"/>
                  </a:lnTo>
                  <a:cubicBezTo>
                    <a:pt x="6454" y="418"/>
                    <a:pt x="6037" y="1"/>
                    <a:pt x="5513" y="1"/>
                  </a:cubicBezTo>
                  <a:close/>
                </a:path>
              </a:pathLst>
            </a:custGeom>
            <a:solidFill>
              <a:srgbClr val="E5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8" name="Google Shape;2991;p53">
              <a:extLst>
                <a:ext uri="{FF2B5EF4-FFF2-40B4-BE49-F238E27FC236}">
                  <a16:creationId xmlns:a16="http://schemas.microsoft.com/office/drawing/2014/main" id="{574BD57D-CAFB-88AE-D27C-FBCEAD6FD36A}"/>
                </a:ext>
              </a:extLst>
            </p:cNvPr>
            <p:cNvSpPr/>
            <p:nvPr/>
          </p:nvSpPr>
          <p:spPr>
            <a:xfrm>
              <a:off x="4159725" y="15393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7"/>
                  </a:lnTo>
                  <a:cubicBezTo>
                    <a:pt x="322" y="37"/>
                    <a:pt x="1" y="382"/>
                    <a:pt x="1" y="787"/>
                  </a:cubicBezTo>
                  <a:lnTo>
                    <a:pt x="37" y="5359"/>
                  </a:lnTo>
                  <a:cubicBezTo>
                    <a:pt x="37" y="5775"/>
                    <a:pt x="370" y="6097"/>
                    <a:pt x="787" y="6097"/>
                  </a:cubicBezTo>
                  <a:lnTo>
                    <a:pt x="5347" y="6061"/>
                  </a:lnTo>
                  <a:cubicBezTo>
                    <a:pt x="5763" y="6061"/>
                    <a:pt x="6097" y="5728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16" y="1"/>
                    <a:pt x="5311" y="1"/>
                  </a:cubicBezTo>
                  <a:close/>
                </a:path>
              </a:pathLst>
            </a:custGeom>
            <a:solidFill>
              <a:srgbClr val="FFDB48"/>
            </a:solidFill>
            <a:ln w="9525" cap="flat" cmpd="sng">
              <a:solidFill>
                <a:srgbClr val="E57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9" name="Google Shape;2992;p53">
              <a:extLst>
                <a:ext uri="{FF2B5EF4-FFF2-40B4-BE49-F238E27FC236}">
                  <a16:creationId xmlns:a16="http://schemas.microsoft.com/office/drawing/2014/main" id="{AC828B9D-D4E8-896A-7030-F856EDCB3AF7}"/>
                </a:ext>
              </a:extLst>
            </p:cNvPr>
            <p:cNvSpPr/>
            <p:nvPr/>
          </p:nvSpPr>
          <p:spPr>
            <a:xfrm>
              <a:off x="4154675" y="15345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3"/>
                  </a:moveTo>
                  <a:cubicBezTo>
                    <a:pt x="5811" y="393"/>
                    <a:pt x="6061" y="643"/>
                    <a:pt x="6061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9" y="6061"/>
                  </a:cubicBezTo>
                  <a:lnTo>
                    <a:pt x="989" y="6096"/>
                  </a:lnTo>
                  <a:cubicBezTo>
                    <a:pt x="679" y="6096"/>
                    <a:pt x="429" y="5858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9"/>
                  </a:cubicBezTo>
                  <a:lnTo>
                    <a:pt x="36" y="5549"/>
                  </a:lnTo>
                  <a:cubicBezTo>
                    <a:pt x="48" y="6072"/>
                    <a:pt x="465" y="6489"/>
                    <a:pt x="989" y="6489"/>
                  </a:cubicBezTo>
                  <a:lnTo>
                    <a:pt x="5561" y="6453"/>
                  </a:lnTo>
                  <a:cubicBezTo>
                    <a:pt x="6073" y="6453"/>
                    <a:pt x="6501" y="6025"/>
                    <a:pt x="6489" y="5501"/>
                  </a:cubicBezTo>
                  <a:lnTo>
                    <a:pt x="6466" y="941"/>
                  </a:lnTo>
                  <a:cubicBezTo>
                    <a:pt x="6454" y="417"/>
                    <a:pt x="6025" y="0"/>
                    <a:pt x="5513" y="0"/>
                  </a:cubicBezTo>
                  <a:close/>
                </a:path>
              </a:pathLst>
            </a:custGeom>
            <a:solidFill>
              <a:srgbClr val="E5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0" name="Google Shape;2993;p53">
              <a:extLst>
                <a:ext uri="{FF2B5EF4-FFF2-40B4-BE49-F238E27FC236}">
                  <a16:creationId xmlns:a16="http://schemas.microsoft.com/office/drawing/2014/main" id="{B91F570E-A2BA-A44B-E9C0-6AE032F85172}"/>
                </a:ext>
              </a:extLst>
            </p:cNvPr>
            <p:cNvSpPr/>
            <p:nvPr/>
          </p:nvSpPr>
          <p:spPr>
            <a:xfrm>
              <a:off x="3503700" y="175837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22" y="36"/>
                    <a:pt x="0" y="382"/>
                    <a:pt x="0" y="787"/>
                  </a:cubicBezTo>
                  <a:lnTo>
                    <a:pt x="36" y="5359"/>
                  </a:lnTo>
                  <a:cubicBezTo>
                    <a:pt x="36" y="5775"/>
                    <a:pt x="370" y="6097"/>
                    <a:pt x="786" y="6097"/>
                  </a:cubicBezTo>
                  <a:lnTo>
                    <a:pt x="5358" y="6061"/>
                  </a:lnTo>
                  <a:cubicBezTo>
                    <a:pt x="5763" y="6061"/>
                    <a:pt x="6096" y="5728"/>
                    <a:pt x="6096" y="5311"/>
                  </a:cubicBezTo>
                  <a:lnTo>
                    <a:pt x="6061" y="751"/>
                  </a:lnTo>
                  <a:cubicBezTo>
                    <a:pt x="6061" y="334"/>
                    <a:pt x="5715" y="1"/>
                    <a:pt x="5311" y="1"/>
                  </a:cubicBezTo>
                  <a:close/>
                </a:path>
              </a:pathLst>
            </a:custGeom>
            <a:solidFill>
              <a:srgbClr val="FFDB48"/>
            </a:solidFill>
            <a:ln w="9525" cap="flat" cmpd="sng">
              <a:solidFill>
                <a:srgbClr val="E57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1" name="Google Shape;2994;p53">
              <a:extLst>
                <a:ext uri="{FF2B5EF4-FFF2-40B4-BE49-F238E27FC236}">
                  <a16:creationId xmlns:a16="http://schemas.microsoft.com/office/drawing/2014/main" id="{554AC5D2-1E5C-08AA-83E2-2413475CBEC4}"/>
                </a:ext>
              </a:extLst>
            </p:cNvPr>
            <p:cNvSpPr/>
            <p:nvPr/>
          </p:nvSpPr>
          <p:spPr>
            <a:xfrm>
              <a:off x="3498650" y="17536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48" y="6061"/>
                  </a:cubicBezTo>
                  <a:lnTo>
                    <a:pt x="976" y="6096"/>
                  </a:lnTo>
                  <a:cubicBezTo>
                    <a:pt x="679" y="6096"/>
                    <a:pt x="429" y="5858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0" y="988"/>
                  </a:cubicBezTo>
                  <a:lnTo>
                    <a:pt x="36" y="5549"/>
                  </a:lnTo>
                  <a:cubicBezTo>
                    <a:pt x="48" y="6072"/>
                    <a:pt x="464" y="6489"/>
                    <a:pt x="988" y="6489"/>
                  </a:cubicBezTo>
                  <a:lnTo>
                    <a:pt x="5560" y="6453"/>
                  </a:lnTo>
                  <a:cubicBezTo>
                    <a:pt x="6072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25" y="0"/>
                    <a:pt x="5513" y="0"/>
                  </a:cubicBezTo>
                  <a:close/>
                </a:path>
              </a:pathLst>
            </a:custGeom>
            <a:solidFill>
              <a:srgbClr val="E5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2" name="Google Shape;2995;p53">
              <a:extLst>
                <a:ext uri="{FF2B5EF4-FFF2-40B4-BE49-F238E27FC236}">
                  <a16:creationId xmlns:a16="http://schemas.microsoft.com/office/drawing/2014/main" id="{A03D0FA5-C8EC-F28D-AB00-79BAD1210254}"/>
                </a:ext>
              </a:extLst>
            </p:cNvPr>
            <p:cNvSpPr/>
            <p:nvPr/>
          </p:nvSpPr>
          <p:spPr>
            <a:xfrm>
              <a:off x="3722775" y="17569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70" y="6096"/>
                    <a:pt x="786" y="6096"/>
                  </a:cubicBezTo>
                  <a:lnTo>
                    <a:pt x="5358" y="6061"/>
                  </a:lnTo>
                  <a:cubicBezTo>
                    <a:pt x="5775" y="6061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4"/>
                    <a:pt x="5727" y="0"/>
                    <a:pt x="5311" y="0"/>
                  </a:cubicBezTo>
                  <a:close/>
                </a:path>
              </a:pathLst>
            </a:custGeom>
            <a:solidFill>
              <a:srgbClr val="FFDB48"/>
            </a:solidFill>
            <a:ln w="9525" cap="flat" cmpd="sng">
              <a:solidFill>
                <a:srgbClr val="E57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Google Shape;2996;p53">
              <a:extLst>
                <a:ext uri="{FF2B5EF4-FFF2-40B4-BE49-F238E27FC236}">
                  <a16:creationId xmlns:a16="http://schemas.microsoft.com/office/drawing/2014/main" id="{02F3131F-3ED3-8115-213B-B3EE88C792AC}"/>
                </a:ext>
              </a:extLst>
            </p:cNvPr>
            <p:cNvSpPr/>
            <p:nvPr/>
          </p:nvSpPr>
          <p:spPr>
            <a:xfrm>
              <a:off x="3717725" y="175212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22" y="394"/>
                    <a:pt x="6060" y="632"/>
                    <a:pt x="6072" y="941"/>
                  </a:cubicBezTo>
                  <a:lnTo>
                    <a:pt x="6096" y="5513"/>
                  </a:lnTo>
                  <a:cubicBezTo>
                    <a:pt x="6108" y="5811"/>
                    <a:pt x="5858" y="6061"/>
                    <a:pt x="5560" y="6061"/>
                  </a:cubicBezTo>
                  <a:lnTo>
                    <a:pt x="988" y="6097"/>
                  </a:lnTo>
                  <a:cubicBezTo>
                    <a:pt x="679" y="6097"/>
                    <a:pt x="441" y="5847"/>
                    <a:pt x="441" y="5549"/>
                  </a:cubicBezTo>
                  <a:lnTo>
                    <a:pt x="405" y="977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6"/>
                  </a:lnTo>
                  <a:cubicBezTo>
                    <a:pt x="429" y="36"/>
                    <a:pt x="0" y="465"/>
                    <a:pt x="12" y="989"/>
                  </a:cubicBezTo>
                  <a:lnTo>
                    <a:pt x="48" y="5549"/>
                  </a:lnTo>
                  <a:cubicBezTo>
                    <a:pt x="48" y="6073"/>
                    <a:pt x="476" y="6490"/>
                    <a:pt x="988" y="6490"/>
                  </a:cubicBezTo>
                  <a:lnTo>
                    <a:pt x="5560" y="6454"/>
                  </a:lnTo>
                  <a:cubicBezTo>
                    <a:pt x="6084" y="6454"/>
                    <a:pt x="6501" y="6025"/>
                    <a:pt x="6501" y="5501"/>
                  </a:cubicBezTo>
                  <a:lnTo>
                    <a:pt x="6465" y="941"/>
                  </a:lnTo>
                  <a:cubicBezTo>
                    <a:pt x="6465" y="417"/>
                    <a:pt x="6037" y="1"/>
                    <a:pt x="5513" y="1"/>
                  </a:cubicBezTo>
                  <a:close/>
                </a:path>
              </a:pathLst>
            </a:custGeom>
            <a:solidFill>
              <a:srgbClr val="E5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4" name="Google Shape;2997;p53">
              <a:extLst>
                <a:ext uri="{FF2B5EF4-FFF2-40B4-BE49-F238E27FC236}">
                  <a16:creationId xmlns:a16="http://schemas.microsoft.com/office/drawing/2014/main" id="{79592540-03D6-4071-FC9B-08FAA4071175}"/>
                </a:ext>
              </a:extLst>
            </p:cNvPr>
            <p:cNvSpPr/>
            <p:nvPr/>
          </p:nvSpPr>
          <p:spPr>
            <a:xfrm>
              <a:off x="3941850" y="1755400"/>
              <a:ext cx="152725" cy="152150"/>
            </a:xfrm>
            <a:custGeom>
              <a:avLst/>
              <a:gdLst/>
              <a:ahLst/>
              <a:cxnLst/>
              <a:rect l="l" t="t" r="r" b="b"/>
              <a:pathLst>
                <a:path w="6109" h="6086" extrusionOk="0">
                  <a:moveTo>
                    <a:pt x="5344" y="0"/>
                  </a:moveTo>
                  <a:cubicBezTo>
                    <a:pt x="5337" y="0"/>
                    <a:pt x="5330" y="1"/>
                    <a:pt x="5323" y="1"/>
                  </a:cubicBezTo>
                  <a:lnTo>
                    <a:pt x="751" y="25"/>
                  </a:lnTo>
                  <a:cubicBezTo>
                    <a:pt x="334" y="36"/>
                    <a:pt x="0" y="370"/>
                    <a:pt x="12" y="787"/>
                  </a:cubicBezTo>
                  <a:lnTo>
                    <a:pt x="36" y="5347"/>
                  </a:lnTo>
                  <a:cubicBezTo>
                    <a:pt x="48" y="5756"/>
                    <a:pt x="370" y="6085"/>
                    <a:pt x="777" y="6085"/>
                  </a:cubicBezTo>
                  <a:cubicBezTo>
                    <a:pt x="784" y="6085"/>
                    <a:pt x="791" y="6085"/>
                    <a:pt x="798" y="6085"/>
                  </a:cubicBezTo>
                  <a:lnTo>
                    <a:pt x="5358" y="6061"/>
                  </a:lnTo>
                  <a:cubicBezTo>
                    <a:pt x="5775" y="6049"/>
                    <a:pt x="6108" y="5716"/>
                    <a:pt x="6096" y="5311"/>
                  </a:cubicBezTo>
                  <a:lnTo>
                    <a:pt x="6073" y="739"/>
                  </a:lnTo>
                  <a:cubicBezTo>
                    <a:pt x="6061" y="329"/>
                    <a:pt x="5739" y="0"/>
                    <a:pt x="5344" y="0"/>
                  </a:cubicBezTo>
                  <a:close/>
                </a:path>
              </a:pathLst>
            </a:custGeom>
            <a:solidFill>
              <a:srgbClr val="FFDB48"/>
            </a:solidFill>
            <a:ln w="9525" cap="flat" cmpd="sng">
              <a:solidFill>
                <a:srgbClr val="E57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5" name="Google Shape;2998;p53">
              <a:extLst>
                <a:ext uri="{FF2B5EF4-FFF2-40B4-BE49-F238E27FC236}">
                  <a16:creationId xmlns:a16="http://schemas.microsoft.com/office/drawing/2014/main" id="{715C6900-546C-9546-8A35-1ED8BFD4FFE2}"/>
                </a:ext>
              </a:extLst>
            </p:cNvPr>
            <p:cNvSpPr/>
            <p:nvPr/>
          </p:nvSpPr>
          <p:spPr>
            <a:xfrm>
              <a:off x="3937075" y="1750350"/>
              <a:ext cx="162250" cy="162250"/>
            </a:xfrm>
            <a:custGeom>
              <a:avLst/>
              <a:gdLst/>
              <a:ahLst/>
              <a:cxnLst/>
              <a:rect l="l" t="t" r="r" b="b"/>
              <a:pathLst>
                <a:path w="6490" h="6490" extrusionOk="0">
                  <a:moveTo>
                    <a:pt x="5534" y="405"/>
                  </a:moveTo>
                  <a:cubicBezTo>
                    <a:pt x="5823" y="405"/>
                    <a:pt x="6061" y="650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77" y="6096"/>
                  </a:lnTo>
                  <a:cubicBezTo>
                    <a:pt x="970" y="6097"/>
                    <a:pt x="964" y="6097"/>
                    <a:pt x="957" y="6097"/>
                  </a:cubicBezTo>
                  <a:cubicBezTo>
                    <a:pt x="668" y="6097"/>
                    <a:pt x="430" y="5851"/>
                    <a:pt x="430" y="5561"/>
                  </a:cubicBezTo>
                  <a:lnTo>
                    <a:pt x="394" y="989"/>
                  </a:lnTo>
                  <a:cubicBezTo>
                    <a:pt x="394" y="679"/>
                    <a:pt x="632" y="441"/>
                    <a:pt x="930" y="429"/>
                  </a:cubicBezTo>
                  <a:lnTo>
                    <a:pt x="5502" y="405"/>
                  </a:lnTo>
                  <a:lnTo>
                    <a:pt x="5514" y="405"/>
                  </a:lnTo>
                  <a:cubicBezTo>
                    <a:pt x="5520" y="405"/>
                    <a:pt x="5527" y="405"/>
                    <a:pt x="5534" y="405"/>
                  </a:cubicBezTo>
                  <a:close/>
                  <a:moveTo>
                    <a:pt x="5502" y="0"/>
                  </a:moveTo>
                  <a:lnTo>
                    <a:pt x="930" y="36"/>
                  </a:lnTo>
                  <a:cubicBezTo>
                    <a:pt x="418" y="48"/>
                    <a:pt x="1" y="465"/>
                    <a:pt x="1" y="989"/>
                  </a:cubicBezTo>
                  <a:lnTo>
                    <a:pt x="37" y="5561"/>
                  </a:lnTo>
                  <a:cubicBezTo>
                    <a:pt x="37" y="6066"/>
                    <a:pt x="454" y="6489"/>
                    <a:pt x="956" y="6489"/>
                  </a:cubicBezTo>
                  <a:cubicBezTo>
                    <a:pt x="963" y="6489"/>
                    <a:pt x="970" y="6489"/>
                    <a:pt x="977" y="6489"/>
                  </a:cubicBezTo>
                  <a:lnTo>
                    <a:pt x="5549" y="6453"/>
                  </a:lnTo>
                  <a:cubicBezTo>
                    <a:pt x="6073" y="6453"/>
                    <a:pt x="6490" y="6037"/>
                    <a:pt x="6490" y="5513"/>
                  </a:cubicBezTo>
                  <a:lnTo>
                    <a:pt x="6454" y="941"/>
                  </a:lnTo>
                  <a:cubicBezTo>
                    <a:pt x="6454" y="417"/>
                    <a:pt x="6026" y="0"/>
                    <a:pt x="5502" y="0"/>
                  </a:cubicBezTo>
                  <a:close/>
                </a:path>
              </a:pathLst>
            </a:custGeom>
            <a:solidFill>
              <a:srgbClr val="E5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6" name="Google Shape;2999;p53">
              <a:extLst>
                <a:ext uri="{FF2B5EF4-FFF2-40B4-BE49-F238E27FC236}">
                  <a16:creationId xmlns:a16="http://schemas.microsoft.com/office/drawing/2014/main" id="{BAA7FA02-4F33-5670-8D23-99DF69393494}"/>
                </a:ext>
              </a:extLst>
            </p:cNvPr>
            <p:cNvSpPr/>
            <p:nvPr/>
          </p:nvSpPr>
          <p:spPr>
            <a:xfrm>
              <a:off x="4161225" y="17536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0"/>
                  </a:moveTo>
                  <a:lnTo>
                    <a:pt x="739" y="36"/>
                  </a:lnTo>
                  <a:cubicBezTo>
                    <a:pt x="334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63"/>
                    <a:pt x="369" y="6096"/>
                    <a:pt x="786" y="6096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0"/>
                  </a:cubicBezTo>
                  <a:lnTo>
                    <a:pt x="6061" y="738"/>
                  </a:lnTo>
                  <a:cubicBezTo>
                    <a:pt x="6061" y="334"/>
                    <a:pt x="5727" y="0"/>
                    <a:pt x="5311" y="0"/>
                  </a:cubicBezTo>
                  <a:close/>
                </a:path>
              </a:pathLst>
            </a:custGeom>
            <a:solidFill>
              <a:srgbClr val="FFDB48"/>
            </a:solidFill>
            <a:ln w="9525" cap="flat" cmpd="sng">
              <a:solidFill>
                <a:srgbClr val="E57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7" name="Google Shape;3000;p53">
              <a:extLst>
                <a:ext uri="{FF2B5EF4-FFF2-40B4-BE49-F238E27FC236}">
                  <a16:creationId xmlns:a16="http://schemas.microsoft.com/office/drawing/2014/main" id="{5F490832-690B-D697-B3AC-295F45322D46}"/>
                </a:ext>
              </a:extLst>
            </p:cNvPr>
            <p:cNvSpPr/>
            <p:nvPr/>
          </p:nvSpPr>
          <p:spPr>
            <a:xfrm>
              <a:off x="4156150" y="17488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4" y="394"/>
                  </a:moveTo>
                  <a:cubicBezTo>
                    <a:pt x="5811" y="394"/>
                    <a:pt x="6061" y="632"/>
                    <a:pt x="6073" y="941"/>
                  </a:cubicBezTo>
                  <a:lnTo>
                    <a:pt x="6097" y="5513"/>
                  </a:lnTo>
                  <a:cubicBezTo>
                    <a:pt x="6097" y="5811"/>
                    <a:pt x="5859" y="6061"/>
                    <a:pt x="5549" y="6061"/>
                  </a:cubicBezTo>
                  <a:lnTo>
                    <a:pt x="989" y="6097"/>
                  </a:lnTo>
                  <a:cubicBezTo>
                    <a:pt x="680" y="6097"/>
                    <a:pt x="442" y="5859"/>
                    <a:pt x="430" y="5549"/>
                  </a:cubicBezTo>
                  <a:lnTo>
                    <a:pt x="394" y="977"/>
                  </a:lnTo>
                  <a:cubicBezTo>
                    <a:pt x="394" y="679"/>
                    <a:pt x="644" y="429"/>
                    <a:pt x="942" y="429"/>
                  </a:cubicBezTo>
                  <a:lnTo>
                    <a:pt x="5514" y="394"/>
                  </a:lnTo>
                  <a:close/>
                  <a:moveTo>
                    <a:pt x="5514" y="1"/>
                  </a:moveTo>
                  <a:lnTo>
                    <a:pt x="942" y="36"/>
                  </a:lnTo>
                  <a:cubicBezTo>
                    <a:pt x="418" y="36"/>
                    <a:pt x="1" y="465"/>
                    <a:pt x="13" y="989"/>
                  </a:cubicBezTo>
                  <a:lnTo>
                    <a:pt x="37" y="5549"/>
                  </a:lnTo>
                  <a:cubicBezTo>
                    <a:pt x="49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2" y="6025"/>
                    <a:pt x="6502" y="5501"/>
                  </a:cubicBezTo>
                  <a:lnTo>
                    <a:pt x="6466" y="941"/>
                  </a:lnTo>
                  <a:cubicBezTo>
                    <a:pt x="6454" y="417"/>
                    <a:pt x="6037" y="1"/>
                    <a:pt x="5514" y="1"/>
                  </a:cubicBezTo>
                  <a:close/>
                </a:path>
              </a:pathLst>
            </a:custGeom>
            <a:solidFill>
              <a:srgbClr val="E5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8" name="Google Shape;3001;p53">
              <a:extLst>
                <a:ext uri="{FF2B5EF4-FFF2-40B4-BE49-F238E27FC236}">
                  <a16:creationId xmlns:a16="http://schemas.microsoft.com/office/drawing/2014/main" id="{C7B06644-BE73-FBDE-107F-5E7AF7C4C7BB}"/>
                </a:ext>
              </a:extLst>
            </p:cNvPr>
            <p:cNvSpPr/>
            <p:nvPr/>
          </p:nvSpPr>
          <p:spPr>
            <a:xfrm>
              <a:off x="3505200" y="1972700"/>
              <a:ext cx="152400" cy="152425"/>
            </a:xfrm>
            <a:custGeom>
              <a:avLst/>
              <a:gdLst/>
              <a:ahLst/>
              <a:cxnLst/>
              <a:rect l="l" t="t" r="r" b="b"/>
              <a:pathLst>
                <a:path w="6096" h="6097" extrusionOk="0">
                  <a:moveTo>
                    <a:pt x="5310" y="0"/>
                  </a:moveTo>
                  <a:lnTo>
                    <a:pt x="738" y="36"/>
                  </a:lnTo>
                  <a:cubicBezTo>
                    <a:pt x="333" y="36"/>
                    <a:pt x="0" y="369"/>
                    <a:pt x="0" y="786"/>
                  </a:cubicBezTo>
                  <a:lnTo>
                    <a:pt x="36" y="5358"/>
                  </a:lnTo>
                  <a:cubicBezTo>
                    <a:pt x="36" y="5775"/>
                    <a:pt x="369" y="6096"/>
                    <a:pt x="786" y="6096"/>
                  </a:cubicBezTo>
                  <a:lnTo>
                    <a:pt x="5358" y="6061"/>
                  </a:lnTo>
                  <a:cubicBezTo>
                    <a:pt x="5763" y="6061"/>
                    <a:pt x="6096" y="5727"/>
                    <a:pt x="6096" y="5310"/>
                  </a:cubicBezTo>
                  <a:lnTo>
                    <a:pt x="6060" y="738"/>
                  </a:lnTo>
                  <a:cubicBezTo>
                    <a:pt x="6060" y="334"/>
                    <a:pt x="5727" y="0"/>
                    <a:pt x="5310" y="0"/>
                  </a:cubicBezTo>
                  <a:close/>
                </a:path>
              </a:pathLst>
            </a:custGeom>
            <a:solidFill>
              <a:srgbClr val="FFDB48"/>
            </a:solidFill>
            <a:ln w="9525" cap="flat" cmpd="sng">
              <a:solidFill>
                <a:srgbClr val="E57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9" name="Google Shape;3002;p53">
              <a:extLst>
                <a:ext uri="{FF2B5EF4-FFF2-40B4-BE49-F238E27FC236}">
                  <a16:creationId xmlns:a16="http://schemas.microsoft.com/office/drawing/2014/main" id="{453CD34C-7F7B-2293-2521-C4479FEDA6CE}"/>
                </a:ext>
              </a:extLst>
            </p:cNvPr>
            <p:cNvSpPr/>
            <p:nvPr/>
          </p:nvSpPr>
          <p:spPr>
            <a:xfrm>
              <a:off x="3500125" y="1968225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82"/>
                  </a:moveTo>
                  <a:cubicBezTo>
                    <a:pt x="5811" y="382"/>
                    <a:pt x="6061" y="620"/>
                    <a:pt x="6061" y="929"/>
                  </a:cubicBezTo>
                  <a:lnTo>
                    <a:pt x="6097" y="5501"/>
                  </a:lnTo>
                  <a:cubicBezTo>
                    <a:pt x="6097" y="5799"/>
                    <a:pt x="5858" y="6049"/>
                    <a:pt x="5561" y="6049"/>
                  </a:cubicBezTo>
                  <a:lnTo>
                    <a:pt x="989" y="6085"/>
                  </a:lnTo>
                  <a:cubicBezTo>
                    <a:pt x="679" y="6085"/>
                    <a:pt x="441" y="5835"/>
                    <a:pt x="429" y="5537"/>
                  </a:cubicBezTo>
                  <a:lnTo>
                    <a:pt x="405" y="977"/>
                  </a:lnTo>
                  <a:cubicBezTo>
                    <a:pt x="394" y="679"/>
                    <a:pt x="644" y="429"/>
                    <a:pt x="941" y="429"/>
                  </a:cubicBezTo>
                  <a:lnTo>
                    <a:pt x="5513" y="394"/>
                  </a:lnTo>
                  <a:lnTo>
                    <a:pt x="5513" y="382"/>
                  </a:lnTo>
                  <a:close/>
                  <a:moveTo>
                    <a:pt x="5534" y="0"/>
                  </a:moveTo>
                  <a:cubicBezTo>
                    <a:pt x="5527" y="0"/>
                    <a:pt x="5520" y="0"/>
                    <a:pt x="5513" y="1"/>
                  </a:cubicBezTo>
                  <a:lnTo>
                    <a:pt x="941" y="36"/>
                  </a:lnTo>
                  <a:cubicBezTo>
                    <a:pt x="429" y="36"/>
                    <a:pt x="1" y="465"/>
                    <a:pt x="13" y="977"/>
                  </a:cubicBezTo>
                  <a:lnTo>
                    <a:pt x="48" y="5549"/>
                  </a:lnTo>
                  <a:cubicBezTo>
                    <a:pt x="48" y="6073"/>
                    <a:pt x="465" y="6490"/>
                    <a:pt x="989" y="6490"/>
                  </a:cubicBezTo>
                  <a:lnTo>
                    <a:pt x="5561" y="6454"/>
                  </a:lnTo>
                  <a:cubicBezTo>
                    <a:pt x="6085" y="6442"/>
                    <a:pt x="6501" y="6025"/>
                    <a:pt x="6501" y="5501"/>
                  </a:cubicBezTo>
                  <a:lnTo>
                    <a:pt x="6466" y="929"/>
                  </a:lnTo>
                  <a:cubicBezTo>
                    <a:pt x="6454" y="424"/>
                    <a:pt x="6048" y="0"/>
                    <a:pt x="5534" y="0"/>
                  </a:cubicBezTo>
                  <a:close/>
                </a:path>
              </a:pathLst>
            </a:custGeom>
            <a:solidFill>
              <a:srgbClr val="E5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0" name="Google Shape;3003;p53">
              <a:extLst>
                <a:ext uri="{FF2B5EF4-FFF2-40B4-BE49-F238E27FC236}">
                  <a16:creationId xmlns:a16="http://schemas.microsoft.com/office/drawing/2014/main" id="{157E86A1-20AD-F8CD-79F5-1E3832923AE5}"/>
                </a:ext>
              </a:extLst>
            </p:cNvPr>
            <p:cNvSpPr/>
            <p:nvPr/>
          </p:nvSpPr>
          <p:spPr>
            <a:xfrm>
              <a:off x="3724275" y="1971200"/>
              <a:ext cx="152700" cy="152425"/>
            </a:xfrm>
            <a:custGeom>
              <a:avLst/>
              <a:gdLst/>
              <a:ahLst/>
              <a:cxnLst/>
              <a:rect l="l" t="t" r="r" b="b"/>
              <a:pathLst>
                <a:path w="6108" h="6097" extrusionOk="0">
                  <a:moveTo>
                    <a:pt x="5310" y="1"/>
                  </a:moveTo>
                  <a:lnTo>
                    <a:pt x="750" y="36"/>
                  </a:lnTo>
                  <a:cubicBezTo>
                    <a:pt x="333" y="36"/>
                    <a:pt x="0" y="370"/>
                    <a:pt x="0" y="787"/>
                  </a:cubicBezTo>
                  <a:lnTo>
                    <a:pt x="36" y="5359"/>
                  </a:lnTo>
                  <a:cubicBezTo>
                    <a:pt x="48" y="5763"/>
                    <a:pt x="381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108" y="5716"/>
                    <a:pt x="6096" y="5311"/>
                  </a:cubicBezTo>
                  <a:lnTo>
                    <a:pt x="6060" y="739"/>
                  </a:lnTo>
                  <a:cubicBezTo>
                    <a:pt x="6060" y="322"/>
                    <a:pt x="5727" y="1"/>
                    <a:pt x="5310" y="1"/>
                  </a:cubicBezTo>
                  <a:close/>
                </a:path>
              </a:pathLst>
            </a:custGeom>
            <a:solidFill>
              <a:srgbClr val="FFDB48"/>
            </a:solidFill>
            <a:ln w="9525" cap="flat" cmpd="sng">
              <a:solidFill>
                <a:srgbClr val="E57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1" name="Google Shape;3004;p53">
              <a:extLst>
                <a:ext uri="{FF2B5EF4-FFF2-40B4-BE49-F238E27FC236}">
                  <a16:creationId xmlns:a16="http://schemas.microsoft.com/office/drawing/2014/main" id="{9828DEE4-1D7A-3824-AC55-EEEE40474B2A}"/>
                </a:ext>
              </a:extLst>
            </p:cNvPr>
            <p:cNvSpPr/>
            <p:nvPr/>
          </p:nvSpPr>
          <p:spPr>
            <a:xfrm>
              <a:off x="3719500" y="1966425"/>
              <a:ext cx="162250" cy="162275"/>
            </a:xfrm>
            <a:custGeom>
              <a:avLst/>
              <a:gdLst/>
              <a:ahLst/>
              <a:cxnLst/>
              <a:rect l="l" t="t" r="r" b="b"/>
              <a:pathLst>
                <a:path w="6490" h="6491" extrusionOk="0">
                  <a:moveTo>
                    <a:pt x="5513" y="394"/>
                  </a:moveTo>
                  <a:cubicBezTo>
                    <a:pt x="5811" y="394"/>
                    <a:pt x="6061" y="632"/>
                    <a:pt x="6061" y="942"/>
                  </a:cubicBezTo>
                  <a:lnTo>
                    <a:pt x="6097" y="5502"/>
                  </a:lnTo>
                  <a:cubicBezTo>
                    <a:pt x="6097" y="5811"/>
                    <a:pt x="5846" y="6050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47"/>
                    <a:pt x="429" y="5550"/>
                  </a:cubicBezTo>
                  <a:lnTo>
                    <a:pt x="393" y="978"/>
                  </a:lnTo>
                  <a:cubicBezTo>
                    <a:pt x="393" y="680"/>
                    <a:pt x="632" y="430"/>
                    <a:pt x="941" y="430"/>
                  </a:cubicBezTo>
                  <a:lnTo>
                    <a:pt x="5513" y="394"/>
                  </a:lnTo>
                  <a:close/>
                  <a:moveTo>
                    <a:pt x="5522" y="1"/>
                  </a:moveTo>
                  <a:cubicBezTo>
                    <a:pt x="5515" y="1"/>
                    <a:pt x="5508" y="1"/>
                    <a:pt x="5501" y="1"/>
                  </a:cubicBezTo>
                  <a:lnTo>
                    <a:pt x="5513" y="1"/>
                  </a:lnTo>
                  <a:lnTo>
                    <a:pt x="941" y="37"/>
                  </a:lnTo>
                  <a:cubicBezTo>
                    <a:pt x="417" y="37"/>
                    <a:pt x="1" y="466"/>
                    <a:pt x="1" y="978"/>
                  </a:cubicBezTo>
                  <a:lnTo>
                    <a:pt x="36" y="5550"/>
                  </a:lnTo>
                  <a:cubicBezTo>
                    <a:pt x="36" y="6073"/>
                    <a:pt x="465" y="6490"/>
                    <a:pt x="989" y="6490"/>
                  </a:cubicBezTo>
                  <a:lnTo>
                    <a:pt x="5549" y="6454"/>
                  </a:lnTo>
                  <a:cubicBezTo>
                    <a:pt x="6073" y="6454"/>
                    <a:pt x="6489" y="6026"/>
                    <a:pt x="6489" y="5502"/>
                  </a:cubicBezTo>
                  <a:lnTo>
                    <a:pt x="6454" y="930"/>
                  </a:lnTo>
                  <a:cubicBezTo>
                    <a:pt x="6442" y="425"/>
                    <a:pt x="6025" y="1"/>
                    <a:pt x="5522" y="1"/>
                  </a:cubicBezTo>
                  <a:close/>
                </a:path>
              </a:pathLst>
            </a:custGeom>
            <a:solidFill>
              <a:srgbClr val="E5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2" name="Google Shape;3005;p53">
              <a:extLst>
                <a:ext uri="{FF2B5EF4-FFF2-40B4-BE49-F238E27FC236}">
                  <a16:creationId xmlns:a16="http://schemas.microsoft.com/office/drawing/2014/main" id="{DE123F51-A77E-856E-F604-F45F36232863}"/>
                </a:ext>
              </a:extLst>
            </p:cNvPr>
            <p:cNvSpPr/>
            <p:nvPr/>
          </p:nvSpPr>
          <p:spPr>
            <a:xfrm>
              <a:off x="3943625" y="1969700"/>
              <a:ext cx="152425" cy="152150"/>
            </a:xfrm>
            <a:custGeom>
              <a:avLst/>
              <a:gdLst/>
              <a:ahLst/>
              <a:cxnLst/>
              <a:rect l="l" t="t" r="r" b="b"/>
              <a:pathLst>
                <a:path w="6097" h="6086" extrusionOk="0">
                  <a:moveTo>
                    <a:pt x="5333" y="1"/>
                  </a:moveTo>
                  <a:cubicBezTo>
                    <a:pt x="5326" y="1"/>
                    <a:pt x="5318" y="1"/>
                    <a:pt x="5311" y="1"/>
                  </a:cubicBezTo>
                  <a:lnTo>
                    <a:pt x="739" y="25"/>
                  </a:lnTo>
                  <a:cubicBezTo>
                    <a:pt x="322" y="37"/>
                    <a:pt x="1" y="370"/>
                    <a:pt x="1" y="787"/>
                  </a:cubicBezTo>
                  <a:lnTo>
                    <a:pt x="37" y="5347"/>
                  </a:lnTo>
                  <a:cubicBezTo>
                    <a:pt x="37" y="5757"/>
                    <a:pt x="359" y="6086"/>
                    <a:pt x="765" y="6086"/>
                  </a:cubicBezTo>
                  <a:cubicBezTo>
                    <a:pt x="772" y="6086"/>
                    <a:pt x="779" y="6085"/>
                    <a:pt x="787" y="6085"/>
                  </a:cubicBezTo>
                  <a:lnTo>
                    <a:pt x="5359" y="6061"/>
                  </a:lnTo>
                  <a:cubicBezTo>
                    <a:pt x="5764" y="6050"/>
                    <a:pt x="6097" y="5716"/>
                    <a:pt x="6097" y="5311"/>
                  </a:cubicBezTo>
                  <a:lnTo>
                    <a:pt x="6061" y="739"/>
                  </a:lnTo>
                  <a:cubicBezTo>
                    <a:pt x="6061" y="330"/>
                    <a:pt x="5739" y="1"/>
                    <a:pt x="5333" y="1"/>
                  </a:cubicBezTo>
                  <a:close/>
                </a:path>
              </a:pathLst>
            </a:custGeom>
            <a:solidFill>
              <a:srgbClr val="FFDB48"/>
            </a:solidFill>
            <a:ln w="9525" cap="flat" cmpd="sng">
              <a:solidFill>
                <a:srgbClr val="E57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3" name="Google Shape;3006;p53">
              <a:extLst>
                <a:ext uri="{FF2B5EF4-FFF2-40B4-BE49-F238E27FC236}">
                  <a16:creationId xmlns:a16="http://schemas.microsoft.com/office/drawing/2014/main" id="{87C1FBFD-4DD9-981B-EDEC-E283C519C330}"/>
                </a:ext>
              </a:extLst>
            </p:cNvPr>
            <p:cNvSpPr/>
            <p:nvPr/>
          </p:nvSpPr>
          <p:spPr>
            <a:xfrm>
              <a:off x="3938575" y="1964650"/>
              <a:ext cx="162550" cy="162250"/>
            </a:xfrm>
            <a:custGeom>
              <a:avLst/>
              <a:gdLst/>
              <a:ahLst/>
              <a:cxnLst/>
              <a:rect l="l" t="t" r="r" b="b"/>
              <a:pathLst>
                <a:path w="6502" h="6490" extrusionOk="0">
                  <a:moveTo>
                    <a:pt x="5513" y="394"/>
                  </a:moveTo>
                  <a:cubicBezTo>
                    <a:pt x="5811" y="394"/>
                    <a:pt x="6061" y="644"/>
                    <a:pt x="6061" y="941"/>
                  </a:cubicBezTo>
                  <a:lnTo>
                    <a:pt x="6097" y="5513"/>
                  </a:lnTo>
                  <a:cubicBezTo>
                    <a:pt x="6097" y="5811"/>
                    <a:pt x="5858" y="6061"/>
                    <a:pt x="5549" y="6061"/>
                  </a:cubicBezTo>
                  <a:lnTo>
                    <a:pt x="977" y="6097"/>
                  </a:lnTo>
                  <a:cubicBezTo>
                    <a:pt x="679" y="6097"/>
                    <a:pt x="429" y="5859"/>
                    <a:pt x="429" y="5549"/>
                  </a:cubicBezTo>
                  <a:lnTo>
                    <a:pt x="393" y="989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4"/>
                  </a:lnTo>
                  <a:close/>
                  <a:moveTo>
                    <a:pt x="5513" y="1"/>
                  </a:moveTo>
                  <a:lnTo>
                    <a:pt x="941" y="37"/>
                  </a:lnTo>
                  <a:cubicBezTo>
                    <a:pt x="417" y="37"/>
                    <a:pt x="1" y="465"/>
                    <a:pt x="1" y="989"/>
                  </a:cubicBezTo>
                  <a:lnTo>
                    <a:pt x="36" y="5561"/>
                  </a:lnTo>
                  <a:cubicBezTo>
                    <a:pt x="48" y="6066"/>
                    <a:pt x="454" y="6490"/>
                    <a:pt x="967" y="6490"/>
                  </a:cubicBezTo>
                  <a:cubicBezTo>
                    <a:pt x="975" y="6490"/>
                    <a:pt x="982" y="6490"/>
                    <a:pt x="989" y="6490"/>
                  </a:cubicBezTo>
                  <a:lnTo>
                    <a:pt x="5561" y="6454"/>
                  </a:lnTo>
                  <a:cubicBezTo>
                    <a:pt x="6085" y="6454"/>
                    <a:pt x="6501" y="6025"/>
                    <a:pt x="6489" y="5513"/>
                  </a:cubicBezTo>
                  <a:lnTo>
                    <a:pt x="6466" y="941"/>
                  </a:lnTo>
                  <a:cubicBezTo>
                    <a:pt x="6454" y="418"/>
                    <a:pt x="6037" y="1"/>
                    <a:pt x="5513" y="1"/>
                  </a:cubicBezTo>
                  <a:close/>
                </a:path>
              </a:pathLst>
            </a:custGeom>
            <a:solidFill>
              <a:srgbClr val="E5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4" name="Google Shape;3007;p53">
              <a:extLst>
                <a:ext uri="{FF2B5EF4-FFF2-40B4-BE49-F238E27FC236}">
                  <a16:creationId xmlns:a16="http://schemas.microsoft.com/office/drawing/2014/main" id="{C47961EA-CC3E-A7F7-E587-25D970BCA8A3}"/>
                </a:ext>
              </a:extLst>
            </p:cNvPr>
            <p:cNvSpPr/>
            <p:nvPr/>
          </p:nvSpPr>
          <p:spPr>
            <a:xfrm>
              <a:off x="3506675" y="2187000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1" y="370"/>
                    <a:pt x="1" y="787"/>
                  </a:cubicBezTo>
                  <a:lnTo>
                    <a:pt x="36" y="5359"/>
                  </a:lnTo>
                  <a:cubicBezTo>
                    <a:pt x="36" y="5775"/>
                    <a:pt x="382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7" y="5728"/>
                    <a:pt x="6097" y="5311"/>
                  </a:cubicBezTo>
                  <a:lnTo>
                    <a:pt x="6061" y="739"/>
                  </a:lnTo>
                  <a:cubicBezTo>
                    <a:pt x="6061" y="334"/>
                    <a:pt x="5727" y="1"/>
                    <a:pt x="5311" y="1"/>
                  </a:cubicBezTo>
                  <a:close/>
                </a:path>
              </a:pathLst>
            </a:custGeom>
            <a:solidFill>
              <a:srgbClr val="FFDB48"/>
            </a:solidFill>
            <a:ln w="9525" cap="flat" cmpd="sng">
              <a:solidFill>
                <a:srgbClr val="E57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5" name="Google Shape;3008;p53">
              <a:extLst>
                <a:ext uri="{FF2B5EF4-FFF2-40B4-BE49-F238E27FC236}">
                  <a16:creationId xmlns:a16="http://schemas.microsoft.com/office/drawing/2014/main" id="{C171C34F-A112-0558-3E37-C9F7BC1E9F98}"/>
                </a:ext>
              </a:extLst>
            </p:cNvPr>
            <p:cNvSpPr/>
            <p:nvPr/>
          </p:nvSpPr>
          <p:spPr>
            <a:xfrm>
              <a:off x="3501925" y="2182250"/>
              <a:ext cx="162225" cy="162250"/>
            </a:xfrm>
            <a:custGeom>
              <a:avLst/>
              <a:gdLst/>
              <a:ahLst/>
              <a:cxnLst/>
              <a:rect l="l" t="t" r="r" b="b"/>
              <a:pathLst>
                <a:path w="6489" h="6490" extrusionOk="0">
                  <a:moveTo>
                    <a:pt x="5501" y="393"/>
                  </a:moveTo>
                  <a:cubicBezTo>
                    <a:pt x="5810" y="393"/>
                    <a:pt x="6048" y="631"/>
                    <a:pt x="6060" y="941"/>
                  </a:cubicBezTo>
                  <a:lnTo>
                    <a:pt x="6096" y="5513"/>
                  </a:lnTo>
                  <a:cubicBezTo>
                    <a:pt x="6096" y="5810"/>
                    <a:pt x="5846" y="6061"/>
                    <a:pt x="5548" y="6061"/>
                  </a:cubicBezTo>
                  <a:lnTo>
                    <a:pt x="976" y="6096"/>
                  </a:lnTo>
                  <a:cubicBezTo>
                    <a:pt x="679" y="6096"/>
                    <a:pt x="429" y="5846"/>
                    <a:pt x="429" y="5549"/>
                  </a:cubicBezTo>
                  <a:lnTo>
                    <a:pt x="393" y="977"/>
                  </a:lnTo>
                  <a:cubicBezTo>
                    <a:pt x="393" y="679"/>
                    <a:pt x="631" y="429"/>
                    <a:pt x="929" y="429"/>
                  </a:cubicBezTo>
                  <a:lnTo>
                    <a:pt x="5501" y="393"/>
                  </a:lnTo>
                  <a:close/>
                  <a:moveTo>
                    <a:pt x="5501" y="0"/>
                  </a:moveTo>
                  <a:lnTo>
                    <a:pt x="929" y="36"/>
                  </a:lnTo>
                  <a:cubicBezTo>
                    <a:pt x="417" y="36"/>
                    <a:pt x="0" y="465"/>
                    <a:pt x="0" y="988"/>
                  </a:cubicBezTo>
                  <a:lnTo>
                    <a:pt x="36" y="5549"/>
                  </a:lnTo>
                  <a:cubicBezTo>
                    <a:pt x="36" y="6072"/>
                    <a:pt x="464" y="6489"/>
                    <a:pt x="988" y="6489"/>
                  </a:cubicBezTo>
                  <a:lnTo>
                    <a:pt x="5548" y="6453"/>
                  </a:lnTo>
                  <a:cubicBezTo>
                    <a:pt x="6072" y="6453"/>
                    <a:pt x="6489" y="6025"/>
                    <a:pt x="6489" y="5501"/>
                  </a:cubicBezTo>
                  <a:lnTo>
                    <a:pt x="6453" y="941"/>
                  </a:lnTo>
                  <a:cubicBezTo>
                    <a:pt x="6453" y="417"/>
                    <a:pt x="6025" y="0"/>
                    <a:pt x="5501" y="0"/>
                  </a:cubicBezTo>
                  <a:close/>
                </a:path>
              </a:pathLst>
            </a:custGeom>
            <a:solidFill>
              <a:srgbClr val="E5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6" name="Google Shape;3009;p53">
              <a:extLst>
                <a:ext uri="{FF2B5EF4-FFF2-40B4-BE49-F238E27FC236}">
                  <a16:creationId xmlns:a16="http://schemas.microsoft.com/office/drawing/2014/main" id="{993A139D-B2E3-DBFA-600C-5B51A6D932AB}"/>
                </a:ext>
              </a:extLst>
            </p:cNvPr>
            <p:cNvSpPr/>
            <p:nvPr/>
          </p:nvSpPr>
          <p:spPr>
            <a:xfrm>
              <a:off x="3725750" y="2185525"/>
              <a:ext cx="152725" cy="152425"/>
            </a:xfrm>
            <a:custGeom>
              <a:avLst/>
              <a:gdLst/>
              <a:ahLst/>
              <a:cxnLst/>
              <a:rect l="l" t="t" r="r" b="b"/>
              <a:pathLst>
                <a:path w="6109" h="6097" extrusionOk="0">
                  <a:moveTo>
                    <a:pt x="5323" y="0"/>
                  </a:moveTo>
                  <a:lnTo>
                    <a:pt x="751" y="36"/>
                  </a:lnTo>
                  <a:cubicBezTo>
                    <a:pt x="334" y="36"/>
                    <a:pt x="1" y="369"/>
                    <a:pt x="12" y="786"/>
                  </a:cubicBezTo>
                  <a:lnTo>
                    <a:pt x="48" y="5346"/>
                  </a:lnTo>
                  <a:cubicBezTo>
                    <a:pt x="48" y="5763"/>
                    <a:pt x="382" y="6096"/>
                    <a:pt x="798" y="6096"/>
                  </a:cubicBezTo>
                  <a:lnTo>
                    <a:pt x="5358" y="6060"/>
                  </a:lnTo>
                  <a:cubicBezTo>
                    <a:pt x="5775" y="6060"/>
                    <a:pt x="6108" y="5715"/>
                    <a:pt x="6108" y="5310"/>
                  </a:cubicBezTo>
                  <a:lnTo>
                    <a:pt x="6073" y="738"/>
                  </a:lnTo>
                  <a:cubicBezTo>
                    <a:pt x="6061" y="322"/>
                    <a:pt x="5727" y="0"/>
                    <a:pt x="5323" y="0"/>
                  </a:cubicBezTo>
                  <a:close/>
                </a:path>
              </a:pathLst>
            </a:custGeom>
            <a:solidFill>
              <a:srgbClr val="FFDB48"/>
            </a:solidFill>
            <a:ln w="9525" cap="flat" cmpd="sng">
              <a:solidFill>
                <a:srgbClr val="E57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7" name="Google Shape;3010;p53">
              <a:extLst>
                <a:ext uri="{FF2B5EF4-FFF2-40B4-BE49-F238E27FC236}">
                  <a16:creationId xmlns:a16="http://schemas.microsoft.com/office/drawing/2014/main" id="{84CBA634-44B8-D5D5-CAC3-A2B5ADEA9B83}"/>
                </a:ext>
              </a:extLst>
            </p:cNvPr>
            <p:cNvSpPr/>
            <p:nvPr/>
          </p:nvSpPr>
          <p:spPr>
            <a:xfrm>
              <a:off x="3721000" y="2180750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4"/>
                  </a:moveTo>
                  <a:cubicBezTo>
                    <a:pt x="5810" y="394"/>
                    <a:pt x="6060" y="632"/>
                    <a:pt x="6060" y="929"/>
                  </a:cubicBezTo>
                  <a:lnTo>
                    <a:pt x="6096" y="5501"/>
                  </a:lnTo>
                  <a:cubicBezTo>
                    <a:pt x="6096" y="5811"/>
                    <a:pt x="5858" y="6049"/>
                    <a:pt x="5548" y="6061"/>
                  </a:cubicBezTo>
                  <a:lnTo>
                    <a:pt x="976" y="6085"/>
                  </a:lnTo>
                  <a:cubicBezTo>
                    <a:pt x="970" y="6085"/>
                    <a:pt x="963" y="6085"/>
                    <a:pt x="956" y="6085"/>
                  </a:cubicBezTo>
                  <a:cubicBezTo>
                    <a:pt x="667" y="6085"/>
                    <a:pt x="429" y="5840"/>
                    <a:pt x="429" y="5549"/>
                  </a:cubicBezTo>
                  <a:lnTo>
                    <a:pt x="393" y="977"/>
                  </a:lnTo>
                  <a:cubicBezTo>
                    <a:pt x="393" y="667"/>
                    <a:pt x="631" y="429"/>
                    <a:pt x="941" y="429"/>
                  </a:cubicBezTo>
                  <a:lnTo>
                    <a:pt x="5513" y="394"/>
                  </a:lnTo>
                  <a:close/>
                  <a:moveTo>
                    <a:pt x="5534" y="0"/>
                  </a:moveTo>
                  <a:cubicBezTo>
                    <a:pt x="5527" y="0"/>
                    <a:pt x="5520" y="1"/>
                    <a:pt x="5513" y="1"/>
                  </a:cubicBezTo>
                  <a:lnTo>
                    <a:pt x="941" y="25"/>
                  </a:lnTo>
                  <a:cubicBezTo>
                    <a:pt x="417" y="36"/>
                    <a:pt x="0" y="453"/>
                    <a:pt x="0" y="977"/>
                  </a:cubicBezTo>
                  <a:lnTo>
                    <a:pt x="36" y="5549"/>
                  </a:lnTo>
                  <a:cubicBezTo>
                    <a:pt x="36" y="6073"/>
                    <a:pt x="464" y="6490"/>
                    <a:pt x="988" y="6490"/>
                  </a:cubicBezTo>
                  <a:lnTo>
                    <a:pt x="5560" y="6454"/>
                  </a:lnTo>
                  <a:cubicBezTo>
                    <a:pt x="6072" y="6442"/>
                    <a:pt x="6501" y="6025"/>
                    <a:pt x="6489" y="5501"/>
                  </a:cubicBezTo>
                  <a:lnTo>
                    <a:pt x="6465" y="929"/>
                  </a:lnTo>
                  <a:cubicBezTo>
                    <a:pt x="6453" y="413"/>
                    <a:pt x="6036" y="0"/>
                    <a:pt x="5534" y="0"/>
                  </a:cubicBezTo>
                  <a:close/>
                </a:path>
              </a:pathLst>
            </a:custGeom>
            <a:solidFill>
              <a:srgbClr val="E5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8" name="Google Shape;3011;p53">
              <a:extLst>
                <a:ext uri="{FF2B5EF4-FFF2-40B4-BE49-F238E27FC236}">
                  <a16:creationId xmlns:a16="http://schemas.microsoft.com/office/drawing/2014/main" id="{EDB146BF-76AE-EF2D-543D-39C41C94B5A0}"/>
                </a:ext>
              </a:extLst>
            </p:cNvPr>
            <p:cNvSpPr/>
            <p:nvPr/>
          </p:nvSpPr>
          <p:spPr>
            <a:xfrm>
              <a:off x="3945125" y="2183725"/>
              <a:ext cx="152425" cy="152425"/>
            </a:xfrm>
            <a:custGeom>
              <a:avLst/>
              <a:gdLst/>
              <a:ahLst/>
              <a:cxnLst/>
              <a:rect l="l" t="t" r="r" b="b"/>
              <a:pathLst>
                <a:path w="6097" h="6097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0" y="382"/>
                    <a:pt x="0" y="787"/>
                  </a:cubicBezTo>
                  <a:lnTo>
                    <a:pt x="36" y="5359"/>
                  </a:lnTo>
                  <a:cubicBezTo>
                    <a:pt x="36" y="5775"/>
                    <a:pt x="370" y="6097"/>
                    <a:pt x="786" y="6097"/>
                  </a:cubicBezTo>
                  <a:lnTo>
                    <a:pt x="5358" y="6061"/>
                  </a:lnTo>
                  <a:cubicBezTo>
                    <a:pt x="5775" y="6061"/>
                    <a:pt x="6096" y="5728"/>
                    <a:pt x="6096" y="5311"/>
                  </a:cubicBezTo>
                  <a:lnTo>
                    <a:pt x="6061" y="739"/>
                  </a:lnTo>
                  <a:cubicBezTo>
                    <a:pt x="6061" y="334"/>
                    <a:pt x="5727" y="1"/>
                    <a:pt x="5311" y="1"/>
                  </a:cubicBezTo>
                  <a:close/>
                </a:path>
              </a:pathLst>
            </a:custGeom>
            <a:solidFill>
              <a:srgbClr val="FFDB48"/>
            </a:solidFill>
            <a:ln w="9525" cap="flat" cmpd="sng">
              <a:solidFill>
                <a:srgbClr val="E57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9" name="Google Shape;3012;p53">
              <a:extLst>
                <a:ext uri="{FF2B5EF4-FFF2-40B4-BE49-F238E27FC236}">
                  <a16:creationId xmlns:a16="http://schemas.microsoft.com/office/drawing/2014/main" id="{698C1CFD-CF2A-20C0-D89F-3713826A69D2}"/>
                </a:ext>
              </a:extLst>
            </p:cNvPr>
            <p:cNvSpPr/>
            <p:nvPr/>
          </p:nvSpPr>
          <p:spPr>
            <a:xfrm>
              <a:off x="3940075" y="2178975"/>
              <a:ext cx="162525" cy="162250"/>
            </a:xfrm>
            <a:custGeom>
              <a:avLst/>
              <a:gdLst/>
              <a:ahLst/>
              <a:cxnLst/>
              <a:rect l="l" t="t" r="r" b="b"/>
              <a:pathLst>
                <a:path w="6501" h="6490" extrusionOk="0">
                  <a:moveTo>
                    <a:pt x="5513" y="393"/>
                  </a:moveTo>
                  <a:cubicBezTo>
                    <a:pt x="5810" y="393"/>
                    <a:pt x="6060" y="643"/>
                    <a:pt x="6060" y="941"/>
                  </a:cubicBezTo>
                  <a:lnTo>
                    <a:pt x="6096" y="5513"/>
                  </a:lnTo>
                  <a:cubicBezTo>
                    <a:pt x="6096" y="5811"/>
                    <a:pt x="5858" y="6061"/>
                    <a:pt x="5560" y="6061"/>
                  </a:cubicBezTo>
                  <a:lnTo>
                    <a:pt x="988" y="6096"/>
                  </a:lnTo>
                  <a:cubicBezTo>
                    <a:pt x="679" y="6096"/>
                    <a:pt x="441" y="5858"/>
                    <a:pt x="429" y="5549"/>
                  </a:cubicBezTo>
                  <a:lnTo>
                    <a:pt x="393" y="988"/>
                  </a:lnTo>
                  <a:cubicBezTo>
                    <a:pt x="393" y="679"/>
                    <a:pt x="643" y="429"/>
                    <a:pt x="941" y="429"/>
                  </a:cubicBezTo>
                  <a:lnTo>
                    <a:pt x="5513" y="393"/>
                  </a:lnTo>
                  <a:close/>
                  <a:moveTo>
                    <a:pt x="5513" y="0"/>
                  </a:moveTo>
                  <a:lnTo>
                    <a:pt x="941" y="36"/>
                  </a:lnTo>
                  <a:cubicBezTo>
                    <a:pt x="417" y="36"/>
                    <a:pt x="0" y="465"/>
                    <a:pt x="12" y="988"/>
                  </a:cubicBezTo>
                  <a:lnTo>
                    <a:pt x="36" y="5560"/>
                  </a:lnTo>
                  <a:cubicBezTo>
                    <a:pt x="48" y="6072"/>
                    <a:pt x="464" y="6489"/>
                    <a:pt x="988" y="6489"/>
                  </a:cubicBezTo>
                  <a:lnTo>
                    <a:pt x="5560" y="6453"/>
                  </a:lnTo>
                  <a:cubicBezTo>
                    <a:pt x="6084" y="6453"/>
                    <a:pt x="6501" y="6025"/>
                    <a:pt x="6489" y="5513"/>
                  </a:cubicBezTo>
                  <a:lnTo>
                    <a:pt x="6465" y="941"/>
                  </a:lnTo>
                  <a:cubicBezTo>
                    <a:pt x="6453" y="417"/>
                    <a:pt x="6037" y="0"/>
                    <a:pt x="5513" y="0"/>
                  </a:cubicBezTo>
                  <a:close/>
                </a:path>
              </a:pathLst>
            </a:custGeom>
            <a:solidFill>
              <a:srgbClr val="E5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0" name="Google Shape;3013;p53">
              <a:extLst>
                <a:ext uri="{FF2B5EF4-FFF2-40B4-BE49-F238E27FC236}">
                  <a16:creationId xmlns:a16="http://schemas.microsoft.com/office/drawing/2014/main" id="{46C32F64-192E-E254-1C70-FFD2A0188CF5}"/>
                </a:ext>
              </a:extLst>
            </p:cNvPr>
            <p:cNvSpPr/>
            <p:nvPr/>
          </p:nvSpPr>
          <p:spPr>
            <a:xfrm>
              <a:off x="4163000" y="1967925"/>
              <a:ext cx="153925" cy="366750"/>
            </a:xfrm>
            <a:custGeom>
              <a:avLst/>
              <a:gdLst/>
              <a:ahLst/>
              <a:cxnLst/>
              <a:rect l="l" t="t" r="r" b="b"/>
              <a:pathLst>
                <a:path w="6157" h="14670" extrusionOk="0">
                  <a:moveTo>
                    <a:pt x="5311" y="1"/>
                  </a:moveTo>
                  <a:lnTo>
                    <a:pt x="739" y="36"/>
                  </a:lnTo>
                  <a:cubicBezTo>
                    <a:pt x="334" y="36"/>
                    <a:pt x="1" y="370"/>
                    <a:pt x="1" y="787"/>
                  </a:cubicBezTo>
                  <a:lnTo>
                    <a:pt x="96" y="13931"/>
                  </a:lnTo>
                  <a:cubicBezTo>
                    <a:pt x="96" y="14336"/>
                    <a:pt x="429" y="14669"/>
                    <a:pt x="834" y="14669"/>
                  </a:cubicBezTo>
                  <a:lnTo>
                    <a:pt x="5406" y="14634"/>
                  </a:lnTo>
                  <a:cubicBezTo>
                    <a:pt x="5823" y="14634"/>
                    <a:pt x="6156" y="14300"/>
                    <a:pt x="6156" y="13883"/>
                  </a:cubicBezTo>
                  <a:lnTo>
                    <a:pt x="6061" y="751"/>
                  </a:lnTo>
                  <a:cubicBezTo>
                    <a:pt x="6061" y="334"/>
                    <a:pt x="5728" y="1"/>
                    <a:pt x="5311" y="1"/>
                  </a:cubicBezTo>
                  <a:close/>
                </a:path>
              </a:pathLst>
            </a:custGeom>
            <a:solidFill>
              <a:srgbClr val="E5739A"/>
            </a:solidFill>
            <a:ln w="9525" cap="flat" cmpd="sng">
              <a:solidFill>
                <a:srgbClr val="E5739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1" name="Google Shape;3014;p53">
              <a:extLst>
                <a:ext uri="{FF2B5EF4-FFF2-40B4-BE49-F238E27FC236}">
                  <a16:creationId xmlns:a16="http://schemas.microsoft.com/office/drawing/2014/main" id="{5E0A937D-2234-34E4-D5D1-F4CF378E1F8B}"/>
                </a:ext>
              </a:extLst>
            </p:cNvPr>
            <p:cNvSpPr/>
            <p:nvPr/>
          </p:nvSpPr>
          <p:spPr>
            <a:xfrm>
              <a:off x="3501925" y="1542575"/>
              <a:ext cx="371775" cy="153925"/>
            </a:xfrm>
            <a:custGeom>
              <a:avLst/>
              <a:gdLst/>
              <a:ahLst/>
              <a:cxnLst/>
              <a:rect l="l" t="t" r="r" b="b"/>
              <a:pathLst>
                <a:path w="14871" h="6157" extrusionOk="0">
                  <a:moveTo>
                    <a:pt x="14085" y="1"/>
                  </a:moveTo>
                  <a:lnTo>
                    <a:pt x="750" y="96"/>
                  </a:lnTo>
                  <a:cubicBezTo>
                    <a:pt x="333" y="96"/>
                    <a:pt x="0" y="441"/>
                    <a:pt x="12" y="846"/>
                  </a:cubicBezTo>
                  <a:lnTo>
                    <a:pt x="36" y="5418"/>
                  </a:lnTo>
                  <a:cubicBezTo>
                    <a:pt x="48" y="5835"/>
                    <a:pt x="381" y="6156"/>
                    <a:pt x="786" y="6156"/>
                  </a:cubicBezTo>
                  <a:lnTo>
                    <a:pt x="14133" y="6061"/>
                  </a:lnTo>
                  <a:cubicBezTo>
                    <a:pt x="14538" y="6061"/>
                    <a:pt x="14871" y="5728"/>
                    <a:pt x="14871" y="5311"/>
                  </a:cubicBezTo>
                  <a:lnTo>
                    <a:pt x="14835" y="739"/>
                  </a:lnTo>
                  <a:cubicBezTo>
                    <a:pt x="14835" y="322"/>
                    <a:pt x="14502" y="1"/>
                    <a:pt x="14085" y="1"/>
                  </a:cubicBezTo>
                  <a:close/>
                </a:path>
              </a:pathLst>
            </a:custGeom>
            <a:solidFill>
              <a:srgbClr val="E5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2" name="Google Shape;3015;p53">
              <a:extLst>
                <a:ext uri="{FF2B5EF4-FFF2-40B4-BE49-F238E27FC236}">
                  <a16:creationId xmlns:a16="http://schemas.microsoft.com/office/drawing/2014/main" id="{4E225744-C5D4-E741-8F51-DF7256FBE3D3}"/>
                </a:ext>
              </a:extLst>
            </p:cNvPr>
            <p:cNvSpPr/>
            <p:nvPr/>
          </p:nvSpPr>
          <p:spPr>
            <a:xfrm>
              <a:off x="3497150" y="1537525"/>
              <a:ext cx="381625" cy="164025"/>
            </a:xfrm>
            <a:custGeom>
              <a:avLst/>
              <a:gdLst/>
              <a:ahLst/>
              <a:cxnLst/>
              <a:rect l="l" t="t" r="r" b="b"/>
              <a:pathLst>
                <a:path w="15265" h="6561" extrusionOk="0">
                  <a:moveTo>
                    <a:pt x="14276" y="405"/>
                  </a:moveTo>
                  <a:cubicBezTo>
                    <a:pt x="14574" y="405"/>
                    <a:pt x="14824" y="643"/>
                    <a:pt x="14824" y="953"/>
                  </a:cubicBezTo>
                  <a:lnTo>
                    <a:pt x="14860" y="5525"/>
                  </a:lnTo>
                  <a:cubicBezTo>
                    <a:pt x="14860" y="5822"/>
                    <a:pt x="14621" y="6073"/>
                    <a:pt x="14312" y="6073"/>
                  </a:cubicBezTo>
                  <a:lnTo>
                    <a:pt x="12038" y="6084"/>
                  </a:lnTo>
                  <a:lnTo>
                    <a:pt x="9752" y="6108"/>
                  </a:lnTo>
                  <a:lnTo>
                    <a:pt x="5549" y="6132"/>
                  </a:lnTo>
                  <a:lnTo>
                    <a:pt x="3263" y="6156"/>
                  </a:lnTo>
                  <a:lnTo>
                    <a:pt x="977" y="6168"/>
                  </a:lnTo>
                  <a:cubicBezTo>
                    <a:pt x="679" y="6168"/>
                    <a:pt x="429" y="5930"/>
                    <a:pt x="429" y="5620"/>
                  </a:cubicBezTo>
                  <a:lnTo>
                    <a:pt x="393" y="1060"/>
                  </a:lnTo>
                  <a:cubicBezTo>
                    <a:pt x="393" y="750"/>
                    <a:pt x="632" y="500"/>
                    <a:pt x="941" y="500"/>
                  </a:cubicBezTo>
                  <a:lnTo>
                    <a:pt x="3227" y="489"/>
                  </a:lnTo>
                  <a:lnTo>
                    <a:pt x="5513" y="465"/>
                  </a:lnTo>
                  <a:lnTo>
                    <a:pt x="9704" y="441"/>
                  </a:lnTo>
                  <a:lnTo>
                    <a:pt x="11990" y="417"/>
                  </a:lnTo>
                  <a:lnTo>
                    <a:pt x="14276" y="405"/>
                  </a:lnTo>
                  <a:close/>
                  <a:moveTo>
                    <a:pt x="14276" y="0"/>
                  </a:moveTo>
                  <a:lnTo>
                    <a:pt x="14276" y="12"/>
                  </a:lnTo>
                  <a:lnTo>
                    <a:pt x="11990" y="24"/>
                  </a:lnTo>
                  <a:lnTo>
                    <a:pt x="9704" y="48"/>
                  </a:lnTo>
                  <a:lnTo>
                    <a:pt x="5513" y="72"/>
                  </a:lnTo>
                  <a:lnTo>
                    <a:pt x="3227" y="96"/>
                  </a:lnTo>
                  <a:lnTo>
                    <a:pt x="941" y="108"/>
                  </a:lnTo>
                  <a:cubicBezTo>
                    <a:pt x="417" y="108"/>
                    <a:pt x="1" y="536"/>
                    <a:pt x="1" y="1060"/>
                  </a:cubicBezTo>
                  <a:lnTo>
                    <a:pt x="36" y="5632"/>
                  </a:lnTo>
                  <a:cubicBezTo>
                    <a:pt x="36" y="6137"/>
                    <a:pt x="453" y="6561"/>
                    <a:pt x="967" y="6561"/>
                  </a:cubicBezTo>
                  <a:cubicBezTo>
                    <a:pt x="975" y="6561"/>
                    <a:pt x="982" y="6561"/>
                    <a:pt x="989" y="6561"/>
                  </a:cubicBezTo>
                  <a:lnTo>
                    <a:pt x="3275" y="6549"/>
                  </a:lnTo>
                  <a:lnTo>
                    <a:pt x="5561" y="6525"/>
                  </a:lnTo>
                  <a:lnTo>
                    <a:pt x="9752" y="6501"/>
                  </a:lnTo>
                  <a:lnTo>
                    <a:pt x="12038" y="6477"/>
                  </a:lnTo>
                  <a:lnTo>
                    <a:pt x="14324" y="6465"/>
                  </a:lnTo>
                  <a:cubicBezTo>
                    <a:pt x="14848" y="6465"/>
                    <a:pt x="15264" y="6037"/>
                    <a:pt x="15264" y="5513"/>
                  </a:cubicBezTo>
                  <a:lnTo>
                    <a:pt x="15217" y="941"/>
                  </a:lnTo>
                  <a:cubicBezTo>
                    <a:pt x="15217" y="417"/>
                    <a:pt x="14788" y="0"/>
                    <a:pt x="14276" y="0"/>
                  </a:cubicBezTo>
                  <a:close/>
                </a:path>
              </a:pathLst>
            </a:custGeom>
            <a:solidFill>
              <a:srgbClr val="E5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3" name="Google Shape;3016;p53">
              <a:extLst>
                <a:ext uri="{FF2B5EF4-FFF2-40B4-BE49-F238E27FC236}">
                  <a16:creationId xmlns:a16="http://schemas.microsoft.com/office/drawing/2014/main" id="{47B5D442-7BF0-41F5-3F97-23E0B03269B2}"/>
                </a:ext>
              </a:extLst>
            </p:cNvPr>
            <p:cNvSpPr/>
            <p:nvPr/>
          </p:nvSpPr>
          <p:spPr>
            <a:xfrm>
              <a:off x="3472450" y="1448825"/>
              <a:ext cx="867100" cy="45850"/>
            </a:xfrm>
            <a:custGeom>
              <a:avLst/>
              <a:gdLst/>
              <a:ahLst/>
              <a:cxnLst/>
              <a:rect l="l" t="t" r="r" b="b"/>
              <a:pathLst>
                <a:path w="34684" h="1834" extrusionOk="0">
                  <a:moveTo>
                    <a:pt x="34671" y="0"/>
                  </a:moveTo>
                  <a:lnTo>
                    <a:pt x="0" y="250"/>
                  </a:lnTo>
                  <a:lnTo>
                    <a:pt x="12" y="1834"/>
                  </a:lnTo>
                  <a:lnTo>
                    <a:pt x="34683" y="1572"/>
                  </a:lnTo>
                  <a:lnTo>
                    <a:pt x="34671" y="0"/>
                  </a:lnTo>
                  <a:close/>
                </a:path>
              </a:pathLst>
            </a:custGeom>
            <a:solidFill>
              <a:srgbClr val="E5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4" name="Google Shape;3017;p53">
              <a:extLst>
                <a:ext uri="{FF2B5EF4-FFF2-40B4-BE49-F238E27FC236}">
                  <a16:creationId xmlns:a16="http://schemas.microsoft.com/office/drawing/2014/main" id="{86F3681B-A275-8491-EFD6-EAAFE47E28CD}"/>
                </a:ext>
              </a:extLst>
            </p:cNvPr>
            <p:cNvSpPr/>
            <p:nvPr/>
          </p:nvSpPr>
          <p:spPr>
            <a:xfrm>
              <a:off x="4146350" y="1108900"/>
              <a:ext cx="114325" cy="250350"/>
            </a:xfrm>
            <a:custGeom>
              <a:avLst/>
              <a:gdLst/>
              <a:ahLst/>
              <a:cxnLst/>
              <a:rect l="l" t="t" r="r" b="b"/>
              <a:pathLst>
                <a:path w="4573" h="10014" extrusionOk="0">
                  <a:moveTo>
                    <a:pt x="2250" y="977"/>
                  </a:moveTo>
                  <a:cubicBezTo>
                    <a:pt x="3048" y="977"/>
                    <a:pt x="3429" y="1512"/>
                    <a:pt x="3429" y="2405"/>
                  </a:cubicBezTo>
                  <a:lnTo>
                    <a:pt x="3465" y="7597"/>
                  </a:lnTo>
                  <a:cubicBezTo>
                    <a:pt x="3465" y="8478"/>
                    <a:pt x="3096" y="9013"/>
                    <a:pt x="2310" y="9025"/>
                  </a:cubicBezTo>
                  <a:cubicBezTo>
                    <a:pt x="1524" y="9025"/>
                    <a:pt x="1131" y="8501"/>
                    <a:pt x="1131" y="7608"/>
                  </a:cubicBezTo>
                  <a:lnTo>
                    <a:pt x="1095" y="2417"/>
                  </a:lnTo>
                  <a:cubicBezTo>
                    <a:pt x="1084" y="1524"/>
                    <a:pt x="1453" y="989"/>
                    <a:pt x="2250" y="977"/>
                  </a:cubicBezTo>
                  <a:close/>
                  <a:moveTo>
                    <a:pt x="2278" y="0"/>
                  </a:moveTo>
                  <a:cubicBezTo>
                    <a:pt x="2269" y="0"/>
                    <a:pt x="2260" y="0"/>
                    <a:pt x="2250" y="0"/>
                  </a:cubicBezTo>
                  <a:cubicBezTo>
                    <a:pt x="738" y="12"/>
                    <a:pt x="0" y="989"/>
                    <a:pt x="12" y="2489"/>
                  </a:cubicBezTo>
                  <a:lnTo>
                    <a:pt x="60" y="7549"/>
                  </a:lnTo>
                  <a:cubicBezTo>
                    <a:pt x="71" y="9040"/>
                    <a:pt x="801" y="10014"/>
                    <a:pt x="2295" y="10014"/>
                  </a:cubicBezTo>
                  <a:cubicBezTo>
                    <a:pt x="2304" y="10014"/>
                    <a:pt x="2313" y="10014"/>
                    <a:pt x="2322" y="10014"/>
                  </a:cubicBezTo>
                  <a:cubicBezTo>
                    <a:pt x="3834" y="10002"/>
                    <a:pt x="4572" y="9013"/>
                    <a:pt x="4560" y="7513"/>
                  </a:cubicBezTo>
                  <a:lnTo>
                    <a:pt x="4524" y="2453"/>
                  </a:lnTo>
                  <a:cubicBezTo>
                    <a:pt x="4513" y="962"/>
                    <a:pt x="3760" y="0"/>
                    <a:pt x="2278" y="0"/>
                  </a:cubicBezTo>
                  <a:close/>
                </a:path>
              </a:pathLst>
            </a:custGeom>
            <a:solidFill>
              <a:srgbClr val="E57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402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410200"/>
            <a:ext cx="1977633" cy="14478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00200" y="-8653"/>
            <a:ext cx="8818144" cy="1728350"/>
            <a:chOff x="228598" y="67547"/>
            <a:chExt cx="8818144" cy="1728350"/>
          </a:xfrm>
        </p:grpSpPr>
        <p:sp>
          <p:nvSpPr>
            <p:cNvPr id="20" name="Rectangle 19"/>
            <p:cNvSpPr/>
            <p:nvPr/>
          </p:nvSpPr>
          <p:spPr>
            <a:xfrm>
              <a:off x="5584616" y="421509"/>
              <a:ext cx="914400" cy="100584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28598" y="67547"/>
              <a:ext cx="8818144" cy="1728350"/>
              <a:chOff x="228598" y="67547"/>
              <a:chExt cx="8818144" cy="172835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28598" y="152400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20963322">
                <a:off x="1150957" y="460328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317388">
                <a:off x="3512446" y="381779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481098" y="76200"/>
                <a:ext cx="914400" cy="10058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21268726">
                <a:off x="6624141" y="194056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3202443">
                <a:off x="8019645" y="835777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 rot="20963322">
                <a:off x="1217934" y="451675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317388">
                <a:off x="3579423" y="373126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548075" y="67547"/>
                <a:ext cx="914400" cy="10058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21268726">
                <a:off x="6691118" y="185403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 rot="3202443">
                <a:off x="8086622" y="827124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5651593" y="412856"/>
              <a:ext cx="914400" cy="100584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28" name="Horizontal Scroll 27"/>
          <p:cNvSpPr/>
          <p:nvPr/>
        </p:nvSpPr>
        <p:spPr>
          <a:xfrm>
            <a:off x="1667175" y="1711921"/>
            <a:ext cx="9102338" cy="3443796"/>
          </a:xfrm>
          <a:prstGeom prst="horizontalScroll">
            <a:avLst>
              <a:gd name="adj" fmla="val 1358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en-US" sz="4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1: </a:t>
            </a:r>
            <a:r>
              <a:rPr lang="en-US" sz="48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tìm</a:t>
            </a:r>
          </a:p>
          <a:p>
            <a:pPr algn="ctr">
              <a:lnSpc>
                <a:spcPct val="130000"/>
              </a:lnSpc>
            </a:pPr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“Tia Ia”</a:t>
            </a:r>
          </a:p>
          <a:p>
            <a:pPr algn="ctr">
              <a:lnSpc>
                <a:spcPct val="130000"/>
              </a:lnSpc>
            </a:pPr>
            <a:endParaRPr lang="en-US" sz="4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endParaRPr lang="en-US" sz="4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ADECD7-9D1E-8A4B-80F3-5A2BD410764A}"/>
              </a:ext>
            </a:extLst>
          </p:cNvPr>
          <p:cNvSpPr/>
          <p:nvPr/>
        </p:nvSpPr>
        <p:spPr>
          <a:xfrm>
            <a:off x="4121846" y="5301066"/>
            <a:ext cx="914400" cy="10058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E2880B-2309-A354-D57C-CAB2FCB4C0C1}"/>
              </a:ext>
            </a:extLst>
          </p:cNvPr>
          <p:cNvSpPr/>
          <p:nvPr/>
        </p:nvSpPr>
        <p:spPr>
          <a:xfrm rot="388166">
            <a:off x="5148078" y="5549573"/>
            <a:ext cx="914400" cy="10058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D9B494-48E4-CCDD-D794-3AF2959BB8F0}"/>
              </a:ext>
            </a:extLst>
          </p:cNvPr>
          <p:cNvSpPr/>
          <p:nvPr/>
        </p:nvSpPr>
        <p:spPr>
          <a:xfrm>
            <a:off x="7177898" y="5553586"/>
            <a:ext cx="914400" cy="100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3FAABF-8008-AB17-747A-AD0CD3A00894}"/>
              </a:ext>
            </a:extLst>
          </p:cNvPr>
          <p:cNvSpPr/>
          <p:nvPr/>
        </p:nvSpPr>
        <p:spPr>
          <a:xfrm rot="21268726">
            <a:off x="8359455" y="5553586"/>
            <a:ext cx="914400" cy="10058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Ú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58BFF3-3FBD-48A1-DD4A-5E365A3DF207}"/>
              </a:ext>
            </a:extLst>
          </p:cNvPr>
          <p:cNvSpPr/>
          <p:nvPr/>
        </p:nvSpPr>
        <p:spPr>
          <a:xfrm rot="611777">
            <a:off x="9463898" y="5594260"/>
            <a:ext cx="914400" cy="10058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ED35E3-993E-45B3-2A1C-6291574E4A96}"/>
              </a:ext>
            </a:extLst>
          </p:cNvPr>
          <p:cNvSpPr/>
          <p:nvPr/>
        </p:nvSpPr>
        <p:spPr>
          <a:xfrm rot="611777">
            <a:off x="9530875" y="5585607"/>
            <a:ext cx="914400" cy="10058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FD4866-60CB-C764-0B28-1765C14B2C98}"/>
              </a:ext>
            </a:extLst>
          </p:cNvPr>
          <p:cNvSpPr/>
          <p:nvPr/>
        </p:nvSpPr>
        <p:spPr>
          <a:xfrm rot="317388">
            <a:off x="10652844" y="5627243"/>
            <a:ext cx="914400" cy="10058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1A7E85-6707-0E83-DC1B-D6314C7B6B6C}"/>
              </a:ext>
            </a:extLst>
          </p:cNvPr>
          <p:cNvSpPr/>
          <p:nvPr/>
        </p:nvSpPr>
        <p:spPr>
          <a:xfrm rot="317388">
            <a:off x="10719821" y="5618590"/>
            <a:ext cx="914400" cy="10058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38" name="Wave 37">
            <a:extLst>
              <a:ext uri="{FF2B5EF4-FFF2-40B4-BE49-F238E27FC236}">
                <a16:creationId xmlns:a16="http://schemas.microsoft.com/office/drawing/2014/main" id="{B49501BB-7F7F-CA85-11D1-853E31BC0FBA}"/>
              </a:ext>
            </a:extLst>
          </p:cNvPr>
          <p:cNvSpPr/>
          <p:nvPr/>
        </p:nvSpPr>
        <p:spPr>
          <a:xfrm>
            <a:off x="4693745" y="5231350"/>
            <a:ext cx="3398553" cy="1225471"/>
          </a:xfrm>
          <a:prstGeom prst="wave">
            <a:avLst>
              <a:gd name="adj1" fmla="val 12500"/>
              <a:gd name="adj2" fmla="val -2518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C163B6-FFEA-355D-1547-F5E87BD365C9}"/>
              </a:ext>
            </a:extLst>
          </p:cNvPr>
          <p:cNvSpPr txBox="1"/>
          <p:nvPr/>
        </p:nvSpPr>
        <p:spPr>
          <a:xfrm>
            <a:off x="4882196" y="5459364"/>
            <a:ext cx="37820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Hình 1 </a:t>
            </a:r>
          </a:p>
        </p:txBody>
      </p:sp>
      <p:pic>
        <p:nvPicPr>
          <p:cNvPr id="50" name="图片 1">
            <a:extLst>
              <a:ext uri="{FF2B5EF4-FFF2-40B4-BE49-F238E27FC236}">
                <a16:creationId xmlns:a16="http://schemas.microsoft.com/office/drawing/2014/main" id="{C61EEB9D-18BD-6406-738D-BC6B81483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8" b="98201" l="516" r="89673">
                        <a14:foregroundMark x1="20310" y1="30396" x2="9811" y2="26259"/>
                        <a14:foregroundMark x1="18933" y1="41187" x2="15318" y2="41367"/>
                        <a14:foregroundMark x1="17212" y1="50000" x2="10671" y2="55396"/>
                        <a14:foregroundMark x1="23236" y1="57734" x2="22203" y2="59173"/>
                        <a14:foregroundMark x1="33735" y1="26978" x2="29776" y2="22302"/>
                        <a14:foregroundMark x1="43201" y1="13129" x2="43201" y2="8453"/>
                        <a14:foregroundMark x1="50258" y1="19065" x2="50258" y2="16367"/>
                        <a14:foregroundMark x1="75559" y1="31835" x2="76420" y2="35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7136" y="4611196"/>
            <a:ext cx="1868748" cy="178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46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23" grpId="0" animBg="1"/>
      <p:bldP spid="30" grpId="0" animBg="1"/>
      <p:bldP spid="31" grpId="0" animBg="1"/>
      <p:bldP spid="38" grpId="0" animBg="1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410200"/>
            <a:ext cx="1977633" cy="14478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00200" y="-8653"/>
            <a:ext cx="8818144" cy="1728350"/>
            <a:chOff x="228598" y="67547"/>
            <a:chExt cx="8818144" cy="1728350"/>
          </a:xfrm>
        </p:grpSpPr>
        <p:sp>
          <p:nvSpPr>
            <p:cNvPr id="20" name="Rectangle 19"/>
            <p:cNvSpPr/>
            <p:nvPr/>
          </p:nvSpPr>
          <p:spPr>
            <a:xfrm>
              <a:off x="5584616" y="421509"/>
              <a:ext cx="914400" cy="100584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28598" y="67547"/>
              <a:ext cx="8818144" cy="1728350"/>
              <a:chOff x="228598" y="67547"/>
              <a:chExt cx="8818144" cy="172835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28598" y="152400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20963322">
                <a:off x="1150957" y="460328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317388">
                <a:off x="3512446" y="381779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481098" y="76200"/>
                <a:ext cx="914400" cy="10058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21268726">
                <a:off x="6624141" y="194056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3202443">
                <a:off x="8019645" y="835777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 rot="20963322">
                <a:off x="1217934" y="451675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317388">
                <a:off x="3579423" y="373126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548075" y="67547"/>
                <a:ext cx="914400" cy="10058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21268726">
                <a:off x="6691118" y="185403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 rot="3202443">
                <a:off x="8086622" y="827124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5651593" y="412856"/>
              <a:ext cx="914400" cy="100584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28" name="Horizontal Scroll 27"/>
          <p:cNvSpPr/>
          <p:nvPr/>
        </p:nvSpPr>
        <p:spPr>
          <a:xfrm>
            <a:off x="1667175" y="1711921"/>
            <a:ext cx="9102338" cy="3443796"/>
          </a:xfrm>
          <a:prstGeom prst="horizontalScroll">
            <a:avLst>
              <a:gd name="adj" fmla="val 1358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en-US" sz="4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2: </a:t>
            </a:r>
            <a:r>
              <a:rPr lang="en-US" sz="48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tìm</a:t>
            </a:r>
          </a:p>
          <a:p>
            <a:pPr algn="ctr">
              <a:lnSpc>
                <a:spcPct val="130000"/>
              </a:lnSpc>
            </a:pPr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“Đoạn thẳng AI”</a:t>
            </a:r>
          </a:p>
          <a:p>
            <a:pPr algn="ctr">
              <a:lnSpc>
                <a:spcPct val="130000"/>
              </a:lnSpc>
            </a:pPr>
            <a:endParaRPr lang="en-US" sz="4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endParaRPr lang="en-US" sz="4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ADECD7-9D1E-8A4B-80F3-5A2BD410764A}"/>
              </a:ext>
            </a:extLst>
          </p:cNvPr>
          <p:cNvSpPr/>
          <p:nvPr/>
        </p:nvSpPr>
        <p:spPr>
          <a:xfrm>
            <a:off x="4121846" y="5301066"/>
            <a:ext cx="914400" cy="10058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E2880B-2309-A354-D57C-CAB2FCB4C0C1}"/>
              </a:ext>
            </a:extLst>
          </p:cNvPr>
          <p:cNvSpPr/>
          <p:nvPr/>
        </p:nvSpPr>
        <p:spPr>
          <a:xfrm rot="388166">
            <a:off x="5148078" y="5549573"/>
            <a:ext cx="914400" cy="10058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D9B494-48E4-CCDD-D794-3AF2959BB8F0}"/>
              </a:ext>
            </a:extLst>
          </p:cNvPr>
          <p:cNvSpPr/>
          <p:nvPr/>
        </p:nvSpPr>
        <p:spPr>
          <a:xfrm>
            <a:off x="7177898" y="5553586"/>
            <a:ext cx="914400" cy="100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3FAABF-8008-AB17-747A-AD0CD3A00894}"/>
              </a:ext>
            </a:extLst>
          </p:cNvPr>
          <p:cNvSpPr/>
          <p:nvPr/>
        </p:nvSpPr>
        <p:spPr>
          <a:xfrm rot="21268726">
            <a:off x="8359455" y="5553586"/>
            <a:ext cx="914400" cy="10058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Ú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58BFF3-3FBD-48A1-DD4A-5E365A3DF207}"/>
              </a:ext>
            </a:extLst>
          </p:cNvPr>
          <p:cNvSpPr/>
          <p:nvPr/>
        </p:nvSpPr>
        <p:spPr>
          <a:xfrm rot="611777">
            <a:off x="9463898" y="5594260"/>
            <a:ext cx="914400" cy="10058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ED35E3-993E-45B3-2A1C-6291574E4A96}"/>
              </a:ext>
            </a:extLst>
          </p:cNvPr>
          <p:cNvSpPr/>
          <p:nvPr/>
        </p:nvSpPr>
        <p:spPr>
          <a:xfrm rot="611777">
            <a:off x="9530875" y="5585607"/>
            <a:ext cx="914400" cy="10058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FD4866-60CB-C764-0B28-1765C14B2C98}"/>
              </a:ext>
            </a:extLst>
          </p:cNvPr>
          <p:cNvSpPr/>
          <p:nvPr/>
        </p:nvSpPr>
        <p:spPr>
          <a:xfrm rot="317388">
            <a:off x="10652844" y="5627243"/>
            <a:ext cx="914400" cy="10058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1A7E85-6707-0E83-DC1B-D6314C7B6B6C}"/>
              </a:ext>
            </a:extLst>
          </p:cNvPr>
          <p:cNvSpPr/>
          <p:nvPr/>
        </p:nvSpPr>
        <p:spPr>
          <a:xfrm rot="317388">
            <a:off x="10719821" y="5618590"/>
            <a:ext cx="914400" cy="10058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38" name="Wave 37">
            <a:extLst>
              <a:ext uri="{FF2B5EF4-FFF2-40B4-BE49-F238E27FC236}">
                <a16:creationId xmlns:a16="http://schemas.microsoft.com/office/drawing/2014/main" id="{B49501BB-7F7F-CA85-11D1-853E31BC0FBA}"/>
              </a:ext>
            </a:extLst>
          </p:cNvPr>
          <p:cNvSpPr/>
          <p:nvPr/>
        </p:nvSpPr>
        <p:spPr>
          <a:xfrm>
            <a:off x="4693745" y="5231350"/>
            <a:ext cx="3398553" cy="1225471"/>
          </a:xfrm>
          <a:prstGeom prst="wave">
            <a:avLst>
              <a:gd name="adj1" fmla="val 12500"/>
              <a:gd name="adj2" fmla="val -2518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C163B6-FFEA-355D-1547-F5E87BD365C9}"/>
              </a:ext>
            </a:extLst>
          </p:cNvPr>
          <p:cNvSpPr txBox="1"/>
          <p:nvPr/>
        </p:nvSpPr>
        <p:spPr>
          <a:xfrm>
            <a:off x="4882196" y="5459364"/>
            <a:ext cx="37820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Hình 1 </a:t>
            </a:r>
          </a:p>
        </p:txBody>
      </p:sp>
      <p:pic>
        <p:nvPicPr>
          <p:cNvPr id="50" name="图片 1">
            <a:extLst>
              <a:ext uri="{FF2B5EF4-FFF2-40B4-BE49-F238E27FC236}">
                <a16:creationId xmlns:a16="http://schemas.microsoft.com/office/drawing/2014/main" id="{C61EEB9D-18BD-6406-738D-BC6B81483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8" b="98201" l="516" r="89673">
                        <a14:foregroundMark x1="20310" y1="30396" x2="9811" y2="26259"/>
                        <a14:foregroundMark x1="18933" y1="41187" x2="15318" y2="41367"/>
                        <a14:foregroundMark x1="17212" y1="50000" x2="10671" y2="55396"/>
                        <a14:foregroundMark x1="23236" y1="57734" x2="22203" y2="59173"/>
                        <a14:foregroundMark x1="33735" y1="26978" x2="29776" y2="22302"/>
                        <a14:foregroundMark x1="43201" y1="13129" x2="43201" y2="8453"/>
                        <a14:foregroundMark x1="50258" y1="19065" x2="50258" y2="16367"/>
                        <a14:foregroundMark x1="75559" y1="31835" x2="76420" y2="35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7136" y="4611196"/>
            <a:ext cx="1868748" cy="178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23" grpId="0" animBg="1"/>
      <p:bldP spid="30" grpId="0" animBg="1"/>
      <p:bldP spid="31" grpId="0" animBg="1"/>
      <p:bldP spid="38" grpId="0" animBg="1"/>
      <p:bldP spid="3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410200"/>
            <a:ext cx="1977633" cy="14478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00200" y="-8653"/>
            <a:ext cx="8818144" cy="1728350"/>
            <a:chOff x="228598" y="67547"/>
            <a:chExt cx="8818144" cy="1728350"/>
          </a:xfrm>
        </p:grpSpPr>
        <p:sp>
          <p:nvSpPr>
            <p:cNvPr id="20" name="Rectangle 19"/>
            <p:cNvSpPr/>
            <p:nvPr/>
          </p:nvSpPr>
          <p:spPr>
            <a:xfrm>
              <a:off x="5584616" y="421509"/>
              <a:ext cx="914400" cy="100584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28598" y="67547"/>
              <a:ext cx="8818144" cy="1728350"/>
              <a:chOff x="228598" y="67547"/>
              <a:chExt cx="8818144" cy="172835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28598" y="152400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20963322">
                <a:off x="1150957" y="460328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317388">
                <a:off x="3512446" y="381779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481098" y="76200"/>
                <a:ext cx="914400" cy="10058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21268726">
                <a:off x="6624141" y="194056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3202443">
                <a:off x="8019645" y="835777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 rot="20963322">
                <a:off x="1217934" y="451675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317388">
                <a:off x="3579423" y="373126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548075" y="67547"/>
                <a:ext cx="914400" cy="10058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21268726">
                <a:off x="6691118" y="185403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 rot="3202443">
                <a:off x="8086622" y="827124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5651593" y="412856"/>
              <a:ext cx="914400" cy="100584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28" name="Horizontal Scroll 27"/>
          <p:cNvSpPr/>
          <p:nvPr/>
        </p:nvSpPr>
        <p:spPr>
          <a:xfrm>
            <a:off x="1667175" y="1711921"/>
            <a:ext cx="9102338" cy="3443796"/>
          </a:xfrm>
          <a:prstGeom prst="horizontalScroll">
            <a:avLst>
              <a:gd name="adj" fmla="val 1358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en-US" sz="4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3: </a:t>
            </a:r>
            <a:r>
              <a:rPr lang="en-US" sz="48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tìm</a:t>
            </a:r>
          </a:p>
          <a:p>
            <a:pPr algn="ctr">
              <a:lnSpc>
                <a:spcPct val="130000"/>
              </a:lnSpc>
            </a:pPr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“Tia Ib”</a:t>
            </a:r>
          </a:p>
          <a:p>
            <a:pPr algn="ctr">
              <a:lnSpc>
                <a:spcPct val="130000"/>
              </a:lnSpc>
            </a:pPr>
            <a:endParaRPr lang="en-US" sz="4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endParaRPr lang="en-US" sz="4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ADECD7-9D1E-8A4B-80F3-5A2BD410764A}"/>
              </a:ext>
            </a:extLst>
          </p:cNvPr>
          <p:cNvSpPr/>
          <p:nvPr/>
        </p:nvSpPr>
        <p:spPr>
          <a:xfrm>
            <a:off x="4121846" y="5301066"/>
            <a:ext cx="914400" cy="10058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E2880B-2309-A354-D57C-CAB2FCB4C0C1}"/>
              </a:ext>
            </a:extLst>
          </p:cNvPr>
          <p:cNvSpPr/>
          <p:nvPr/>
        </p:nvSpPr>
        <p:spPr>
          <a:xfrm rot="388166">
            <a:off x="5148078" y="5549573"/>
            <a:ext cx="914400" cy="10058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D9B494-48E4-CCDD-D794-3AF2959BB8F0}"/>
              </a:ext>
            </a:extLst>
          </p:cNvPr>
          <p:cNvSpPr/>
          <p:nvPr/>
        </p:nvSpPr>
        <p:spPr>
          <a:xfrm>
            <a:off x="7177898" y="5553586"/>
            <a:ext cx="914400" cy="100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3FAABF-8008-AB17-747A-AD0CD3A00894}"/>
              </a:ext>
            </a:extLst>
          </p:cNvPr>
          <p:cNvSpPr/>
          <p:nvPr/>
        </p:nvSpPr>
        <p:spPr>
          <a:xfrm rot="21268726">
            <a:off x="8359455" y="5553586"/>
            <a:ext cx="914400" cy="10058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Ú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58BFF3-3FBD-48A1-DD4A-5E365A3DF207}"/>
              </a:ext>
            </a:extLst>
          </p:cNvPr>
          <p:cNvSpPr/>
          <p:nvPr/>
        </p:nvSpPr>
        <p:spPr>
          <a:xfrm rot="611777">
            <a:off x="9463898" y="5594260"/>
            <a:ext cx="914400" cy="10058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ED35E3-993E-45B3-2A1C-6291574E4A96}"/>
              </a:ext>
            </a:extLst>
          </p:cNvPr>
          <p:cNvSpPr/>
          <p:nvPr/>
        </p:nvSpPr>
        <p:spPr>
          <a:xfrm rot="611777">
            <a:off x="9530875" y="5585607"/>
            <a:ext cx="914400" cy="10058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FD4866-60CB-C764-0B28-1765C14B2C98}"/>
              </a:ext>
            </a:extLst>
          </p:cNvPr>
          <p:cNvSpPr/>
          <p:nvPr/>
        </p:nvSpPr>
        <p:spPr>
          <a:xfrm rot="317388">
            <a:off x="10652844" y="5627243"/>
            <a:ext cx="914400" cy="10058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1A7E85-6707-0E83-DC1B-D6314C7B6B6C}"/>
              </a:ext>
            </a:extLst>
          </p:cNvPr>
          <p:cNvSpPr/>
          <p:nvPr/>
        </p:nvSpPr>
        <p:spPr>
          <a:xfrm rot="317388">
            <a:off x="10719821" y="5618590"/>
            <a:ext cx="914400" cy="10058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38" name="Wave 37">
            <a:extLst>
              <a:ext uri="{FF2B5EF4-FFF2-40B4-BE49-F238E27FC236}">
                <a16:creationId xmlns:a16="http://schemas.microsoft.com/office/drawing/2014/main" id="{B49501BB-7F7F-CA85-11D1-853E31BC0FBA}"/>
              </a:ext>
            </a:extLst>
          </p:cNvPr>
          <p:cNvSpPr/>
          <p:nvPr/>
        </p:nvSpPr>
        <p:spPr>
          <a:xfrm>
            <a:off x="4693745" y="5231350"/>
            <a:ext cx="3398553" cy="1225471"/>
          </a:xfrm>
          <a:prstGeom prst="wave">
            <a:avLst>
              <a:gd name="adj1" fmla="val 12500"/>
              <a:gd name="adj2" fmla="val -2518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C163B6-FFEA-355D-1547-F5E87BD365C9}"/>
              </a:ext>
            </a:extLst>
          </p:cNvPr>
          <p:cNvSpPr txBox="1"/>
          <p:nvPr/>
        </p:nvSpPr>
        <p:spPr>
          <a:xfrm>
            <a:off x="4882196" y="5459364"/>
            <a:ext cx="37820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Hình 1 </a:t>
            </a:r>
          </a:p>
        </p:txBody>
      </p:sp>
      <p:pic>
        <p:nvPicPr>
          <p:cNvPr id="50" name="图片 1">
            <a:extLst>
              <a:ext uri="{FF2B5EF4-FFF2-40B4-BE49-F238E27FC236}">
                <a16:creationId xmlns:a16="http://schemas.microsoft.com/office/drawing/2014/main" id="{C61EEB9D-18BD-6406-738D-BC6B81483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8" b="98201" l="516" r="89673">
                        <a14:foregroundMark x1="20310" y1="30396" x2="9811" y2="26259"/>
                        <a14:foregroundMark x1="18933" y1="41187" x2="15318" y2="41367"/>
                        <a14:foregroundMark x1="17212" y1="50000" x2="10671" y2="55396"/>
                        <a14:foregroundMark x1="23236" y1="57734" x2="22203" y2="59173"/>
                        <a14:foregroundMark x1="33735" y1="26978" x2="29776" y2="22302"/>
                        <a14:foregroundMark x1="43201" y1="13129" x2="43201" y2="8453"/>
                        <a14:foregroundMark x1="50258" y1="19065" x2="50258" y2="16367"/>
                        <a14:foregroundMark x1="75559" y1="31835" x2="76420" y2="35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7136" y="4611196"/>
            <a:ext cx="1868748" cy="178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4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23" grpId="0" animBg="1"/>
      <p:bldP spid="30" grpId="0" animBg="1"/>
      <p:bldP spid="31" grpId="0" animBg="1"/>
      <p:bldP spid="38" grpId="0" animBg="1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ường thẳng Hình ảnh - hình ảnh &amp; hình ảnh đẹp - PxHere">
            <a:extLst>
              <a:ext uri="{FF2B5EF4-FFF2-40B4-BE49-F238E27FC236}">
                <a16:creationId xmlns:a16="http://schemas.microsoft.com/office/drawing/2014/main" id="{1EE052F5-CDC4-DFAC-C99C-81471D4FC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465" y="841448"/>
            <a:ext cx="4106685" cy="25875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FEFAC8C-8E5B-8500-CA55-006A2CC34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702" y="901992"/>
            <a:ext cx="3909815" cy="253808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Picture 6" descr="Tia laser là gì? Tại sao phải dùng kính chống tia laser ?">
            <a:extLst>
              <a:ext uri="{FF2B5EF4-FFF2-40B4-BE49-F238E27FC236}">
                <a16:creationId xmlns:a16="http://schemas.microsoft.com/office/drawing/2014/main" id="{9E68C91E-FE99-25E8-6AF2-10BFB59D0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r="12013"/>
          <a:stretch/>
        </p:blipFill>
        <p:spPr bwMode="auto">
          <a:xfrm flipH="1">
            <a:off x="1899943" y="3676612"/>
            <a:ext cx="3641887" cy="2538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57B4C4AF-A326-3730-F8EC-15CB34355906}"/>
              </a:ext>
            </a:extLst>
          </p:cNvPr>
          <p:cNvSpPr/>
          <p:nvPr/>
        </p:nvSpPr>
        <p:spPr>
          <a:xfrm>
            <a:off x="410548" y="403723"/>
            <a:ext cx="11383346" cy="5997077"/>
          </a:xfrm>
          <a:prstGeom prst="roundRect">
            <a:avLst/>
          </a:prstGeom>
          <a:noFill/>
          <a:ln w="25400" cap="flat" cmpd="sng" algn="ctr">
            <a:solidFill>
              <a:schemeClr val="accent2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45DF49C-20C9-C43F-5B07-37D99DF9E852}"/>
              </a:ext>
            </a:extLst>
          </p:cNvPr>
          <p:cNvSpPr txBox="1">
            <a:spLocks/>
          </p:cNvSpPr>
          <p:nvPr/>
        </p:nvSpPr>
        <p:spPr>
          <a:xfrm>
            <a:off x="4647376" y="61250"/>
            <a:ext cx="3684861" cy="5613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121902" tIns="60952" rIns="121902" bIns="60952" rtlCol="0" anchor="ctr">
            <a:noAutofit/>
          </a:bodyPr>
          <a:lstStyle>
            <a:lvl1pPr algn="ctr" defTabSz="1219012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01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Toán học &amp; Đời sống</a:t>
            </a:r>
            <a:endParaRPr kumimoji="0" lang="vi-VN" sz="28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" name="图片 17">
            <a:extLst>
              <a:ext uri="{FF2B5EF4-FFF2-40B4-BE49-F238E27FC236}">
                <a16:creationId xmlns:a16="http://schemas.microsoft.com/office/drawing/2014/main" id="{4F7D51AF-FAFA-A733-1244-9E87BECA8C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00149" y="4952812"/>
            <a:ext cx="2234414" cy="1905188"/>
          </a:xfrm>
          <a:prstGeom prst="rect">
            <a:avLst/>
          </a:prstGeom>
        </p:spPr>
      </p:pic>
      <p:pic>
        <p:nvPicPr>
          <p:cNvPr id="11" name="图片 17">
            <a:extLst>
              <a:ext uri="{FF2B5EF4-FFF2-40B4-BE49-F238E27FC236}">
                <a16:creationId xmlns:a16="http://schemas.microsoft.com/office/drawing/2014/main" id="{AD8DC58B-6699-BE72-2876-0674704CE45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18730" y="4952811"/>
            <a:ext cx="2006280" cy="1905188"/>
          </a:xfrm>
          <a:prstGeom prst="rect">
            <a:avLst/>
          </a:prstGeom>
        </p:spPr>
      </p:pic>
      <p:pic>
        <p:nvPicPr>
          <p:cNvPr id="1028" name="Picture 4" descr="10 NGÔI SAO SÁNG NHẤT TRÊN BẦU TRỜI – Steam360">
            <a:extLst>
              <a:ext uri="{FF2B5EF4-FFF2-40B4-BE49-F238E27FC236}">
                <a16:creationId xmlns:a16="http://schemas.microsoft.com/office/drawing/2014/main" id="{929B0920-596A-6979-22A7-69D92F06A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2" t="14305" r="12955" b="6523"/>
          <a:stretch/>
        </p:blipFill>
        <p:spPr bwMode="auto">
          <a:xfrm>
            <a:off x="6867478" y="3676612"/>
            <a:ext cx="3547075" cy="2538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5-Point Star 43">
            <a:extLst>
              <a:ext uri="{FF2B5EF4-FFF2-40B4-BE49-F238E27FC236}">
                <a16:creationId xmlns:a16="http://schemas.microsoft.com/office/drawing/2014/main" id="{46BC5F37-6912-3A3D-760C-8CFD651B91A7}"/>
              </a:ext>
            </a:extLst>
          </p:cNvPr>
          <p:cNvSpPr/>
          <p:nvPr/>
        </p:nvSpPr>
        <p:spPr>
          <a:xfrm>
            <a:off x="6423852" y="547373"/>
            <a:ext cx="887569" cy="835369"/>
          </a:xfrm>
          <a:prstGeom prst="star5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Calibri"/>
              </a:rPr>
              <a:t>2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Sun 21">
            <a:extLst>
              <a:ext uri="{FF2B5EF4-FFF2-40B4-BE49-F238E27FC236}">
                <a16:creationId xmlns:a16="http://schemas.microsoft.com/office/drawing/2014/main" id="{A085E1C9-6B14-2D44-504A-FA51957166FA}"/>
              </a:ext>
            </a:extLst>
          </p:cNvPr>
          <p:cNvSpPr/>
          <p:nvPr/>
        </p:nvSpPr>
        <p:spPr>
          <a:xfrm>
            <a:off x="1192695" y="457200"/>
            <a:ext cx="1262877" cy="1060174"/>
          </a:xfrm>
          <a:prstGeom prst="sun">
            <a:avLst/>
          </a:prstGeom>
          <a:solidFill>
            <a:srgbClr val="F1771B"/>
          </a:solidFill>
          <a:ln w="25400" cap="flat" cmpd="sng" algn="ctr">
            <a:solidFill>
              <a:srgbClr val="F79646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latin typeface="Calibri"/>
              </a:rPr>
              <a:t>1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F3A6B7DF-816E-7EAF-DAFA-7FD569528C4F}"/>
              </a:ext>
            </a:extLst>
          </p:cNvPr>
          <p:cNvSpPr/>
          <p:nvPr/>
        </p:nvSpPr>
        <p:spPr>
          <a:xfrm>
            <a:off x="1484609" y="5524405"/>
            <a:ext cx="970963" cy="762000"/>
          </a:xfrm>
          <a:prstGeom prst="cloud">
            <a:avLst/>
          </a:prstGeom>
          <a:solidFill>
            <a:srgbClr val="9BDD2F"/>
          </a:solidFill>
          <a:ln w="25400" cap="flat" cmpd="sng" algn="ctr">
            <a:solidFill>
              <a:srgbClr val="28622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9FC4CB99-0882-B559-8A61-4438960DE53F}"/>
              </a:ext>
            </a:extLst>
          </p:cNvPr>
          <p:cNvSpPr/>
          <p:nvPr/>
        </p:nvSpPr>
        <p:spPr>
          <a:xfrm>
            <a:off x="6588822" y="5528289"/>
            <a:ext cx="887569" cy="762000"/>
          </a:xfrm>
          <a:prstGeom prst="heart">
            <a:avLst/>
          </a:prstGeom>
          <a:solidFill>
            <a:srgbClr val="C0504D">
              <a:lumMod val="75000"/>
            </a:srgbClr>
          </a:solidFill>
          <a:ln w="25400" cap="flat" cmpd="sng" algn="ctr">
            <a:solidFill>
              <a:srgbClr val="C0504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8A15F3-A53E-A13E-0F59-6979E2C9BFAE}"/>
              </a:ext>
            </a:extLst>
          </p:cNvPr>
          <p:cNvSpPr txBox="1"/>
          <p:nvPr/>
        </p:nvSpPr>
        <p:spPr>
          <a:xfrm>
            <a:off x="490166" y="1673469"/>
            <a:ext cx="1091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thẳng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6E9F21B-CE32-469A-74FA-B5C789CA0FE0}"/>
              </a:ext>
            </a:extLst>
          </p:cNvPr>
          <p:cNvSpPr txBox="1"/>
          <p:nvPr/>
        </p:nvSpPr>
        <p:spPr>
          <a:xfrm>
            <a:off x="10742021" y="1661207"/>
            <a:ext cx="10916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thẳng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BA62D9D-62AC-DFEC-0FE8-5631252CD3D4}"/>
              </a:ext>
            </a:extLst>
          </p:cNvPr>
          <p:cNvSpPr txBox="1"/>
          <p:nvPr/>
        </p:nvSpPr>
        <p:spPr>
          <a:xfrm>
            <a:off x="10476706" y="4519982"/>
            <a:ext cx="1091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</a:p>
        </p:txBody>
      </p:sp>
    </p:spTree>
    <p:extLst>
      <p:ext uri="{BB962C8B-B14F-4D97-AF65-F5344CB8AC3E}">
        <p14:creationId xmlns:p14="http://schemas.microsoft.com/office/powerpoint/2010/main" val="24481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410200"/>
            <a:ext cx="1977633" cy="14478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00200" y="-8653"/>
            <a:ext cx="8818144" cy="1728350"/>
            <a:chOff x="228598" y="67547"/>
            <a:chExt cx="8818144" cy="1728350"/>
          </a:xfrm>
        </p:grpSpPr>
        <p:sp>
          <p:nvSpPr>
            <p:cNvPr id="20" name="Rectangle 19"/>
            <p:cNvSpPr/>
            <p:nvPr/>
          </p:nvSpPr>
          <p:spPr>
            <a:xfrm>
              <a:off x="5584616" y="421509"/>
              <a:ext cx="914400" cy="100584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28598" y="67547"/>
              <a:ext cx="8818144" cy="1728350"/>
              <a:chOff x="228598" y="67547"/>
              <a:chExt cx="8818144" cy="172835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28598" y="152400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20963322">
                <a:off x="1150957" y="460328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317388">
                <a:off x="3512446" y="381779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481098" y="76200"/>
                <a:ext cx="914400" cy="10058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21268726">
                <a:off x="6624141" y="194056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3202443">
                <a:off x="8019645" y="835777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 rot="20963322">
                <a:off x="1217934" y="451675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317388">
                <a:off x="3579423" y="373126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548075" y="67547"/>
                <a:ext cx="914400" cy="10058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21268726">
                <a:off x="6691118" y="185403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 rot="3202443">
                <a:off x="8086622" y="827124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5651593" y="412856"/>
              <a:ext cx="914400" cy="100584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28" name="Horizontal Scroll 27"/>
          <p:cNvSpPr/>
          <p:nvPr/>
        </p:nvSpPr>
        <p:spPr>
          <a:xfrm>
            <a:off x="1667175" y="1711921"/>
            <a:ext cx="9102338" cy="3443796"/>
          </a:xfrm>
          <a:prstGeom prst="horizontalScroll">
            <a:avLst>
              <a:gd name="adj" fmla="val 1358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en-US" sz="4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4: </a:t>
            </a:r>
            <a:r>
              <a:rPr lang="en-US" sz="48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tìm</a:t>
            </a:r>
          </a:p>
          <a:p>
            <a:pPr algn="ctr">
              <a:lnSpc>
                <a:spcPct val="130000"/>
              </a:lnSpc>
            </a:pPr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“Tia IA”</a:t>
            </a:r>
          </a:p>
          <a:p>
            <a:pPr algn="ctr">
              <a:lnSpc>
                <a:spcPct val="130000"/>
              </a:lnSpc>
            </a:pPr>
            <a:endParaRPr lang="en-US" sz="4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endParaRPr lang="en-US" sz="4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ADECD7-9D1E-8A4B-80F3-5A2BD410764A}"/>
              </a:ext>
            </a:extLst>
          </p:cNvPr>
          <p:cNvSpPr/>
          <p:nvPr/>
        </p:nvSpPr>
        <p:spPr>
          <a:xfrm>
            <a:off x="4121846" y="5301066"/>
            <a:ext cx="914400" cy="10058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E2880B-2309-A354-D57C-CAB2FCB4C0C1}"/>
              </a:ext>
            </a:extLst>
          </p:cNvPr>
          <p:cNvSpPr/>
          <p:nvPr/>
        </p:nvSpPr>
        <p:spPr>
          <a:xfrm rot="388166">
            <a:off x="5148078" y="5549573"/>
            <a:ext cx="914400" cy="10058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D9B494-48E4-CCDD-D794-3AF2959BB8F0}"/>
              </a:ext>
            </a:extLst>
          </p:cNvPr>
          <p:cNvSpPr/>
          <p:nvPr/>
        </p:nvSpPr>
        <p:spPr>
          <a:xfrm>
            <a:off x="7177898" y="5553586"/>
            <a:ext cx="914400" cy="100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3FAABF-8008-AB17-747A-AD0CD3A00894}"/>
              </a:ext>
            </a:extLst>
          </p:cNvPr>
          <p:cNvSpPr/>
          <p:nvPr/>
        </p:nvSpPr>
        <p:spPr>
          <a:xfrm rot="21268726">
            <a:off x="8359455" y="5553586"/>
            <a:ext cx="914400" cy="10058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Ú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58BFF3-3FBD-48A1-DD4A-5E365A3DF207}"/>
              </a:ext>
            </a:extLst>
          </p:cNvPr>
          <p:cNvSpPr/>
          <p:nvPr/>
        </p:nvSpPr>
        <p:spPr>
          <a:xfrm rot="611777">
            <a:off x="9463898" y="5594260"/>
            <a:ext cx="914400" cy="10058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ED35E3-993E-45B3-2A1C-6291574E4A96}"/>
              </a:ext>
            </a:extLst>
          </p:cNvPr>
          <p:cNvSpPr/>
          <p:nvPr/>
        </p:nvSpPr>
        <p:spPr>
          <a:xfrm rot="611777">
            <a:off x="9530875" y="5585607"/>
            <a:ext cx="914400" cy="10058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FD4866-60CB-C764-0B28-1765C14B2C98}"/>
              </a:ext>
            </a:extLst>
          </p:cNvPr>
          <p:cNvSpPr/>
          <p:nvPr/>
        </p:nvSpPr>
        <p:spPr>
          <a:xfrm rot="317388">
            <a:off x="10652844" y="5627243"/>
            <a:ext cx="914400" cy="10058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1A7E85-6707-0E83-DC1B-D6314C7B6B6C}"/>
              </a:ext>
            </a:extLst>
          </p:cNvPr>
          <p:cNvSpPr/>
          <p:nvPr/>
        </p:nvSpPr>
        <p:spPr>
          <a:xfrm rot="317388">
            <a:off x="10719821" y="5618590"/>
            <a:ext cx="914400" cy="10058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38" name="Wave 37">
            <a:extLst>
              <a:ext uri="{FF2B5EF4-FFF2-40B4-BE49-F238E27FC236}">
                <a16:creationId xmlns:a16="http://schemas.microsoft.com/office/drawing/2014/main" id="{B49501BB-7F7F-CA85-11D1-853E31BC0FBA}"/>
              </a:ext>
            </a:extLst>
          </p:cNvPr>
          <p:cNvSpPr/>
          <p:nvPr/>
        </p:nvSpPr>
        <p:spPr>
          <a:xfrm>
            <a:off x="4693745" y="5231350"/>
            <a:ext cx="3398553" cy="1225471"/>
          </a:xfrm>
          <a:prstGeom prst="wave">
            <a:avLst>
              <a:gd name="adj1" fmla="val 12500"/>
              <a:gd name="adj2" fmla="val -2518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C163B6-FFEA-355D-1547-F5E87BD365C9}"/>
              </a:ext>
            </a:extLst>
          </p:cNvPr>
          <p:cNvSpPr txBox="1"/>
          <p:nvPr/>
        </p:nvSpPr>
        <p:spPr>
          <a:xfrm>
            <a:off x="4882196" y="5459364"/>
            <a:ext cx="37820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Hình 1 </a:t>
            </a:r>
          </a:p>
        </p:txBody>
      </p:sp>
      <p:pic>
        <p:nvPicPr>
          <p:cNvPr id="50" name="图片 1">
            <a:extLst>
              <a:ext uri="{FF2B5EF4-FFF2-40B4-BE49-F238E27FC236}">
                <a16:creationId xmlns:a16="http://schemas.microsoft.com/office/drawing/2014/main" id="{C61EEB9D-18BD-6406-738D-BC6B81483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8" b="98201" l="516" r="89673">
                        <a14:foregroundMark x1="20310" y1="30396" x2="9811" y2="26259"/>
                        <a14:foregroundMark x1="18933" y1="41187" x2="15318" y2="41367"/>
                        <a14:foregroundMark x1="17212" y1="50000" x2="10671" y2="55396"/>
                        <a14:foregroundMark x1="23236" y1="57734" x2="22203" y2="59173"/>
                        <a14:foregroundMark x1="33735" y1="26978" x2="29776" y2="22302"/>
                        <a14:foregroundMark x1="43201" y1="13129" x2="43201" y2="8453"/>
                        <a14:foregroundMark x1="50258" y1="19065" x2="50258" y2="16367"/>
                        <a14:foregroundMark x1="75559" y1="31835" x2="76420" y2="35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7136" y="4611196"/>
            <a:ext cx="1868748" cy="178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30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23" grpId="0" animBg="1"/>
      <p:bldP spid="30" grpId="0" animBg="1"/>
      <p:bldP spid="31" grpId="0" animBg="1"/>
      <p:bldP spid="38" grpId="0" animBg="1"/>
      <p:bldP spid="3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410200"/>
            <a:ext cx="1977633" cy="14478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00200" y="-8653"/>
            <a:ext cx="8818144" cy="1728350"/>
            <a:chOff x="228598" y="67547"/>
            <a:chExt cx="8818144" cy="1728350"/>
          </a:xfrm>
        </p:grpSpPr>
        <p:sp>
          <p:nvSpPr>
            <p:cNvPr id="20" name="Rectangle 19"/>
            <p:cNvSpPr/>
            <p:nvPr/>
          </p:nvSpPr>
          <p:spPr>
            <a:xfrm>
              <a:off x="5584616" y="421509"/>
              <a:ext cx="914400" cy="100584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28598" y="67547"/>
              <a:ext cx="8818144" cy="1728350"/>
              <a:chOff x="228598" y="67547"/>
              <a:chExt cx="8818144" cy="172835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28598" y="152400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20963322">
                <a:off x="1150957" y="460328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317388">
                <a:off x="3512446" y="381779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481098" y="76200"/>
                <a:ext cx="914400" cy="10058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21268726">
                <a:off x="6624141" y="194056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3202443">
                <a:off x="8019645" y="835777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 rot="20963322">
                <a:off x="1217934" y="451675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317388">
                <a:off x="3579423" y="373126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548075" y="67547"/>
                <a:ext cx="914400" cy="10058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21268726">
                <a:off x="6691118" y="185403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 rot="3202443">
                <a:off x="8086622" y="827124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5651593" y="412856"/>
              <a:ext cx="914400" cy="100584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28" name="Horizontal Scroll 27"/>
          <p:cNvSpPr/>
          <p:nvPr/>
        </p:nvSpPr>
        <p:spPr>
          <a:xfrm>
            <a:off x="1667175" y="1711921"/>
            <a:ext cx="9102338" cy="3443796"/>
          </a:xfrm>
          <a:prstGeom prst="horizontalScroll">
            <a:avLst>
              <a:gd name="adj" fmla="val 1358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en-US" sz="4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5: </a:t>
            </a:r>
            <a:r>
              <a:rPr lang="en-US" sz="48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tìm</a:t>
            </a:r>
          </a:p>
          <a:p>
            <a:pPr algn="ctr">
              <a:lnSpc>
                <a:spcPct val="130000"/>
              </a:lnSpc>
            </a:pPr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“Đường thẳng IA”</a:t>
            </a:r>
          </a:p>
          <a:p>
            <a:pPr algn="ctr">
              <a:lnSpc>
                <a:spcPct val="130000"/>
              </a:lnSpc>
            </a:pPr>
            <a:endParaRPr lang="en-US" sz="4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endParaRPr lang="en-US" sz="4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ADECD7-9D1E-8A4B-80F3-5A2BD410764A}"/>
              </a:ext>
            </a:extLst>
          </p:cNvPr>
          <p:cNvSpPr/>
          <p:nvPr/>
        </p:nvSpPr>
        <p:spPr>
          <a:xfrm>
            <a:off x="4121846" y="5301066"/>
            <a:ext cx="914400" cy="10058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E2880B-2309-A354-D57C-CAB2FCB4C0C1}"/>
              </a:ext>
            </a:extLst>
          </p:cNvPr>
          <p:cNvSpPr/>
          <p:nvPr/>
        </p:nvSpPr>
        <p:spPr>
          <a:xfrm rot="388166">
            <a:off x="5148078" y="5549573"/>
            <a:ext cx="914400" cy="10058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D9B494-48E4-CCDD-D794-3AF2959BB8F0}"/>
              </a:ext>
            </a:extLst>
          </p:cNvPr>
          <p:cNvSpPr/>
          <p:nvPr/>
        </p:nvSpPr>
        <p:spPr>
          <a:xfrm>
            <a:off x="7177898" y="5553586"/>
            <a:ext cx="914400" cy="100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3FAABF-8008-AB17-747A-AD0CD3A00894}"/>
              </a:ext>
            </a:extLst>
          </p:cNvPr>
          <p:cNvSpPr/>
          <p:nvPr/>
        </p:nvSpPr>
        <p:spPr>
          <a:xfrm rot="21268726">
            <a:off x="8359455" y="5553586"/>
            <a:ext cx="914400" cy="10058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Ú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58BFF3-3FBD-48A1-DD4A-5E365A3DF207}"/>
              </a:ext>
            </a:extLst>
          </p:cNvPr>
          <p:cNvSpPr/>
          <p:nvPr/>
        </p:nvSpPr>
        <p:spPr>
          <a:xfrm rot="611777">
            <a:off x="9463898" y="5594260"/>
            <a:ext cx="914400" cy="10058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ED35E3-993E-45B3-2A1C-6291574E4A96}"/>
              </a:ext>
            </a:extLst>
          </p:cNvPr>
          <p:cNvSpPr/>
          <p:nvPr/>
        </p:nvSpPr>
        <p:spPr>
          <a:xfrm rot="611777">
            <a:off x="9530875" y="5585607"/>
            <a:ext cx="914400" cy="10058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FD4866-60CB-C764-0B28-1765C14B2C98}"/>
              </a:ext>
            </a:extLst>
          </p:cNvPr>
          <p:cNvSpPr/>
          <p:nvPr/>
        </p:nvSpPr>
        <p:spPr>
          <a:xfrm rot="317388">
            <a:off x="10652844" y="5627243"/>
            <a:ext cx="914400" cy="10058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1A7E85-6707-0E83-DC1B-D6314C7B6B6C}"/>
              </a:ext>
            </a:extLst>
          </p:cNvPr>
          <p:cNvSpPr/>
          <p:nvPr/>
        </p:nvSpPr>
        <p:spPr>
          <a:xfrm rot="317388">
            <a:off x="10719821" y="5618590"/>
            <a:ext cx="914400" cy="10058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38" name="Wave 37">
            <a:extLst>
              <a:ext uri="{FF2B5EF4-FFF2-40B4-BE49-F238E27FC236}">
                <a16:creationId xmlns:a16="http://schemas.microsoft.com/office/drawing/2014/main" id="{B49501BB-7F7F-CA85-11D1-853E31BC0FBA}"/>
              </a:ext>
            </a:extLst>
          </p:cNvPr>
          <p:cNvSpPr/>
          <p:nvPr/>
        </p:nvSpPr>
        <p:spPr>
          <a:xfrm>
            <a:off x="4693745" y="5231350"/>
            <a:ext cx="3398553" cy="1225471"/>
          </a:xfrm>
          <a:prstGeom prst="wave">
            <a:avLst>
              <a:gd name="adj1" fmla="val 12500"/>
              <a:gd name="adj2" fmla="val -2518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C163B6-FFEA-355D-1547-F5E87BD365C9}"/>
              </a:ext>
            </a:extLst>
          </p:cNvPr>
          <p:cNvSpPr txBox="1"/>
          <p:nvPr/>
        </p:nvSpPr>
        <p:spPr>
          <a:xfrm>
            <a:off x="4882196" y="5459364"/>
            <a:ext cx="37820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Hình 1 </a:t>
            </a:r>
          </a:p>
        </p:txBody>
      </p:sp>
      <p:pic>
        <p:nvPicPr>
          <p:cNvPr id="50" name="图片 1">
            <a:extLst>
              <a:ext uri="{FF2B5EF4-FFF2-40B4-BE49-F238E27FC236}">
                <a16:creationId xmlns:a16="http://schemas.microsoft.com/office/drawing/2014/main" id="{C61EEB9D-18BD-6406-738D-BC6B81483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8" b="98201" l="516" r="89673">
                        <a14:foregroundMark x1="20310" y1="30396" x2="9811" y2="26259"/>
                        <a14:foregroundMark x1="18933" y1="41187" x2="15318" y2="41367"/>
                        <a14:foregroundMark x1="17212" y1="50000" x2="10671" y2="55396"/>
                        <a14:foregroundMark x1="23236" y1="57734" x2="22203" y2="59173"/>
                        <a14:foregroundMark x1="33735" y1="26978" x2="29776" y2="22302"/>
                        <a14:foregroundMark x1="43201" y1="13129" x2="43201" y2="8453"/>
                        <a14:foregroundMark x1="50258" y1="19065" x2="50258" y2="16367"/>
                        <a14:foregroundMark x1="75559" y1="31835" x2="76420" y2="35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7136" y="4611196"/>
            <a:ext cx="1868748" cy="178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1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23" grpId="0" animBg="1"/>
      <p:bldP spid="30" grpId="0" animBg="1"/>
      <p:bldP spid="31" grpId="0" animBg="1"/>
      <p:bldP spid="38" grpId="0" animBg="1"/>
      <p:bldP spid="3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5410200"/>
            <a:ext cx="1977633" cy="14478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00200" y="-8653"/>
            <a:ext cx="8818144" cy="1728350"/>
            <a:chOff x="228598" y="67547"/>
            <a:chExt cx="8818144" cy="1728350"/>
          </a:xfrm>
        </p:grpSpPr>
        <p:sp>
          <p:nvSpPr>
            <p:cNvPr id="20" name="Rectangle 19"/>
            <p:cNvSpPr/>
            <p:nvPr/>
          </p:nvSpPr>
          <p:spPr>
            <a:xfrm>
              <a:off x="5584616" y="421509"/>
              <a:ext cx="914400" cy="100584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28598" y="67547"/>
              <a:ext cx="8818144" cy="1728350"/>
              <a:chOff x="228598" y="67547"/>
              <a:chExt cx="8818144" cy="172835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228598" y="152400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A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20963322">
                <a:off x="1150957" y="460328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 rot="317388">
                <a:off x="3512446" y="381779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481098" y="76200"/>
                <a:ext cx="914400" cy="10058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21268726">
                <a:off x="6624141" y="194056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 rot="3202443">
                <a:off x="8019645" y="835777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 rot="20963322">
                <a:off x="1217934" y="451675"/>
                <a:ext cx="914400" cy="1005840"/>
              </a:xfrm>
              <a:prstGeom prst="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I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317388">
                <a:off x="3579423" y="373126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4548075" y="67547"/>
                <a:ext cx="914400" cy="1005840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 rot="21268726">
                <a:off x="6691118" y="185403"/>
                <a:ext cx="914400" cy="1005840"/>
              </a:xfrm>
              <a:prstGeom prst="rect">
                <a:avLst/>
              </a:prstGeom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 rot="3202443">
                <a:off x="8086622" y="827124"/>
                <a:ext cx="914400" cy="100584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H</a:t>
                </a: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5651593" y="412856"/>
              <a:ext cx="914400" cy="100584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800" b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</a:p>
          </p:txBody>
        </p:sp>
      </p:grpSp>
      <p:sp>
        <p:nvSpPr>
          <p:cNvPr id="28" name="Horizontal Scroll 27"/>
          <p:cNvSpPr/>
          <p:nvPr/>
        </p:nvSpPr>
        <p:spPr>
          <a:xfrm>
            <a:off x="1667175" y="1711921"/>
            <a:ext cx="9102338" cy="3443796"/>
          </a:xfrm>
          <a:prstGeom prst="horizontalScroll">
            <a:avLst>
              <a:gd name="adj" fmla="val 1358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ctr">
              <a:lnSpc>
                <a:spcPct val="130000"/>
              </a:lnSpc>
            </a:pPr>
            <a:r>
              <a:rPr lang="en-US" sz="4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 6: </a:t>
            </a:r>
            <a:r>
              <a:rPr lang="en-US" sz="4800" b="1" i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 hãy tìm</a:t>
            </a:r>
          </a:p>
          <a:p>
            <a:pPr algn="ctr">
              <a:lnSpc>
                <a:spcPct val="130000"/>
              </a:lnSpc>
            </a:pPr>
            <a:r>
              <a:rPr lang="en-US" sz="6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“Tia IB”</a:t>
            </a:r>
          </a:p>
          <a:p>
            <a:pPr algn="ctr">
              <a:lnSpc>
                <a:spcPct val="130000"/>
              </a:lnSpc>
            </a:pPr>
            <a:endParaRPr lang="en-US" sz="4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30000"/>
              </a:lnSpc>
            </a:pPr>
            <a:endParaRPr lang="en-US" sz="4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ADECD7-9D1E-8A4B-80F3-5A2BD410764A}"/>
              </a:ext>
            </a:extLst>
          </p:cNvPr>
          <p:cNvSpPr/>
          <p:nvPr/>
        </p:nvSpPr>
        <p:spPr>
          <a:xfrm>
            <a:off x="4121846" y="5301066"/>
            <a:ext cx="914400" cy="10058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E2880B-2309-A354-D57C-CAB2FCB4C0C1}"/>
              </a:ext>
            </a:extLst>
          </p:cNvPr>
          <p:cNvSpPr/>
          <p:nvPr/>
        </p:nvSpPr>
        <p:spPr>
          <a:xfrm rot="388166">
            <a:off x="5148078" y="5549573"/>
            <a:ext cx="914400" cy="100584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1D9B494-48E4-CCDD-D794-3AF2959BB8F0}"/>
              </a:ext>
            </a:extLst>
          </p:cNvPr>
          <p:cNvSpPr/>
          <p:nvPr/>
        </p:nvSpPr>
        <p:spPr>
          <a:xfrm>
            <a:off x="7177898" y="5553586"/>
            <a:ext cx="914400" cy="10058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3FAABF-8008-AB17-747A-AD0CD3A00894}"/>
              </a:ext>
            </a:extLst>
          </p:cNvPr>
          <p:cNvSpPr/>
          <p:nvPr/>
        </p:nvSpPr>
        <p:spPr>
          <a:xfrm rot="21268726">
            <a:off x="8359455" y="5553586"/>
            <a:ext cx="914400" cy="100584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Ú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858BFF3-3FBD-48A1-DD4A-5E365A3DF207}"/>
              </a:ext>
            </a:extLst>
          </p:cNvPr>
          <p:cNvSpPr/>
          <p:nvPr/>
        </p:nvSpPr>
        <p:spPr>
          <a:xfrm rot="611777">
            <a:off x="9463898" y="5594260"/>
            <a:ext cx="914400" cy="10058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1BED35E3-993E-45B3-2A1C-6291574E4A96}"/>
              </a:ext>
            </a:extLst>
          </p:cNvPr>
          <p:cNvSpPr/>
          <p:nvPr/>
        </p:nvSpPr>
        <p:spPr>
          <a:xfrm rot="611777">
            <a:off x="9530875" y="5585607"/>
            <a:ext cx="914400" cy="10058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FD4866-60CB-C764-0B28-1765C14B2C98}"/>
              </a:ext>
            </a:extLst>
          </p:cNvPr>
          <p:cNvSpPr/>
          <p:nvPr/>
        </p:nvSpPr>
        <p:spPr>
          <a:xfrm rot="317388">
            <a:off x="10652844" y="5627243"/>
            <a:ext cx="914400" cy="10058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B1A7E85-6707-0E83-DC1B-D6314C7B6B6C}"/>
              </a:ext>
            </a:extLst>
          </p:cNvPr>
          <p:cNvSpPr/>
          <p:nvPr/>
        </p:nvSpPr>
        <p:spPr>
          <a:xfrm rot="317388">
            <a:off x="10719821" y="5618590"/>
            <a:ext cx="914400" cy="100584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38" name="Wave 37">
            <a:extLst>
              <a:ext uri="{FF2B5EF4-FFF2-40B4-BE49-F238E27FC236}">
                <a16:creationId xmlns:a16="http://schemas.microsoft.com/office/drawing/2014/main" id="{B49501BB-7F7F-CA85-11D1-853E31BC0FBA}"/>
              </a:ext>
            </a:extLst>
          </p:cNvPr>
          <p:cNvSpPr/>
          <p:nvPr/>
        </p:nvSpPr>
        <p:spPr>
          <a:xfrm>
            <a:off x="4693745" y="5231350"/>
            <a:ext cx="3398553" cy="1225471"/>
          </a:xfrm>
          <a:prstGeom prst="wave">
            <a:avLst>
              <a:gd name="adj1" fmla="val 12500"/>
              <a:gd name="adj2" fmla="val -2518"/>
            </a:avLst>
          </a:prstGeom>
          <a:solidFill>
            <a:srgbClr val="FFC000">
              <a:lumMod val="60000"/>
              <a:lumOff val="40000"/>
            </a:srgbClr>
          </a:solidFill>
          <a:ln w="12700" cap="flat" cmpd="sng" algn="ctr">
            <a:solidFill>
              <a:srgbClr val="FFC00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C163B6-FFEA-355D-1547-F5E87BD365C9}"/>
              </a:ext>
            </a:extLst>
          </p:cNvPr>
          <p:cNvSpPr txBox="1"/>
          <p:nvPr/>
        </p:nvSpPr>
        <p:spPr>
          <a:xfrm>
            <a:off x="4882196" y="5459364"/>
            <a:ext cx="37820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Hình 1 </a:t>
            </a:r>
          </a:p>
        </p:txBody>
      </p:sp>
      <p:pic>
        <p:nvPicPr>
          <p:cNvPr id="50" name="图片 1">
            <a:extLst>
              <a:ext uri="{FF2B5EF4-FFF2-40B4-BE49-F238E27FC236}">
                <a16:creationId xmlns:a16="http://schemas.microsoft.com/office/drawing/2014/main" id="{C61EEB9D-18BD-6406-738D-BC6B81483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98" b="98201" l="516" r="89673">
                        <a14:foregroundMark x1="20310" y1="30396" x2="9811" y2="26259"/>
                        <a14:foregroundMark x1="18933" y1="41187" x2="15318" y2="41367"/>
                        <a14:foregroundMark x1="17212" y1="50000" x2="10671" y2="55396"/>
                        <a14:foregroundMark x1="23236" y1="57734" x2="22203" y2="59173"/>
                        <a14:foregroundMark x1="33735" y1="26978" x2="29776" y2="22302"/>
                        <a14:foregroundMark x1="43201" y1="13129" x2="43201" y2="8453"/>
                        <a14:foregroundMark x1="50258" y1="19065" x2="50258" y2="16367"/>
                        <a14:foregroundMark x1="75559" y1="31835" x2="76420" y2="35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77136" y="4611196"/>
            <a:ext cx="1868748" cy="178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6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23" grpId="0" animBg="1"/>
      <p:bldP spid="30" grpId="0" animBg="1"/>
      <p:bldP spid="31" grpId="0" animBg="1"/>
      <p:bldP spid="38" grpId="0" animBg="1"/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5FBC96B-2977-664A-86D1-E24679146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65"/>
          <a:stretch/>
        </p:blipFill>
        <p:spPr>
          <a:xfrm>
            <a:off x="0" y="962627"/>
            <a:ext cx="5251036" cy="51943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77FEC2C-C20F-E640-ACB4-2344054A232D}"/>
              </a:ext>
            </a:extLst>
          </p:cNvPr>
          <p:cNvGrpSpPr/>
          <p:nvPr/>
        </p:nvGrpSpPr>
        <p:grpSpPr>
          <a:xfrm>
            <a:off x="525055" y="5216309"/>
            <a:ext cx="1014412" cy="414337"/>
            <a:chOff x="2843213" y="5216309"/>
            <a:chExt cx="1014412" cy="414337"/>
          </a:xfrm>
        </p:grpSpPr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A4DEE64C-5895-D04A-9579-0027BD39451E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9D06714F-502E-2941-9A31-6C2E0D1801C7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51BF521-0065-5842-9BB9-239FDDF44DE0}"/>
              </a:ext>
            </a:extLst>
          </p:cNvPr>
          <p:cNvSpPr/>
          <p:nvPr/>
        </p:nvSpPr>
        <p:spPr>
          <a:xfrm>
            <a:off x="1746212" y="5437766"/>
            <a:ext cx="528638" cy="18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image 102">
            <a:extLst>
              <a:ext uri="{FF2B5EF4-FFF2-40B4-BE49-F238E27FC236}">
                <a16:creationId xmlns:a16="http://schemas.microsoft.com/office/drawing/2014/main" id="{D9BD2F3C-9B1B-5C4D-9BFF-FACEE028AA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0000">
            <a:off x="5510336" y="1592403"/>
            <a:ext cx="933436" cy="69804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9BAC26F-8E0D-5A45-B6F3-140A01D894A2}"/>
              </a:ext>
            </a:extLst>
          </p:cNvPr>
          <p:cNvSpPr txBox="1"/>
          <p:nvPr/>
        </p:nvSpPr>
        <p:spPr>
          <a:xfrm>
            <a:off x="801846" y="3448781"/>
            <a:ext cx="33421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1" lang="en-US" altLang="zh-CN" sz="4800" b="1">
                <a:solidFill>
                  <a:srgbClr val="FFE7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BÀI TẬP VỀ NHÀ</a:t>
            </a:r>
            <a:endParaRPr kumimoji="1" lang="zh-CN" altLang="en-US" sz="4800" b="1" dirty="0">
              <a:solidFill>
                <a:srgbClr val="FFE7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B0902444-F8EA-3B43-AD06-C3A1A41E8B9F}"/>
              </a:ext>
            </a:extLst>
          </p:cNvPr>
          <p:cNvSpPr/>
          <p:nvPr/>
        </p:nvSpPr>
        <p:spPr>
          <a:xfrm>
            <a:off x="11856362" y="2316723"/>
            <a:ext cx="443433" cy="2486108"/>
          </a:xfrm>
          <a:prstGeom prst="rect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23485263-5793-914D-B9A4-4D9F31651E99}"/>
              </a:ext>
            </a:extLst>
          </p:cNvPr>
          <p:cNvSpPr/>
          <p:nvPr/>
        </p:nvSpPr>
        <p:spPr>
          <a:xfrm>
            <a:off x="10795608" y="542833"/>
            <a:ext cx="572351" cy="5723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2ACA08A-36FD-D54F-8725-56CB6121FD3A}"/>
              </a:ext>
            </a:extLst>
          </p:cNvPr>
          <p:cNvSpPr/>
          <p:nvPr/>
        </p:nvSpPr>
        <p:spPr>
          <a:xfrm>
            <a:off x="5289713" y="566769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5E07AAA2-24ED-6D4A-9F07-BBDE17B2F526}"/>
              </a:ext>
            </a:extLst>
          </p:cNvPr>
          <p:cNvSpPr/>
          <p:nvPr/>
        </p:nvSpPr>
        <p:spPr>
          <a:xfrm>
            <a:off x="10364533" y="6400794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28" name="Google Shape;458;p32">
            <a:extLst>
              <a:ext uri="{FF2B5EF4-FFF2-40B4-BE49-F238E27FC236}">
                <a16:creationId xmlns:a16="http://schemas.microsoft.com/office/drawing/2014/main" id="{88C85161-F257-490D-B109-3C1BCF72A16F}"/>
              </a:ext>
            </a:extLst>
          </p:cNvPr>
          <p:cNvGrpSpPr/>
          <p:nvPr/>
        </p:nvGrpSpPr>
        <p:grpSpPr>
          <a:xfrm>
            <a:off x="5468035" y="1681953"/>
            <a:ext cx="5922119" cy="3961050"/>
            <a:chOff x="254503" y="268253"/>
            <a:chExt cx="8511300" cy="4594800"/>
          </a:xfrm>
        </p:grpSpPr>
        <p:sp>
          <p:nvSpPr>
            <p:cNvPr id="29" name="Google Shape;459;p32">
              <a:extLst>
                <a:ext uri="{FF2B5EF4-FFF2-40B4-BE49-F238E27FC236}">
                  <a16:creationId xmlns:a16="http://schemas.microsoft.com/office/drawing/2014/main" id="{75C4D214-E142-4203-9CF5-02B042A8EE9D}"/>
                </a:ext>
              </a:extLst>
            </p:cNvPr>
            <p:cNvSpPr/>
            <p:nvPr/>
          </p:nvSpPr>
          <p:spPr>
            <a:xfrm rot="10800000" flipH="1">
              <a:off x="254503" y="268253"/>
              <a:ext cx="8511300" cy="4594800"/>
            </a:xfrm>
            <a:prstGeom prst="snip1Rect">
              <a:avLst>
                <a:gd name="adj" fmla="val 17909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460;p32">
              <a:extLst>
                <a:ext uri="{FF2B5EF4-FFF2-40B4-BE49-F238E27FC236}">
                  <a16:creationId xmlns:a16="http://schemas.microsoft.com/office/drawing/2014/main" id="{4D47D9EB-18AA-4EF2-B694-57EBBC8E4F9D}"/>
                </a:ext>
              </a:extLst>
            </p:cNvPr>
            <p:cNvSpPr/>
            <p:nvPr/>
          </p:nvSpPr>
          <p:spPr>
            <a:xfrm rot="5400000">
              <a:off x="7962550" y="4060577"/>
              <a:ext cx="825900" cy="776400"/>
            </a:xfrm>
            <a:prstGeom prst="rtTriangle">
              <a:avLst/>
            </a:prstGeom>
            <a:solidFill>
              <a:srgbClr val="F8F7E0"/>
            </a:solidFill>
            <a:ln w="285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Google Shape;1228;p50">
            <a:extLst>
              <a:ext uri="{FF2B5EF4-FFF2-40B4-BE49-F238E27FC236}">
                <a16:creationId xmlns:a16="http://schemas.microsoft.com/office/drawing/2014/main" id="{B0F91BEC-94AB-4158-B5B9-E44B80C99740}"/>
              </a:ext>
            </a:extLst>
          </p:cNvPr>
          <p:cNvSpPr/>
          <p:nvPr/>
        </p:nvSpPr>
        <p:spPr>
          <a:xfrm>
            <a:off x="4839344" y="1280047"/>
            <a:ext cx="1774376" cy="1130793"/>
          </a:xfrm>
          <a:custGeom>
            <a:avLst/>
            <a:gdLst/>
            <a:ahLst/>
            <a:cxnLst/>
            <a:rect l="l" t="t" r="r" b="b"/>
            <a:pathLst>
              <a:path w="21396" h="20063" extrusionOk="0">
                <a:moveTo>
                  <a:pt x="15419" y="0"/>
                </a:moveTo>
                <a:lnTo>
                  <a:pt x="191" y="12347"/>
                </a:lnTo>
                <a:cubicBezTo>
                  <a:pt x="24" y="12478"/>
                  <a:pt x="0" y="12716"/>
                  <a:pt x="131" y="12871"/>
                </a:cubicBezTo>
                <a:lnTo>
                  <a:pt x="369" y="13169"/>
                </a:lnTo>
                <a:cubicBezTo>
                  <a:pt x="444" y="13262"/>
                  <a:pt x="555" y="13311"/>
                  <a:pt x="668" y="13311"/>
                </a:cubicBezTo>
                <a:cubicBezTo>
                  <a:pt x="699" y="13311"/>
                  <a:pt x="731" y="13307"/>
                  <a:pt x="762" y="13300"/>
                </a:cubicBezTo>
                <a:lnTo>
                  <a:pt x="1024" y="13228"/>
                </a:lnTo>
                <a:cubicBezTo>
                  <a:pt x="1060" y="13218"/>
                  <a:pt x="1096" y="13213"/>
                  <a:pt x="1131" y="13213"/>
                </a:cubicBezTo>
                <a:cubicBezTo>
                  <a:pt x="1338" y="13213"/>
                  <a:pt x="1510" y="13383"/>
                  <a:pt x="1500" y="13597"/>
                </a:cubicBezTo>
                <a:lnTo>
                  <a:pt x="1476" y="14395"/>
                </a:lnTo>
                <a:cubicBezTo>
                  <a:pt x="1476" y="14478"/>
                  <a:pt x="1500" y="14562"/>
                  <a:pt x="1560" y="14633"/>
                </a:cubicBezTo>
                <a:lnTo>
                  <a:pt x="2262" y="15502"/>
                </a:lnTo>
                <a:cubicBezTo>
                  <a:pt x="2333" y="15589"/>
                  <a:pt x="2445" y="15639"/>
                  <a:pt x="2558" y="15639"/>
                </a:cubicBezTo>
                <a:cubicBezTo>
                  <a:pt x="2616" y="15639"/>
                  <a:pt x="2674" y="15626"/>
                  <a:pt x="2727" y="15597"/>
                </a:cubicBezTo>
                <a:cubicBezTo>
                  <a:pt x="2782" y="15569"/>
                  <a:pt x="2839" y="15555"/>
                  <a:pt x="2896" y="15555"/>
                </a:cubicBezTo>
                <a:cubicBezTo>
                  <a:pt x="3097" y="15555"/>
                  <a:pt x="3281" y="15722"/>
                  <a:pt x="3262" y="15955"/>
                </a:cubicBezTo>
                <a:lnTo>
                  <a:pt x="3239" y="16550"/>
                </a:lnTo>
                <a:cubicBezTo>
                  <a:pt x="3239" y="16645"/>
                  <a:pt x="3262" y="16740"/>
                  <a:pt x="3334" y="16812"/>
                </a:cubicBezTo>
                <a:lnTo>
                  <a:pt x="3953" y="17574"/>
                </a:lnTo>
                <a:cubicBezTo>
                  <a:pt x="4022" y="17671"/>
                  <a:pt x="4132" y="17720"/>
                  <a:pt x="4243" y="17720"/>
                </a:cubicBezTo>
                <a:cubicBezTo>
                  <a:pt x="4321" y="17720"/>
                  <a:pt x="4400" y="17695"/>
                  <a:pt x="4465" y="17645"/>
                </a:cubicBezTo>
                <a:lnTo>
                  <a:pt x="4513" y="17610"/>
                </a:lnTo>
                <a:cubicBezTo>
                  <a:pt x="4587" y="17547"/>
                  <a:pt x="4671" y="17520"/>
                  <a:pt x="4751" y="17520"/>
                </a:cubicBezTo>
                <a:cubicBezTo>
                  <a:pt x="4980" y="17520"/>
                  <a:pt x="5187" y="17739"/>
                  <a:pt x="5108" y="18002"/>
                </a:cubicBezTo>
                <a:lnTo>
                  <a:pt x="4953" y="18550"/>
                </a:lnTo>
                <a:cubicBezTo>
                  <a:pt x="4929" y="18669"/>
                  <a:pt x="4953" y="18800"/>
                  <a:pt x="5024" y="18895"/>
                </a:cubicBezTo>
                <a:lnTo>
                  <a:pt x="5191" y="19098"/>
                </a:lnTo>
                <a:lnTo>
                  <a:pt x="5453" y="18943"/>
                </a:lnTo>
                <a:cubicBezTo>
                  <a:pt x="5512" y="18910"/>
                  <a:pt x="5574" y="18895"/>
                  <a:pt x="5635" y="18895"/>
                </a:cubicBezTo>
                <a:cubicBezTo>
                  <a:pt x="5857" y="18895"/>
                  <a:pt x="6059" y="19096"/>
                  <a:pt x="6013" y="19348"/>
                </a:cubicBezTo>
                <a:lnTo>
                  <a:pt x="5894" y="19955"/>
                </a:lnTo>
                <a:lnTo>
                  <a:pt x="5977" y="20062"/>
                </a:lnTo>
                <a:lnTo>
                  <a:pt x="21217" y="7715"/>
                </a:lnTo>
                <a:cubicBezTo>
                  <a:pt x="21372" y="7585"/>
                  <a:pt x="21396" y="7346"/>
                  <a:pt x="21265" y="7180"/>
                </a:cubicBezTo>
                <a:lnTo>
                  <a:pt x="21050" y="6918"/>
                </a:lnTo>
                <a:cubicBezTo>
                  <a:pt x="20979" y="6820"/>
                  <a:pt x="20868" y="6769"/>
                  <a:pt x="20757" y="6769"/>
                </a:cubicBezTo>
                <a:cubicBezTo>
                  <a:pt x="20720" y="6769"/>
                  <a:pt x="20682" y="6775"/>
                  <a:pt x="20645" y="6787"/>
                </a:cubicBezTo>
                <a:lnTo>
                  <a:pt x="19848" y="7049"/>
                </a:lnTo>
                <a:cubicBezTo>
                  <a:pt x="19810" y="7061"/>
                  <a:pt x="19772" y="7066"/>
                  <a:pt x="19735" y="7066"/>
                </a:cubicBezTo>
                <a:cubicBezTo>
                  <a:pt x="19514" y="7066"/>
                  <a:pt x="19319" y="6867"/>
                  <a:pt x="19360" y="6632"/>
                </a:cubicBezTo>
                <a:lnTo>
                  <a:pt x="19586" y="5310"/>
                </a:lnTo>
                <a:cubicBezTo>
                  <a:pt x="19598" y="5203"/>
                  <a:pt x="19574" y="5096"/>
                  <a:pt x="19502" y="5013"/>
                </a:cubicBezTo>
                <a:lnTo>
                  <a:pt x="19276" y="4763"/>
                </a:lnTo>
                <a:cubicBezTo>
                  <a:pt x="19208" y="4669"/>
                  <a:pt x="19098" y="4618"/>
                  <a:pt x="18989" y="4618"/>
                </a:cubicBezTo>
                <a:cubicBezTo>
                  <a:pt x="18944" y="4618"/>
                  <a:pt x="18901" y="4627"/>
                  <a:pt x="18860" y="4644"/>
                </a:cubicBezTo>
                <a:lnTo>
                  <a:pt x="18490" y="4787"/>
                </a:lnTo>
                <a:cubicBezTo>
                  <a:pt x="18445" y="4805"/>
                  <a:pt x="18399" y="4814"/>
                  <a:pt x="18354" y="4814"/>
                </a:cubicBezTo>
                <a:cubicBezTo>
                  <a:pt x="18140" y="4814"/>
                  <a:pt x="17951" y="4618"/>
                  <a:pt x="17990" y="4382"/>
                </a:cubicBezTo>
                <a:lnTo>
                  <a:pt x="18109" y="3501"/>
                </a:lnTo>
                <a:cubicBezTo>
                  <a:pt x="18121" y="3405"/>
                  <a:pt x="18098" y="3298"/>
                  <a:pt x="18038" y="3215"/>
                </a:cubicBezTo>
                <a:lnTo>
                  <a:pt x="17633" y="2715"/>
                </a:lnTo>
                <a:cubicBezTo>
                  <a:pt x="17559" y="2626"/>
                  <a:pt x="17448" y="2578"/>
                  <a:pt x="17337" y="2578"/>
                </a:cubicBezTo>
                <a:cubicBezTo>
                  <a:pt x="17270" y="2578"/>
                  <a:pt x="17203" y="2596"/>
                  <a:pt x="17145" y="2632"/>
                </a:cubicBezTo>
                <a:lnTo>
                  <a:pt x="16883" y="2798"/>
                </a:lnTo>
                <a:cubicBezTo>
                  <a:pt x="16816" y="2840"/>
                  <a:pt x="16747" y="2858"/>
                  <a:pt x="16682" y="2858"/>
                </a:cubicBezTo>
                <a:cubicBezTo>
                  <a:pt x="16409" y="2858"/>
                  <a:pt x="16189" y="2543"/>
                  <a:pt x="16371" y="2274"/>
                </a:cubicBezTo>
                <a:lnTo>
                  <a:pt x="16776" y="1667"/>
                </a:lnTo>
                <a:lnTo>
                  <a:pt x="16538" y="1369"/>
                </a:lnTo>
                <a:lnTo>
                  <a:pt x="15728" y="1929"/>
                </a:lnTo>
                <a:cubicBezTo>
                  <a:pt x="15658" y="1978"/>
                  <a:pt x="15584" y="2000"/>
                  <a:pt x="15514" y="2000"/>
                </a:cubicBezTo>
                <a:cubicBezTo>
                  <a:pt x="15259" y="2000"/>
                  <a:pt x="15043" y="1720"/>
                  <a:pt x="15192" y="1441"/>
                </a:cubicBezTo>
                <a:lnTo>
                  <a:pt x="15633" y="619"/>
                </a:lnTo>
                <a:cubicBezTo>
                  <a:pt x="15704" y="477"/>
                  <a:pt x="15692" y="322"/>
                  <a:pt x="15597" y="203"/>
                </a:cubicBezTo>
                <a:lnTo>
                  <a:pt x="15419" y="0"/>
                </a:lnTo>
                <a:close/>
              </a:path>
            </a:pathLst>
          </a:custGeom>
          <a:solidFill>
            <a:srgbClr val="5263BD">
              <a:alpha val="438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8D34C46-354D-D142-8C7F-8AB8DC9B03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0000">
            <a:off x="4605993" y="4815074"/>
            <a:ext cx="602779" cy="17679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B6B944-976C-4635-B816-4619B031790F}"/>
              </a:ext>
            </a:extLst>
          </p:cNvPr>
          <p:cNvSpPr txBox="1"/>
          <p:nvPr/>
        </p:nvSpPr>
        <p:spPr>
          <a:xfrm>
            <a:off x="5564399" y="2150899"/>
            <a:ext cx="5719845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lý thuyết và xem lại </a:t>
            </a:r>
          </a:p>
          <a:p>
            <a:pPr>
              <a:lnSpc>
                <a:spcPct val="150000"/>
              </a:lnSpc>
            </a:pP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    bài học.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Bài tập: Bài 1, 2 – SGK trang 92.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Đọc trước mục II – SGK trang 90. </a:t>
            </a:r>
          </a:p>
        </p:txBody>
      </p:sp>
    </p:spTree>
    <p:extLst>
      <p:ext uri="{BB962C8B-B14F-4D97-AF65-F5344CB8AC3E}">
        <p14:creationId xmlns:p14="http://schemas.microsoft.com/office/powerpoint/2010/main" val="585494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B66F0AE-7D13-4D31-BC77-F1FEB3C324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773228" cy="6855520"/>
          </a:xfrm>
          <a:prstGeom prst="rect">
            <a:avLst/>
          </a:prstGeom>
        </p:spPr>
      </p:pic>
      <p:pic>
        <p:nvPicPr>
          <p:cNvPr id="2" name="5c74e400cfa8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71645" y="1735487"/>
            <a:ext cx="609380" cy="6093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70207" y="1023892"/>
            <a:ext cx="9251586" cy="3778645"/>
          </a:xfrm>
          <a:prstGeom prst="rect">
            <a:avLst/>
          </a:prstGeom>
          <a:noFill/>
        </p:spPr>
        <p:txBody>
          <a:bodyPr wrap="square" lIns="91403" tIns="45701" rIns="91403" bIns="45701" numCol="1">
            <a:prstTxWarp prst="textCanUp">
              <a:avLst/>
            </a:prstTxWarp>
            <a:spAutoFit/>
          </a:bodyPr>
          <a:lstStyle/>
          <a:p>
            <a:pPr algn="ctr" defTabSz="913990"/>
            <a:r>
              <a:rPr lang="en-US" altLang="zh-CN" sz="6698" b="1" cap="all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egoe UI Black" pitchFamily="34" charset="0"/>
                <a:ea typeface="Segoe UI Black" pitchFamily="34" charset="0"/>
                <a:cs typeface="+mn-ea"/>
                <a:sym typeface="+mn-lt"/>
              </a:rPr>
              <a:t>Cảm ơn quý thầy cô VÀ CÁC EM </a:t>
            </a:r>
          </a:p>
          <a:p>
            <a:pPr algn="ctr" defTabSz="913990"/>
            <a:r>
              <a:rPr lang="en-US" altLang="zh-CN" sz="6698" b="1" cap="all">
                <a:ln w="9000" cmpd="sng">
                  <a:solidFill>
                    <a:srgbClr val="FFC000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FC000">
                        <a:shade val="20000"/>
                        <a:satMod val="245000"/>
                      </a:srgbClr>
                    </a:gs>
                    <a:gs pos="43000">
                      <a:srgbClr val="FFC000">
                        <a:satMod val="255000"/>
                      </a:srgbClr>
                    </a:gs>
                    <a:gs pos="48000">
                      <a:srgbClr val="FFC000">
                        <a:shade val="85000"/>
                        <a:satMod val="255000"/>
                      </a:srgbClr>
                    </a:gs>
                    <a:gs pos="100000">
                      <a:srgbClr val="FFC000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egoe UI Black" pitchFamily="34" charset="0"/>
                <a:ea typeface="Segoe UI Black" pitchFamily="34" charset="0"/>
                <a:cs typeface="+mn-ea"/>
                <a:sym typeface="+mn-lt"/>
              </a:rPr>
              <a:t>HỌC SINH </a:t>
            </a:r>
            <a:endParaRPr lang="vi-VN" sz="6698" b="1" cap="all">
              <a:ln w="9000" cmpd="sng">
                <a:solidFill>
                  <a:srgbClr val="FFC000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FFC000">
                      <a:shade val="20000"/>
                      <a:satMod val="245000"/>
                    </a:srgbClr>
                  </a:gs>
                  <a:gs pos="43000">
                    <a:srgbClr val="FFC000">
                      <a:satMod val="255000"/>
                    </a:srgbClr>
                  </a:gs>
                  <a:gs pos="48000">
                    <a:srgbClr val="FFC000">
                      <a:shade val="85000"/>
                      <a:satMod val="255000"/>
                    </a:srgbClr>
                  </a:gs>
                  <a:gs pos="100000">
                    <a:srgbClr val="FFC000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华康方圆体W7"/>
            </a:endParaRPr>
          </a:p>
        </p:txBody>
      </p:sp>
    </p:spTree>
    <p:extLst>
      <p:ext uri="{BB962C8B-B14F-4D97-AF65-F5344CB8AC3E}">
        <p14:creationId xmlns:p14="http://schemas.microsoft.com/office/powerpoint/2010/main" val="318104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  <p:sndAc>
          <p:stSnd>
            <p:snd r:embed="rId5" name="applause.wav"/>
          </p:stSnd>
        </p:sndAc>
      </p:transition>
    </mc:Choice>
    <mc:Fallback xmlns="">
      <p:transition spd="slow">
        <p:random/>
        <p:sndAc>
          <p:stSnd>
            <p:snd r:embed="rId8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Tia laser là gì? Tại sao phải dùng kính chống tia laser ?">
            <a:extLst>
              <a:ext uri="{FF2B5EF4-FFF2-40B4-BE49-F238E27FC236}">
                <a16:creationId xmlns:a16="http://schemas.microsoft.com/office/drawing/2014/main" id="{9E68C91E-FE99-25E8-6AF2-10BFB59D0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4" r="12013"/>
          <a:stretch/>
        </p:blipFill>
        <p:spPr bwMode="auto">
          <a:xfrm flipH="1">
            <a:off x="2936605" y="1119680"/>
            <a:ext cx="6627272" cy="4618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57B4C4AF-A326-3730-F8EC-15CB34355906}"/>
              </a:ext>
            </a:extLst>
          </p:cNvPr>
          <p:cNvSpPr/>
          <p:nvPr/>
        </p:nvSpPr>
        <p:spPr>
          <a:xfrm>
            <a:off x="410548" y="403723"/>
            <a:ext cx="11383346" cy="5997077"/>
          </a:xfrm>
          <a:prstGeom prst="roundRect">
            <a:avLst/>
          </a:prstGeom>
          <a:noFill/>
          <a:ln w="25400" cap="flat" cmpd="sng" algn="ctr">
            <a:solidFill>
              <a:schemeClr val="accent2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9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45DF49C-20C9-C43F-5B07-37D99DF9E852}"/>
              </a:ext>
            </a:extLst>
          </p:cNvPr>
          <p:cNvSpPr txBox="1">
            <a:spLocks/>
          </p:cNvSpPr>
          <p:nvPr/>
        </p:nvSpPr>
        <p:spPr>
          <a:xfrm>
            <a:off x="4647376" y="61250"/>
            <a:ext cx="3684861" cy="56133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121902" tIns="60952" rIns="121902" bIns="60952" rtlCol="0" anchor="ctr">
            <a:noAutofit/>
          </a:bodyPr>
          <a:lstStyle>
            <a:lvl1pPr algn="ctr" defTabSz="1219012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01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Toán học &amp; Đời sống</a:t>
            </a:r>
            <a:endParaRPr kumimoji="0" lang="vi-VN" sz="2800" b="1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F3A6B7DF-816E-7EAF-DAFA-7FD569528C4F}"/>
              </a:ext>
            </a:extLst>
          </p:cNvPr>
          <p:cNvSpPr/>
          <p:nvPr/>
        </p:nvSpPr>
        <p:spPr>
          <a:xfrm>
            <a:off x="2307685" y="797485"/>
            <a:ext cx="1566502" cy="980292"/>
          </a:xfrm>
          <a:prstGeom prst="cloud">
            <a:avLst/>
          </a:prstGeom>
          <a:solidFill>
            <a:srgbClr val="9BDD2F"/>
          </a:solidFill>
          <a:ln w="25400" cap="flat" cmpd="sng" algn="ctr">
            <a:solidFill>
              <a:srgbClr val="286228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30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02A805-1692-5041-B9B9-EA25CF05B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4177" y="3753738"/>
            <a:ext cx="3221878" cy="32283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1CC37F7-2AE3-2A57-5004-9A0D83CC5F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877" y="3758383"/>
            <a:ext cx="3094742" cy="3223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28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FF875E-A410-C5AF-7E5F-4ACCE2DCD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4342">
            <a:off x="199914" y="682916"/>
            <a:ext cx="1782352" cy="1702128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45000" endPos="8000" dist="50800" dir="5400000" sy="-100000" algn="bl" rotWithShape="0"/>
          </a:effectLst>
        </p:spPr>
      </p:pic>
      <p:grpSp>
        <p:nvGrpSpPr>
          <p:cNvPr id="72" name="Google Shape;927;p43">
            <a:extLst>
              <a:ext uri="{FF2B5EF4-FFF2-40B4-BE49-F238E27FC236}">
                <a16:creationId xmlns:a16="http://schemas.microsoft.com/office/drawing/2014/main" id="{77F1AC55-9F0D-AA12-C3D1-F22E44779695}"/>
              </a:ext>
            </a:extLst>
          </p:cNvPr>
          <p:cNvGrpSpPr/>
          <p:nvPr/>
        </p:nvGrpSpPr>
        <p:grpSpPr>
          <a:xfrm rot="913180">
            <a:off x="10571739" y="846916"/>
            <a:ext cx="1129646" cy="1473159"/>
            <a:chOff x="6662225" y="1139925"/>
            <a:chExt cx="1453177" cy="1855427"/>
          </a:xfrm>
        </p:grpSpPr>
        <p:sp>
          <p:nvSpPr>
            <p:cNvPr id="73" name="Google Shape;928;p43">
              <a:extLst>
                <a:ext uri="{FF2B5EF4-FFF2-40B4-BE49-F238E27FC236}">
                  <a16:creationId xmlns:a16="http://schemas.microsoft.com/office/drawing/2014/main" id="{AAEFA7D3-3EE1-B16A-6D8D-74DE1C83A8F8}"/>
                </a:ext>
              </a:extLst>
            </p:cNvPr>
            <p:cNvSpPr/>
            <p:nvPr/>
          </p:nvSpPr>
          <p:spPr>
            <a:xfrm>
              <a:off x="6662225" y="1142527"/>
              <a:ext cx="1451177" cy="1852825"/>
            </a:xfrm>
            <a:custGeom>
              <a:avLst/>
              <a:gdLst/>
              <a:ahLst/>
              <a:cxnLst/>
              <a:rect l="l" t="t" r="r" b="b"/>
              <a:pathLst>
                <a:path w="43494" h="55532" extrusionOk="0">
                  <a:moveTo>
                    <a:pt x="38277" y="1"/>
                  </a:moveTo>
                  <a:cubicBezTo>
                    <a:pt x="38226" y="1"/>
                    <a:pt x="38175" y="2"/>
                    <a:pt x="38124" y="6"/>
                  </a:cubicBezTo>
                  <a:lnTo>
                    <a:pt x="21241" y="994"/>
                  </a:lnTo>
                  <a:lnTo>
                    <a:pt x="4358" y="1982"/>
                  </a:lnTo>
                  <a:lnTo>
                    <a:pt x="4310" y="1982"/>
                  </a:lnTo>
                  <a:cubicBezTo>
                    <a:pt x="1869" y="2137"/>
                    <a:pt x="0" y="3518"/>
                    <a:pt x="143" y="5792"/>
                  </a:cubicBezTo>
                  <a:lnTo>
                    <a:pt x="655" y="14519"/>
                  </a:lnTo>
                  <a:lnTo>
                    <a:pt x="1179" y="23258"/>
                  </a:lnTo>
                  <a:cubicBezTo>
                    <a:pt x="1179" y="23282"/>
                    <a:pt x="1191" y="23306"/>
                    <a:pt x="1191" y="23330"/>
                  </a:cubicBezTo>
                  <a:cubicBezTo>
                    <a:pt x="1203" y="23354"/>
                    <a:pt x="2084" y="37843"/>
                    <a:pt x="2084" y="37843"/>
                  </a:cubicBezTo>
                  <a:lnTo>
                    <a:pt x="2929" y="52286"/>
                  </a:lnTo>
                  <a:cubicBezTo>
                    <a:pt x="3032" y="54118"/>
                    <a:pt x="4544" y="55531"/>
                    <a:pt x="6354" y="55531"/>
                  </a:cubicBezTo>
                  <a:cubicBezTo>
                    <a:pt x="6426" y="55531"/>
                    <a:pt x="6499" y="55529"/>
                    <a:pt x="6572" y="55524"/>
                  </a:cubicBezTo>
                  <a:lnTo>
                    <a:pt x="22467" y="54607"/>
                  </a:lnTo>
                  <a:lnTo>
                    <a:pt x="38350" y="53667"/>
                  </a:lnTo>
                  <a:cubicBezTo>
                    <a:pt x="40660" y="53524"/>
                    <a:pt x="42101" y="51833"/>
                    <a:pt x="42565" y="51309"/>
                  </a:cubicBezTo>
                  <a:cubicBezTo>
                    <a:pt x="43184" y="50631"/>
                    <a:pt x="43494" y="49726"/>
                    <a:pt x="43434" y="48809"/>
                  </a:cubicBezTo>
                  <a:lnTo>
                    <a:pt x="42077" y="25568"/>
                  </a:lnTo>
                  <a:lnTo>
                    <a:pt x="40719" y="2315"/>
                  </a:lnTo>
                  <a:cubicBezTo>
                    <a:pt x="40639" y="1009"/>
                    <a:pt x="39567" y="1"/>
                    <a:pt x="38277" y="1"/>
                  </a:cubicBezTo>
                  <a:close/>
                </a:path>
              </a:pathLst>
            </a:custGeom>
            <a:solidFill>
              <a:srgbClr val="143E63"/>
            </a:solidFill>
            <a:ln w="5350" cap="flat" cmpd="sng">
              <a:solidFill>
                <a:srgbClr val="143E6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929;p43">
              <a:extLst>
                <a:ext uri="{FF2B5EF4-FFF2-40B4-BE49-F238E27FC236}">
                  <a16:creationId xmlns:a16="http://schemas.microsoft.com/office/drawing/2014/main" id="{9134B782-E241-4C4E-968D-24ABF6FD2296}"/>
                </a:ext>
              </a:extLst>
            </p:cNvPr>
            <p:cNvSpPr/>
            <p:nvPr/>
          </p:nvSpPr>
          <p:spPr>
            <a:xfrm>
              <a:off x="6727752" y="1142527"/>
              <a:ext cx="1387650" cy="1813054"/>
            </a:xfrm>
            <a:custGeom>
              <a:avLst/>
              <a:gdLst/>
              <a:ahLst/>
              <a:cxnLst/>
              <a:rect l="l" t="t" r="r" b="b"/>
              <a:pathLst>
                <a:path w="41590" h="54340" extrusionOk="0">
                  <a:moveTo>
                    <a:pt x="36313" y="1"/>
                  </a:moveTo>
                  <a:cubicBezTo>
                    <a:pt x="36262" y="1"/>
                    <a:pt x="36211" y="2"/>
                    <a:pt x="36160" y="6"/>
                  </a:cubicBezTo>
                  <a:lnTo>
                    <a:pt x="2394" y="1982"/>
                  </a:lnTo>
                  <a:cubicBezTo>
                    <a:pt x="1036" y="2065"/>
                    <a:pt x="1" y="3220"/>
                    <a:pt x="72" y="4589"/>
                  </a:cubicBezTo>
                  <a:lnTo>
                    <a:pt x="2787" y="51083"/>
                  </a:lnTo>
                  <a:cubicBezTo>
                    <a:pt x="2890" y="52922"/>
                    <a:pt x="4424" y="54339"/>
                    <a:pt x="6244" y="54339"/>
                  </a:cubicBezTo>
                  <a:cubicBezTo>
                    <a:pt x="6310" y="54339"/>
                    <a:pt x="6376" y="54337"/>
                    <a:pt x="6442" y="54334"/>
                  </a:cubicBezTo>
                  <a:lnTo>
                    <a:pt x="38232" y="52464"/>
                  </a:lnTo>
                  <a:cubicBezTo>
                    <a:pt x="40137" y="52357"/>
                    <a:pt x="41589" y="50714"/>
                    <a:pt x="41470" y="48809"/>
                  </a:cubicBezTo>
                  <a:lnTo>
                    <a:pt x="38755" y="2315"/>
                  </a:lnTo>
                  <a:cubicBezTo>
                    <a:pt x="38675" y="1009"/>
                    <a:pt x="37603" y="1"/>
                    <a:pt x="36313" y="1"/>
                  </a:cubicBezTo>
                  <a:close/>
                </a:path>
              </a:pathLst>
            </a:custGeom>
            <a:solidFill>
              <a:srgbClr val="34679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Google Shape;930;p43">
              <a:extLst>
                <a:ext uri="{FF2B5EF4-FFF2-40B4-BE49-F238E27FC236}">
                  <a16:creationId xmlns:a16="http://schemas.microsoft.com/office/drawing/2014/main" id="{54B29761-018F-2ADE-B7AB-7B9B12DE8D18}"/>
                </a:ext>
              </a:extLst>
            </p:cNvPr>
            <p:cNvSpPr/>
            <p:nvPr/>
          </p:nvSpPr>
          <p:spPr>
            <a:xfrm>
              <a:off x="6725784" y="1139925"/>
              <a:ext cx="1332398" cy="826718"/>
            </a:xfrm>
            <a:custGeom>
              <a:avLst/>
              <a:gdLst/>
              <a:ahLst/>
              <a:cxnLst/>
              <a:rect l="l" t="t" r="r" b="b"/>
              <a:pathLst>
                <a:path w="39934" h="24778" fill="none" extrusionOk="0">
                  <a:moveTo>
                    <a:pt x="39791" y="19860"/>
                  </a:moveTo>
                  <a:cubicBezTo>
                    <a:pt x="39934" y="22515"/>
                    <a:pt x="1262" y="24777"/>
                    <a:pt x="1107" y="22122"/>
                  </a:cubicBezTo>
                  <a:lnTo>
                    <a:pt x="83" y="4667"/>
                  </a:lnTo>
                  <a:cubicBezTo>
                    <a:pt x="0" y="3310"/>
                    <a:pt x="1036" y="2143"/>
                    <a:pt x="2405" y="2060"/>
                  </a:cubicBezTo>
                  <a:lnTo>
                    <a:pt x="36171" y="84"/>
                  </a:lnTo>
                  <a:cubicBezTo>
                    <a:pt x="37517" y="0"/>
                    <a:pt x="38683" y="1036"/>
                    <a:pt x="38767" y="2393"/>
                  </a:cubicBezTo>
                  <a:close/>
                </a:path>
              </a:pathLst>
            </a:custGeom>
            <a:noFill/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Google Shape;931;p43">
              <a:extLst>
                <a:ext uri="{FF2B5EF4-FFF2-40B4-BE49-F238E27FC236}">
                  <a16:creationId xmlns:a16="http://schemas.microsoft.com/office/drawing/2014/main" id="{BC3D06ED-439B-1147-A865-8EE6E8637A19}"/>
                </a:ext>
              </a:extLst>
            </p:cNvPr>
            <p:cNvSpPr/>
            <p:nvPr/>
          </p:nvSpPr>
          <p:spPr>
            <a:xfrm>
              <a:off x="6778599" y="1189404"/>
              <a:ext cx="1218023" cy="606075"/>
            </a:xfrm>
            <a:custGeom>
              <a:avLst/>
              <a:gdLst/>
              <a:ahLst/>
              <a:cxnLst/>
              <a:rect l="l" t="t" r="r" b="b"/>
              <a:pathLst>
                <a:path w="36506" h="18165" extrusionOk="0">
                  <a:moveTo>
                    <a:pt x="33478" y="0"/>
                  </a:moveTo>
                  <a:cubicBezTo>
                    <a:pt x="33428" y="0"/>
                    <a:pt x="33377" y="2"/>
                    <a:pt x="33326" y="5"/>
                  </a:cubicBezTo>
                  <a:lnTo>
                    <a:pt x="2203" y="1827"/>
                  </a:lnTo>
                  <a:cubicBezTo>
                    <a:pt x="953" y="1899"/>
                    <a:pt x="1" y="2970"/>
                    <a:pt x="72" y="4220"/>
                  </a:cubicBezTo>
                  <a:lnTo>
                    <a:pt x="822" y="16972"/>
                  </a:lnTo>
                  <a:cubicBezTo>
                    <a:pt x="857" y="17641"/>
                    <a:pt x="1416" y="18164"/>
                    <a:pt x="2089" y="18164"/>
                  </a:cubicBezTo>
                  <a:cubicBezTo>
                    <a:pt x="2111" y="18164"/>
                    <a:pt x="2133" y="18164"/>
                    <a:pt x="2156" y="18162"/>
                  </a:cubicBezTo>
                  <a:lnTo>
                    <a:pt x="35279" y="16210"/>
                  </a:lnTo>
                  <a:cubicBezTo>
                    <a:pt x="35981" y="16174"/>
                    <a:pt x="36505" y="15567"/>
                    <a:pt x="36469" y="14876"/>
                  </a:cubicBezTo>
                  <a:lnTo>
                    <a:pt x="35731" y="2137"/>
                  </a:lnTo>
                  <a:cubicBezTo>
                    <a:pt x="35663" y="926"/>
                    <a:pt x="34663" y="0"/>
                    <a:pt x="33478" y="0"/>
                  </a:cubicBezTo>
                  <a:close/>
                </a:path>
              </a:pathLst>
            </a:custGeom>
            <a:solidFill>
              <a:srgbClr val="143E63"/>
            </a:solidFill>
            <a:ln w="9525" cap="flat" cmpd="sng">
              <a:solidFill>
                <a:srgbClr val="143E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Google Shape;932;p43">
              <a:extLst>
                <a:ext uri="{FF2B5EF4-FFF2-40B4-BE49-F238E27FC236}">
                  <a16:creationId xmlns:a16="http://schemas.microsoft.com/office/drawing/2014/main" id="{061FC300-C4B1-22C4-4B22-DBC2DA6D3FD1}"/>
                </a:ext>
              </a:extLst>
            </p:cNvPr>
            <p:cNvSpPr/>
            <p:nvPr/>
          </p:nvSpPr>
          <p:spPr>
            <a:xfrm>
              <a:off x="6895373" y="204399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5" y="0"/>
                  </a:moveTo>
                  <a:cubicBezTo>
                    <a:pt x="4422" y="0"/>
                    <a:pt x="4408" y="1"/>
                    <a:pt x="4394" y="2"/>
                  </a:cubicBezTo>
                  <a:lnTo>
                    <a:pt x="537" y="240"/>
                  </a:lnTo>
                  <a:cubicBezTo>
                    <a:pt x="227" y="264"/>
                    <a:pt x="1" y="526"/>
                    <a:pt x="25" y="823"/>
                  </a:cubicBezTo>
                  <a:lnTo>
                    <a:pt x="263" y="4681"/>
                  </a:lnTo>
                  <a:cubicBezTo>
                    <a:pt x="275" y="4983"/>
                    <a:pt x="524" y="5205"/>
                    <a:pt x="823" y="5205"/>
                  </a:cubicBezTo>
                  <a:cubicBezTo>
                    <a:pt x="831" y="5205"/>
                    <a:pt x="839" y="5205"/>
                    <a:pt x="846" y="5205"/>
                  </a:cubicBezTo>
                  <a:lnTo>
                    <a:pt x="4704" y="4967"/>
                  </a:lnTo>
                  <a:cubicBezTo>
                    <a:pt x="5002" y="4943"/>
                    <a:pt x="5240" y="4681"/>
                    <a:pt x="5216" y="4371"/>
                  </a:cubicBezTo>
                  <a:lnTo>
                    <a:pt x="4978" y="526"/>
                  </a:lnTo>
                  <a:cubicBezTo>
                    <a:pt x="4955" y="230"/>
                    <a:pt x="4716" y="0"/>
                    <a:pt x="443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933;p43">
              <a:extLst>
                <a:ext uri="{FF2B5EF4-FFF2-40B4-BE49-F238E27FC236}">
                  <a16:creationId xmlns:a16="http://schemas.microsoft.com/office/drawing/2014/main" id="{4284FE32-906C-18F9-A491-D52912B7FED0}"/>
                </a:ext>
              </a:extLst>
            </p:cNvPr>
            <p:cNvSpPr/>
            <p:nvPr/>
          </p:nvSpPr>
          <p:spPr>
            <a:xfrm>
              <a:off x="6909286" y="2265295"/>
              <a:ext cx="174432" cy="173631"/>
            </a:xfrm>
            <a:custGeom>
              <a:avLst/>
              <a:gdLst/>
              <a:ahLst/>
              <a:cxnLst/>
              <a:rect l="l" t="t" r="r" b="b"/>
              <a:pathLst>
                <a:path w="5228" h="5204" extrusionOk="0">
                  <a:moveTo>
                    <a:pt x="4406" y="0"/>
                  </a:moveTo>
                  <a:cubicBezTo>
                    <a:pt x="4398" y="0"/>
                    <a:pt x="4390" y="0"/>
                    <a:pt x="4382" y="1"/>
                  </a:cubicBezTo>
                  <a:lnTo>
                    <a:pt x="536" y="239"/>
                  </a:lnTo>
                  <a:cubicBezTo>
                    <a:pt x="227" y="262"/>
                    <a:pt x="1" y="524"/>
                    <a:pt x="13" y="834"/>
                  </a:cubicBezTo>
                  <a:lnTo>
                    <a:pt x="251" y="4680"/>
                  </a:lnTo>
                  <a:cubicBezTo>
                    <a:pt x="274" y="4981"/>
                    <a:pt x="523" y="5204"/>
                    <a:pt x="812" y="5204"/>
                  </a:cubicBezTo>
                  <a:cubicBezTo>
                    <a:pt x="819" y="5204"/>
                    <a:pt x="827" y="5204"/>
                    <a:pt x="834" y="5204"/>
                  </a:cubicBezTo>
                  <a:lnTo>
                    <a:pt x="4692" y="4965"/>
                  </a:lnTo>
                  <a:cubicBezTo>
                    <a:pt x="5001" y="4942"/>
                    <a:pt x="5228" y="4680"/>
                    <a:pt x="5216" y="4370"/>
                  </a:cubicBezTo>
                  <a:lnTo>
                    <a:pt x="4978" y="524"/>
                  </a:lnTo>
                  <a:cubicBezTo>
                    <a:pt x="4954" y="223"/>
                    <a:pt x="4705" y="0"/>
                    <a:pt x="4406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934;p43">
              <a:extLst>
                <a:ext uri="{FF2B5EF4-FFF2-40B4-BE49-F238E27FC236}">
                  <a16:creationId xmlns:a16="http://schemas.microsoft.com/office/drawing/2014/main" id="{AB959C1D-3EE5-9C2A-A191-C3351CC59377}"/>
                </a:ext>
              </a:extLst>
            </p:cNvPr>
            <p:cNvSpPr/>
            <p:nvPr/>
          </p:nvSpPr>
          <p:spPr>
            <a:xfrm>
              <a:off x="6922798" y="2486899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6" y="240"/>
                  </a:lnTo>
                  <a:cubicBezTo>
                    <a:pt x="239" y="252"/>
                    <a:pt x="1" y="514"/>
                    <a:pt x="24" y="824"/>
                  </a:cubicBezTo>
                  <a:lnTo>
                    <a:pt x="262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7" y="5195"/>
                    <a:pt x="832" y="5194"/>
                    <a:pt x="846" y="5193"/>
                  </a:cubicBezTo>
                  <a:lnTo>
                    <a:pt x="4703" y="4955"/>
                  </a:lnTo>
                  <a:cubicBezTo>
                    <a:pt x="5001" y="4931"/>
                    <a:pt x="5239" y="4669"/>
                    <a:pt x="5215" y="4372"/>
                  </a:cubicBezTo>
                  <a:lnTo>
                    <a:pt x="4977" y="514"/>
                  </a:lnTo>
                  <a:cubicBezTo>
                    <a:pt x="4966" y="220"/>
                    <a:pt x="4728" y="0"/>
                    <a:pt x="443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935;p43">
              <a:extLst>
                <a:ext uri="{FF2B5EF4-FFF2-40B4-BE49-F238E27FC236}">
                  <a16:creationId xmlns:a16="http://schemas.microsoft.com/office/drawing/2014/main" id="{1A8CAE97-D914-9B72-F3AD-FA5B505FD527}"/>
                </a:ext>
              </a:extLst>
            </p:cNvPr>
            <p:cNvSpPr/>
            <p:nvPr/>
          </p:nvSpPr>
          <p:spPr>
            <a:xfrm>
              <a:off x="7116643" y="2030478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7" y="240"/>
                  </a:lnTo>
                  <a:cubicBezTo>
                    <a:pt x="239" y="252"/>
                    <a:pt x="1" y="514"/>
                    <a:pt x="25" y="823"/>
                  </a:cubicBezTo>
                  <a:lnTo>
                    <a:pt x="263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8" y="5195"/>
                    <a:pt x="832" y="5194"/>
                    <a:pt x="846" y="5193"/>
                  </a:cubicBezTo>
                  <a:lnTo>
                    <a:pt x="4704" y="4955"/>
                  </a:lnTo>
                  <a:cubicBezTo>
                    <a:pt x="5001" y="4931"/>
                    <a:pt x="5240" y="4669"/>
                    <a:pt x="5216" y="4372"/>
                  </a:cubicBezTo>
                  <a:lnTo>
                    <a:pt x="4978" y="514"/>
                  </a:lnTo>
                  <a:cubicBezTo>
                    <a:pt x="4966" y="219"/>
                    <a:pt x="4728" y="0"/>
                    <a:pt x="443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936;p43">
              <a:extLst>
                <a:ext uri="{FF2B5EF4-FFF2-40B4-BE49-F238E27FC236}">
                  <a16:creationId xmlns:a16="http://schemas.microsoft.com/office/drawing/2014/main" id="{2991FE41-E030-D741-DC3D-C4A395FE21F3}"/>
                </a:ext>
              </a:extLst>
            </p:cNvPr>
            <p:cNvSpPr/>
            <p:nvPr/>
          </p:nvSpPr>
          <p:spPr>
            <a:xfrm>
              <a:off x="7130556" y="2251749"/>
              <a:ext cx="174432" cy="173331"/>
            </a:xfrm>
            <a:custGeom>
              <a:avLst/>
              <a:gdLst/>
              <a:ahLst/>
              <a:cxnLst/>
              <a:rect l="l" t="t" r="r" b="b"/>
              <a:pathLst>
                <a:path w="5228" h="5195" extrusionOk="0">
                  <a:moveTo>
                    <a:pt x="4425" y="0"/>
                  </a:moveTo>
                  <a:cubicBezTo>
                    <a:pt x="4411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7" y="252"/>
                    <a:pt x="0" y="514"/>
                    <a:pt x="12" y="823"/>
                  </a:cubicBezTo>
                  <a:lnTo>
                    <a:pt x="251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6" y="5195"/>
                    <a:pt x="831" y="5194"/>
                    <a:pt x="846" y="5193"/>
                  </a:cubicBezTo>
                  <a:lnTo>
                    <a:pt x="4692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5" y="230"/>
                    <a:pt x="4715" y="0"/>
                    <a:pt x="442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937;p43">
              <a:extLst>
                <a:ext uri="{FF2B5EF4-FFF2-40B4-BE49-F238E27FC236}">
                  <a16:creationId xmlns:a16="http://schemas.microsoft.com/office/drawing/2014/main" id="{21E326FC-7807-35A3-F924-AC7C363AEE7A}"/>
                </a:ext>
              </a:extLst>
            </p:cNvPr>
            <p:cNvSpPr/>
            <p:nvPr/>
          </p:nvSpPr>
          <p:spPr>
            <a:xfrm>
              <a:off x="7144069" y="2472986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6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36" y="241"/>
                  </a:lnTo>
                  <a:cubicBezTo>
                    <a:pt x="238" y="264"/>
                    <a:pt x="0" y="526"/>
                    <a:pt x="24" y="824"/>
                  </a:cubicBezTo>
                  <a:lnTo>
                    <a:pt x="262" y="4682"/>
                  </a:lnTo>
                  <a:cubicBezTo>
                    <a:pt x="285" y="4983"/>
                    <a:pt x="535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3" y="4955"/>
                  </a:lnTo>
                  <a:cubicBezTo>
                    <a:pt x="5013" y="4944"/>
                    <a:pt x="5239" y="4682"/>
                    <a:pt x="5215" y="4372"/>
                  </a:cubicBezTo>
                  <a:lnTo>
                    <a:pt x="4977" y="526"/>
                  </a:lnTo>
                  <a:cubicBezTo>
                    <a:pt x="4966" y="231"/>
                    <a:pt x="4727" y="1"/>
                    <a:pt x="4436" y="1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938;p43">
              <a:extLst>
                <a:ext uri="{FF2B5EF4-FFF2-40B4-BE49-F238E27FC236}">
                  <a16:creationId xmlns:a16="http://schemas.microsoft.com/office/drawing/2014/main" id="{EF2AB5B0-FF6E-C17C-B2A7-7A4347E749A4}"/>
                </a:ext>
              </a:extLst>
            </p:cNvPr>
            <p:cNvSpPr/>
            <p:nvPr/>
          </p:nvSpPr>
          <p:spPr>
            <a:xfrm>
              <a:off x="7337914" y="2016565"/>
              <a:ext cx="174833" cy="173365"/>
            </a:xfrm>
            <a:custGeom>
              <a:avLst/>
              <a:gdLst/>
              <a:ahLst/>
              <a:cxnLst/>
              <a:rect l="l" t="t" r="r" b="b"/>
              <a:pathLst>
                <a:path w="5240" h="5196" extrusionOk="0">
                  <a:moveTo>
                    <a:pt x="4437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48" y="240"/>
                  </a:lnTo>
                  <a:cubicBezTo>
                    <a:pt x="239" y="264"/>
                    <a:pt x="1" y="526"/>
                    <a:pt x="24" y="824"/>
                  </a:cubicBezTo>
                  <a:lnTo>
                    <a:pt x="262" y="4681"/>
                  </a:lnTo>
                  <a:cubicBezTo>
                    <a:pt x="285" y="4976"/>
                    <a:pt x="523" y="5195"/>
                    <a:pt x="803" y="5195"/>
                  </a:cubicBezTo>
                  <a:cubicBezTo>
                    <a:pt x="817" y="5195"/>
                    <a:pt x="831" y="5194"/>
                    <a:pt x="846" y="5193"/>
                  </a:cubicBezTo>
                  <a:lnTo>
                    <a:pt x="4704" y="4955"/>
                  </a:lnTo>
                  <a:cubicBezTo>
                    <a:pt x="5013" y="4943"/>
                    <a:pt x="5239" y="4681"/>
                    <a:pt x="5227" y="4372"/>
                  </a:cubicBezTo>
                  <a:lnTo>
                    <a:pt x="4977" y="514"/>
                  </a:lnTo>
                  <a:cubicBezTo>
                    <a:pt x="4966" y="230"/>
                    <a:pt x="4727" y="1"/>
                    <a:pt x="4437" y="1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939;p43">
              <a:extLst>
                <a:ext uri="{FF2B5EF4-FFF2-40B4-BE49-F238E27FC236}">
                  <a16:creationId xmlns:a16="http://schemas.microsoft.com/office/drawing/2014/main" id="{C453146A-A90F-D824-AB2B-47D535743C90}"/>
                </a:ext>
              </a:extLst>
            </p:cNvPr>
            <p:cNvSpPr/>
            <p:nvPr/>
          </p:nvSpPr>
          <p:spPr>
            <a:xfrm>
              <a:off x="7351827" y="2237869"/>
              <a:ext cx="174799" cy="173665"/>
            </a:xfrm>
            <a:custGeom>
              <a:avLst/>
              <a:gdLst/>
              <a:ahLst/>
              <a:cxnLst/>
              <a:rect l="l" t="t" r="r" b="b"/>
              <a:pathLst>
                <a:path w="5239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6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74" y="4982"/>
                    <a:pt x="523" y="5204"/>
                    <a:pt x="822" y="5204"/>
                  </a:cubicBezTo>
                  <a:cubicBezTo>
                    <a:pt x="830" y="5204"/>
                    <a:pt x="838" y="5204"/>
                    <a:pt x="846" y="5204"/>
                  </a:cubicBezTo>
                  <a:lnTo>
                    <a:pt x="4703" y="4966"/>
                  </a:lnTo>
                  <a:cubicBezTo>
                    <a:pt x="5001" y="4942"/>
                    <a:pt x="5239" y="4680"/>
                    <a:pt x="5215" y="4371"/>
                  </a:cubicBezTo>
                  <a:lnTo>
                    <a:pt x="4977" y="525"/>
                  </a:lnTo>
                  <a:cubicBezTo>
                    <a:pt x="4954" y="223"/>
                    <a:pt x="4704" y="1"/>
                    <a:pt x="4416" y="1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940;p43">
              <a:extLst>
                <a:ext uri="{FF2B5EF4-FFF2-40B4-BE49-F238E27FC236}">
                  <a16:creationId xmlns:a16="http://schemas.microsoft.com/office/drawing/2014/main" id="{E5CD2B38-3060-9250-5440-A05472DB6A72}"/>
                </a:ext>
              </a:extLst>
            </p:cNvPr>
            <p:cNvSpPr/>
            <p:nvPr/>
          </p:nvSpPr>
          <p:spPr>
            <a:xfrm>
              <a:off x="7365339" y="2459140"/>
              <a:ext cx="174799" cy="173698"/>
            </a:xfrm>
            <a:custGeom>
              <a:avLst/>
              <a:gdLst/>
              <a:ahLst/>
              <a:cxnLst/>
              <a:rect l="l" t="t" r="r" b="b"/>
              <a:pathLst>
                <a:path w="5239" h="5206" extrusionOk="0">
                  <a:moveTo>
                    <a:pt x="4417" y="0"/>
                  </a:moveTo>
                  <a:cubicBezTo>
                    <a:pt x="4409" y="0"/>
                    <a:pt x="4401" y="0"/>
                    <a:pt x="4393" y="1"/>
                  </a:cubicBezTo>
                  <a:lnTo>
                    <a:pt x="548" y="239"/>
                  </a:lnTo>
                  <a:cubicBezTo>
                    <a:pt x="238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4" y="5205"/>
                  </a:cubicBezTo>
                  <a:cubicBezTo>
                    <a:pt x="818" y="5205"/>
                    <a:pt x="832" y="5205"/>
                    <a:pt x="845" y="5204"/>
                  </a:cubicBezTo>
                  <a:lnTo>
                    <a:pt x="4703" y="4966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77" y="525"/>
                  </a:lnTo>
                  <a:cubicBezTo>
                    <a:pt x="4965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941;p43">
              <a:extLst>
                <a:ext uri="{FF2B5EF4-FFF2-40B4-BE49-F238E27FC236}">
                  <a16:creationId xmlns:a16="http://schemas.microsoft.com/office/drawing/2014/main" id="{CF1CB3E7-F8EB-9B70-0F90-1B7D42A67AB7}"/>
                </a:ext>
              </a:extLst>
            </p:cNvPr>
            <p:cNvSpPr/>
            <p:nvPr/>
          </p:nvSpPr>
          <p:spPr>
            <a:xfrm>
              <a:off x="7559184" y="2002719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17" y="0"/>
                  </a:moveTo>
                  <a:cubicBezTo>
                    <a:pt x="4409" y="0"/>
                    <a:pt x="4402" y="0"/>
                    <a:pt x="4394" y="0"/>
                  </a:cubicBezTo>
                  <a:lnTo>
                    <a:pt x="548" y="251"/>
                  </a:lnTo>
                  <a:cubicBezTo>
                    <a:pt x="238" y="262"/>
                    <a:pt x="0" y="524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5" y="5205"/>
                  </a:cubicBezTo>
                  <a:cubicBezTo>
                    <a:pt x="818" y="5205"/>
                    <a:pt x="832" y="5205"/>
                    <a:pt x="846" y="5204"/>
                  </a:cubicBezTo>
                  <a:lnTo>
                    <a:pt x="4703" y="4965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89" y="524"/>
                  </a:lnTo>
                  <a:cubicBezTo>
                    <a:pt x="4966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942;p43">
              <a:extLst>
                <a:ext uri="{FF2B5EF4-FFF2-40B4-BE49-F238E27FC236}">
                  <a16:creationId xmlns:a16="http://schemas.microsoft.com/office/drawing/2014/main" id="{7BF9F3EA-8291-AC28-52DE-AB02A51FB798}"/>
                </a:ext>
              </a:extLst>
            </p:cNvPr>
            <p:cNvSpPr/>
            <p:nvPr/>
          </p:nvSpPr>
          <p:spPr>
            <a:xfrm>
              <a:off x="7573464" y="2225091"/>
              <a:ext cx="187545" cy="392673"/>
            </a:xfrm>
            <a:custGeom>
              <a:avLst/>
              <a:gdLst/>
              <a:ahLst/>
              <a:cxnLst/>
              <a:rect l="l" t="t" r="r" b="b"/>
              <a:pathLst>
                <a:path w="5621" h="11769" extrusionOk="0">
                  <a:moveTo>
                    <a:pt x="3961" y="1"/>
                  </a:moveTo>
                  <a:cubicBezTo>
                    <a:pt x="3939" y="1"/>
                    <a:pt x="3917" y="2"/>
                    <a:pt x="3894" y="3"/>
                  </a:cubicBezTo>
                  <a:lnTo>
                    <a:pt x="1001" y="182"/>
                  </a:lnTo>
                  <a:cubicBezTo>
                    <a:pt x="430" y="217"/>
                    <a:pt x="1" y="705"/>
                    <a:pt x="37" y="1277"/>
                  </a:cubicBezTo>
                  <a:lnTo>
                    <a:pt x="620" y="10802"/>
                  </a:lnTo>
                  <a:cubicBezTo>
                    <a:pt x="654" y="11351"/>
                    <a:pt x="1118" y="11768"/>
                    <a:pt x="1661" y="11768"/>
                  </a:cubicBezTo>
                  <a:cubicBezTo>
                    <a:pt x="1683" y="11768"/>
                    <a:pt x="1705" y="11768"/>
                    <a:pt x="1727" y="11766"/>
                  </a:cubicBezTo>
                  <a:lnTo>
                    <a:pt x="4609" y="11588"/>
                  </a:lnTo>
                  <a:cubicBezTo>
                    <a:pt x="5180" y="11552"/>
                    <a:pt x="5621" y="11064"/>
                    <a:pt x="5585" y="10492"/>
                  </a:cubicBezTo>
                  <a:lnTo>
                    <a:pt x="4990" y="967"/>
                  </a:lnTo>
                  <a:cubicBezTo>
                    <a:pt x="4955" y="418"/>
                    <a:pt x="4503" y="1"/>
                    <a:pt x="3961" y="1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943;p43">
              <a:extLst>
                <a:ext uri="{FF2B5EF4-FFF2-40B4-BE49-F238E27FC236}">
                  <a16:creationId xmlns:a16="http://schemas.microsoft.com/office/drawing/2014/main" id="{695C2BF5-0A73-AECD-6FFD-6D6488928409}"/>
                </a:ext>
              </a:extLst>
            </p:cNvPr>
            <p:cNvSpPr/>
            <p:nvPr/>
          </p:nvSpPr>
          <p:spPr>
            <a:xfrm>
              <a:off x="7780855" y="1989174"/>
              <a:ext cx="174399" cy="173331"/>
            </a:xfrm>
            <a:custGeom>
              <a:avLst/>
              <a:gdLst/>
              <a:ahLst/>
              <a:cxnLst/>
              <a:rect l="l" t="t" r="r" b="b"/>
              <a:pathLst>
                <a:path w="5227" h="5195" extrusionOk="0">
                  <a:moveTo>
                    <a:pt x="4424" y="0"/>
                  </a:moveTo>
                  <a:cubicBezTo>
                    <a:pt x="4410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6" y="264"/>
                    <a:pt x="0" y="526"/>
                    <a:pt x="12" y="823"/>
                  </a:cubicBezTo>
                  <a:lnTo>
                    <a:pt x="250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5" y="5195"/>
                    <a:pt x="830" y="5194"/>
                    <a:pt x="845" y="5193"/>
                  </a:cubicBezTo>
                  <a:lnTo>
                    <a:pt x="4691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4" y="230"/>
                    <a:pt x="4715" y="0"/>
                    <a:pt x="442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944;p43">
              <a:extLst>
                <a:ext uri="{FF2B5EF4-FFF2-40B4-BE49-F238E27FC236}">
                  <a16:creationId xmlns:a16="http://schemas.microsoft.com/office/drawing/2014/main" id="{BEBC6993-937F-A1DA-E002-1BAACE97129B}"/>
                </a:ext>
              </a:extLst>
            </p:cNvPr>
            <p:cNvSpPr/>
            <p:nvPr/>
          </p:nvSpPr>
          <p:spPr>
            <a:xfrm>
              <a:off x="7794334" y="221041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7" y="1"/>
                  </a:moveTo>
                  <a:cubicBezTo>
                    <a:pt x="4423" y="1"/>
                    <a:pt x="4409" y="1"/>
                    <a:pt x="4394" y="2"/>
                  </a:cubicBezTo>
                  <a:lnTo>
                    <a:pt x="537" y="241"/>
                  </a:lnTo>
                  <a:cubicBezTo>
                    <a:pt x="239" y="264"/>
                    <a:pt x="1" y="526"/>
                    <a:pt x="25" y="824"/>
                  </a:cubicBezTo>
                  <a:lnTo>
                    <a:pt x="263" y="4682"/>
                  </a:lnTo>
                  <a:cubicBezTo>
                    <a:pt x="286" y="4983"/>
                    <a:pt x="524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4" y="4967"/>
                  </a:lnTo>
                  <a:cubicBezTo>
                    <a:pt x="5013" y="4944"/>
                    <a:pt x="5240" y="4682"/>
                    <a:pt x="5216" y="4372"/>
                  </a:cubicBezTo>
                  <a:lnTo>
                    <a:pt x="4978" y="526"/>
                  </a:lnTo>
                  <a:cubicBezTo>
                    <a:pt x="4966" y="231"/>
                    <a:pt x="4727" y="1"/>
                    <a:pt x="4437" y="1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945;p43">
              <a:extLst>
                <a:ext uri="{FF2B5EF4-FFF2-40B4-BE49-F238E27FC236}">
                  <a16:creationId xmlns:a16="http://schemas.microsoft.com/office/drawing/2014/main" id="{300D042E-F8D8-F864-C551-E91998FC2BDC}"/>
                </a:ext>
              </a:extLst>
            </p:cNvPr>
            <p:cNvSpPr/>
            <p:nvPr/>
          </p:nvSpPr>
          <p:spPr>
            <a:xfrm>
              <a:off x="7808247" y="2431714"/>
              <a:ext cx="174833" cy="173665"/>
            </a:xfrm>
            <a:custGeom>
              <a:avLst/>
              <a:gdLst/>
              <a:ahLst/>
              <a:cxnLst/>
              <a:rect l="l" t="t" r="r" b="b"/>
              <a:pathLst>
                <a:path w="5240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7" y="263"/>
                    <a:pt x="1" y="525"/>
                    <a:pt x="12" y="835"/>
                  </a:cubicBezTo>
                  <a:lnTo>
                    <a:pt x="251" y="4680"/>
                  </a:lnTo>
                  <a:cubicBezTo>
                    <a:pt x="274" y="4982"/>
                    <a:pt x="523" y="5205"/>
                    <a:pt x="823" y="5205"/>
                  </a:cubicBezTo>
                  <a:cubicBezTo>
                    <a:pt x="830" y="5205"/>
                    <a:pt x="838" y="5205"/>
                    <a:pt x="846" y="5204"/>
                  </a:cubicBezTo>
                  <a:lnTo>
                    <a:pt x="4692" y="4966"/>
                  </a:lnTo>
                  <a:cubicBezTo>
                    <a:pt x="5001" y="4942"/>
                    <a:pt x="5239" y="4680"/>
                    <a:pt x="5215" y="4383"/>
                  </a:cubicBezTo>
                  <a:lnTo>
                    <a:pt x="4977" y="525"/>
                  </a:lnTo>
                  <a:cubicBezTo>
                    <a:pt x="4954" y="223"/>
                    <a:pt x="4705" y="1"/>
                    <a:pt x="4416" y="1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946;p43">
              <a:extLst>
                <a:ext uri="{FF2B5EF4-FFF2-40B4-BE49-F238E27FC236}">
                  <a16:creationId xmlns:a16="http://schemas.microsoft.com/office/drawing/2014/main" id="{E78B4445-40DE-F9BB-4B57-743290CAB28C}"/>
                </a:ext>
              </a:extLst>
            </p:cNvPr>
            <p:cNvSpPr/>
            <p:nvPr/>
          </p:nvSpPr>
          <p:spPr>
            <a:xfrm>
              <a:off x="6800052" y="1292065"/>
              <a:ext cx="1175883" cy="415961"/>
            </a:xfrm>
            <a:custGeom>
              <a:avLst/>
              <a:gdLst/>
              <a:ahLst/>
              <a:cxnLst/>
              <a:rect l="l" t="t" r="r" b="b"/>
              <a:pathLst>
                <a:path w="35243" h="12467" extrusionOk="0">
                  <a:moveTo>
                    <a:pt x="34624" y="0"/>
                  </a:moveTo>
                  <a:lnTo>
                    <a:pt x="0" y="2048"/>
                  </a:lnTo>
                  <a:lnTo>
                    <a:pt x="608" y="12466"/>
                  </a:lnTo>
                  <a:lnTo>
                    <a:pt x="35243" y="10418"/>
                  </a:lnTo>
                  <a:lnTo>
                    <a:pt x="34624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947;p43">
              <a:extLst>
                <a:ext uri="{FF2B5EF4-FFF2-40B4-BE49-F238E27FC236}">
                  <a16:creationId xmlns:a16="http://schemas.microsoft.com/office/drawing/2014/main" id="{2518989F-36CF-FC4C-D4C9-874D48FBE510}"/>
                </a:ext>
              </a:extLst>
            </p:cNvPr>
            <p:cNvSpPr/>
            <p:nvPr/>
          </p:nvSpPr>
          <p:spPr>
            <a:xfrm>
              <a:off x="6782569" y="1262204"/>
              <a:ext cx="1210449" cy="476052"/>
            </a:xfrm>
            <a:custGeom>
              <a:avLst/>
              <a:gdLst/>
              <a:ahLst/>
              <a:cxnLst/>
              <a:rect l="l" t="t" r="r" b="b"/>
              <a:pathLst>
                <a:path w="36279" h="14268" extrusionOk="0">
                  <a:moveTo>
                    <a:pt x="33225" y="1524"/>
                  </a:moveTo>
                  <a:cubicBezTo>
                    <a:pt x="33792" y="1524"/>
                    <a:pt x="34268" y="1965"/>
                    <a:pt x="34303" y="2538"/>
                  </a:cubicBezTo>
                  <a:lnTo>
                    <a:pt x="34731" y="9801"/>
                  </a:lnTo>
                  <a:cubicBezTo>
                    <a:pt x="34767" y="10396"/>
                    <a:pt x="34314" y="10908"/>
                    <a:pt x="33707" y="10944"/>
                  </a:cubicBezTo>
                  <a:lnTo>
                    <a:pt x="3120" y="12754"/>
                  </a:lnTo>
                  <a:cubicBezTo>
                    <a:pt x="3105" y="12754"/>
                    <a:pt x="3090" y="12755"/>
                    <a:pt x="3075" y="12755"/>
                  </a:cubicBezTo>
                  <a:cubicBezTo>
                    <a:pt x="2499" y="12755"/>
                    <a:pt x="2012" y="12310"/>
                    <a:pt x="1977" y="11730"/>
                  </a:cubicBezTo>
                  <a:lnTo>
                    <a:pt x="1548" y="4467"/>
                  </a:lnTo>
                  <a:cubicBezTo>
                    <a:pt x="1513" y="3872"/>
                    <a:pt x="1965" y="3360"/>
                    <a:pt x="2572" y="3324"/>
                  </a:cubicBezTo>
                  <a:lnTo>
                    <a:pt x="33160" y="1526"/>
                  </a:lnTo>
                  <a:cubicBezTo>
                    <a:pt x="33182" y="1525"/>
                    <a:pt x="33204" y="1524"/>
                    <a:pt x="33225" y="1524"/>
                  </a:cubicBezTo>
                  <a:close/>
                  <a:moveTo>
                    <a:pt x="34569" y="0"/>
                  </a:moveTo>
                  <a:cubicBezTo>
                    <a:pt x="34548" y="0"/>
                    <a:pt x="34526" y="1"/>
                    <a:pt x="34505" y="2"/>
                  </a:cubicBezTo>
                  <a:lnTo>
                    <a:pt x="1048" y="1979"/>
                  </a:lnTo>
                  <a:cubicBezTo>
                    <a:pt x="453" y="2014"/>
                    <a:pt x="1" y="2526"/>
                    <a:pt x="36" y="3122"/>
                  </a:cubicBezTo>
                  <a:lnTo>
                    <a:pt x="632" y="13254"/>
                  </a:lnTo>
                  <a:cubicBezTo>
                    <a:pt x="666" y="13827"/>
                    <a:pt x="1142" y="14268"/>
                    <a:pt x="1709" y="14268"/>
                  </a:cubicBezTo>
                  <a:cubicBezTo>
                    <a:pt x="1731" y="14268"/>
                    <a:pt x="1753" y="14267"/>
                    <a:pt x="1775" y="14266"/>
                  </a:cubicBezTo>
                  <a:lnTo>
                    <a:pt x="35231" y="12290"/>
                  </a:lnTo>
                  <a:cubicBezTo>
                    <a:pt x="35827" y="12254"/>
                    <a:pt x="36279" y="11742"/>
                    <a:pt x="36243" y="11147"/>
                  </a:cubicBezTo>
                  <a:lnTo>
                    <a:pt x="35648" y="1026"/>
                  </a:lnTo>
                  <a:cubicBezTo>
                    <a:pt x="35613" y="452"/>
                    <a:pt x="35137" y="0"/>
                    <a:pt x="3456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Google Shape;948;p43">
              <a:extLst>
                <a:ext uri="{FF2B5EF4-FFF2-40B4-BE49-F238E27FC236}">
                  <a16:creationId xmlns:a16="http://schemas.microsoft.com/office/drawing/2014/main" id="{0DA1670A-2E2A-CD34-4BB2-90B40F41B2B1}"/>
                </a:ext>
              </a:extLst>
            </p:cNvPr>
            <p:cNvSpPr/>
            <p:nvPr/>
          </p:nvSpPr>
          <p:spPr>
            <a:xfrm>
              <a:off x="7020922" y="1453747"/>
              <a:ext cx="149775" cy="147807"/>
            </a:xfrm>
            <a:custGeom>
              <a:avLst/>
              <a:gdLst/>
              <a:ahLst/>
              <a:cxnLst/>
              <a:rect l="l" t="t" r="r" b="b"/>
              <a:pathLst>
                <a:path w="4489" h="4430" extrusionOk="0">
                  <a:moveTo>
                    <a:pt x="3394" y="893"/>
                  </a:moveTo>
                  <a:lnTo>
                    <a:pt x="3441" y="1691"/>
                  </a:lnTo>
                  <a:lnTo>
                    <a:pt x="941" y="1846"/>
                  </a:lnTo>
                  <a:lnTo>
                    <a:pt x="893" y="1036"/>
                  </a:lnTo>
                  <a:lnTo>
                    <a:pt x="3394" y="893"/>
                  </a:lnTo>
                  <a:close/>
                  <a:moveTo>
                    <a:pt x="3382" y="0"/>
                  </a:moveTo>
                  <a:lnTo>
                    <a:pt x="798" y="155"/>
                  </a:lnTo>
                  <a:lnTo>
                    <a:pt x="846" y="1012"/>
                  </a:lnTo>
                  <a:lnTo>
                    <a:pt x="0" y="1048"/>
                  </a:lnTo>
                  <a:lnTo>
                    <a:pt x="155" y="3631"/>
                  </a:lnTo>
                  <a:lnTo>
                    <a:pt x="1000" y="3584"/>
                  </a:lnTo>
                  <a:lnTo>
                    <a:pt x="1060" y="4429"/>
                  </a:lnTo>
                  <a:lnTo>
                    <a:pt x="4489" y="4215"/>
                  </a:lnTo>
                  <a:lnTo>
                    <a:pt x="4429" y="3322"/>
                  </a:lnTo>
                  <a:lnTo>
                    <a:pt x="1048" y="3536"/>
                  </a:lnTo>
                  <a:lnTo>
                    <a:pt x="1000" y="2739"/>
                  </a:lnTo>
                  <a:lnTo>
                    <a:pt x="4382" y="2524"/>
                  </a:lnTo>
                  <a:lnTo>
                    <a:pt x="4275" y="798"/>
                  </a:lnTo>
                  <a:lnTo>
                    <a:pt x="3429" y="845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rgbClr val="340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949;p43">
              <a:extLst>
                <a:ext uri="{FF2B5EF4-FFF2-40B4-BE49-F238E27FC236}">
                  <a16:creationId xmlns:a16="http://schemas.microsoft.com/office/drawing/2014/main" id="{7C873F58-95E2-F8C0-72E4-BCBDEF492CBF}"/>
                </a:ext>
              </a:extLst>
            </p:cNvPr>
            <p:cNvSpPr/>
            <p:nvPr/>
          </p:nvSpPr>
          <p:spPr>
            <a:xfrm>
              <a:off x="7190545" y="1469629"/>
              <a:ext cx="147807" cy="95357"/>
            </a:xfrm>
            <a:custGeom>
              <a:avLst/>
              <a:gdLst/>
              <a:ahLst/>
              <a:cxnLst/>
              <a:rect l="l" t="t" r="r" b="b"/>
              <a:pathLst>
                <a:path w="4430" h="2858" extrusionOk="0">
                  <a:moveTo>
                    <a:pt x="4275" y="0"/>
                  </a:moveTo>
                  <a:lnTo>
                    <a:pt x="0" y="262"/>
                  </a:lnTo>
                  <a:lnTo>
                    <a:pt x="48" y="1155"/>
                  </a:lnTo>
                  <a:lnTo>
                    <a:pt x="4322" y="893"/>
                  </a:lnTo>
                  <a:lnTo>
                    <a:pt x="4275" y="0"/>
                  </a:lnTo>
                  <a:close/>
                  <a:moveTo>
                    <a:pt x="4382" y="1691"/>
                  </a:moveTo>
                  <a:lnTo>
                    <a:pt x="96" y="1965"/>
                  </a:lnTo>
                  <a:lnTo>
                    <a:pt x="155" y="2858"/>
                  </a:lnTo>
                  <a:lnTo>
                    <a:pt x="4429" y="2584"/>
                  </a:lnTo>
                  <a:lnTo>
                    <a:pt x="4382" y="1691"/>
                  </a:lnTo>
                  <a:close/>
                </a:path>
              </a:pathLst>
            </a:custGeom>
            <a:solidFill>
              <a:srgbClr val="340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950;p43">
              <a:extLst>
                <a:ext uri="{FF2B5EF4-FFF2-40B4-BE49-F238E27FC236}">
                  <a16:creationId xmlns:a16="http://schemas.microsoft.com/office/drawing/2014/main" id="{157E88B2-1E68-3A5F-CEE5-8685CE9BCB72}"/>
                </a:ext>
              </a:extLst>
            </p:cNvPr>
            <p:cNvSpPr/>
            <p:nvPr/>
          </p:nvSpPr>
          <p:spPr>
            <a:xfrm>
              <a:off x="7357765" y="1430693"/>
              <a:ext cx="152178" cy="151777"/>
            </a:xfrm>
            <a:custGeom>
              <a:avLst/>
              <a:gdLst/>
              <a:ahLst/>
              <a:cxnLst/>
              <a:rect l="l" t="t" r="r" b="b"/>
              <a:pathLst>
                <a:path w="4561" h="4549" extrusionOk="0">
                  <a:moveTo>
                    <a:pt x="4299" y="1"/>
                  </a:moveTo>
                  <a:lnTo>
                    <a:pt x="3406" y="60"/>
                  </a:lnTo>
                  <a:lnTo>
                    <a:pt x="3454" y="905"/>
                  </a:lnTo>
                  <a:lnTo>
                    <a:pt x="2644" y="953"/>
                  </a:lnTo>
                  <a:lnTo>
                    <a:pt x="2596" y="108"/>
                  </a:lnTo>
                  <a:lnTo>
                    <a:pt x="1703" y="167"/>
                  </a:lnTo>
                  <a:lnTo>
                    <a:pt x="1751" y="1013"/>
                  </a:lnTo>
                  <a:lnTo>
                    <a:pt x="941" y="1060"/>
                  </a:lnTo>
                  <a:lnTo>
                    <a:pt x="894" y="215"/>
                  </a:lnTo>
                  <a:lnTo>
                    <a:pt x="1" y="274"/>
                  </a:lnTo>
                  <a:lnTo>
                    <a:pt x="263" y="4549"/>
                  </a:lnTo>
                  <a:lnTo>
                    <a:pt x="1156" y="4489"/>
                  </a:lnTo>
                  <a:lnTo>
                    <a:pt x="1013" y="1953"/>
                  </a:lnTo>
                  <a:lnTo>
                    <a:pt x="1811" y="1906"/>
                  </a:lnTo>
                  <a:lnTo>
                    <a:pt x="1965" y="4442"/>
                  </a:lnTo>
                  <a:lnTo>
                    <a:pt x="2858" y="4382"/>
                  </a:lnTo>
                  <a:lnTo>
                    <a:pt x="2704" y="1846"/>
                  </a:lnTo>
                  <a:lnTo>
                    <a:pt x="3513" y="1798"/>
                  </a:lnTo>
                  <a:lnTo>
                    <a:pt x="3668" y="4334"/>
                  </a:lnTo>
                  <a:lnTo>
                    <a:pt x="4561" y="4287"/>
                  </a:lnTo>
                  <a:lnTo>
                    <a:pt x="4299" y="1"/>
                  </a:lnTo>
                  <a:close/>
                </a:path>
              </a:pathLst>
            </a:custGeom>
            <a:solidFill>
              <a:srgbClr val="340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Google Shape;951;p43">
              <a:extLst>
                <a:ext uri="{FF2B5EF4-FFF2-40B4-BE49-F238E27FC236}">
                  <a16:creationId xmlns:a16="http://schemas.microsoft.com/office/drawing/2014/main" id="{3566EB37-8D9A-F9E1-593F-76A8F2397290}"/>
                </a:ext>
              </a:extLst>
            </p:cNvPr>
            <p:cNvSpPr/>
            <p:nvPr/>
          </p:nvSpPr>
          <p:spPr>
            <a:xfrm>
              <a:off x="7529390" y="1422352"/>
              <a:ext cx="148207" cy="148207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3382" y="0"/>
                  </a:moveTo>
                  <a:lnTo>
                    <a:pt x="798" y="155"/>
                  </a:lnTo>
                  <a:lnTo>
                    <a:pt x="846" y="1001"/>
                  </a:lnTo>
                  <a:lnTo>
                    <a:pt x="0" y="1060"/>
                  </a:lnTo>
                  <a:lnTo>
                    <a:pt x="167" y="3644"/>
                  </a:lnTo>
                  <a:lnTo>
                    <a:pt x="1012" y="3596"/>
                  </a:lnTo>
                  <a:lnTo>
                    <a:pt x="1060" y="4442"/>
                  </a:lnTo>
                  <a:lnTo>
                    <a:pt x="3644" y="4275"/>
                  </a:lnTo>
                  <a:lnTo>
                    <a:pt x="3596" y="3429"/>
                  </a:lnTo>
                  <a:lnTo>
                    <a:pt x="4441" y="3382"/>
                  </a:lnTo>
                  <a:lnTo>
                    <a:pt x="4382" y="2489"/>
                  </a:lnTo>
                  <a:lnTo>
                    <a:pt x="3489" y="2548"/>
                  </a:lnTo>
                  <a:lnTo>
                    <a:pt x="3548" y="3394"/>
                  </a:lnTo>
                  <a:lnTo>
                    <a:pt x="1048" y="3537"/>
                  </a:lnTo>
                  <a:lnTo>
                    <a:pt x="893" y="1036"/>
                  </a:lnTo>
                  <a:lnTo>
                    <a:pt x="3382" y="893"/>
                  </a:lnTo>
                  <a:lnTo>
                    <a:pt x="3441" y="1739"/>
                  </a:lnTo>
                  <a:lnTo>
                    <a:pt x="4334" y="1679"/>
                  </a:lnTo>
                  <a:lnTo>
                    <a:pt x="4275" y="786"/>
                  </a:lnTo>
                  <a:lnTo>
                    <a:pt x="3429" y="846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rgbClr val="340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Google Shape;952;p43">
              <a:extLst>
                <a:ext uri="{FF2B5EF4-FFF2-40B4-BE49-F238E27FC236}">
                  <a16:creationId xmlns:a16="http://schemas.microsoft.com/office/drawing/2014/main" id="{D8F6B61A-F690-2D38-B26E-7D7C686F56D2}"/>
                </a:ext>
              </a:extLst>
            </p:cNvPr>
            <p:cNvSpPr/>
            <p:nvPr/>
          </p:nvSpPr>
          <p:spPr>
            <a:xfrm>
              <a:off x="7697812" y="1378244"/>
              <a:ext cx="87416" cy="87049"/>
            </a:xfrm>
            <a:custGeom>
              <a:avLst/>
              <a:gdLst/>
              <a:ahLst/>
              <a:cxnLst/>
              <a:rect l="l" t="t" r="r" b="b"/>
              <a:pathLst>
                <a:path w="2620" h="2609" extrusionOk="0">
                  <a:moveTo>
                    <a:pt x="1965" y="1"/>
                  </a:moveTo>
                  <a:lnTo>
                    <a:pt x="453" y="96"/>
                  </a:lnTo>
                  <a:lnTo>
                    <a:pt x="489" y="584"/>
                  </a:lnTo>
                  <a:lnTo>
                    <a:pt x="1" y="620"/>
                  </a:lnTo>
                  <a:lnTo>
                    <a:pt x="24" y="1132"/>
                  </a:lnTo>
                  <a:lnTo>
                    <a:pt x="548" y="1096"/>
                  </a:lnTo>
                  <a:lnTo>
                    <a:pt x="513" y="608"/>
                  </a:lnTo>
                  <a:lnTo>
                    <a:pt x="1977" y="513"/>
                  </a:lnTo>
                  <a:lnTo>
                    <a:pt x="2001" y="989"/>
                  </a:lnTo>
                  <a:lnTo>
                    <a:pt x="1013" y="1049"/>
                  </a:lnTo>
                  <a:lnTo>
                    <a:pt x="1048" y="1537"/>
                  </a:lnTo>
                  <a:lnTo>
                    <a:pt x="548" y="1573"/>
                  </a:lnTo>
                  <a:lnTo>
                    <a:pt x="584" y="2061"/>
                  </a:lnTo>
                  <a:lnTo>
                    <a:pt x="84" y="2096"/>
                  </a:lnTo>
                  <a:lnTo>
                    <a:pt x="132" y="2608"/>
                  </a:lnTo>
                  <a:lnTo>
                    <a:pt x="2620" y="2465"/>
                  </a:lnTo>
                  <a:lnTo>
                    <a:pt x="2584" y="1942"/>
                  </a:lnTo>
                  <a:lnTo>
                    <a:pt x="1096" y="2037"/>
                  </a:lnTo>
                  <a:lnTo>
                    <a:pt x="1072" y="1561"/>
                  </a:lnTo>
                  <a:lnTo>
                    <a:pt x="2060" y="1501"/>
                  </a:lnTo>
                  <a:lnTo>
                    <a:pt x="2025" y="1013"/>
                  </a:lnTo>
                  <a:lnTo>
                    <a:pt x="2525" y="977"/>
                  </a:lnTo>
                  <a:lnTo>
                    <a:pt x="2489" y="465"/>
                  </a:lnTo>
                  <a:lnTo>
                    <a:pt x="1989" y="489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rgbClr val="340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Google Shape;953;p43">
              <a:extLst>
                <a:ext uri="{FF2B5EF4-FFF2-40B4-BE49-F238E27FC236}">
                  <a16:creationId xmlns:a16="http://schemas.microsoft.com/office/drawing/2014/main" id="{C6BDE649-616C-DFEB-84F5-DCFD0D362DA9}"/>
                </a:ext>
              </a:extLst>
            </p:cNvPr>
            <p:cNvSpPr/>
            <p:nvPr/>
          </p:nvSpPr>
          <p:spPr>
            <a:xfrm>
              <a:off x="6778599" y="1186801"/>
              <a:ext cx="1218023" cy="609812"/>
            </a:xfrm>
            <a:custGeom>
              <a:avLst/>
              <a:gdLst/>
              <a:ahLst/>
              <a:cxnLst/>
              <a:rect l="l" t="t" r="r" b="b"/>
              <a:pathLst>
                <a:path w="36506" h="18277" fill="none" extrusionOk="0">
                  <a:moveTo>
                    <a:pt x="35279" y="16288"/>
                  </a:moveTo>
                  <a:lnTo>
                    <a:pt x="2156" y="18240"/>
                  </a:lnTo>
                  <a:cubicBezTo>
                    <a:pt x="1453" y="18276"/>
                    <a:pt x="858" y="17740"/>
                    <a:pt x="822" y="17050"/>
                  </a:cubicBezTo>
                  <a:lnTo>
                    <a:pt x="72" y="4298"/>
                  </a:lnTo>
                  <a:cubicBezTo>
                    <a:pt x="1" y="3048"/>
                    <a:pt x="953" y="1977"/>
                    <a:pt x="2203" y="1905"/>
                  </a:cubicBezTo>
                  <a:lnTo>
                    <a:pt x="33326" y="83"/>
                  </a:lnTo>
                  <a:cubicBezTo>
                    <a:pt x="34576" y="0"/>
                    <a:pt x="35660" y="953"/>
                    <a:pt x="35731" y="2215"/>
                  </a:cubicBezTo>
                  <a:lnTo>
                    <a:pt x="36469" y="14954"/>
                  </a:lnTo>
                  <a:cubicBezTo>
                    <a:pt x="36505" y="15645"/>
                    <a:pt x="35981" y="16252"/>
                    <a:pt x="35279" y="16288"/>
                  </a:cubicBezTo>
                  <a:close/>
                </a:path>
              </a:pathLst>
            </a:custGeom>
            <a:noFill/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Google Shape;954;p43">
              <a:extLst>
                <a:ext uri="{FF2B5EF4-FFF2-40B4-BE49-F238E27FC236}">
                  <a16:creationId xmlns:a16="http://schemas.microsoft.com/office/drawing/2014/main" id="{ABE51F11-735E-0828-1246-4BAFA47A902A}"/>
                </a:ext>
              </a:extLst>
            </p:cNvPr>
            <p:cNvSpPr/>
            <p:nvPr/>
          </p:nvSpPr>
          <p:spPr>
            <a:xfrm>
              <a:off x="6949423" y="1821152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15" y="1"/>
                  </a:moveTo>
                  <a:cubicBezTo>
                    <a:pt x="5207" y="1"/>
                    <a:pt x="5199" y="1"/>
                    <a:pt x="5191" y="1"/>
                  </a:cubicBezTo>
                  <a:lnTo>
                    <a:pt x="643" y="287"/>
                  </a:lnTo>
                  <a:cubicBezTo>
                    <a:pt x="286" y="311"/>
                    <a:pt x="0" y="632"/>
                    <a:pt x="24" y="990"/>
                  </a:cubicBezTo>
                  <a:cubicBezTo>
                    <a:pt x="47" y="1344"/>
                    <a:pt x="333" y="1610"/>
                    <a:pt x="682" y="1610"/>
                  </a:cubicBezTo>
                  <a:cubicBezTo>
                    <a:pt x="697" y="1610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44" y="1299"/>
                    <a:pt x="5918" y="990"/>
                    <a:pt x="5894" y="620"/>
                  </a:cubicBezTo>
                  <a:cubicBezTo>
                    <a:pt x="5871" y="271"/>
                    <a:pt x="5573" y="1"/>
                    <a:pt x="5215" y="1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Google Shape;955;p43">
              <a:extLst>
                <a:ext uri="{FF2B5EF4-FFF2-40B4-BE49-F238E27FC236}">
                  <a16:creationId xmlns:a16="http://schemas.microsoft.com/office/drawing/2014/main" id="{1CD5A228-CD38-F170-9055-7D440CCE5F47}"/>
                </a:ext>
              </a:extLst>
            </p:cNvPr>
            <p:cNvSpPr/>
            <p:nvPr/>
          </p:nvSpPr>
          <p:spPr>
            <a:xfrm>
              <a:off x="7669219" y="1776645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33" y="0"/>
                  </a:moveTo>
                  <a:cubicBezTo>
                    <a:pt x="5219" y="0"/>
                    <a:pt x="5205" y="1"/>
                    <a:pt x="5191" y="2"/>
                  </a:cubicBezTo>
                  <a:lnTo>
                    <a:pt x="643" y="288"/>
                  </a:lnTo>
                  <a:cubicBezTo>
                    <a:pt x="274" y="311"/>
                    <a:pt x="0" y="621"/>
                    <a:pt x="24" y="990"/>
                  </a:cubicBezTo>
                  <a:cubicBezTo>
                    <a:pt x="47" y="1333"/>
                    <a:pt x="334" y="1611"/>
                    <a:pt x="684" y="1611"/>
                  </a:cubicBezTo>
                  <a:cubicBezTo>
                    <a:pt x="698" y="1611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32" y="1300"/>
                    <a:pt x="5918" y="990"/>
                    <a:pt x="5894" y="621"/>
                  </a:cubicBezTo>
                  <a:cubicBezTo>
                    <a:pt x="5871" y="278"/>
                    <a:pt x="5573" y="0"/>
                    <a:pt x="5233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8B79527-B518-7314-8292-5E0BB5827917}"/>
              </a:ext>
            </a:extLst>
          </p:cNvPr>
          <p:cNvSpPr/>
          <p:nvPr/>
        </p:nvSpPr>
        <p:spPr>
          <a:xfrm>
            <a:off x="6323622" y="319380"/>
            <a:ext cx="460579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PHIẾU HỌC TẬP KWL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2A38E06B-A106-42C0-1442-96F28020A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8266670"/>
              </p:ext>
            </p:extLst>
          </p:nvPr>
        </p:nvGraphicFramePr>
        <p:xfrm>
          <a:off x="1049662" y="1485953"/>
          <a:ext cx="9892800" cy="5181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297600">
                  <a:extLst>
                    <a:ext uri="{9D8B030D-6E8A-4147-A177-3AD203B41FA5}">
                      <a16:colId xmlns:a16="http://schemas.microsoft.com/office/drawing/2014/main" val="3457929311"/>
                    </a:ext>
                  </a:extLst>
                </a:gridCol>
                <a:gridCol w="3297600">
                  <a:extLst>
                    <a:ext uri="{9D8B030D-6E8A-4147-A177-3AD203B41FA5}">
                      <a16:colId xmlns:a16="http://schemas.microsoft.com/office/drawing/2014/main" val="3032475900"/>
                    </a:ext>
                  </a:extLst>
                </a:gridCol>
                <a:gridCol w="3297600">
                  <a:extLst>
                    <a:ext uri="{9D8B030D-6E8A-4147-A177-3AD203B41FA5}">
                      <a16:colId xmlns:a16="http://schemas.microsoft.com/office/drawing/2014/main" val="1229654088"/>
                    </a:ext>
                  </a:extLst>
                </a:gridCol>
              </a:tblGrid>
              <a:tr h="580893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  <a:p>
                      <a:pPr algn="ctr"/>
                      <a:endParaRPr lang="en-US" sz="2400" b="1">
                        <a:latin typeface="Segoe UI Black" panose="020B0A02040204020203" pitchFamily="34" charset="0"/>
                        <a:ea typeface="Segoe UI Black" panose="020B0A02040204020203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2256"/>
                  </a:ext>
                </a:extLst>
              </a:tr>
              <a:tr h="3105369"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780088"/>
                  </a:ext>
                </a:extLst>
              </a:tr>
            </a:tbl>
          </a:graphicData>
        </a:graphic>
      </p:graphicFrame>
      <p:grpSp>
        <p:nvGrpSpPr>
          <p:cNvPr id="4" name="Google Shape;559;p35">
            <a:extLst>
              <a:ext uri="{FF2B5EF4-FFF2-40B4-BE49-F238E27FC236}">
                <a16:creationId xmlns:a16="http://schemas.microsoft.com/office/drawing/2014/main" id="{D652DFB9-FA46-29D0-8957-0041E9638B59}"/>
              </a:ext>
            </a:extLst>
          </p:cNvPr>
          <p:cNvGrpSpPr/>
          <p:nvPr/>
        </p:nvGrpSpPr>
        <p:grpSpPr>
          <a:xfrm rot="20702022">
            <a:off x="229568" y="4925729"/>
            <a:ext cx="891286" cy="1797102"/>
            <a:chOff x="5455125" y="627200"/>
            <a:chExt cx="1020400" cy="1906200"/>
          </a:xfrm>
        </p:grpSpPr>
        <p:sp>
          <p:nvSpPr>
            <p:cNvPr id="7" name="Google Shape;560;p35">
              <a:extLst>
                <a:ext uri="{FF2B5EF4-FFF2-40B4-BE49-F238E27FC236}">
                  <a16:creationId xmlns:a16="http://schemas.microsoft.com/office/drawing/2014/main" id="{B490EC0D-ABEE-5B59-C6E8-8C77A89A02BE}"/>
                </a:ext>
              </a:extLst>
            </p:cNvPr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561;p35">
              <a:extLst>
                <a:ext uri="{FF2B5EF4-FFF2-40B4-BE49-F238E27FC236}">
                  <a16:creationId xmlns:a16="http://schemas.microsoft.com/office/drawing/2014/main" id="{212F5782-1CFE-7696-1DB2-1750A8B06478}"/>
                </a:ext>
              </a:extLst>
            </p:cNvPr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562;p35">
              <a:extLst>
                <a:ext uri="{FF2B5EF4-FFF2-40B4-BE49-F238E27FC236}">
                  <a16:creationId xmlns:a16="http://schemas.microsoft.com/office/drawing/2014/main" id="{77BD0D3C-F6BB-8C16-C39E-5653765D86C5}"/>
                </a:ext>
              </a:extLst>
            </p:cNvPr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rgbClr val="ECB8C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563;p35">
              <a:extLst>
                <a:ext uri="{FF2B5EF4-FFF2-40B4-BE49-F238E27FC236}">
                  <a16:creationId xmlns:a16="http://schemas.microsoft.com/office/drawing/2014/main" id="{8251C9D1-D017-E8E3-7C71-27932255A968}"/>
                </a:ext>
              </a:extLst>
            </p:cNvPr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FDB48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564;p35">
              <a:extLst>
                <a:ext uri="{FF2B5EF4-FFF2-40B4-BE49-F238E27FC236}">
                  <a16:creationId xmlns:a16="http://schemas.microsoft.com/office/drawing/2014/main" id="{241E3351-5C4C-B665-7B42-9149DD6D1249}"/>
                </a:ext>
              </a:extLst>
            </p:cNvPr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565;p35">
              <a:extLst>
                <a:ext uri="{FF2B5EF4-FFF2-40B4-BE49-F238E27FC236}">
                  <a16:creationId xmlns:a16="http://schemas.microsoft.com/office/drawing/2014/main" id="{8C866E2D-8D92-6309-9464-1DA83C5B4F95}"/>
                </a:ext>
              </a:extLst>
            </p:cNvPr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566;p35">
              <a:extLst>
                <a:ext uri="{FF2B5EF4-FFF2-40B4-BE49-F238E27FC236}">
                  <a16:creationId xmlns:a16="http://schemas.microsoft.com/office/drawing/2014/main" id="{19C3136F-6E02-8757-ADE6-BA9D7F050B8D}"/>
                </a:ext>
              </a:extLst>
            </p:cNvPr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567;p35">
              <a:extLst>
                <a:ext uri="{FF2B5EF4-FFF2-40B4-BE49-F238E27FC236}">
                  <a16:creationId xmlns:a16="http://schemas.microsoft.com/office/drawing/2014/main" id="{DEEA6D56-7EFF-CD28-A7F5-763098878C85}"/>
                </a:ext>
              </a:extLst>
            </p:cNvPr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rgbClr val="34679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568;p35">
              <a:extLst>
                <a:ext uri="{FF2B5EF4-FFF2-40B4-BE49-F238E27FC236}">
                  <a16:creationId xmlns:a16="http://schemas.microsoft.com/office/drawing/2014/main" id="{5AD36636-DCD7-61D0-B427-CBE665B46732}"/>
                </a:ext>
              </a:extLst>
            </p:cNvPr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rgbClr val="F8F3DE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569;p35">
              <a:extLst>
                <a:ext uri="{FF2B5EF4-FFF2-40B4-BE49-F238E27FC236}">
                  <a16:creationId xmlns:a16="http://schemas.microsoft.com/office/drawing/2014/main" id="{17987143-DDA4-A874-6B9C-DBC03D398B0C}"/>
                </a:ext>
              </a:extLst>
            </p:cNvPr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rgbClr val="34679A"/>
            </a:solidFill>
            <a:ln w="19050" cap="rnd" cmpd="sng">
              <a:solidFill>
                <a:srgbClr val="143E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A14A485-75E4-FB7A-D365-1DFD6E104912}"/>
              </a:ext>
            </a:extLst>
          </p:cNvPr>
          <p:cNvSpPr txBox="1"/>
          <p:nvPr/>
        </p:nvSpPr>
        <p:spPr>
          <a:xfrm>
            <a:off x="1712962" y="38861"/>
            <a:ext cx="4543231" cy="1555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 và tên: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9" name="Google Shape;1177;p50">
            <a:extLst>
              <a:ext uri="{FF2B5EF4-FFF2-40B4-BE49-F238E27FC236}">
                <a16:creationId xmlns:a16="http://schemas.microsoft.com/office/drawing/2014/main" id="{742FBF36-CECF-AC7C-D07E-EC81C328C660}"/>
              </a:ext>
            </a:extLst>
          </p:cNvPr>
          <p:cNvGrpSpPr/>
          <p:nvPr/>
        </p:nvGrpSpPr>
        <p:grpSpPr>
          <a:xfrm rot="1347139">
            <a:off x="10403329" y="5654972"/>
            <a:ext cx="1746705" cy="1247753"/>
            <a:chOff x="715100" y="1125050"/>
            <a:chExt cx="2287525" cy="1618675"/>
          </a:xfrm>
        </p:grpSpPr>
        <p:sp>
          <p:nvSpPr>
            <p:cNvPr id="20" name="Google Shape;1178;p50">
              <a:extLst>
                <a:ext uri="{FF2B5EF4-FFF2-40B4-BE49-F238E27FC236}">
                  <a16:creationId xmlns:a16="http://schemas.microsoft.com/office/drawing/2014/main" id="{C653A37C-CCF6-EEB9-7B40-E6113D69732E}"/>
                </a:ext>
              </a:extLst>
            </p:cNvPr>
            <p:cNvSpPr/>
            <p:nvPr/>
          </p:nvSpPr>
          <p:spPr>
            <a:xfrm>
              <a:off x="715100" y="1324475"/>
              <a:ext cx="1458850" cy="1419250"/>
            </a:xfrm>
            <a:custGeom>
              <a:avLst/>
              <a:gdLst/>
              <a:ahLst/>
              <a:cxnLst/>
              <a:rect l="l" t="t" r="r" b="b"/>
              <a:pathLst>
                <a:path w="58354" h="56770" extrusionOk="0">
                  <a:moveTo>
                    <a:pt x="42268" y="0"/>
                  </a:moveTo>
                  <a:lnTo>
                    <a:pt x="1" y="17193"/>
                  </a:lnTo>
                  <a:lnTo>
                    <a:pt x="16086" y="56769"/>
                  </a:lnTo>
                  <a:lnTo>
                    <a:pt x="58353" y="39577"/>
                  </a:lnTo>
                  <a:lnTo>
                    <a:pt x="42268" y="0"/>
                  </a:lnTo>
                  <a:close/>
                </a:path>
              </a:pathLst>
            </a:custGeom>
            <a:solidFill>
              <a:srgbClr val="FFDB48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1179;p50">
              <a:extLst>
                <a:ext uri="{FF2B5EF4-FFF2-40B4-BE49-F238E27FC236}">
                  <a16:creationId xmlns:a16="http://schemas.microsoft.com/office/drawing/2014/main" id="{AE0E160C-721D-C52B-9A79-C852F4237F7B}"/>
                </a:ext>
              </a:extLst>
            </p:cNvPr>
            <p:cNvSpPr/>
            <p:nvPr/>
          </p:nvSpPr>
          <p:spPr>
            <a:xfrm>
              <a:off x="1135400" y="2359525"/>
              <a:ext cx="68400" cy="56625"/>
            </a:xfrm>
            <a:custGeom>
              <a:avLst/>
              <a:gdLst/>
              <a:ahLst/>
              <a:cxnLst/>
              <a:rect l="l" t="t" r="r" b="b"/>
              <a:pathLst>
                <a:path w="2736" h="2265" extrusionOk="0">
                  <a:moveTo>
                    <a:pt x="937" y="432"/>
                  </a:moveTo>
                  <a:cubicBezTo>
                    <a:pt x="981" y="432"/>
                    <a:pt x="1030" y="454"/>
                    <a:pt x="1084" y="508"/>
                  </a:cubicBezTo>
                  <a:cubicBezTo>
                    <a:pt x="1155" y="615"/>
                    <a:pt x="1215" y="746"/>
                    <a:pt x="1227" y="889"/>
                  </a:cubicBezTo>
                  <a:cubicBezTo>
                    <a:pt x="1060" y="1223"/>
                    <a:pt x="834" y="1520"/>
                    <a:pt x="548" y="1770"/>
                  </a:cubicBezTo>
                  <a:cubicBezTo>
                    <a:pt x="381" y="1473"/>
                    <a:pt x="524" y="1068"/>
                    <a:pt x="643" y="770"/>
                  </a:cubicBezTo>
                  <a:lnTo>
                    <a:pt x="655" y="770"/>
                  </a:lnTo>
                  <a:cubicBezTo>
                    <a:pt x="717" y="628"/>
                    <a:pt x="806" y="432"/>
                    <a:pt x="937" y="432"/>
                  </a:cubicBezTo>
                  <a:close/>
                  <a:moveTo>
                    <a:pt x="878" y="0"/>
                  </a:moveTo>
                  <a:cubicBezTo>
                    <a:pt x="766" y="0"/>
                    <a:pt x="654" y="37"/>
                    <a:pt x="560" y="115"/>
                  </a:cubicBezTo>
                  <a:cubicBezTo>
                    <a:pt x="262" y="342"/>
                    <a:pt x="107" y="866"/>
                    <a:pt x="60" y="1211"/>
                  </a:cubicBezTo>
                  <a:cubicBezTo>
                    <a:pt x="0" y="1604"/>
                    <a:pt x="84" y="1961"/>
                    <a:pt x="405" y="2211"/>
                  </a:cubicBezTo>
                  <a:cubicBezTo>
                    <a:pt x="447" y="2247"/>
                    <a:pt x="500" y="2265"/>
                    <a:pt x="555" y="2265"/>
                  </a:cubicBezTo>
                  <a:cubicBezTo>
                    <a:pt x="611" y="2265"/>
                    <a:pt x="667" y="2247"/>
                    <a:pt x="715" y="2211"/>
                  </a:cubicBezTo>
                  <a:cubicBezTo>
                    <a:pt x="1108" y="1889"/>
                    <a:pt x="1429" y="1497"/>
                    <a:pt x="1655" y="1032"/>
                  </a:cubicBezTo>
                  <a:cubicBezTo>
                    <a:pt x="1798" y="1318"/>
                    <a:pt x="1989" y="1592"/>
                    <a:pt x="2191" y="1842"/>
                  </a:cubicBezTo>
                  <a:cubicBezTo>
                    <a:pt x="2250" y="1912"/>
                    <a:pt x="2332" y="1942"/>
                    <a:pt x="2410" y="1942"/>
                  </a:cubicBezTo>
                  <a:cubicBezTo>
                    <a:pt x="2581" y="1942"/>
                    <a:pt x="2735" y="1796"/>
                    <a:pt x="2596" y="1616"/>
                  </a:cubicBezTo>
                  <a:cubicBezTo>
                    <a:pt x="2286" y="1258"/>
                    <a:pt x="2024" y="854"/>
                    <a:pt x="1834" y="425"/>
                  </a:cubicBezTo>
                  <a:cubicBezTo>
                    <a:pt x="1798" y="324"/>
                    <a:pt x="1709" y="273"/>
                    <a:pt x="1620" y="273"/>
                  </a:cubicBezTo>
                  <a:cubicBezTo>
                    <a:pt x="1530" y="273"/>
                    <a:pt x="1441" y="324"/>
                    <a:pt x="1405" y="425"/>
                  </a:cubicBezTo>
                  <a:cubicBezTo>
                    <a:pt x="1381" y="330"/>
                    <a:pt x="1334" y="246"/>
                    <a:pt x="1274" y="175"/>
                  </a:cubicBezTo>
                  <a:cubicBezTo>
                    <a:pt x="1167" y="61"/>
                    <a:pt x="1023" y="0"/>
                    <a:pt x="878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1180;p50">
              <a:extLst>
                <a:ext uri="{FF2B5EF4-FFF2-40B4-BE49-F238E27FC236}">
                  <a16:creationId xmlns:a16="http://schemas.microsoft.com/office/drawing/2014/main" id="{5FBA0715-217F-DCD6-4F20-15391801B7FD}"/>
                </a:ext>
              </a:extLst>
            </p:cNvPr>
            <p:cNvSpPr/>
            <p:nvPr/>
          </p:nvSpPr>
          <p:spPr>
            <a:xfrm>
              <a:off x="1155050" y="2297350"/>
              <a:ext cx="55400" cy="46725"/>
            </a:xfrm>
            <a:custGeom>
              <a:avLst/>
              <a:gdLst/>
              <a:ahLst/>
              <a:cxnLst/>
              <a:rect l="l" t="t" r="r" b="b"/>
              <a:pathLst>
                <a:path w="2216" h="1869" extrusionOk="0">
                  <a:moveTo>
                    <a:pt x="531" y="1"/>
                  </a:moveTo>
                  <a:cubicBezTo>
                    <a:pt x="491" y="1"/>
                    <a:pt x="453" y="7"/>
                    <a:pt x="417" y="19"/>
                  </a:cubicBezTo>
                  <a:cubicBezTo>
                    <a:pt x="357" y="43"/>
                    <a:pt x="298" y="78"/>
                    <a:pt x="250" y="126"/>
                  </a:cubicBezTo>
                  <a:lnTo>
                    <a:pt x="226" y="114"/>
                  </a:lnTo>
                  <a:cubicBezTo>
                    <a:pt x="210" y="103"/>
                    <a:pt x="189" y="97"/>
                    <a:pt x="167" y="97"/>
                  </a:cubicBezTo>
                  <a:cubicBezTo>
                    <a:pt x="140" y="97"/>
                    <a:pt x="110" y="106"/>
                    <a:pt x="83" y="126"/>
                  </a:cubicBezTo>
                  <a:cubicBezTo>
                    <a:pt x="24" y="185"/>
                    <a:pt x="0" y="293"/>
                    <a:pt x="48" y="376"/>
                  </a:cubicBezTo>
                  <a:cubicBezTo>
                    <a:pt x="83" y="447"/>
                    <a:pt x="143" y="495"/>
                    <a:pt x="214" y="495"/>
                  </a:cubicBezTo>
                  <a:cubicBezTo>
                    <a:pt x="334" y="483"/>
                    <a:pt x="453" y="435"/>
                    <a:pt x="560" y="388"/>
                  </a:cubicBezTo>
                  <a:cubicBezTo>
                    <a:pt x="691" y="447"/>
                    <a:pt x="643" y="697"/>
                    <a:pt x="595" y="793"/>
                  </a:cubicBezTo>
                  <a:cubicBezTo>
                    <a:pt x="476" y="1102"/>
                    <a:pt x="274" y="1317"/>
                    <a:pt x="298" y="1662"/>
                  </a:cubicBezTo>
                  <a:cubicBezTo>
                    <a:pt x="329" y="1788"/>
                    <a:pt x="436" y="1868"/>
                    <a:pt x="551" y="1868"/>
                  </a:cubicBezTo>
                  <a:cubicBezTo>
                    <a:pt x="566" y="1868"/>
                    <a:pt x="581" y="1867"/>
                    <a:pt x="595" y="1864"/>
                  </a:cubicBezTo>
                  <a:cubicBezTo>
                    <a:pt x="1084" y="1721"/>
                    <a:pt x="1715" y="1567"/>
                    <a:pt x="2096" y="1209"/>
                  </a:cubicBezTo>
                  <a:cubicBezTo>
                    <a:pt x="2216" y="1089"/>
                    <a:pt x="2066" y="919"/>
                    <a:pt x="1930" y="919"/>
                  </a:cubicBezTo>
                  <a:cubicBezTo>
                    <a:pt x="1917" y="919"/>
                    <a:pt x="1905" y="921"/>
                    <a:pt x="1893" y="924"/>
                  </a:cubicBezTo>
                  <a:cubicBezTo>
                    <a:pt x="1655" y="995"/>
                    <a:pt x="1441" y="1090"/>
                    <a:pt x="1226" y="1197"/>
                  </a:cubicBezTo>
                  <a:cubicBezTo>
                    <a:pt x="1084" y="1257"/>
                    <a:pt x="941" y="1305"/>
                    <a:pt x="798" y="1364"/>
                  </a:cubicBezTo>
                  <a:cubicBezTo>
                    <a:pt x="869" y="1209"/>
                    <a:pt x="965" y="1067"/>
                    <a:pt x="1024" y="912"/>
                  </a:cubicBezTo>
                  <a:cubicBezTo>
                    <a:pt x="1084" y="733"/>
                    <a:pt x="1072" y="531"/>
                    <a:pt x="1000" y="364"/>
                  </a:cubicBezTo>
                  <a:cubicBezTo>
                    <a:pt x="929" y="209"/>
                    <a:pt x="810" y="78"/>
                    <a:pt x="655" y="19"/>
                  </a:cubicBezTo>
                  <a:cubicBezTo>
                    <a:pt x="613" y="7"/>
                    <a:pt x="572" y="1"/>
                    <a:pt x="531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1181;p50">
              <a:extLst>
                <a:ext uri="{FF2B5EF4-FFF2-40B4-BE49-F238E27FC236}">
                  <a16:creationId xmlns:a16="http://schemas.microsoft.com/office/drawing/2014/main" id="{50434877-C0CB-731A-6F8A-53EBE9310F0E}"/>
                </a:ext>
              </a:extLst>
            </p:cNvPr>
            <p:cNvSpPr/>
            <p:nvPr/>
          </p:nvSpPr>
          <p:spPr>
            <a:xfrm>
              <a:off x="1223775" y="2342400"/>
              <a:ext cx="47375" cy="40750"/>
            </a:xfrm>
            <a:custGeom>
              <a:avLst/>
              <a:gdLst/>
              <a:ahLst/>
              <a:cxnLst/>
              <a:rect l="l" t="t" r="r" b="b"/>
              <a:pathLst>
                <a:path w="1895" h="1630" extrusionOk="0">
                  <a:moveTo>
                    <a:pt x="190" y="1"/>
                  </a:moveTo>
                  <a:cubicBezTo>
                    <a:pt x="91" y="1"/>
                    <a:pt x="1" y="81"/>
                    <a:pt x="73" y="193"/>
                  </a:cubicBezTo>
                  <a:cubicBezTo>
                    <a:pt x="216" y="431"/>
                    <a:pt x="359" y="669"/>
                    <a:pt x="478" y="919"/>
                  </a:cubicBezTo>
                  <a:cubicBezTo>
                    <a:pt x="513" y="991"/>
                    <a:pt x="537" y="1050"/>
                    <a:pt x="573" y="1122"/>
                  </a:cubicBezTo>
                  <a:lnTo>
                    <a:pt x="216" y="1324"/>
                  </a:lnTo>
                  <a:cubicBezTo>
                    <a:pt x="43" y="1416"/>
                    <a:pt x="175" y="1630"/>
                    <a:pt x="328" y="1630"/>
                  </a:cubicBezTo>
                  <a:cubicBezTo>
                    <a:pt x="354" y="1630"/>
                    <a:pt x="381" y="1624"/>
                    <a:pt x="406" y="1610"/>
                  </a:cubicBezTo>
                  <a:lnTo>
                    <a:pt x="752" y="1443"/>
                  </a:lnTo>
                  <a:cubicBezTo>
                    <a:pt x="775" y="1479"/>
                    <a:pt x="799" y="1515"/>
                    <a:pt x="835" y="1562"/>
                  </a:cubicBezTo>
                  <a:cubicBezTo>
                    <a:pt x="867" y="1594"/>
                    <a:pt x="908" y="1609"/>
                    <a:pt x="949" y="1609"/>
                  </a:cubicBezTo>
                  <a:cubicBezTo>
                    <a:pt x="1031" y="1609"/>
                    <a:pt x="1113" y="1551"/>
                    <a:pt x="1121" y="1455"/>
                  </a:cubicBezTo>
                  <a:cubicBezTo>
                    <a:pt x="1109" y="1396"/>
                    <a:pt x="1097" y="1324"/>
                    <a:pt x="1085" y="1265"/>
                  </a:cubicBezTo>
                  <a:lnTo>
                    <a:pt x="1252" y="1181"/>
                  </a:lnTo>
                  <a:cubicBezTo>
                    <a:pt x="1466" y="1062"/>
                    <a:pt x="1740" y="991"/>
                    <a:pt x="1859" y="753"/>
                  </a:cubicBezTo>
                  <a:cubicBezTo>
                    <a:pt x="1895" y="681"/>
                    <a:pt x="1835" y="586"/>
                    <a:pt x="1752" y="586"/>
                  </a:cubicBezTo>
                  <a:cubicBezTo>
                    <a:pt x="1742" y="586"/>
                    <a:pt x="1733" y="586"/>
                    <a:pt x="1724" y="586"/>
                  </a:cubicBezTo>
                  <a:cubicBezTo>
                    <a:pt x="1463" y="586"/>
                    <a:pt x="1256" y="745"/>
                    <a:pt x="1037" y="872"/>
                  </a:cubicBezTo>
                  <a:lnTo>
                    <a:pt x="942" y="919"/>
                  </a:lnTo>
                  <a:cubicBezTo>
                    <a:pt x="752" y="622"/>
                    <a:pt x="549" y="336"/>
                    <a:pt x="323" y="62"/>
                  </a:cubicBezTo>
                  <a:cubicBezTo>
                    <a:pt x="288" y="20"/>
                    <a:pt x="238" y="1"/>
                    <a:pt x="190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1182;p50">
              <a:extLst>
                <a:ext uri="{FF2B5EF4-FFF2-40B4-BE49-F238E27FC236}">
                  <a16:creationId xmlns:a16="http://schemas.microsoft.com/office/drawing/2014/main" id="{381355FF-6115-130A-DB9C-649B75D09F67}"/>
                </a:ext>
              </a:extLst>
            </p:cNvPr>
            <p:cNvSpPr/>
            <p:nvPr/>
          </p:nvSpPr>
          <p:spPr>
            <a:xfrm>
              <a:off x="1264950" y="2295875"/>
              <a:ext cx="82175" cy="85400"/>
            </a:xfrm>
            <a:custGeom>
              <a:avLst/>
              <a:gdLst/>
              <a:ahLst/>
              <a:cxnLst/>
              <a:rect l="l" t="t" r="r" b="b"/>
              <a:pathLst>
                <a:path w="3287" h="3416" extrusionOk="0">
                  <a:moveTo>
                    <a:pt x="133" y="1"/>
                  </a:moveTo>
                  <a:cubicBezTo>
                    <a:pt x="61" y="1"/>
                    <a:pt x="1" y="46"/>
                    <a:pt x="33" y="137"/>
                  </a:cubicBezTo>
                  <a:cubicBezTo>
                    <a:pt x="355" y="1006"/>
                    <a:pt x="664" y="1876"/>
                    <a:pt x="962" y="2733"/>
                  </a:cubicBezTo>
                  <a:cubicBezTo>
                    <a:pt x="999" y="2838"/>
                    <a:pt x="1120" y="2898"/>
                    <a:pt x="1231" y="2898"/>
                  </a:cubicBezTo>
                  <a:cubicBezTo>
                    <a:pt x="1333" y="2898"/>
                    <a:pt x="1427" y="2847"/>
                    <a:pt x="1438" y="2733"/>
                  </a:cubicBezTo>
                  <a:cubicBezTo>
                    <a:pt x="1426" y="2554"/>
                    <a:pt x="1498" y="2376"/>
                    <a:pt x="1605" y="2245"/>
                  </a:cubicBezTo>
                  <a:cubicBezTo>
                    <a:pt x="1710" y="2119"/>
                    <a:pt x="1822" y="2055"/>
                    <a:pt x="1942" y="2055"/>
                  </a:cubicBezTo>
                  <a:cubicBezTo>
                    <a:pt x="2094" y="2055"/>
                    <a:pt x="2259" y="2157"/>
                    <a:pt x="2438" y="2364"/>
                  </a:cubicBezTo>
                  <a:cubicBezTo>
                    <a:pt x="2629" y="2864"/>
                    <a:pt x="1903" y="2971"/>
                    <a:pt x="1605" y="3078"/>
                  </a:cubicBezTo>
                  <a:cubicBezTo>
                    <a:pt x="1462" y="3138"/>
                    <a:pt x="1581" y="3304"/>
                    <a:pt x="1664" y="3340"/>
                  </a:cubicBezTo>
                  <a:cubicBezTo>
                    <a:pt x="1800" y="3392"/>
                    <a:pt x="1932" y="3416"/>
                    <a:pt x="2058" y="3416"/>
                  </a:cubicBezTo>
                  <a:cubicBezTo>
                    <a:pt x="2792" y="3416"/>
                    <a:pt x="3287" y="2603"/>
                    <a:pt x="2748" y="1911"/>
                  </a:cubicBezTo>
                  <a:cubicBezTo>
                    <a:pt x="2550" y="1653"/>
                    <a:pt x="2298" y="1543"/>
                    <a:pt x="2046" y="1543"/>
                  </a:cubicBezTo>
                  <a:cubicBezTo>
                    <a:pt x="1708" y="1543"/>
                    <a:pt x="1369" y="1742"/>
                    <a:pt x="1164" y="2042"/>
                  </a:cubicBezTo>
                  <a:cubicBezTo>
                    <a:pt x="867" y="1387"/>
                    <a:pt x="569" y="745"/>
                    <a:pt x="283" y="90"/>
                  </a:cubicBezTo>
                  <a:cubicBezTo>
                    <a:pt x="257" y="31"/>
                    <a:pt x="191" y="1"/>
                    <a:pt x="133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1183;p50">
              <a:extLst>
                <a:ext uri="{FF2B5EF4-FFF2-40B4-BE49-F238E27FC236}">
                  <a16:creationId xmlns:a16="http://schemas.microsoft.com/office/drawing/2014/main" id="{A2F5741E-D08B-8E2C-AEE3-FEE69AFBAA45}"/>
                </a:ext>
              </a:extLst>
            </p:cNvPr>
            <p:cNvSpPr/>
            <p:nvPr/>
          </p:nvSpPr>
          <p:spPr>
            <a:xfrm>
              <a:off x="1343050" y="2251525"/>
              <a:ext cx="64675" cy="49550"/>
            </a:xfrm>
            <a:custGeom>
              <a:avLst/>
              <a:gdLst/>
              <a:ahLst/>
              <a:cxnLst/>
              <a:rect l="l" t="t" r="r" b="b"/>
              <a:pathLst>
                <a:path w="2587" h="1982" extrusionOk="0">
                  <a:moveTo>
                    <a:pt x="381" y="0"/>
                  </a:moveTo>
                  <a:cubicBezTo>
                    <a:pt x="305" y="0"/>
                    <a:pt x="227" y="17"/>
                    <a:pt x="148" y="54"/>
                  </a:cubicBezTo>
                  <a:cubicBezTo>
                    <a:pt x="1" y="127"/>
                    <a:pt x="122" y="302"/>
                    <a:pt x="259" y="302"/>
                  </a:cubicBezTo>
                  <a:cubicBezTo>
                    <a:pt x="277" y="302"/>
                    <a:pt x="296" y="299"/>
                    <a:pt x="314" y="292"/>
                  </a:cubicBezTo>
                  <a:cubicBezTo>
                    <a:pt x="352" y="279"/>
                    <a:pt x="386" y="272"/>
                    <a:pt x="416" y="272"/>
                  </a:cubicBezTo>
                  <a:cubicBezTo>
                    <a:pt x="733" y="272"/>
                    <a:pt x="682" y="951"/>
                    <a:pt x="672" y="1114"/>
                  </a:cubicBezTo>
                  <a:cubicBezTo>
                    <a:pt x="648" y="1352"/>
                    <a:pt x="660" y="1590"/>
                    <a:pt x="731" y="1828"/>
                  </a:cubicBezTo>
                  <a:cubicBezTo>
                    <a:pt x="779" y="1924"/>
                    <a:pt x="881" y="1981"/>
                    <a:pt x="987" y="1981"/>
                  </a:cubicBezTo>
                  <a:cubicBezTo>
                    <a:pt x="1013" y="1981"/>
                    <a:pt x="1039" y="1978"/>
                    <a:pt x="1065" y="1971"/>
                  </a:cubicBezTo>
                  <a:cubicBezTo>
                    <a:pt x="1398" y="1887"/>
                    <a:pt x="1719" y="1757"/>
                    <a:pt x="2005" y="1578"/>
                  </a:cubicBezTo>
                  <a:cubicBezTo>
                    <a:pt x="2243" y="1447"/>
                    <a:pt x="2553" y="1280"/>
                    <a:pt x="2577" y="983"/>
                  </a:cubicBezTo>
                  <a:cubicBezTo>
                    <a:pt x="2587" y="869"/>
                    <a:pt x="2490" y="773"/>
                    <a:pt x="2378" y="773"/>
                  </a:cubicBezTo>
                  <a:cubicBezTo>
                    <a:pt x="2361" y="773"/>
                    <a:pt x="2344" y="775"/>
                    <a:pt x="2327" y="780"/>
                  </a:cubicBezTo>
                  <a:cubicBezTo>
                    <a:pt x="2077" y="804"/>
                    <a:pt x="1922" y="995"/>
                    <a:pt x="1719" y="1125"/>
                  </a:cubicBezTo>
                  <a:cubicBezTo>
                    <a:pt x="1517" y="1256"/>
                    <a:pt x="1315" y="1364"/>
                    <a:pt x="1100" y="1447"/>
                  </a:cubicBezTo>
                  <a:cubicBezTo>
                    <a:pt x="1029" y="1102"/>
                    <a:pt x="1136" y="721"/>
                    <a:pt x="957" y="387"/>
                  </a:cubicBezTo>
                  <a:cubicBezTo>
                    <a:pt x="830" y="170"/>
                    <a:pt x="621" y="0"/>
                    <a:pt x="381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1184;p50">
              <a:extLst>
                <a:ext uri="{FF2B5EF4-FFF2-40B4-BE49-F238E27FC236}">
                  <a16:creationId xmlns:a16="http://schemas.microsoft.com/office/drawing/2014/main" id="{923D328C-0905-164F-2F64-2D68219A4EFA}"/>
                </a:ext>
              </a:extLst>
            </p:cNvPr>
            <p:cNvSpPr/>
            <p:nvPr/>
          </p:nvSpPr>
          <p:spPr>
            <a:xfrm>
              <a:off x="1390375" y="2279500"/>
              <a:ext cx="75050" cy="36025"/>
            </a:xfrm>
            <a:custGeom>
              <a:avLst/>
              <a:gdLst/>
              <a:ahLst/>
              <a:cxnLst/>
              <a:rect l="l" t="t" r="r" b="b"/>
              <a:pathLst>
                <a:path w="3002" h="1441" extrusionOk="0">
                  <a:moveTo>
                    <a:pt x="2655" y="1"/>
                  </a:moveTo>
                  <a:cubicBezTo>
                    <a:pt x="2637" y="1"/>
                    <a:pt x="2619" y="3"/>
                    <a:pt x="2601" y="6"/>
                  </a:cubicBezTo>
                  <a:cubicBezTo>
                    <a:pt x="1791" y="197"/>
                    <a:pt x="969" y="697"/>
                    <a:pt x="219" y="1078"/>
                  </a:cubicBezTo>
                  <a:cubicBezTo>
                    <a:pt x="1" y="1182"/>
                    <a:pt x="201" y="1441"/>
                    <a:pt x="397" y="1441"/>
                  </a:cubicBezTo>
                  <a:cubicBezTo>
                    <a:pt x="426" y="1441"/>
                    <a:pt x="454" y="1435"/>
                    <a:pt x="481" y="1423"/>
                  </a:cubicBezTo>
                  <a:cubicBezTo>
                    <a:pt x="1243" y="1114"/>
                    <a:pt x="2160" y="852"/>
                    <a:pt x="2827" y="387"/>
                  </a:cubicBezTo>
                  <a:cubicBezTo>
                    <a:pt x="3002" y="234"/>
                    <a:pt x="2855" y="1"/>
                    <a:pt x="2655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1185;p50">
              <a:extLst>
                <a:ext uri="{FF2B5EF4-FFF2-40B4-BE49-F238E27FC236}">
                  <a16:creationId xmlns:a16="http://schemas.microsoft.com/office/drawing/2014/main" id="{F176E9CD-5351-9DE6-4F1A-78A4EB20C0FD}"/>
                </a:ext>
              </a:extLst>
            </p:cNvPr>
            <p:cNvSpPr/>
            <p:nvPr/>
          </p:nvSpPr>
          <p:spPr>
            <a:xfrm>
              <a:off x="1393575" y="2304000"/>
              <a:ext cx="60875" cy="32625"/>
            </a:xfrm>
            <a:custGeom>
              <a:avLst/>
              <a:gdLst/>
              <a:ahLst/>
              <a:cxnLst/>
              <a:rect l="l" t="t" r="r" b="b"/>
              <a:pathLst>
                <a:path w="2435" h="1305" extrusionOk="0">
                  <a:moveTo>
                    <a:pt x="2186" y="0"/>
                  </a:moveTo>
                  <a:cubicBezTo>
                    <a:pt x="2162" y="0"/>
                    <a:pt x="2137" y="5"/>
                    <a:pt x="2115" y="15"/>
                  </a:cubicBezTo>
                  <a:cubicBezTo>
                    <a:pt x="1842" y="158"/>
                    <a:pt x="1603" y="360"/>
                    <a:pt x="1341" y="515"/>
                  </a:cubicBezTo>
                  <a:cubicBezTo>
                    <a:pt x="1008" y="705"/>
                    <a:pt x="639" y="848"/>
                    <a:pt x="258" y="920"/>
                  </a:cubicBezTo>
                  <a:cubicBezTo>
                    <a:pt x="1" y="976"/>
                    <a:pt x="153" y="1305"/>
                    <a:pt x="370" y="1305"/>
                  </a:cubicBezTo>
                  <a:cubicBezTo>
                    <a:pt x="384" y="1305"/>
                    <a:pt x="398" y="1303"/>
                    <a:pt x="413" y="1301"/>
                  </a:cubicBezTo>
                  <a:cubicBezTo>
                    <a:pt x="1103" y="1170"/>
                    <a:pt x="1984" y="872"/>
                    <a:pt x="2365" y="241"/>
                  </a:cubicBezTo>
                  <a:cubicBezTo>
                    <a:pt x="2435" y="112"/>
                    <a:pt x="2306" y="0"/>
                    <a:pt x="2186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1186;p50">
              <a:extLst>
                <a:ext uri="{FF2B5EF4-FFF2-40B4-BE49-F238E27FC236}">
                  <a16:creationId xmlns:a16="http://schemas.microsoft.com/office/drawing/2014/main" id="{F0FA03BF-D33F-B096-1F0E-DFED46FBEC2C}"/>
                </a:ext>
              </a:extLst>
            </p:cNvPr>
            <p:cNvSpPr/>
            <p:nvPr/>
          </p:nvSpPr>
          <p:spPr>
            <a:xfrm>
              <a:off x="1481275" y="2226375"/>
              <a:ext cx="55625" cy="71300"/>
            </a:xfrm>
            <a:custGeom>
              <a:avLst/>
              <a:gdLst/>
              <a:ahLst/>
              <a:cxnLst/>
              <a:rect l="l" t="t" r="r" b="b"/>
              <a:pathLst>
                <a:path w="2225" h="2852" extrusionOk="0">
                  <a:moveTo>
                    <a:pt x="1893" y="0"/>
                  </a:moveTo>
                  <a:cubicBezTo>
                    <a:pt x="1346" y="24"/>
                    <a:pt x="941" y="322"/>
                    <a:pt x="643" y="762"/>
                  </a:cubicBezTo>
                  <a:cubicBezTo>
                    <a:pt x="381" y="1143"/>
                    <a:pt x="0" y="1774"/>
                    <a:pt x="131" y="2251"/>
                  </a:cubicBezTo>
                  <a:cubicBezTo>
                    <a:pt x="250" y="2678"/>
                    <a:pt x="567" y="2852"/>
                    <a:pt x="920" y="2852"/>
                  </a:cubicBezTo>
                  <a:cubicBezTo>
                    <a:pt x="1492" y="2852"/>
                    <a:pt x="2156" y="2396"/>
                    <a:pt x="2215" y="1822"/>
                  </a:cubicBezTo>
                  <a:cubicBezTo>
                    <a:pt x="2224" y="1718"/>
                    <a:pt x="2144" y="1637"/>
                    <a:pt x="2052" y="1637"/>
                  </a:cubicBezTo>
                  <a:cubicBezTo>
                    <a:pt x="2027" y="1637"/>
                    <a:pt x="2002" y="1643"/>
                    <a:pt x="1977" y="1655"/>
                  </a:cubicBezTo>
                  <a:cubicBezTo>
                    <a:pt x="1715" y="1786"/>
                    <a:pt x="1584" y="2048"/>
                    <a:pt x="1346" y="2203"/>
                  </a:cubicBezTo>
                  <a:cubicBezTo>
                    <a:pt x="1243" y="2280"/>
                    <a:pt x="1077" y="2364"/>
                    <a:pt x="926" y="2364"/>
                  </a:cubicBezTo>
                  <a:cubicBezTo>
                    <a:pt x="868" y="2364"/>
                    <a:pt x="812" y="2352"/>
                    <a:pt x="762" y="2322"/>
                  </a:cubicBezTo>
                  <a:cubicBezTo>
                    <a:pt x="500" y="2155"/>
                    <a:pt x="667" y="1822"/>
                    <a:pt x="739" y="1620"/>
                  </a:cubicBezTo>
                  <a:cubicBezTo>
                    <a:pt x="965" y="1060"/>
                    <a:pt x="1286" y="357"/>
                    <a:pt x="1953" y="274"/>
                  </a:cubicBezTo>
                  <a:cubicBezTo>
                    <a:pt x="2132" y="250"/>
                    <a:pt x="2048" y="0"/>
                    <a:pt x="1893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1187;p50">
              <a:extLst>
                <a:ext uri="{FF2B5EF4-FFF2-40B4-BE49-F238E27FC236}">
                  <a16:creationId xmlns:a16="http://schemas.microsoft.com/office/drawing/2014/main" id="{F6A9C8D6-3AC0-8BF7-EAF9-52446FE122F4}"/>
                </a:ext>
              </a:extLst>
            </p:cNvPr>
            <p:cNvSpPr/>
            <p:nvPr/>
          </p:nvSpPr>
          <p:spPr>
            <a:xfrm>
              <a:off x="1556175" y="2155725"/>
              <a:ext cx="82325" cy="38050"/>
            </a:xfrm>
            <a:custGeom>
              <a:avLst/>
              <a:gdLst/>
              <a:ahLst/>
              <a:cxnLst/>
              <a:rect l="l" t="t" r="r" b="b"/>
              <a:pathLst>
                <a:path w="3293" h="1522" extrusionOk="0">
                  <a:moveTo>
                    <a:pt x="358" y="0"/>
                  </a:moveTo>
                  <a:cubicBezTo>
                    <a:pt x="296" y="0"/>
                    <a:pt x="229" y="16"/>
                    <a:pt x="160" y="52"/>
                  </a:cubicBezTo>
                  <a:cubicBezTo>
                    <a:pt x="0" y="126"/>
                    <a:pt x="134" y="324"/>
                    <a:pt x="275" y="324"/>
                  </a:cubicBezTo>
                  <a:cubicBezTo>
                    <a:pt x="292" y="324"/>
                    <a:pt x="309" y="321"/>
                    <a:pt x="326" y="314"/>
                  </a:cubicBezTo>
                  <a:cubicBezTo>
                    <a:pt x="342" y="307"/>
                    <a:pt x="357" y="303"/>
                    <a:pt x="371" y="303"/>
                  </a:cubicBezTo>
                  <a:cubicBezTo>
                    <a:pt x="558" y="303"/>
                    <a:pt x="518" y="950"/>
                    <a:pt x="529" y="1017"/>
                  </a:cubicBezTo>
                  <a:cubicBezTo>
                    <a:pt x="552" y="1136"/>
                    <a:pt x="600" y="1255"/>
                    <a:pt x="695" y="1350"/>
                  </a:cubicBezTo>
                  <a:cubicBezTo>
                    <a:pt x="818" y="1462"/>
                    <a:pt x="975" y="1522"/>
                    <a:pt x="1144" y="1522"/>
                  </a:cubicBezTo>
                  <a:cubicBezTo>
                    <a:pt x="1173" y="1522"/>
                    <a:pt x="1202" y="1520"/>
                    <a:pt x="1231" y="1517"/>
                  </a:cubicBezTo>
                  <a:cubicBezTo>
                    <a:pt x="1529" y="1457"/>
                    <a:pt x="1815" y="1362"/>
                    <a:pt x="2076" y="1219"/>
                  </a:cubicBezTo>
                  <a:cubicBezTo>
                    <a:pt x="2446" y="1040"/>
                    <a:pt x="2910" y="886"/>
                    <a:pt x="3172" y="552"/>
                  </a:cubicBezTo>
                  <a:cubicBezTo>
                    <a:pt x="3292" y="410"/>
                    <a:pt x="3150" y="227"/>
                    <a:pt x="2978" y="227"/>
                  </a:cubicBezTo>
                  <a:cubicBezTo>
                    <a:pt x="2964" y="227"/>
                    <a:pt x="2949" y="228"/>
                    <a:pt x="2934" y="231"/>
                  </a:cubicBezTo>
                  <a:cubicBezTo>
                    <a:pt x="2517" y="326"/>
                    <a:pt x="2136" y="612"/>
                    <a:pt x="1743" y="802"/>
                  </a:cubicBezTo>
                  <a:cubicBezTo>
                    <a:pt x="1576" y="897"/>
                    <a:pt x="1398" y="981"/>
                    <a:pt x="1207" y="1040"/>
                  </a:cubicBezTo>
                  <a:cubicBezTo>
                    <a:pt x="1182" y="1044"/>
                    <a:pt x="1160" y="1046"/>
                    <a:pt x="1139" y="1046"/>
                  </a:cubicBezTo>
                  <a:cubicBezTo>
                    <a:pt x="879" y="1046"/>
                    <a:pt x="907" y="784"/>
                    <a:pt x="874" y="564"/>
                  </a:cubicBezTo>
                  <a:cubicBezTo>
                    <a:pt x="816" y="294"/>
                    <a:pt x="625" y="0"/>
                    <a:pt x="358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1188;p50">
              <a:extLst>
                <a:ext uri="{FF2B5EF4-FFF2-40B4-BE49-F238E27FC236}">
                  <a16:creationId xmlns:a16="http://schemas.microsoft.com/office/drawing/2014/main" id="{DDE3499F-10E3-AD4F-AF46-E711496B94CB}"/>
                </a:ext>
              </a:extLst>
            </p:cNvPr>
            <p:cNvSpPr/>
            <p:nvPr/>
          </p:nvSpPr>
          <p:spPr>
            <a:xfrm>
              <a:off x="921975" y="1893100"/>
              <a:ext cx="57100" cy="73125"/>
            </a:xfrm>
            <a:custGeom>
              <a:avLst/>
              <a:gdLst/>
              <a:ahLst/>
              <a:cxnLst/>
              <a:rect l="l" t="t" r="r" b="b"/>
              <a:pathLst>
                <a:path w="2284" h="2925" extrusionOk="0">
                  <a:moveTo>
                    <a:pt x="1005" y="1"/>
                  </a:moveTo>
                  <a:cubicBezTo>
                    <a:pt x="987" y="1"/>
                    <a:pt x="969" y="7"/>
                    <a:pt x="953" y="20"/>
                  </a:cubicBezTo>
                  <a:cubicBezTo>
                    <a:pt x="489" y="425"/>
                    <a:pt x="167" y="961"/>
                    <a:pt x="12" y="1544"/>
                  </a:cubicBezTo>
                  <a:cubicBezTo>
                    <a:pt x="1" y="1651"/>
                    <a:pt x="84" y="1747"/>
                    <a:pt x="191" y="1758"/>
                  </a:cubicBezTo>
                  <a:cubicBezTo>
                    <a:pt x="405" y="1770"/>
                    <a:pt x="632" y="1782"/>
                    <a:pt x="858" y="1794"/>
                  </a:cubicBezTo>
                  <a:cubicBezTo>
                    <a:pt x="905" y="1794"/>
                    <a:pt x="975" y="1790"/>
                    <a:pt x="1051" y="1790"/>
                  </a:cubicBezTo>
                  <a:cubicBezTo>
                    <a:pt x="1276" y="1790"/>
                    <a:pt x="1548" y="1824"/>
                    <a:pt x="1405" y="2092"/>
                  </a:cubicBezTo>
                  <a:cubicBezTo>
                    <a:pt x="1259" y="2366"/>
                    <a:pt x="904" y="2519"/>
                    <a:pt x="597" y="2519"/>
                  </a:cubicBezTo>
                  <a:cubicBezTo>
                    <a:pt x="530" y="2519"/>
                    <a:pt x="465" y="2512"/>
                    <a:pt x="405" y="2497"/>
                  </a:cubicBezTo>
                  <a:cubicBezTo>
                    <a:pt x="392" y="2494"/>
                    <a:pt x="380" y="2492"/>
                    <a:pt x="367" y="2492"/>
                  </a:cubicBezTo>
                  <a:cubicBezTo>
                    <a:pt x="229" y="2492"/>
                    <a:pt x="121" y="2661"/>
                    <a:pt x="262" y="2770"/>
                  </a:cubicBezTo>
                  <a:cubicBezTo>
                    <a:pt x="401" y="2879"/>
                    <a:pt x="554" y="2925"/>
                    <a:pt x="711" y="2925"/>
                  </a:cubicBezTo>
                  <a:cubicBezTo>
                    <a:pt x="1172" y="2925"/>
                    <a:pt x="1662" y="2525"/>
                    <a:pt x="1894" y="2151"/>
                  </a:cubicBezTo>
                  <a:cubicBezTo>
                    <a:pt x="2283" y="1506"/>
                    <a:pt x="1340" y="1433"/>
                    <a:pt x="683" y="1433"/>
                  </a:cubicBezTo>
                  <a:cubicBezTo>
                    <a:pt x="577" y="1433"/>
                    <a:pt x="478" y="1435"/>
                    <a:pt x="393" y="1437"/>
                  </a:cubicBezTo>
                  <a:cubicBezTo>
                    <a:pt x="489" y="961"/>
                    <a:pt x="739" y="520"/>
                    <a:pt x="1084" y="175"/>
                  </a:cubicBezTo>
                  <a:cubicBezTo>
                    <a:pt x="1161" y="107"/>
                    <a:pt x="1082" y="1"/>
                    <a:pt x="1005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1189;p50">
              <a:extLst>
                <a:ext uri="{FF2B5EF4-FFF2-40B4-BE49-F238E27FC236}">
                  <a16:creationId xmlns:a16="http://schemas.microsoft.com/office/drawing/2014/main" id="{42A71089-5D51-19C1-C6B6-6F51DFD1548C}"/>
                </a:ext>
              </a:extLst>
            </p:cNvPr>
            <p:cNvSpPr/>
            <p:nvPr/>
          </p:nvSpPr>
          <p:spPr>
            <a:xfrm>
              <a:off x="971125" y="1909500"/>
              <a:ext cx="25525" cy="38425"/>
            </a:xfrm>
            <a:custGeom>
              <a:avLst/>
              <a:gdLst/>
              <a:ahLst/>
              <a:cxnLst/>
              <a:rect l="l" t="t" r="r" b="b"/>
              <a:pathLst>
                <a:path w="1021" h="1537" extrusionOk="0">
                  <a:moveTo>
                    <a:pt x="178" y="1"/>
                  </a:moveTo>
                  <a:cubicBezTo>
                    <a:pt x="82" y="1"/>
                    <a:pt x="1" y="60"/>
                    <a:pt x="47" y="186"/>
                  </a:cubicBezTo>
                  <a:cubicBezTo>
                    <a:pt x="201" y="567"/>
                    <a:pt x="309" y="983"/>
                    <a:pt x="475" y="1376"/>
                  </a:cubicBezTo>
                  <a:cubicBezTo>
                    <a:pt x="525" y="1486"/>
                    <a:pt x="637" y="1537"/>
                    <a:pt x="742" y="1537"/>
                  </a:cubicBezTo>
                  <a:cubicBezTo>
                    <a:pt x="888" y="1537"/>
                    <a:pt x="1021" y="1437"/>
                    <a:pt x="952" y="1257"/>
                  </a:cubicBezTo>
                  <a:cubicBezTo>
                    <a:pt x="785" y="864"/>
                    <a:pt x="559" y="495"/>
                    <a:pt x="380" y="114"/>
                  </a:cubicBezTo>
                  <a:cubicBezTo>
                    <a:pt x="343" y="40"/>
                    <a:pt x="256" y="1"/>
                    <a:pt x="178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1190;p50">
              <a:extLst>
                <a:ext uri="{FF2B5EF4-FFF2-40B4-BE49-F238E27FC236}">
                  <a16:creationId xmlns:a16="http://schemas.microsoft.com/office/drawing/2014/main" id="{A23B691C-32B6-DE4C-17C8-8D9AD8CAEF1A}"/>
                </a:ext>
              </a:extLst>
            </p:cNvPr>
            <p:cNvSpPr/>
            <p:nvPr/>
          </p:nvSpPr>
          <p:spPr>
            <a:xfrm>
              <a:off x="970950" y="1884875"/>
              <a:ext cx="10575" cy="8875"/>
            </a:xfrm>
            <a:custGeom>
              <a:avLst/>
              <a:gdLst/>
              <a:ahLst/>
              <a:cxnLst/>
              <a:rect l="l" t="t" r="r" b="b"/>
              <a:pathLst>
                <a:path w="423" h="355" extrusionOk="0">
                  <a:moveTo>
                    <a:pt x="216" y="1"/>
                  </a:moveTo>
                  <a:cubicBezTo>
                    <a:pt x="101" y="1"/>
                    <a:pt x="1" y="103"/>
                    <a:pt x="66" y="242"/>
                  </a:cubicBezTo>
                  <a:cubicBezTo>
                    <a:pt x="98" y="307"/>
                    <a:pt x="199" y="355"/>
                    <a:pt x="285" y="355"/>
                  </a:cubicBezTo>
                  <a:cubicBezTo>
                    <a:pt x="356" y="355"/>
                    <a:pt x="417" y="323"/>
                    <a:pt x="423" y="242"/>
                  </a:cubicBezTo>
                  <a:lnTo>
                    <a:pt x="423" y="159"/>
                  </a:lnTo>
                  <a:cubicBezTo>
                    <a:pt x="423" y="111"/>
                    <a:pt x="411" y="75"/>
                    <a:pt x="375" y="51"/>
                  </a:cubicBezTo>
                  <a:lnTo>
                    <a:pt x="316" y="28"/>
                  </a:lnTo>
                  <a:cubicBezTo>
                    <a:pt x="284" y="9"/>
                    <a:pt x="249" y="1"/>
                    <a:pt x="216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1191;p50">
              <a:extLst>
                <a:ext uri="{FF2B5EF4-FFF2-40B4-BE49-F238E27FC236}">
                  <a16:creationId xmlns:a16="http://schemas.microsoft.com/office/drawing/2014/main" id="{EEE00CE7-4D5F-4B8E-2626-F64E09D536FF}"/>
                </a:ext>
              </a:extLst>
            </p:cNvPr>
            <p:cNvSpPr/>
            <p:nvPr/>
          </p:nvSpPr>
          <p:spPr>
            <a:xfrm>
              <a:off x="990425" y="1895525"/>
              <a:ext cx="71150" cy="42725"/>
            </a:xfrm>
            <a:custGeom>
              <a:avLst/>
              <a:gdLst/>
              <a:ahLst/>
              <a:cxnLst/>
              <a:rect l="l" t="t" r="r" b="b"/>
              <a:pathLst>
                <a:path w="2846" h="1709" extrusionOk="0">
                  <a:moveTo>
                    <a:pt x="1152" y="0"/>
                  </a:moveTo>
                  <a:cubicBezTo>
                    <a:pt x="1122" y="0"/>
                    <a:pt x="1091" y="2"/>
                    <a:pt x="1061" y="6"/>
                  </a:cubicBezTo>
                  <a:cubicBezTo>
                    <a:pt x="620" y="42"/>
                    <a:pt x="406" y="340"/>
                    <a:pt x="322" y="685"/>
                  </a:cubicBezTo>
                  <a:lnTo>
                    <a:pt x="299" y="649"/>
                  </a:lnTo>
                  <a:cubicBezTo>
                    <a:pt x="275" y="598"/>
                    <a:pt x="221" y="574"/>
                    <a:pt x="167" y="574"/>
                  </a:cubicBezTo>
                  <a:cubicBezTo>
                    <a:pt x="83" y="574"/>
                    <a:pt x="1" y="631"/>
                    <a:pt x="37" y="733"/>
                  </a:cubicBezTo>
                  <a:cubicBezTo>
                    <a:pt x="132" y="983"/>
                    <a:pt x="203" y="1233"/>
                    <a:pt x="263" y="1483"/>
                  </a:cubicBezTo>
                  <a:cubicBezTo>
                    <a:pt x="295" y="1623"/>
                    <a:pt x="439" y="1709"/>
                    <a:pt x="563" y="1709"/>
                  </a:cubicBezTo>
                  <a:cubicBezTo>
                    <a:pt x="670" y="1709"/>
                    <a:pt x="762" y="1644"/>
                    <a:pt x="751" y="1495"/>
                  </a:cubicBezTo>
                  <a:cubicBezTo>
                    <a:pt x="739" y="1248"/>
                    <a:pt x="681" y="458"/>
                    <a:pt x="1113" y="458"/>
                  </a:cubicBezTo>
                  <a:cubicBezTo>
                    <a:pt x="1119" y="458"/>
                    <a:pt x="1126" y="459"/>
                    <a:pt x="1132" y="459"/>
                  </a:cubicBezTo>
                  <a:cubicBezTo>
                    <a:pt x="1358" y="471"/>
                    <a:pt x="1513" y="1018"/>
                    <a:pt x="1763" y="1126"/>
                  </a:cubicBezTo>
                  <a:cubicBezTo>
                    <a:pt x="1842" y="1161"/>
                    <a:pt x="1933" y="1178"/>
                    <a:pt x="2027" y="1178"/>
                  </a:cubicBezTo>
                  <a:cubicBezTo>
                    <a:pt x="2373" y="1178"/>
                    <a:pt x="2769" y="955"/>
                    <a:pt x="2835" y="637"/>
                  </a:cubicBezTo>
                  <a:cubicBezTo>
                    <a:pt x="2845" y="508"/>
                    <a:pt x="2739" y="408"/>
                    <a:pt x="2621" y="408"/>
                  </a:cubicBezTo>
                  <a:cubicBezTo>
                    <a:pt x="2609" y="408"/>
                    <a:pt x="2597" y="409"/>
                    <a:pt x="2585" y="411"/>
                  </a:cubicBezTo>
                  <a:cubicBezTo>
                    <a:pt x="2406" y="459"/>
                    <a:pt x="2323" y="602"/>
                    <a:pt x="2156" y="661"/>
                  </a:cubicBezTo>
                  <a:cubicBezTo>
                    <a:pt x="2115" y="676"/>
                    <a:pt x="2079" y="682"/>
                    <a:pt x="2048" y="682"/>
                  </a:cubicBezTo>
                  <a:cubicBezTo>
                    <a:pt x="1872" y="682"/>
                    <a:pt x="1839" y="478"/>
                    <a:pt x="1727" y="316"/>
                  </a:cubicBezTo>
                  <a:cubicBezTo>
                    <a:pt x="1591" y="116"/>
                    <a:pt x="1380" y="0"/>
                    <a:pt x="1152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1192;p50">
              <a:extLst>
                <a:ext uri="{FF2B5EF4-FFF2-40B4-BE49-F238E27FC236}">
                  <a16:creationId xmlns:a16="http://schemas.microsoft.com/office/drawing/2014/main" id="{05206B92-611E-CF61-1CC7-36F5AC98E1FC}"/>
                </a:ext>
              </a:extLst>
            </p:cNvPr>
            <p:cNvSpPr/>
            <p:nvPr/>
          </p:nvSpPr>
          <p:spPr>
            <a:xfrm>
              <a:off x="1079150" y="1821750"/>
              <a:ext cx="55300" cy="107225"/>
            </a:xfrm>
            <a:custGeom>
              <a:avLst/>
              <a:gdLst/>
              <a:ahLst/>
              <a:cxnLst/>
              <a:rect l="l" t="t" r="r" b="b"/>
              <a:pathLst>
                <a:path w="2212" h="4289" extrusionOk="0">
                  <a:moveTo>
                    <a:pt x="932" y="0"/>
                  </a:moveTo>
                  <a:cubicBezTo>
                    <a:pt x="890" y="0"/>
                    <a:pt x="849" y="19"/>
                    <a:pt x="822" y="64"/>
                  </a:cubicBezTo>
                  <a:cubicBezTo>
                    <a:pt x="286" y="957"/>
                    <a:pt x="0" y="2088"/>
                    <a:pt x="322" y="3124"/>
                  </a:cubicBezTo>
                  <a:cubicBezTo>
                    <a:pt x="490" y="3658"/>
                    <a:pt x="1006" y="4289"/>
                    <a:pt x="1583" y="4289"/>
                  </a:cubicBezTo>
                  <a:cubicBezTo>
                    <a:pt x="1740" y="4289"/>
                    <a:pt x="1900" y="4243"/>
                    <a:pt x="2060" y="4136"/>
                  </a:cubicBezTo>
                  <a:cubicBezTo>
                    <a:pt x="2211" y="4020"/>
                    <a:pt x="2135" y="3779"/>
                    <a:pt x="1954" y="3779"/>
                  </a:cubicBezTo>
                  <a:cubicBezTo>
                    <a:pt x="1950" y="3779"/>
                    <a:pt x="1945" y="3779"/>
                    <a:pt x="1941" y="3779"/>
                  </a:cubicBezTo>
                  <a:cubicBezTo>
                    <a:pt x="1929" y="3779"/>
                    <a:pt x="1916" y="3779"/>
                    <a:pt x="1904" y="3779"/>
                  </a:cubicBezTo>
                  <a:cubicBezTo>
                    <a:pt x="185" y="3779"/>
                    <a:pt x="622" y="1248"/>
                    <a:pt x="1095" y="231"/>
                  </a:cubicBezTo>
                  <a:cubicBezTo>
                    <a:pt x="1146" y="113"/>
                    <a:pt x="1035" y="0"/>
                    <a:pt x="932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1193;p50">
              <a:extLst>
                <a:ext uri="{FF2B5EF4-FFF2-40B4-BE49-F238E27FC236}">
                  <a16:creationId xmlns:a16="http://schemas.microsoft.com/office/drawing/2014/main" id="{64907BE2-F7B9-E067-BF2D-8C25E1FACF92}"/>
                </a:ext>
              </a:extLst>
            </p:cNvPr>
            <p:cNvSpPr/>
            <p:nvPr/>
          </p:nvSpPr>
          <p:spPr>
            <a:xfrm>
              <a:off x="1110125" y="1852475"/>
              <a:ext cx="40475" cy="20700"/>
            </a:xfrm>
            <a:custGeom>
              <a:avLst/>
              <a:gdLst/>
              <a:ahLst/>
              <a:cxnLst/>
              <a:rect l="l" t="t" r="r" b="b"/>
              <a:pathLst>
                <a:path w="1619" h="828" extrusionOk="0">
                  <a:moveTo>
                    <a:pt x="1303" y="1"/>
                  </a:moveTo>
                  <a:cubicBezTo>
                    <a:pt x="913" y="1"/>
                    <a:pt x="465" y="288"/>
                    <a:pt x="178" y="490"/>
                  </a:cubicBezTo>
                  <a:cubicBezTo>
                    <a:pt x="0" y="612"/>
                    <a:pt x="205" y="827"/>
                    <a:pt x="359" y="827"/>
                  </a:cubicBezTo>
                  <a:cubicBezTo>
                    <a:pt x="371" y="827"/>
                    <a:pt x="382" y="826"/>
                    <a:pt x="392" y="824"/>
                  </a:cubicBezTo>
                  <a:cubicBezTo>
                    <a:pt x="630" y="776"/>
                    <a:pt x="857" y="693"/>
                    <a:pt x="1071" y="597"/>
                  </a:cubicBezTo>
                  <a:cubicBezTo>
                    <a:pt x="1273" y="526"/>
                    <a:pt x="1464" y="478"/>
                    <a:pt x="1571" y="276"/>
                  </a:cubicBezTo>
                  <a:cubicBezTo>
                    <a:pt x="1619" y="169"/>
                    <a:pt x="1559" y="38"/>
                    <a:pt x="1440" y="14"/>
                  </a:cubicBezTo>
                  <a:cubicBezTo>
                    <a:pt x="1395" y="5"/>
                    <a:pt x="1349" y="1"/>
                    <a:pt x="1303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1194;p50">
              <a:extLst>
                <a:ext uri="{FF2B5EF4-FFF2-40B4-BE49-F238E27FC236}">
                  <a16:creationId xmlns:a16="http://schemas.microsoft.com/office/drawing/2014/main" id="{C996D26B-55A4-2BB1-3572-FB7EC223F205}"/>
                </a:ext>
              </a:extLst>
            </p:cNvPr>
            <p:cNvSpPr/>
            <p:nvPr/>
          </p:nvSpPr>
          <p:spPr>
            <a:xfrm>
              <a:off x="1171400" y="1823250"/>
              <a:ext cx="72375" cy="64750"/>
            </a:xfrm>
            <a:custGeom>
              <a:avLst/>
              <a:gdLst/>
              <a:ahLst/>
              <a:cxnLst/>
              <a:rect l="l" t="t" r="r" b="b"/>
              <a:pathLst>
                <a:path w="2895" h="2590" extrusionOk="0">
                  <a:moveTo>
                    <a:pt x="1323" y="838"/>
                  </a:moveTo>
                  <a:lnTo>
                    <a:pt x="1323" y="838"/>
                  </a:lnTo>
                  <a:cubicBezTo>
                    <a:pt x="1215" y="1088"/>
                    <a:pt x="1084" y="1338"/>
                    <a:pt x="930" y="1552"/>
                  </a:cubicBezTo>
                  <a:cubicBezTo>
                    <a:pt x="846" y="1683"/>
                    <a:pt x="751" y="1802"/>
                    <a:pt x="644" y="1921"/>
                  </a:cubicBezTo>
                  <a:cubicBezTo>
                    <a:pt x="608" y="1969"/>
                    <a:pt x="561" y="2016"/>
                    <a:pt x="513" y="2064"/>
                  </a:cubicBezTo>
                  <a:lnTo>
                    <a:pt x="572" y="1993"/>
                  </a:lnTo>
                  <a:cubicBezTo>
                    <a:pt x="561" y="1707"/>
                    <a:pt x="644" y="1421"/>
                    <a:pt x="787" y="1159"/>
                  </a:cubicBezTo>
                  <a:cubicBezTo>
                    <a:pt x="906" y="969"/>
                    <a:pt x="1108" y="850"/>
                    <a:pt x="1323" y="838"/>
                  </a:cubicBezTo>
                  <a:close/>
                  <a:moveTo>
                    <a:pt x="1672" y="1"/>
                  </a:moveTo>
                  <a:cubicBezTo>
                    <a:pt x="1613" y="1"/>
                    <a:pt x="1562" y="33"/>
                    <a:pt x="1549" y="111"/>
                  </a:cubicBezTo>
                  <a:cubicBezTo>
                    <a:pt x="1525" y="219"/>
                    <a:pt x="1489" y="338"/>
                    <a:pt x="1465" y="445"/>
                  </a:cubicBezTo>
                  <a:cubicBezTo>
                    <a:pt x="1430" y="433"/>
                    <a:pt x="1382" y="421"/>
                    <a:pt x="1346" y="421"/>
                  </a:cubicBezTo>
                  <a:cubicBezTo>
                    <a:pt x="1323" y="419"/>
                    <a:pt x="1299" y="419"/>
                    <a:pt x="1276" y="419"/>
                  </a:cubicBezTo>
                  <a:cubicBezTo>
                    <a:pt x="572" y="419"/>
                    <a:pt x="211" y="1108"/>
                    <a:pt x="96" y="1731"/>
                  </a:cubicBezTo>
                  <a:cubicBezTo>
                    <a:pt x="61" y="1981"/>
                    <a:pt x="1" y="2302"/>
                    <a:pt x="215" y="2481"/>
                  </a:cubicBezTo>
                  <a:cubicBezTo>
                    <a:pt x="301" y="2557"/>
                    <a:pt x="398" y="2589"/>
                    <a:pt x="496" y="2589"/>
                  </a:cubicBezTo>
                  <a:cubicBezTo>
                    <a:pt x="643" y="2589"/>
                    <a:pt x="792" y="2516"/>
                    <a:pt x="906" y="2409"/>
                  </a:cubicBezTo>
                  <a:cubicBezTo>
                    <a:pt x="1263" y="2040"/>
                    <a:pt x="1525" y="1600"/>
                    <a:pt x="1680" y="1123"/>
                  </a:cubicBezTo>
                  <a:cubicBezTo>
                    <a:pt x="1787" y="1338"/>
                    <a:pt x="1811" y="1576"/>
                    <a:pt x="1918" y="1802"/>
                  </a:cubicBezTo>
                  <a:cubicBezTo>
                    <a:pt x="2042" y="2060"/>
                    <a:pt x="2272" y="2335"/>
                    <a:pt x="2564" y="2335"/>
                  </a:cubicBezTo>
                  <a:cubicBezTo>
                    <a:pt x="2609" y="2335"/>
                    <a:pt x="2656" y="2328"/>
                    <a:pt x="2704" y="2314"/>
                  </a:cubicBezTo>
                  <a:cubicBezTo>
                    <a:pt x="2894" y="2266"/>
                    <a:pt x="2870" y="2052"/>
                    <a:pt x="2728" y="1969"/>
                  </a:cubicBezTo>
                  <a:cubicBezTo>
                    <a:pt x="2525" y="1862"/>
                    <a:pt x="2370" y="1683"/>
                    <a:pt x="2299" y="1481"/>
                  </a:cubicBezTo>
                  <a:cubicBezTo>
                    <a:pt x="2239" y="1266"/>
                    <a:pt x="2168" y="1064"/>
                    <a:pt x="2073" y="873"/>
                  </a:cubicBezTo>
                  <a:cubicBezTo>
                    <a:pt x="2001" y="766"/>
                    <a:pt x="1918" y="671"/>
                    <a:pt x="1823" y="600"/>
                  </a:cubicBezTo>
                  <a:cubicBezTo>
                    <a:pt x="1846" y="469"/>
                    <a:pt x="1870" y="350"/>
                    <a:pt x="1882" y="219"/>
                  </a:cubicBezTo>
                  <a:cubicBezTo>
                    <a:pt x="1897" y="98"/>
                    <a:pt x="1773" y="1"/>
                    <a:pt x="1672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1195;p50">
              <a:extLst>
                <a:ext uri="{FF2B5EF4-FFF2-40B4-BE49-F238E27FC236}">
                  <a16:creationId xmlns:a16="http://schemas.microsoft.com/office/drawing/2014/main" id="{654A8D8A-331D-9A3F-4FE9-990A03D376E5}"/>
                </a:ext>
              </a:extLst>
            </p:cNvPr>
            <p:cNvSpPr/>
            <p:nvPr/>
          </p:nvSpPr>
          <p:spPr>
            <a:xfrm>
              <a:off x="1237800" y="1790050"/>
              <a:ext cx="41400" cy="109525"/>
            </a:xfrm>
            <a:custGeom>
              <a:avLst/>
              <a:gdLst/>
              <a:ahLst/>
              <a:cxnLst/>
              <a:rect l="l" t="t" r="r" b="b"/>
              <a:pathLst>
                <a:path w="1656" h="4381" extrusionOk="0">
                  <a:moveTo>
                    <a:pt x="81" y="0"/>
                  </a:moveTo>
                  <a:cubicBezTo>
                    <a:pt x="51" y="0"/>
                    <a:pt x="24" y="18"/>
                    <a:pt x="24" y="58"/>
                  </a:cubicBezTo>
                  <a:cubicBezTo>
                    <a:pt x="0" y="666"/>
                    <a:pt x="679" y="1047"/>
                    <a:pt x="893" y="1594"/>
                  </a:cubicBezTo>
                  <a:cubicBezTo>
                    <a:pt x="1238" y="2451"/>
                    <a:pt x="1095" y="3249"/>
                    <a:pt x="762" y="4071"/>
                  </a:cubicBezTo>
                  <a:cubicBezTo>
                    <a:pt x="697" y="4243"/>
                    <a:pt x="828" y="4381"/>
                    <a:pt x="971" y="4381"/>
                  </a:cubicBezTo>
                  <a:cubicBezTo>
                    <a:pt x="1036" y="4381"/>
                    <a:pt x="1103" y="4352"/>
                    <a:pt x="1155" y="4285"/>
                  </a:cubicBezTo>
                  <a:cubicBezTo>
                    <a:pt x="1584" y="3678"/>
                    <a:pt x="1655" y="2880"/>
                    <a:pt x="1500" y="2154"/>
                  </a:cubicBezTo>
                  <a:cubicBezTo>
                    <a:pt x="1417" y="1773"/>
                    <a:pt x="1262" y="1404"/>
                    <a:pt x="1036" y="1082"/>
                  </a:cubicBezTo>
                  <a:cubicBezTo>
                    <a:pt x="786" y="713"/>
                    <a:pt x="298" y="475"/>
                    <a:pt x="155" y="58"/>
                  </a:cubicBezTo>
                  <a:cubicBezTo>
                    <a:pt x="149" y="21"/>
                    <a:pt x="114" y="0"/>
                    <a:pt x="81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1196;p50">
              <a:extLst>
                <a:ext uri="{FF2B5EF4-FFF2-40B4-BE49-F238E27FC236}">
                  <a16:creationId xmlns:a16="http://schemas.microsoft.com/office/drawing/2014/main" id="{32167969-F9BF-1585-0B85-F41F6E6774F0}"/>
                </a:ext>
              </a:extLst>
            </p:cNvPr>
            <p:cNvSpPr/>
            <p:nvPr/>
          </p:nvSpPr>
          <p:spPr>
            <a:xfrm>
              <a:off x="1294425" y="1802225"/>
              <a:ext cx="54925" cy="23650"/>
            </a:xfrm>
            <a:custGeom>
              <a:avLst/>
              <a:gdLst/>
              <a:ahLst/>
              <a:cxnLst/>
              <a:rect l="l" t="t" r="r" b="b"/>
              <a:pathLst>
                <a:path w="2197" h="946" extrusionOk="0">
                  <a:moveTo>
                    <a:pt x="1842" y="1"/>
                  </a:moveTo>
                  <a:cubicBezTo>
                    <a:pt x="1819" y="1"/>
                    <a:pt x="1795" y="4"/>
                    <a:pt x="1771" y="12"/>
                  </a:cubicBezTo>
                  <a:cubicBezTo>
                    <a:pt x="1236" y="190"/>
                    <a:pt x="712" y="417"/>
                    <a:pt x="188" y="607"/>
                  </a:cubicBezTo>
                  <a:cubicBezTo>
                    <a:pt x="0" y="684"/>
                    <a:pt x="140" y="946"/>
                    <a:pt x="303" y="946"/>
                  </a:cubicBezTo>
                  <a:cubicBezTo>
                    <a:pt x="316" y="946"/>
                    <a:pt x="329" y="944"/>
                    <a:pt x="343" y="941"/>
                  </a:cubicBezTo>
                  <a:cubicBezTo>
                    <a:pt x="866" y="774"/>
                    <a:pt x="1414" y="631"/>
                    <a:pt x="1926" y="440"/>
                  </a:cubicBezTo>
                  <a:cubicBezTo>
                    <a:pt x="2196" y="343"/>
                    <a:pt x="2064" y="1"/>
                    <a:pt x="1842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1197;p50">
              <a:extLst>
                <a:ext uri="{FF2B5EF4-FFF2-40B4-BE49-F238E27FC236}">
                  <a16:creationId xmlns:a16="http://schemas.microsoft.com/office/drawing/2014/main" id="{C37C2FD2-423E-19DA-6C18-89AC0D98F833}"/>
                </a:ext>
              </a:extLst>
            </p:cNvPr>
            <p:cNvSpPr/>
            <p:nvPr/>
          </p:nvSpPr>
          <p:spPr>
            <a:xfrm>
              <a:off x="1295650" y="1783750"/>
              <a:ext cx="47750" cy="23300"/>
            </a:xfrm>
            <a:custGeom>
              <a:avLst/>
              <a:gdLst/>
              <a:ahLst/>
              <a:cxnLst/>
              <a:rect l="l" t="t" r="r" b="b"/>
              <a:pathLst>
                <a:path w="1910" h="932" extrusionOk="0">
                  <a:moveTo>
                    <a:pt x="1677" y="0"/>
                  </a:moveTo>
                  <a:cubicBezTo>
                    <a:pt x="1672" y="0"/>
                    <a:pt x="1667" y="0"/>
                    <a:pt x="1663" y="1"/>
                  </a:cubicBezTo>
                  <a:cubicBezTo>
                    <a:pt x="1413" y="1"/>
                    <a:pt x="1210" y="120"/>
                    <a:pt x="984" y="227"/>
                  </a:cubicBezTo>
                  <a:lnTo>
                    <a:pt x="222" y="572"/>
                  </a:lnTo>
                  <a:cubicBezTo>
                    <a:pt x="0" y="667"/>
                    <a:pt x="181" y="931"/>
                    <a:pt x="375" y="931"/>
                  </a:cubicBezTo>
                  <a:cubicBezTo>
                    <a:pt x="399" y="931"/>
                    <a:pt x="424" y="927"/>
                    <a:pt x="448" y="918"/>
                  </a:cubicBezTo>
                  <a:lnTo>
                    <a:pt x="1198" y="620"/>
                  </a:lnTo>
                  <a:cubicBezTo>
                    <a:pt x="1401" y="537"/>
                    <a:pt x="1663" y="465"/>
                    <a:pt x="1818" y="298"/>
                  </a:cubicBezTo>
                  <a:cubicBezTo>
                    <a:pt x="1910" y="183"/>
                    <a:pt x="1823" y="0"/>
                    <a:pt x="1677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1198;p50">
              <a:extLst>
                <a:ext uri="{FF2B5EF4-FFF2-40B4-BE49-F238E27FC236}">
                  <a16:creationId xmlns:a16="http://schemas.microsoft.com/office/drawing/2014/main" id="{37F5F283-3566-FD14-139A-47B1B7A57907}"/>
                </a:ext>
              </a:extLst>
            </p:cNvPr>
            <p:cNvSpPr/>
            <p:nvPr/>
          </p:nvSpPr>
          <p:spPr>
            <a:xfrm>
              <a:off x="1370850" y="1761700"/>
              <a:ext cx="51275" cy="21925"/>
            </a:xfrm>
            <a:custGeom>
              <a:avLst/>
              <a:gdLst/>
              <a:ahLst/>
              <a:cxnLst/>
              <a:rect l="l" t="t" r="r" b="b"/>
              <a:pathLst>
                <a:path w="2051" h="877" extrusionOk="0">
                  <a:moveTo>
                    <a:pt x="1633" y="0"/>
                  </a:moveTo>
                  <a:cubicBezTo>
                    <a:pt x="1625" y="0"/>
                    <a:pt x="1616" y="1"/>
                    <a:pt x="1608" y="2"/>
                  </a:cubicBezTo>
                  <a:cubicBezTo>
                    <a:pt x="1310" y="61"/>
                    <a:pt x="1024" y="156"/>
                    <a:pt x="738" y="276"/>
                  </a:cubicBezTo>
                  <a:cubicBezTo>
                    <a:pt x="524" y="359"/>
                    <a:pt x="250" y="406"/>
                    <a:pt x="84" y="597"/>
                  </a:cubicBezTo>
                  <a:cubicBezTo>
                    <a:pt x="0" y="704"/>
                    <a:pt x="84" y="871"/>
                    <a:pt x="214" y="871"/>
                  </a:cubicBezTo>
                  <a:cubicBezTo>
                    <a:pt x="248" y="875"/>
                    <a:pt x="280" y="877"/>
                    <a:pt x="313" y="877"/>
                  </a:cubicBezTo>
                  <a:cubicBezTo>
                    <a:pt x="563" y="877"/>
                    <a:pt x="804" y="766"/>
                    <a:pt x="1036" y="692"/>
                  </a:cubicBezTo>
                  <a:cubicBezTo>
                    <a:pt x="1310" y="633"/>
                    <a:pt x="1572" y="537"/>
                    <a:pt x="1822" y="406"/>
                  </a:cubicBezTo>
                  <a:cubicBezTo>
                    <a:pt x="2051" y="269"/>
                    <a:pt x="1840" y="0"/>
                    <a:pt x="1633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1199;p50">
              <a:extLst>
                <a:ext uri="{FF2B5EF4-FFF2-40B4-BE49-F238E27FC236}">
                  <a16:creationId xmlns:a16="http://schemas.microsoft.com/office/drawing/2014/main" id="{0C15BF1E-88C8-C655-3C1F-DF66F5FFF51C}"/>
                </a:ext>
              </a:extLst>
            </p:cNvPr>
            <p:cNvSpPr/>
            <p:nvPr/>
          </p:nvSpPr>
          <p:spPr>
            <a:xfrm>
              <a:off x="1436025" y="1725900"/>
              <a:ext cx="53900" cy="53875"/>
            </a:xfrm>
            <a:custGeom>
              <a:avLst/>
              <a:gdLst/>
              <a:ahLst/>
              <a:cxnLst/>
              <a:rect l="l" t="t" r="r" b="b"/>
              <a:pathLst>
                <a:path w="2156" h="2155" extrusionOk="0">
                  <a:moveTo>
                    <a:pt x="1140" y="0"/>
                  </a:moveTo>
                  <a:cubicBezTo>
                    <a:pt x="1129" y="0"/>
                    <a:pt x="1119" y="2"/>
                    <a:pt x="1108" y="5"/>
                  </a:cubicBezTo>
                  <a:cubicBezTo>
                    <a:pt x="667" y="148"/>
                    <a:pt x="298" y="445"/>
                    <a:pt x="60" y="826"/>
                  </a:cubicBezTo>
                  <a:cubicBezTo>
                    <a:pt x="1" y="934"/>
                    <a:pt x="108" y="1065"/>
                    <a:pt x="215" y="1065"/>
                  </a:cubicBezTo>
                  <a:cubicBezTo>
                    <a:pt x="441" y="1065"/>
                    <a:pt x="667" y="1088"/>
                    <a:pt x="894" y="1112"/>
                  </a:cubicBezTo>
                  <a:cubicBezTo>
                    <a:pt x="1084" y="1136"/>
                    <a:pt x="1429" y="1148"/>
                    <a:pt x="1584" y="1279"/>
                  </a:cubicBezTo>
                  <a:cubicBezTo>
                    <a:pt x="1715" y="1315"/>
                    <a:pt x="1727" y="1398"/>
                    <a:pt x="1632" y="1529"/>
                  </a:cubicBezTo>
                  <a:lnTo>
                    <a:pt x="1525" y="1624"/>
                  </a:lnTo>
                  <a:cubicBezTo>
                    <a:pt x="1429" y="1684"/>
                    <a:pt x="1322" y="1731"/>
                    <a:pt x="1215" y="1755"/>
                  </a:cubicBezTo>
                  <a:cubicBezTo>
                    <a:pt x="1060" y="1755"/>
                    <a:pt x="894" y="1767"/>
                    <a:pt x="739" y="1803"/>
                  </a:cubicBezTo>
                  <a:cubicBezTo>
                    <a:pt x="667" y="1827"/>
                    <a:pt x="679" y="1922"/>
                    <a:pt x="727" y="1969"/>
                  </a:cubicBezTo>
                  <a:cubicBezTo>
                    <a:pt x="831" y="2099"/>
                    <a:pt x="995" y="2154"/>
                    <a:pt x="1173" y="2154"/>
                  </a:cubicBezTo>
                  <a:cubicBezTo>
                    <a:pt x="1588" y="2154"/>
                    <a:pt x="2083" y="1856"/>
                    <a:pt x="2108" y="1481"/>
                  </a:cubicBezTo>
                  <a:cubicBezTo>
                    <a:pt x="2156" y="826"/>
                    <a:pt x="1108" y="755"/>
                    <a:pt x="489" y="755"/>
                  </a:cubicBezTo>
                  <a:cubicBezTo>
                    <a:pt x="667" y="505"/>
                    <a:pt x="929" y="303"/>
                    <a:pt x="1227" y="207"/>
                  </a:cubicBezTo>
                  <a:cubicBezTo>
                    <a:pt x="1346" y="153"/>
                    <a:pt x="1248" y="0"/>
                    <a:pt x="1140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1200;p50">
              <a:extLst>
                <a:ext uri="{FF2B5EF4-FFF2-40B4-BE49-F238E27FC236}">
                  <a16:creationId xmlns:a16="http://schemas.microsoft.com/office/drawing/2014/main" id="{26204885-48FB-0A4F-54AF-9D2BA6297922}"/>
                </a:ext>
              </a:extLst>
            </p:cNvPr>
            <p:cNvSpPr/>
            <p:nvPr/>
          </p:nvSpPr>
          <p:spPr>
            <a:xfrm>
              <a:off x="1486750" y="1728050"/>
              <a:ext cx="18350" cy="37900"/>
            </a:xfrm>
            <a:custGeom>
              <a:avLst/>
              <a:gdLst/>
              <a:ahLst/>
              <a:cxnLst/>
              <a:rect l="l" t="t" r="r" b="b"/>
              <a:pathLst>
                <a:path w="734" h="1516" extrusionOk="0">
                  <a:moveTo>
                    <a:pt x="114" y="0"/>
                  </a:moveTo>
                  <a:cubicBezTo>
                    <a:pt x="52" y="0"/>
                    <a:pt x="0" y="39"/>
                    <a:pt x="20" y="121"/>
                  </a:cubicBezTo>
                  <a:cubicBezTo>
                    <a:pt x="115" y="550"/>
                    <a:pt x="103" y="1038"/>
                    <a:pt x="341" y="1407"/>
                  </a:cubicBezTo>
                  <a:cubicBezTo>
                    <a:pt x="387" y="1479"/>
                    <a:pt x="467" y="1516"/>
                    <a:pt x="542" y="1516"/>
                  </a:cubicBezTo>
                  <a:cubicBezTo>
                    <a:pt x="642" y="1516"/>
                    <a:pt x="734" y="1452"/>
                    <a:pt x="734" y="1324"/>
                  </a:cubicBezTo>
                  <a:cubicBezTo>
                    <a:pt x="722" y="895"/>
                    <a:pt x="412" y="479"/>
                    <a:pt x="258" y="86"/>
                  </a:cubicBezTo>
                  <a:cubicBezTo>
                    <a:pt x="230" y="30"/>
                    <a:pt x="168" y="0"/>
                    <a:pt x="114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1201;p50">
              <a:extLst>
                <a:ext uri="{FF2B5EF4-FFF2-40B4-BE49-F238E27FC236}">
                  <a16:creationId xmlns:a16="http://schemas.microsoft.com/office/drawing/2014/main" id="{ACEBB092-17F7-E913-0ECA-5CBDEE814323}"/>
                </a:ext>
              </a:extLst>
            </p:cNvPr>
            <p:cNvSpPr/>
            <p:nvPr/>
          </p:nvSpPr>
          <p:spPr>
            <a:xfrm>
              <a:off x="1484800" y="1699850"/>
              <a:ext cx="13250" cy="8025"/>
            </a:xfrm>
            <a:custGeom>
              <a:avLst/>
              <a:gdLst/>
              <a:ahLst/>
              <a:cxnLst/>
              <a:rect l="l" t="t" r="r" b="b"/>
              <a:pathLst>
                <a:path w="530" h="321" extrusionOk="0">
                  <a:moveTo>
                    <a:pt x="237" y="0"/>
                  </a:moveTo>
                  <a:cubicBezTo>
                    <a:pt x="219" y="0"/>
                    <a:pt x="200" y="4"/>
                    <a:pt x="181" y="11"/>
                  </a:cubicBezTo>
                  <a:cubicBezTo>
                    <a:pt x="1" y="85"/>
                    <a:pt x="141" y="320"/>
                    <a:pt x="301" y="320"/>
                  </a:cubicBezTo>
                  <a:cubicBezTo>
                    <a:pt x="320" y="320"/>
                    <a:pt x="340" y="317"/>
                    <a:pt x="359" y="309"/>
                  </a:cubicBezTo>
                  <a:cubicBezTo>
                    <a:pt x="530" y="245"/>
                    <a:pt x="395" y="0"/>
                    <a:pt x="237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1202;p50">
              <a:extLst>
                <a:ext uri="{FF2B5EF4-FFF2-40B4-BE49-F238E27FC236}">
                  <a16:creationId xmlns:a16="http://schemas.microsoft.com/office/drawing/2014/main" id="{D4258D2E-A82D-29D8-7351-ED660AF588D6}"/>
                </a:ext>
              </a:extLst>
            </p:cNvPr>
            <p:cNvSpPr/>
            <p:nvPr/>
          </p:nvSpPr>
          <p:spPr>
            <a:xfrm>
              <a:off x="1508900" y="1716475"/>
              <a:ext cx="60500" cy="39825"/>
            </a:xfrm>
            <a:custGeom>
              <a:avLst/>
              <a:gdLst/>
              <a:ahLst/>
              <a:cxnLst/>
              <a:rect l="l" t="t" r="r" b="b"/>
              <a:pathLst>
                <a:path w="2420" h="1593" extrusionOk="0">
                  <a:moveTo>
                    <a:pt x="1063" y="0"/>
                  </a:moveTo>
                  <a:cubicBezTo>
                    <a:pt x="990" y="0"/>
                    <a:pt x="917" y="12"/>
                    <a:pt x="848" y="37"/>
                  </a:cubicBezTo>
                  <a:cubicBezTo>
                    <a:pt x="538" y="144"/>
                    <a:pt x="324" y="418"/>
                    <a:pt x="288" y="739"/>
                  </a:cubicBezTo>
                  <a:cubicBezTo>
                    <a:pt x="258" y="700"/>
                    <a:pt x="208" y="681"/>
                    <a:pt x="160" y="681"/>
                  </a:cubicBezTo>
                  <a:cubicBezTo>
                    <a:pt x="78" y="681"/>
                    <a:pt x="1" y="736"/>
                    <a:pt x="38" y="834"/>
                  </a:cubicBezTo>
                  <a:cubicBezTo>
                    <a:pt x="134" y="1037"/>
                    <a:pt x="205" y="1227"/>
                    <a:pt x="265" y="1442"/>
                  </a:cubicBezTo>
                  <a:cubicBezTo>
                    <a:pt x="299" y="1539"/>
                    <a:pt x="408" y="1592"/>
                    <a:pt x="510" y="1592"/>
                  </a:cubicBezTo>
                  <a:cubicBezTo>
                    <a:pt x="620" y="1592"/>
                    <a:pt x="723" y="1530"/>
                    <a:pt x="717" y="1394"/>
                  </a:cubicBezTo>
                  <a:cubicBezTo>
                    <a:pt x="705" y="1132"/>
                    <a:pt x="669" y="846"/>
                    <a:pt x="812" y="620"/>
                  </a:cubicBezTo>
                  <a:cubicBezTo>
                    <a:pt x="880" y="501"/>
                    <a:pt x="1003" y="430"/>
                    <a:pt x="1129" y="430"/>
                  </a:cubicBezTo>
                  <a:cubicBezTo>
                    <a:pt x="1179" y="430"/>
                    <a:pt x="1229" y="442"/>
                    <a:pt x="1277" y="465"/>
                  </a:cubicBezTo>
                  <a:cubicBezTo>
                    <a:pt x="1348" y="513"/>
                    <a:pt x="1443" y="680"/>
                    <a:pt x="1515" y="751"/>
                  </a:cubicBezTo>
                  <a:cubicBezTo>
                    <a:pt x="1665" y="928"/>
                    <a:pt x="1868" y="1046"/>
                    <a:pt x="2085" y="1046"/>
                  </a:cubicBezTo>
                  <a:cubicBezTo>
                    <a:pt x="2160" y="1046"/>
                    <a:pt x="2236" y="1032"/>
                    <a:pt x="2312" y="1001"/>
                  </a:cubicBezTo>
                  <a:cubicBezTo>
                    <a:pt x="2360" y="977"/>
                    <a:pt x="2396" y="930"/>
                    <a:pt x="2408" y="870"/>
                  </a:cubicBezTo>
                  <a:lnTo>
                    <a:pt x="2408" y="799"/>
                  </a:lnTo>
                  <a:cubicBezTo>
                    <a:pt x="2420" y="703"/>
                    <a:pt x="2348" y="608"/>
                    <a:pt x="2253" y="608"/>
                  </a:cubicBezTo>
                  <a:cubicBezTo>
                    <a:pt x="2062" y="608"/>
                    <a:pt x="1872" y="537"/>
                    <a:pt x="1741" y="394"/>
                  </a:cubicBezTo>
                  <a:cubicBezTo>
                    <a:pt x="1670" y="299"/>
                    <a:pt x="1574" y="203"/>
                    <a:pt x="1479" y="132"/>
                  </a:cubicBezTo>
                  <a:cubicBezTo>
                    <a:pt x="1353" y="45"/>
                    <a:pt x="1207" y="0"/>
                    <a:pt x="1063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1203;p50">
              <a:extLst>
                <a:ext uri="{FF2B5EF4-FFF2-40B4-BE49-F238E27FC236}">
                  <a16:creationId xmlns:a16="http://schemas.microsoft.com/office/drawing/2014/main" id="{A7E274CE-7B0F-2B85-308E-37B3750F44BE}"/>
                </a:ext>
              </a:extLst>
            </p:cNvPr>
            <p:cNvSpPr/>
            <p:nvPr/>
          </p:nvSpPr>
          <p:spPr>
            <a:xfrm>
              <a:off x="1586950" y="1680475"/>
              <a:ext cx="56100" cy="59375"/>
            </a:xfrm>
            <a:custGeom>
              <a:avLst/>
              <a:gdLst/>
              <a:ahLst/>
              <a:cxnLst/>
              <a:rect l="l" t="t" r="r" b="b"/>
              <a:pathLst>
                <a:path w="2244" h="2375" extrusionOk="0">
                  <a:moveTo>
                    <a:pt x="487" y="609"/>
                  </a:moveTo>
                  <a:cubicBezTo>
                    <a:pt x="565" y="609"/>
                    <a:pt x="625" y="771"/>
                    <a:pt x="667" y="834"/>
                  </a:cubicBezTo>
                  <a:cubicBezTo>
                    <a:pt x="703" y="881"/>
                    <a:pt x="738" y="929"/>
                    <a:pt x="774" y="977"/>
                  </a:cubicBezTo>
                  <a:cubicBezTo>
                    <a:pt x="738" y="1227"/>
                    <a:pt x="655" y="1477"/>
                    <a:pt x="524" y="1691"/>
                  </a:cubicBezTo>
                  <a:cubicBezTo>
                    <a:pt x="417" y="1524"/>
                    <a:pt x="357" y="1334"/>
                    <a:pt x="357" y="1131"/>
                  </a:cubicBezTo>
                  <a:cubicBezTo>
                    <a:pt x="357" y="1036"/>
                    <a:pt x="357" y="691"/>
                    <a:pt x="453" y="619"/>
                  </a:cubicBezTo>
                  <a:cubicBezTo>
                    <a:pt x="464" y="612"/>
                    <a:pt x="476" y="609"/>
                    <a:pt x="487" y="609"/>
                  </a:cubicBezTo>
                  <a:close/>
                  <a:moveTo>
                    <a:pt x="912" y="0"/>
                  </a:moveTo>
                  <a:cubicBezTo>
                    <a:pt x="829" y="0"/>
                    <a:pt x="763" y="45"/>
                    <a:pt x="786" y="155"/>
                  </a:cubicBezTo>
                  <a:cubicBezTo>
                    <a:pt x="798" y="226"/>
                    <a:pt x="786" y="286"/>
                    <a:pt x="798" y="357"/>
                  </a:cubicBezTo>
                  <a:cubicBezTo>
                    <a:pt x="699" y="275"/>
                    <a:pt x="582" y="204"/>
                    <a:pt x="461" y="204"/>
                  </a:cubicBezTo>
                  <a:cubicBezTo>
                    <a:pt x="407" y="204"/>
                    <a:pt x="352" y="218"/>
                    <a:pt x="298" y="250"/>
                  </a:cubicBezTo>
                  <a:cubicBezTo>
                    <a:pt x="48" y="405"/>
                    <a:pt x="0" y="858"/>
                    <a:pt x="0" y="1108"/>
                  </a:cubicBezTo>
                  <a:cubicBezTo>
                    <a:pt x="0" y="1524"/>
                    <a:pt x="119" y="1917"/>
                    <a:pt x="369" y="2251"/>
                  </a:cubicBezTo>
                  <a:cubicBezTo>
                    <a:pt x="421" y="2324"/>
                    <a:pt x="527" y="2375"/>
                    <a:pt x="626" y="2375"/>
                  </a:cubicBezTo>
                  <a:cubicBezTo>
                    <a:pt x="687" y="2375"/>
                    <a:pt x="745" y="2356"/>
                    <a:pt x="786" y="2310"/>
                  </a:cubicBezTo>
                  <a:cubicBezTo>
                    <a:pt x="988" y="2060"/>
                    <a:pt x="1131" y="1774"/>
                    <a:pt x="1215" y="1465"/>
                  </a:cubicBezTo>
                  <a:cubicBezTo>
                    <a:pt x="1417" y="1655"/>
                    <a:pt x="1667" y="1774"/>
                    <a:pt x="1929" y="1834"/>
                  </a:cubicBezTo>
                  <a:cubicBezTo>
                    <a:pt x="1952" y="1839"/>
                    <a:pt x="1974" y="1842"/>
                    <a:pt x="1994" y="1842"/>
                  </a:cubicBezTo>
                  <a:cubicBezTo>
                    <a:pt x="2192" y="1842"/>
                    <a:pt x="2244" y="1596"/>
                    <a:pt x="2060" y="1477"/>
                  </a:cubicBezTo>
                  <a:cubicBezTo>
                    <a:pt x="1834" y="1346"/>
                    <a:pt x="1607" y="1215"/>
                    <a:pt x="1405" y="1060"/>
                  </a:cubicBezTo>
                  <a:cubicBezTo>
                    <a:pt x="1357" y="1024"/>
                    <a:pt x="1334" y="988"/>
                    <a:pt x="1286" y="941"/>
                  </a:cubicBezTo>
                  <a:cubicBezTo>
                    <a:pt x="1298" y="667"/>
                    <a:pt x="1250" y="381"/>
                    <a:pt x="1143" y="131"/>
                  </a:cubicBezTo>
                  <a:cubicBezTo>
                    <a:pt x="1106" y="51"/>
                    <a:pt x="1000" y="0"/>
                    <a:pt x="912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1204;p50">
              <a:extLst>
                <a:ext uri="{FF2B5EF4-FFF2-40B4-BE49-F238E27FC236}">
                  <a16:creationId xmlns:a16="http://schemas.microsoft.com/office/drawing/2014/main" id="{9ECB1206-C64E-4D80-4602-9C55F62D05D3}"/>
                </a:ext>
              </a:extLst>
            </p:cNvPr>
            <p:cNvSpPr/>
            <p:nvPr/>
          </p:nvSpPr>
          <p:spPr>
            <a:xfrm>
              <a:off x="1004725" y="2148925"/>
              <a:ext cx="74600" cy="62600"/>
            </a:xfrm>
            <a:custGeom>
              <a:avLst/>
              <a:gdLst/>
              <a:ahLst/>
              <a:cxnLst/>
              <a:rect l="l" t="t" r="r" b="b"/>
              <a:pathLst>
                <a:path w="2984" h="2504" extrusionOk="0">
                  <a:moveTo>
                    <a:pt x="1277" y="1"/>
                  </a:moveTo>
                  <a:cubicBezTo>
                    <a:pt x="1256" y="1"/>
                    <a:pt x="1236" y="5"/>
                    <a:pt x="1215" y="15"/>
                  </a:cubicBezTo>
                  <a:cubicBezTo>
                    <a:pt x="739" y="217"/>
                    <a:pt x="0" y="824"/>
                    <a:pt x="620" y="1336"/>
                  </a:cubicBezTo>
                  <a:cubicBezTo>
                    <a:pt x="820" y="1506"/>
                    <a:pt x="1055" y="1536"/>
                    <a:pt x="1296" y="1536"/>
                  </a:cubicBezTo>
                  <a:cubicBezTo>
                    <a:pt x="1428" y="1536"/>
                    <a:pt x="1561" y="1527"/>
                    <a:pt x="1691" y="1527"/>
                  </a:cubicBezTo>
                  <a:cubicBezTo>
                    <a:pt x="1822" y="1527"/>
                    <a:pt x="1953" y="1527"/>
                    <a:pt x="2084" y="1550"/>
                  </a:cubicBezTo>
                  <a:cubicBezTo>
                    <a:pt x="2096" y="1574"/>
                    <a:pt x="1727" y="1848"/>
                    <a:pt x="1727" y="1848"/>
                  </a:cubicBezTo>
                  <a:cubicBezTo>
                    <a:pt x="1513" y="1955"/>
                    <a:pt x="1286" y="2062"/>
                    <a:pt x="1048" y="2146"/>
                  </a:cubicBezTo>
                  <a:cubicBezTo>
                    <a:pt x="846" y="2241"/>
                    <a:pt x="1013" y="2491"/>
                    <a:pt x="1179" y="2503"/>
                  </a:cubicBezTo>
                  <a:cubicBezTo>
                    <a:pt x="1183" y="2503"/>
                    <a:pt x="1186" y="2503"/>
                    <a:pt x="1189" y="2503"/>
                  </a:cubicBezTo>
                  <a:cubicBezTo>
                    <a:pt x="1596" y="2503"/>
                    <a:pt x="2983" y="1820"/>
                    <a:pt x="2322" y="1324"/>
                  </a:cubicBezTo>
                  <a:cubicBezTo>
                    <a:pt x="2166" y="1202"/>
                    <a:pt x="1986" y="1174"/>
                    <a:pt x="1801" y="1174"/>
                  </a:cubicBezTo>
                  <a:cubicBezTo>
                    <a:pt x="1638" y="1174"/>
                    <a:pt x="1469" y="1196"/>
                    <a:pt x="1308" y="1196"/>
                  </a:cubicBezTo>
                  <a:cubicBezTo>
                    <a:pt x="1276" y="1196"/>
                    <a:pt x="1246" y="1195"/>
                    <a:pt x="1215" y="1193"/>
                  </a:cubicBezTo>
                  <a:cubicBezTo>
                    <a:pt x="917" y="1169"/>
                    <a:pt x="620" y="967"/>
                    <a:pt x="822" y="658"/>
                  </a:cubicBezTo>
                  <a:cubicBezTo>
                    <a:pt x="965" y="479"/>
                    <a:pt x="1155" y="348"/>
                    <a:pt x="1370" y="253"/>
                  </a:cubicBezTo>
                  <a:cubicBezTo>
                    <a:pt x="1514" y="180"/>
                    <a:pt x="1408" y="1"/>
                    <a:pt x="1277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1205;p50">
              <a:extLst>
                <a:ext uri="{FF2B5EF4-FFF2-40B4-BE49-F238E27FC236}">
                  <a16:creationId xmlns:a16="http://schemas.microsoft.com/office/drawing/2014/main" id="{EF4CFA50-7AE4-9CD1-C1BF-3FC48FB71168}"/>
                </a:ext>
              </a:extLst>
            </p:cNvPr>
            <p:cNvSpPr/>
            <p:nvPr/>
          </p:nvSpPr>
          <p:spPr>
            <a:xfrm>
              <a:off x="1081000" y="2146550"/>
              <a:ext cx="24625" cy="35175"/>
            </a:xfrm>
            <a:custGeom>
              <a:avLst/>
              <a:gdLst/>
              <a:ahLst/>
              <a:cxnLst/>
              <a:rect l="l" t="t" r="r" b="b"/>
              <a:pathLst>
                <a:path w="985" h="1407" extrusionOk="0">
                  <a:moveTo>
                    <a:pt x="230" y="1"/>
                  </a:moveTo>
                  <a:cubicBezTo>
                    <a:pt x="115" y="1"/>
                    <a:pt x="0" y="87"/>
                    <a:pt x="45" y="229"/>
                  </a:cubicBezTo>
                  <a:cubicBezTo>
                    <a:pt x="140" y="562"/>
                    <a:pt x="259" y="907"/>
                    <a:pt x="390" y="1229"/>
                  </a:cubicBezTo>
                  <a:cubicBezTo>
                    <a:pt x="446" y="1350"/>
                    <a:pt x="572" y="1407"/>
                    <a:pt x="688" y="1407"/>
                  </a:cubicBezTo>
                  <a:cubicBezTo>
                    <a:pt x="846" y="1407"/>
                    <a:pt x="985" y="1302"/>
                    <a:pt x="902" y="1110"/>
                  </a:cubicBezTo>
                  <a:cubicBezTo>
                    <a:pt x="771" y="764"/>
                    <a:pt x="569" y="431"/>
                    <a:pt x="402" y="98"/>
                  </a:cubicBezTo>
                  <a:cubicBezTo>
                    <a:pt x="367" y="31"/>
                    <a:pt x="298" y="1"/>
                    <a:pt x="230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1206;p50">
              <a:extLst>
                <a:ext uri="{FF2B5EF4-FFF2-40B4-BE49-F238E27FC236}">
                  <a16:creationId xmlns:a16="http://schemas.microsoft.com/office/drawing/2014/main" id="{3DF468EC-B1A4-8D01-0FF4-117FB5E04277}"/>
                </a:ext>
              </a:extLst>
            </p:cNvPr>
            <p:cNvSpPr/>
            <p:nvPr/>
          </p:nvSpPr>
          <p:spPr>
            <a:xfrm>
              <a:off x="1077900" y="2122025"/>
              <a:ext cx="18600" cy="10500"/>
            </a:xfrm>
            <a:custGeom>
              <a:avLst/>
              <a:gdLst/>
              <a:ahLst/>
              <a:cxnLst/>
              <a:rect l="l" t="t" r="r" b="b"/>
              <a:pathLst>
                <a:path w="744" h="420" extrusionOk="0">
                  <a:moveTo>
                    <a:pt x="329" y="0"/>
                  </a:moveTo>
                  <a:cubicBezTo>
                    <a:pt x="299" y="0"/>
                    <a:pt x="269" y="6"/>
                    <a:pt x="241" y="19"/>
                  </a:cubicBezTo>
                  <a:cubicBezTo>
                    <a:pt x="1" y="123"/>
                    <a:pt x="190" y="419"/>
                    <a:pt x="409" y="419"/>
                  </a:cubicBezTo>
                  <a:cubicBezTo>
                    <a:pt x="440" y="419"/>
                    <a:pt x="471" y="413"/>
                    <a:pt x="502" y="400"/>
                  </a:cubicBezTo>
                  <a:cubicBezTo>
                    <a:pt x="743" y="306"/>
                    <a:pt x="542" y="0"/>
                    <a:pt x="329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1207;p50">
              <a:extLst>
                <a:ext uri="{FF2B5EF4-FFF2-40B4-BE49-F238E27FC236}">
                  <a16:creationId xmlns:a16="http://schemas.microsoft.com/office/drawing/2014/main" id="{B132B91D-B95E-EE72-52FB-3266659230E3}"/>
                </a:ext>
              </a:extLst>
            </p:cNvPr>
            <p:cNvSpPr/>
            <p:nvPr/>
          </p:nvSpPr>
          <p:spPr>
            <a:xfrm>
              <a:off x="1106000" y="2130700"/>
              <a:ext cx="75550" cy="36100"/>
            </a:xfrm>
            <a:custGeom>
              <a:avLst/>
              <a:gdLst/>
              <a:ahLst/>
              <a:cxnLst/>
              <a:rect l="l" t="t" r="r" b="b"/>
              <a:pathLst>
                <a:path w="3022" h="1444" extrusionOk="0">
                  <a:moveTo>
                    <a:pt x="1265" y="1"/>
                  </a:moveTo>
                  <a:cubicBezTo>
                    <a:pt x="1179" y="1"/>
                    <a:pt x="1093" y="10"/>
                    <a:pt x="1010" y="29"/>
                  </a:cubicBezTo>
                  <a:cubicBezTo>
                    <a:pt x="807" y="77"/>
                    <a:pt x="652" y="244"/>
                    <a:pt x="605" y="446"/>
                  </a:cubicBezTo>
                  <a:cubicBezTo>
                    <a:pt x="557" y="589"/>
                    <a:pt x="617" y="755"/>
                    <a:pt x="569" y="898"/>
                  </a:cubicBezTo>
                  <a:cubicBezTo>
                    <a:pt x="555" y="954"/>
                    <a:pt x="539" y="976"/>
                    <a:pt x="521" y="976"/>
                  </a:cubicBezTo>
                  <a:cubicBezTo>
                    <a:pt x="446" y="976"/>
                    <a:pt x="348" y="580"/>
                    <a:pt x="319" y="494"/>
                  </a:cubicBezTo>
                  <a:cubicBezTo>
                    <a:pt x="287" y="424"/>
                    <a:pt x="214" y="388"/>
                    <a:pt x="149" y="388"/>
                  </a:cubicBezTo>
                  <a:cubicBezTo>
                    <a:pt x="69" y="388"/>
                    <a:pt x="1" y="442"/>
                    <a:pt x="33" y="553"/>
                  </a:cubicBezTo>
                  <a:cubicBezTo>
                    <a:pt x="117" y="827"/>
                    <a:pt x="152" y="1351"/>
                    <a:pt x="510" y="1434"/>
                  </a:cubicBezTo>
                  <a:cubicBezTo>
                    <a:pt x="540" y="1441"/>
                    <a:pt x="569" y="1444"/>
                    <a:pt x="598" y="1444"/>
                  </a:cubicBezTo>
                  <a:cubicBezTo>
                    <a:pt x="831" y="1444"/>
                    <a:pt x="1015" y="1241"/>
                    <a:pt x="1057" y="1029"/>
                  </a:cubicBezTo>
                  <a:cubicBezTo>
                    <a:pt x="1069" y="958"/>
                    <a:pt x="1081" y="898"/>
                    <a:pt x="1069" y="839"/>
                  </a:cubicBezTo>
                  <a:cubicBezTo>
                    <a:pt x="1087" y="613"/>
                    <a:pt x="1186" y="489"/>
                    <a:pt x="1359" y="489"/>
                  </a:cubicBezTo>
                  <a:cubicBezTo>
                    <a:pt x="1423" y="489"/>
                    <a:pt x="1497" y="506"/>
                    <a:pt x="1581" y="541"/>
                  </a:cubicBezTo>
                  <a:cubicBezTo>
                    <a:pt x="1772" y="613"/>
                    <a:pt x="1926" y="732"/>
                    <a:pt x="2117" y="803"/>
                  </a:cubicBezTo>
                  <a:cubicBezTo>
                    <a:pt x="2246" y="846"/>
                    <a:pt x="2403" y="886"/>
                    <a:pt x="2551" y="886"/>
                  </a:cubicBezTo>
                  <a:cubicBezTo>
                    <a:pt x="2731" y="886"/>
                    <a:pt x="2896" y="826"/>
                    <a:pt x="2974" y="636"/>
                  </a:cubicBezTo>
                  <a:cubicBezTo>
                    <a:pt x="3022" y="505"/>
                    <a:pt x="2927" y="363"/>
                    <a:pt x="2784" y="363"/>
                  </a:cubicBezTo>
                  <a:cubicBezTo>
                    <a:pt x="2685" y="363"/>
                    <a:pt x="2591" y="370"/>
                    <a:pt x="2499" y="370"/>
                  </a:cubicBezTo>
                  <a:cubicBezTo>
                    <a:pt x="2391" y="370"/>
                    <a:pt x="2285" y="360"/>
                    <a:pt x="2176" y="315"/>
                  </a:cubicBezTo>
                  <a:cubicBezTo>
                    <a:pt x="2045" y="255"/>
                    <a:pt x="1926" y="184"/>
                    <a:pt x="1795" y="124"/>
                  </a:cubicBezTo>
                  <a:cubicBezTo>
                    <a:pt x="1633" y="43"/>
                    <a:pt x="1449" y="1"/>
                    <a:pt x="1265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1208;p50">
              <a:extLst>
                <a:ext uri="{FF2B5EF4-FFF2-40B4-BE49-F238E27FC236}">
                  <a16:creationId xmlns:a16="http://schemas.microsoft.com/office/drawing/2014/main" id="{B6B04EED-AEDE-16FB-67E0-A5C212DD8A66}"/>
                </a:ext>
              </a:extLst>
            </p:cNvPr>
            <p:cNvSpPr/>
            <p:nvPr/>
          </p:nvSpPr>
          <p:spPr>
            <a:xfrm>
              <a:off x="1209175" y="2012150"/>
              <a:ext cx="99775" cy="83075"/>
            </a:xfrm>
            <a:custGeom>
              <a:avLst/>
              <a:gdLst/>
              <a:ahLst/>
              <a:cxnLst/>
              <a:rect l="l" t="t" r="r" b="b"/>
              <a:pathLst>
                <a:path w="3991" h="3323" extrusionOk="0">
                  <a:moveTo>
                    <a:pt x="3581" y="1"/>
                  </a:moveTo>
                  <a:cubicBezTo>
                    <a:pt x="3559" y="1"/>
                    <a:pt x="3537" y="3"/>
                    <a:pt x="3514" y="9"/>
                  </a:cubicBezTo>
                  <a:cubicBezTo>
                    <a:pt x="2348" y="306"/>
                    <a:pt x="1217" y="890"/>
                    <a:pt x="193" y="1497"/>
                  </a:cubicBezTo>
                  <a:cubicBezTo>
                    <a:pt x="1" y="1608"/>
                    <a:pt x="152" y="1856"/>
                    <a:pt x="325" y="1856"/>
                  </a:cubicBezTo>
                  <a:cubicBezTo>
                    <a:pt x="356" y="1856"/>
                    <a:pt x="388" y="1848"/>
                    <a:pt x="419" y="1830"/>
                  </a:cubicBezTo>
                  <a:cubicBezTo>
                    <a:pt x="645" y="1711"/>
                    <a:pt x="871" y="1604"/>
                    <a:pt x="1109" y="1497"/>
                  </a:cubicBezTo>
                  <a:cubicBezTo>
                    <a:pt x="1228" y="1747"/>
                    <a:pt x="1312" y="2021"/>
                    <a:pt x="1383" y="2295"/>
                  </a:cubicBezTo>
                  <a:cubicBezTo>
                    <a:pt x="1455" y="2604"/>
                    <a:pt x="1455" y="2938"/>
                    <a:pt x="1609" y="3223"/>
                  </a:cubicBezTo>
                  <a:cubicBezTo>
                    <a:pt x="1648" y="3289"/>
                    <a:pt x="1717" y="3322"/>
                    <a:pt x="1786" y="3322"/>
                  </a:cubicBezTo>
                  <a:cubicBezTo>
                    <a:pt x="1866" y="3322"/>
                    <a:pt x="1946" y="3277"/>
                    <a:pt x="1979" y="3188"/>
                  </a:cubicBezTo>
                  <a:cubicBezTo>
                    <a:pt x="2062" y="2854"/>
                    <a:pt x="1907" y="2473"/>
                    <a:pt x="1788" y="2164"/>
                  </a:cubicBezTo>
                  <a:cubicBezTo>
                    <a:pt x="1669" y="1878"/>
                    <a:pt x="1550" y="1616"/>
                    <a:pt x="1407" y="1354"/>
                  </a:cubicBezTo>
                  <a:cubicBezTo>
                    <a:pt x="1657" y="1247"/>
                    <a:pt x="1907" y="1140"/>
                    <a:pt x="2157" y="1045"/>
                  </a:cubicBezTo>
                  <a:cubicBezTo>
                    <a:pt x="2288" y="1295"/>
                    <a:pt x="2395" y="1557"/>
                    <a:pt x="2467" y="1818"/>
                  </a:cubicBezTo>
                  <a:cubicBezTo>
                    <a:pt x="2550" y="2140"/>
                    <a:pt x="2526" y="2414"/>
                    <a:pt x="2800" y="2604"/>
                  </a:cubicBezTo>
                  <a:cubicBezTo>
                    <a:pt x="2828" y="2626"/>
                    <a:pt x="2858" y="2636"/>
                    <a:pt x="2888" y="2636"/>
                  </a:cubicBezTo>
                  <a:cubicBezTo>
                    <a:pt x="2923" y="2636"/>
                    <a:pt x="2959" y="2623"/>
                    <a:pt x="2991" y="2604"/>
                  </a:cubicBezTo>
                  <a:cubicBezTo>
                    <a:pt x="3217" y="2342"/>
                    <a:pt x="3050" y="1997"/>
                    <a:pt x="2931" y="1711"/>
                  </a:cubicBezTo>
                  <a:cubicBezTo>
                    <a:pt x="2812" y="1426"/>
                    <a:pt x="2669" y="1164"/>
                    <a:pt x="2514" y="902"/>
                  </a:cubicBezTo>
                  <a:cubicBezTo>
                    <a:pt x="2907" y="759"/>
                    <a:pt x="3300" y="616"/>
                    <a:pt x="3705" y="473"/>
                  </a:cubicBezTo>
                  <a:cubicBezTo>
                    <a:pt x="3991" y="374"/>
                    <a:pt x="3840" y="1"/>
                    <a:pt x="3581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1209;p50">
              <a:extLst>
                <a:ext uri="{FF2B5EF4-FFF2-40B4-BE49-F238E27FC236}">
                  <a16:creationId xmlns:a16="http://schemas.microsoft.com/office/drawing/2014/main" id="{8554AC44-EC34-7B36-050A-BA3F9EC33674}"/>
                </a:ext>
              </a:extLst>
            </p:cNvPr>
            <p:cNvSpPr/>
            <p:nvPr/>
          </p:nvSpPr>
          <p:spPr>
            <a:xfrm>
              <a:off x="1202975" y="2045850"/>
              <a:ext cx="74575" cy="144400"/>
            </a:xfrm>
            <a:custGeom>
              <a:avLst/>
              <a:gdLst/>
              <a:ahLst/>
              <a:cxnLst/>
              <a:rect l="l" t="t" r="r" b="b"/>
              <a:pathLst>
                <a:path w="2983" h="5776" extrusionOk="0">
                  <a:moveTo>
                    <a:pt x="719" y="1"/>
                  </a:moveTo>
                  <a:cubicBezTo>
                    <a:pt x="664" y="1"/>
                    <a:pt x="613" y="30"/>
                    <a:pt x="595" y="101"/>
                  </a:cubicBezTo>
                  <a:cubicBezTo>
                    <a:pt x="0" y="2459"/>
                    <a:pt x="71" y="4530"/>
                    <a:pt x="2488" y="5745"/>
                  </a:cubicBezTo>
                  <a:cubicBezTo>
                    <a:pt x="2531" y="5766"/>
                    <a:pt x="2573" y="5775"/>
                    <a:pt x="2614" y="5775"/>
                  </a:cubicBezTo>
                  <a:cubicBezTo>
                    <a:pt x="2825" y="5775"/>
                    <a:pt x="2982" y="5522"/>
                    <a:pt x="2762" y="5352"/>
                  </a:cubicBezTo>
                  <a:cubicBezTo>
                    <a:pt x="1917" y="4673"/>
                    <a:pt x="1095" y="4221"/>
                    <a:pt x="810" y="3066"/>
                  </a:cubicBezTo>
                  <a:cubicBezTo>
                    <a:pt x="572" y="2125"/>
                    <a:pt x="726" y="1125"/>
                    <a:pt x="893" y="197"/>
                  </a:cubicBezTo>
                  <a:cubicBezTo>
                    <a:pt x="915" y="85"/>
                    <a:pt x="811" y="1"/>
                    <a:pt x="719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1210;p50">
              <a:extLst>
                <a:ext uri="{FF2B5EF4-FFF2-40B4-BE49-F238E27FC236}">
                  <a16:creationId xmlns:a16="http://schemas.microsoft.com/office/drawing/2014/main" id="{90A9A008-0C2E-66D8-C5A0-DFEC01DB3D14}"/>
                </a:ext>
              </a:extLst>
            </p:cNvPr>
            <p:cNvSpPr/>
            <p:nvPr/>
          </p:nvSpPr>
          <p:spPr>
            <a:xfrm>
              <a:off x="1243825" y="2074250"/>
              <a:ext cx="103125" cy="40300"/>
            </a:xfrm>
            <a:custGeom>
              <a:avLst/>
              <a:gdLst/>
              <a:ahLst/>
              <a:cxnLst/>
              <a:rect l="l" t="t" r="r" b="b"/>
              <a:pathLst>
                <a:path w="4125" h="1612" extrusionOk="0">
                  <a:moveTo>
                    <a:pt x="3793" y="1"/>
                  </a:moveTo>
                  <a:cubicBezTo>
                    <a:pt x="3790" y="1"/>
                    <a:pt x="3787" y="1"/>
                    <a:pt x="3783" y="1"/>
                  </a:cubicBezTo>
                  <a:cubicBezTo>
                    <a:pt x="2569" y="73"/>
                    <a:pt x="1259" y="739"/>
                    <a:pt x="200" y="1275"/>
                  </a:cubicBezTo>
                  <a:cubicBezTo>
                    <a:pt x="1" y="1369"/>
                    <a:pt x="161" y="1611"/>
                    <a:pt x="332" y="1611"/>
                  </a:cubicBezTo>
                  <a:cubicBezTo>
                    <a:pt x="356" y="1611"/>
                    <a:pt x="379" y="1607"/>
                    <a:pt x="402" y="1597"/>
                  </a:cubicBezTo>
                  <a:cubicBezTo>
                    <a:pt x="997" y="1323"/>
                    <a:pt x="1616" y="1097"/>
                    <a:pt x="2236" y="894"/>
                  </a:cubicBezTo>
                  <a:cubicBezTo>
                    <a:pt x="2795" y="716"/>
                    <a:pt x="3379" y="620"/>
                    <a:pt x="3926" y="382"/>
                  </a:cubicBezTo>
                  <a:cubicBezTo>
                    <a:pt x="4125" y="300"/>
                    <a:pt x="3968" y="1"/>
                    <a:pt x="3793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1211;p50">
              <a:extLst>
                <a:ext uri="{FF2B5EF4-FFF2-40B4-BE49-F238E27FC236}">
                  <a16:creationId xmlns:a16="http://schemas.microsoft.com/office/drawing/2014/main" id="{DBA99599-93BA-F8E6-D6D5-46A6413D28F3}"/>
                </a:ext>
              </a:extLst>
            </p:cNvPr>
            <p:cNvSpPr/>
            <p:nvPr/>
          </p:nvSpPr>
          <p:spPr>
            <a:xfrm>
              <a:off x="1268200" y="2118775"/>
              <a:ext cx="81425" cy="42475"/>
            </a:xfrm>
            <a:custGeom>
              <a:avLst/>
              <a:gdLst/>
              <a:ahLst/>
              <a:cxnLst/>
              <a:rect l="l" t="t" r="r" b="b"/>
              <a:pathLst>
                <a:path w="3257" h="1699" extrusionOk="0">
                  <a:moveTo>
                    <a:pt x="1535" y="0"/>
                  </a:moveTo>
                  <a:cubicBezTo>
                    <a:pt x="1083" y="0"/>
                    <a:pt x="407" y="562"/>
                    <a:pt x="165" y="709"/>
                  </a:cubicBezTo>
                  <a:cubicBezTo>
                    <a:pt x="0" y="801"/>
                    <a:pt x="130" y="1010"/>
                    <a:pt x="276" y="1010"/>
                  </a:cubicBezTo>
                  <a:cubicBezTo>
                    <a:pt x="299" y="1010"/>
                    <a:pt x="322" y="1005"/>
                    <a:pt x="344" y="994"/>
                  </a:cubicBezTo>
                  <a:lnTo>
                    <a:pt x="1177" y="566"/>
                  </a:lnTo>
                  <a:cubicBezTo>
                    <a:pt x="1296" y="500"/>
                    <a:pt x="1380" y="447"/>
                    <a:pt x="1412" y="447"/>
                  </a:cubicBezTo>
                  <a:cubicBezTo>
                    <a:pt x="1445" y="447"/>
                    <a:pt x="1427" y="500"/>
                    <a:pt x="1344" y="649"/>
                  </a:cubicBezTo>
                  <a:cubicBezTo>
                    <a:pt x="1320" y="709"/>
                    <a:pt x="1261" y="756"/>
                    <a:pt x="1225" y="816"/>
                  </a:cubicBezTo>
                  <a:cubicBezTo>
                    <a:pt x="1094" y="1078"/>
                    <a:pt x="1058" y="1352"/>
                    <a:pt x="1320" y="1554"/>
                  </a:cubicBezTo>
                  <a:cubicBezTo>
                    <a:pt x="1445" y="1655"/>
                    <a:pt x="1601" y="1699"/>
                    <a:pt x="1768" y="1699"/>
                  </a:cubicBezTo>
                  <a:cubicBezTo>
                    <a:pt x="2348" y="1699"/>
                    <a:pt x="3075" y="1179"/>
                    <a:pt x="3213" y="744"/>
                  </a:cubicBezTo>
                  <a:cubicBezTo>
                    <a:pt x="3257" y="647"/>
                    <a:pt x="3132" y="539"/>
                    <a:pt x="3028" y="539"/>
                  </a:cubicBezTo>
                  <a:cubicBezTo>
                    <a:pt x="3018" y="539"/>
                    <a:pt x="3008" y="540"/>
                    <a:pt x="2999" y="542"/>
                  </a:cubicBezTo>
                  <a:cubicBezTo>
                    <a:pt x="2767" y="595"/>
                    <a:pt x="2089" y="1131"/>
                    <a:pt x="1836" y="1131"/>
                  </a:cubicBezTo>
                  <a:cubicBezTo>
                    <a:pt x="1803" y="1131"/>
                    <a:pt x="1777" y="1122"/>
                    <a:pt x="1761" y="1102"/>
                  </a:cubicBezTo>
                  <a:cubicBezTo>
                    <a:pt x="1653" y="982"/>
                    <a:pt x="1856" y="840"/>
                    <a:pt x="1904" y="685"/>
                  </a:cubicBezTo>
                  <a:cubicBezTo>
                    <a:pt x="1951" y="554"/>
                    <a:pt x="1951" y="411"/>
                    <a:pt x="1915" y="292"/>
                  </a:cubicBezTo>
                  <a:cubicBezTo>
                    <a:pt x="1844" y="80"/>
                    <a:pt x="1705" y="0"/>
                    <a:pt x="1535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1212;p50">
              <a:extLst>
                <a:ext uri="{FF2B5EF4-FFF2-40B4-BE49-F238E27FC236}">
                  <a16:creationId xmlns:a16="http://schemas.microsoft.com/office/drawing/2014/main" id="{11D0E221-40DE-C15A-864C-DFB1999B0F7E}"/>
                </a:ext>
              </a:extLst>
            </p:cNvPr>
            <p:cNvSpPr/>
            <p:nvPr/>
          </p:nvSpPr>
          <p:spPr>
            <a:xfrm>
              <a:off x="1378850" y="2039875"/>
              <a:ext cx="50100" cy="25425"/>
            </a:xfrm>
            <a:custGeom>
              <a:avLst/>
              <a:gdLst/>
              <a:ahLst/>
              <a:cxnLst/>
              <a:rect l="l" t="t" r="r" b="b"/>
              <a:pathLst>
                <a:path w="2004" h="1017" extrusionOk="0">
                  <a:moveTo>
                    <a:pt x="1511" y="0"/>
                  </a:moveTo>
                  <a:cubicBezTo>
                    <a:pt x="1480" y="0"/>
                    <a:pt x="1449" y="6"/>
                    <a:pt x="1418" y="19"/>
                  </a:cubicBezTo>
                  <a:cubicBezTo>
                    <a:pt x="1002" y="186"/>
                    <a:pt x="609" y="376"/>
                    <a:pt x="228" y="590"/>
                  </a:cubicBezTo>
                  <a:cubicBezTo>
                    <a:pt x="0" y="710"/>
                    <a:pt x="177" y="1016"/>
                    <a:pt x="391" y="1016"/>
                  </a:cubicBezTo>
                  <a:cubicBezTo>
                    <a:pt x="411" y="1016"/>
                    <a:pt x="433" y="1014"/>
                    <a:pt x="454" y="1007"/>
                  </a:cubicBezTo>
                  <a:cubicBezTo>
                    <a:pt x="883" y="864"/>
                    <a:pt x="1299" y="709"/>
                    <a:pt x="1716" y="531"/>
                  </a:cubicBezTo>
                  <a:cubicBezTo>
                    <a:pt x="2003" y="403"/>
                    <a:pt x="1768" y="0"/>
                    <a:pt x="1511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1213;p50">
              <a:extLst>
                <a:ext uri="{FF2B5EF4-FFF2-40B4-BE49-F238E27FC236}">
                  <a16:creationId xmlns:a16="http://schemas.microsoft.com/office/drawing/2014/main" id="{68CC4D03-0342-3776-5E51-A468D29C0F14}"/>
                </a:ext>
              </a:extLst>
            </p:cNvPr>
            <p:cNvSpPr/>
            <p:nvPr/>
          </p:nvSpPr>
          <p:spPr>
            <a:xfrm>
              <a:off x="1442875" y="1978875"/>
              <a:ext cx="93775" cy="76125"/>
            </a:xfrm>
            <a:custGeom>
              <a:avLst/>
              <a:gdLst/>
              <a:ahLst/>
              <a:cxnLst/>
              <a:rect l="l" t="t" r="r" b="b"/>
              <a:pathLst>
                <a:path w="3751" h="3045" extrusionOk="0">
                  <a:moveTo>
                    <a:pt x="1205" y="1300"/>
                  </a:moveTo>
                  <a:cubicBezTo>
                    <a:pt x="1377" y="1300"/>
                    <a:pt x="1461" y="1478"/>
                    <a:pt x="1608" y="1625"/>
                  </a:cubicBezTo>
                  <a:cubicBezTo>
                    <a:pt x="1655" y="1673"/>
                    <a:pt x="1703" y="1709"/>
                    <a:pt x="1763" y="1756"/>
                  </a:cubicBezTo>
                  <a:cubicBezTo>
                    <a:pt x="1727" y="1816"/>
                    <a:pt x="1703" y="1875"/>
                    <a:pt x="1679" y="1923"/>
                  </a:cubicBezTo>
                  <a:cubicBezTo>
                    <a:pt x="1620" y="2078"/>
                    <a:pt x="1536" y="2221"/>
                    <a:pt x="1429" y="2340"/>
                  </a:cubicBezTo>
                  <a:cubicBezTo>
                    <a:pt x="1392" y="2414"/>
                    <a:pt x="1345" y="2453"/>
                    <a:pt x="1285" y="2453"/>
                  </a:cubicBezTo>
                  <a:cubicBezTo>
                    <a:pt x="1230" y="2453"/>
                    <a:pt x="1164" y="2420"/>
                    <a:pt x="1084" y="2352"/>
                  </a:cubicBezTo>
                  <a:cubicBezTo>
                    <a:pt x="620" y="2292"/>
                    <a:pt x="572" y="1971"/>
                    <a:pt x="965" y="1387"/>
                  </a:cubicBezTo>
                  <a:cubicBezTo>
                    <a:pt x="1063" y="1325"/>
                    <a:pt x="1140" y="1300"/>
                    <a:pt x="1205" y="1300"/>
                  </a:cubicBezTo>
                  <a:close/>
                  <a:moveTo>
                    <a:pt x="2327" y="1"/>
                  </a:moveTo>
                  <a:cubicBezTo>
                    <a:pt x="2254" y="1"/>
                    <a:pt x="2185" y="44"/>
                    <a:pt x="2179" y="137"/>
                  </a:cubicBezTo>
                  <a:cubicBezTo>
                    <a:pt x="2156" y="554"/>
                    <a:pt x="2060" y="959"/>
                    <a:pt x="1917" y="1352"/>
                  </a:cubicBezTo>
                  <a:cubicBezTo>
                    <a:pt x="1798" y="1244"/>
                    <a:pt x="1691" y="1137"/>
                    <a:pt x="1584" y="1018"/>
                  </a:cubicBezTo>
                  <a:cubicBezTo>
                    <a:pt x="1542" y="956"/>
                    <a:pt x="1474" y="921"/>
                    <a:pt x="1401" y="921"/>
                  </a:cubicBezTo>
                  <a:cubicBezTo>
                    <a:pt x="1391" y="921"/>
                    <a:pt x="1380" y="921"/>
                    <a:pt x="1370" y="923"/>
                  </a:cubicBezTo>
                  <a:cubicBezTo>
                    <a:pt x="536" y="1102"/>
                    <a:pt x="0" y="2626"/>
                    <a:pt x="989" y="2995"/>
                  </a:cubicBezTo>
                  <a:cubicBezTo>
                    <a:pt x="1082" y="3028"/>
                    <a:pt x="1170" y="3044"/>
                    <a:pt x="1254" y="3044"/>
                  </a:cubicBezTo>
                  <a:cubicBezTo>
                    <a:pt x="1700" y="3044"/>
                    <a:pt x="2001" y="2590"/>
                    <a:pt x="2191" y="2018"/>
                  </a:cubicBezTo>
                  <a:cubicBezTo>
                    <a:pt x="2458" y="2152"/>
                    <a:pt x="2758" y="2240"/>
                    <a:pt x="3037" y="2240"/>
                  </a:cubicBezTo>
                  <a:cubicBezTo>
                    <a:pt x="3257" y="2240"/>
                    <a:pt x="3464" y="2185"/>
                    <a:pt x="3632" y="2054"/>
                  </a:cubicBezTo>
                  <a:cubicBezTo>
                    <a:pt x="3751" y="1947"/>
                    <a:pt x="3644" y="1745"/>
                    <a:pt x="3513" y="1721"/>
                  </a:cubicBezTo>
                  <a:cubicBezTo>
                    <a:pt x="3430" y="1708"/>
                    <a:pt x="3349" y="1705"/>
                    <a:pt x="3269" y="1705"/>
                  </a:cubicBezTo>
                  <a:cubicBezTo>
                    <a:pt x="3155" y="1705"/>
                    <a:pt x="3042" y="1712"/>
                    <a:pt x="2928" y="1712"/>
                  </a:cubicBezTo>
                  <a:cubicBezTo>
                    <a:pt x="2811" y="1712"/>
                    <a:pt x="2693" y="1704"/>
                    <a:pt x="2572" y="1673"/>
                  </a:cubicBezTo>
                  <a:cubicBezTo>
                    <a:pt x="2477" y="1661"/>
                    <a:pt x="2394" y="1625"/>
                    <a:pt x="2310" y="1590"/>
                  </a:cubicBezTo>
                  <a:cubicBezTo>
                    <a:pt x="2429" y="1125"/>
                    <a:pt x="2489" y="637"/>
                    <a:pt x="2501" y="161"/>
                  </a:cubicBezTo>
                  <a:cubicBezTo>
                    <a:pt x="2501" y="59"/>
                    <a:pt x="2411" y="1"/>
                    <a:pt x="2327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1214;p50">
              <a:extLst>
                <a:ext uri="{FF2B5EF4-FFF2-40B4-BE49-F238E27FC236}">
                  <a16:creationId xmlns:a16="http://schemas.microsoft.com/office/drawing/2014/main" id="{422053F9-DF91-C844-DE6E-7CCCA3597C10}"/>
                </a:ext>
              </a:extLst>
            </p:cNvPr>
            <p:cNvSpPr/>
            <p:nvPr/>
          </p:nvSpPr>
          <p:spPr>
            <a:xfrm>
              <a:off x="1504850" y="1943850"/>
              <a:ext cx="78550" cy="111900"/>
            </a:xfrm>
            <a:custGeom>
              <a:avLst/>
              <a:gdLst/>
              <a:ahLst/>
              <a:cxnLst/>
              <a:rect l="l" t="t" r="r" b="b"/>
              <a:pathLst>
                <a:path w="3142" h="4476" extrusionOk="0">
                  <a:moveTo>
                    <a:pt x="249" y="1"/>
                  </a:moveTo>
                  <a:cubicBezTo>
                    <a:pt x="116" y="1"/>
                    <a:pt x="1" y="251"/>
                    <a:pt x="153" y="312"/>
                  </a:cubicBezTo>
                  <a:cubicBezTo>
                    <a:pt x="1379" y="1014"/>
                    <a:pt x="2605" y="2657"/>
                    <a:pt x="2046" y="4146"/>
                  </a:cubicBezTo>
                  <a:cubicBezTo>
                    <a:pt x="1983" y="4324"/>
                    <a:pt x="2121" y="4475"/>
                    <a:pt x="2274" y="4475"/>
                  </a:cubicBezTo>
                  <a:cubicBezTo>
                    <a:pt x="2326" y="4475"/>
                    <a:pt x="2379" y="4458"/>
                    <a:pt x="2427" y="4419"/>
                  </a:cubicBezTo>
                  <a:cubicBezTo>
                    <a:pt x="3141" y="3872"/>
                    <a:pt x="2701" y="2669"/>
                    <a:pt x="2355" y="2014"/>
                  </a:cubicBezTo>
                  <a:cubicBezTo>
                    <a:pt x="1891" y="1145"/>
                    <a:pt x="1189" y="455"/>
                    <a:pt x="319" y="26"/>
                  </a:cubicBezTo>
                  <a:cubicBezTo>
                    <a:pt x="296" y="8"/>
                    <a:pt x="272" y="1"/>
                    <a:pt x="249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1215;p50">
              <a:extLst>
                <a:ext uri="{FF2B5EF4-FFF2-40B4-BE49-F238E27FC236}">
                  <a16:creationId xmlns:a16="http://schemas.microsoft.com/office/drawing/2014/main" id="{3C5B9A78-8354-BCB2-CBDB-02F8735C0719}"/>
                </a:ext>
              </a:extLst>
            </p:cNvPr>
            <p:cNvSpPr/>
            <p:nvPr/>
          </p:nvSpPr>
          <p:spPr>
            <a:xfrm>
              <a:off x="1597550" y="1985250"/>
              <a:ext cx="34175" cy="20675"/>
            </a:xfrm>
            <a:custGeom>
              <a:avLst/>
              <a:gdLst/>
              <a:ahLst/>
              <a:cxnLst/>
              <a:rect l="l" t="t" r="r" b="b"/>
              <a:pathLst>
                <a:path w="1367" h="827" extrusionOk="0">
                  <a:moveTo>
                    <a:pt x="1015" y="0"/>
                  </a:moveTo>
                  <a:cubicBezTo>
                    <a:pt x="1008" y="0"/>
                    <a:pt x="1000" y="0"/>
                    <a:pt x="993" y="1"/>
                  </a:cubicBezTo>
                  <a:cubicBezTo>
                    <a:pt x="660" y="37"/>
                    <a:pt x="362" y="204"/>
                    <a:pt x="160" y="466"/>
                  </a:cubicBezTo>
                  <a:cubicBezTo>
                    <a:pt x="1" y="624"/>
                    <a:pt x="179" y="827"/>
                    <a:pt x="366" y="827"/>
                  </a:cubicBezTo>
                  <a:cubicBezTo>
                    <a:pt x="418" y="827"/>
                    <a:pt x="470" y="811"/>
                    <a:pt x="517" y="775"/>
                  </a:cubicBezTo>
                  <a:cubicBezTo>
                    <a:pt x="719" y="608"/>
                    <a:pt x="933" y="549"/>
                    <a:pt x="1160" y="430"/>
                  </a:cubicBezTo>
                  <a:cubicBezTo>
                    <a:pt x="1367" y="315"/>
                    <a:pt x="1218" y="0"/>
                    <a:pt x="1015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1216;p50">
              <a:extLst>
                <a:ext uri="{FF2B5EF4-FFF2-40B4-BE49-F238E27FC236}">
                  <a16:creationId xmlns:a16="http://schemas.microsoft.com/office/drawing/2014/main" id="{97D022EA-A47C-EB7D-99EC-3C145042B7D2}"/>
                </a:ext>
              </a:extLst>
            </p:cNvPr>
            <p:cNvSpPr/>
            <p:nvPr/>
          </p:nvSpPr>
          <p:spPr>
            <a:xfrm>
              <a:off x="1577675" y="1970525"/>
              <a:ext cx="45300" cy="22400"/>
            </a:xfrm>
            <a:custGeom>
              <a:avLst/>
              <a:gdLst/>
              <a:ahLst/>
              <a:cxnLst/>
              <a:rect l="l" t="t" r="r" b="b"/>
              <a:pathLst>
                <a:path w="1812" h="896" extrusionOk="0">
                  <a:moveTo>
                    <a:pt x="1512" y="0"/>
                  </a:moveTo>
                  <a:cubicBezTo>
                    <a:pt x="1345" y="0"/>
                    <a:pt x="1206" y="75"/>
                    <a:pt x="1038" y="150"/>
                  </a:cubicBezTo>
                  <a:lnTo>
                    <a:pt x="240" y="495"/>
                  </a:lnTo>
                  <a:cubicBezTo>
                    <a:pt x="0" y="599"/>
                    <a:pt x="199" y="895"/>
                    <a:pt x="420" y="895"/>
                  </a:cubicBezTo>
                  <a:cubicBezTo>
                    <a:pt x="451" y="895"/>
                    <a:pt x="483" y="889"/>
                    <a:pt x="514" y="876"/>
                  </a:cubicBezTo>
                  <a:lnTo>
                    <a:pt x="1252" y="566"/>
                  </a:lnTo>
                  <a:cubicBezTo>
                    <a:pt x="1455" y="483"/>
                    <a:pt x="1669" y="435"/>
                    <a:pt x="1764" y="233"/>
                  </a:cubicBezTo>
                  <a:cubicBezTo>
                    <a:pt x="1812" y="138"/>
                    <a:pt x="1752" y="31"/>
                    <a:pt x="1657" y="19"/>
                  </a:cubicBezTo>
                  <a:cubicBezTo>
                    <a:pt x="1606" y="6"/>
                    <a:pt x="1558" y="0"/>
                    <a:pt x="1512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1217;p50">
              <a:extLst>
                <a:ext uri="{FF2B5EF4-FFF2-40B4-BE49-F238E27FC236}">
                  <a16:creationId xmlns:a16="http://schemas.microsoft.com/office/drawing/2014/main" id="{ABF9C3A0-5E77-2B9E-9BDF-029E67CD93E9}"/>
                </a:ext>
              </a:extLst>
            </p:cNvPr>
            <p:cNvSpPr/>
            <p:nvPr/>
          </p:nvSpPr>
          <p:spPr>
            <a:xfrm>
              <a:off x="1644100" y="1938025"/>
              <a:ext cx="79500" cy="60800"/>
            </a:xfrm>
            <a:custGeom>
              <a:avLst/>
              <a:gdLst/>
              <a:ahLst/>
              <a:cxnLst/>
              <a:rect l="l" t="t" r="r" b="b"/>
              <a:pathLst>
                <a:path w="3180" h="2432" extrusionOk="0">
                  <a:moveTo>
                    <a:pt x="2262" y="366"/>
                  </a:moveTo>
                  <a:cubicBezTo>
                    <a:pt x="2369" y="461"/>
                    <a:pt x="2500" y="473"/>
                    <a:pt x="2548" y="616"/>
                  </a:cubicBezTo>
                  <a:cubicBezTo>
                    <a:pt x="2631" y="854"/>
                    <a:pt x="2429" y="1057"/>
                    <a:pt x="2238" y="1164"/>
                  </a:cubicBezTo>
                  <a:cubicBezTo>
                    <a:pt x="2194" y="1186"/>
                    <a:pt x="1988" y="1310"/>
                    <a:pt x="1919" y="1310"/>
                  </a:cubicBezTo>
                  <a:cubicBezTo>
                    <a:pt x="1913" y="1310"/>
                    <a:pt x="1909" y="1309"/>
                    <a:pt x="1905" y="1307"/>
                  </a:cubicBezTo>
                  <a:cubicBezTo>
                    <a:pt x="1905" y="1307"/>
                    <a:pt x="1929" y="1128"/>
                    <a:pt x="1929" y="1069"/>
                  </a:cubicBezTo>
                  <a:cubicBezTo>
                    <a:pt x="1977" y="807"/>
                    <a:pt x="2096" y="569"/>
                    <a:pt x="2262" y="366"/>
                  </a:cubicBezTo>
                  <a:close/>
                  <a:moveTo>
                    <a:pt x="2439" y="0"/>
                  </a:moveTo>
                  <a:cubicBezTo>
                    <a:pt x="2375" y="0"/>
                    <a:pt x="2314" y="24"/>
                    <a:pt x="2262" y="80"/>
                  </a:cubicBezTo>
                  <a:cubicBezTo>
                    <a:pt x="2225" y="37"/>
                    <a:pt x="2172" y="16"/>
                    <a:pt x="2120" y="16"/>
                  </a:cubicBezTo>
                  <a:cubicBezTo>
                    <a:pt x="2071" y="16"/>
                    <a:pt x="2023" y="34"/>
                    <a:pt x="1988" y="69"/>
                  </a:cubicBezTo>
                  <a:cubicBezTo>
                    <a:pt x="1679" y="390"/>
                    <a:pt x="1357" y="950"/>
                    <a:pt x="1453" y="1414"/>
                  </a:cubicBezTo>
                  <a:cubicBezTo>
                    <a:pt x="1476" y="1533"/>
                    <a:pt x="1536" y="1640"/>
                    <a:pt x="1643" y="1712"/>
                  </a:cubicBezTo>
                  <a:cubicBezTo>
                    <a:pt x="1584" y="1747"/>
                    <a:pt x="1512" y="1783"/>
                    <a:pt x="1441" y="1819"/>
                  </a:cubicBezTo>
                  <a:cubicBezTo>
                    <a:pt x="1363" y="1855"/>
                    <a:pt x="1280" y="1872"/>
                    <a:pt x="1197" y="1872"/>
                  </a:cubicBezTo>
                  <a:cubicBezTo>
                    <a:pt x="1113" y="1872"/>
                    <a:pt x="1030" y="1855"/>
                    <a:pt x="953" y="1819"/>
                  </a:cubicBezTo>
                  <a:cubicBezTo>
                    <a:pt x="560" y="1593"/>
                    <a:pt x="738" y="997"/>
                    <a:pt x="1060" y="819"/>
                  </a:cubicBezTo>
                  <a:cubicBezTo>
                    <a:pt x="1258" y="714"/>
                    <a:pt x="1100" y="482"/>
                    <a:pt x="921" y="482"/>
                  </a:cubicBezTo>
                  <a:cubicBezTo>
                    <a:pt x="896" y="482"/>
                    <a:pt x="871" y="487"/>
                    <a:pt x="845" y="497"/>
                  </a:cubicBezTo>
                  <a:cubicBezTo>
                    <a:pt x="191" y="747"/>
                    <a:pt x="0" y="1688"/>
                    <a:pt x="524" y="2164"/>
                  </a:cubicBezTo>
                  <a:cubicBezTo>
                    <a:pt x="734" y="2336"/>
                    <a:pt x="991" y="2432"/>
                    <a:pt x="1256" y="2432"/>
                  </a:cubicBezTo>
                  <a:cubicBezTo>
                    <a:pt x="1321" y="2432"/>
                    <a:pt x="1387" y="2426"/>
                    <a:pt x="1453" y="2414"/>
                  </a:cubicBezTo>
                  <a:cubicBezTo>
                    <a:pt x="1750" y="2366"/>
                    <a:pt x="2238" y="2105"/>
                    <a:pt x="2119" y="1747"/>
                  </a:cubicBezTo>
                  <a:cubicBezTo>
                    <a:pt x="2274" y="1700"/>
                    <a:pt x="2429" y="1640"/>
                    <a:pt x="2560" y="1557"/>
                  </a:cubicBezTo>
                  <a:cubicBezTo>
                    <a:pt x="2929" y="1331"/>
                    <a:pt x="3179" y="938"/>
                    <a:pt x="3024" y="509"/>
                  </a:cubicBezTo>
                  <a:cubicBezTo>
                    <a:pt x="2959" y="313"/>
                    <a:pt x="2674" y="0"/>
                    <a:pt x="2439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1218;p50">
              <a:extLst>
                <a:ext uri="{FF2B5EF4-FFF2-40B4-BE49-F238E27FC236}">
                  <a16:creationId xmlns:a16="http://schemas.microsoft.com/office/drawing/2014/main" id="{C68A5EA8-5810-AD39-F587-79EF97E94BD1}"/>
                </a:ext>
              </a:extLst>
            </p:cNvPr>
            <p:cNvSpPr/>
            <p:nvPr/>
          </p:nvSpPr>
          <p:spPr>
            <a:xfrm>
              <a:off x="1722675" y="1916200"/>
              <a:ext cx="41700" cy="58000"/>
            </a:xfrm>
            <a:custGeom>
              <a:avLst/>
              <a:gdLst/>
              <a:ahLst/>
              <a:cxnLst/>
              <a:rect l="l" t="t" r="r" b="b"/>
              <a:pathLst>
                <a:path w="1668" h="2320" extrusionOk="0">
                  <a:moveTo>
                    <a:pt x="479" y="0"/>
                  </a:moveTo>
                  <a:cubicBezTo>
                    <a:pt x="437" y="0"/>
                    <a:pt x="395" y="11"/>
                    <a:pt x="358" y="37"/>
                  </a:cubicBezTo>
                  <a:cubicBezTo>
                    <a:pt x="0" y="311"/>
                    <a:pt x="465" y="692"/>
                    <a:pt x="750" y="703"/>
                  </a:cubicBezTo>
                  <a:cubicBezTo>
                    <a:pt x="905" y="715"/>
                    <a:pt x="1036" y="692"/>
                    <a:pt x="1108" y="858"/>
                  </a:cubicBezTo>
                  <a:cubicBezTo>
                    <a:pt x="1155" y="989"/>
                    <a:pt x="1131" y="1144"/>
                    <a:pt x="1048" y="1263"/>
                  </a:cubicBezTo>
                  <a:cubicBezTo>
                    <a:pt x="881" y="1549"/>
                    <a:pt x="548" y="1608"/>
                    <a:pt x="346" y="1858"/>
                  </a:cubicBezTo>
                  <a:cubicBezTo>
                    <a:pt x="163" y="2084"/>
                    <a:pt x="378" y="2319"/>
                    <a:pt x="605" y="2319"/>
                  </a:cubicBezTo>
                  <a:cubicBezTo>
                    <a:pt x="630" y="2319"/>
                    <a:pt x="655" y="2317"/>
                    <a:pt x="679" y="2311"/>
                  </a:cubicBezTo>
                  <a:cubicBezTo>
                    <a:pt x="1191" y="2168"/>
                    <a:pt x="1667" y="1585"/>
                    <a:pt x="1632" y="1049"/>
                  </a:cubicBezTo>
                  <a:cubicBezTo>
                    <a:pt x="1620" y="823"/>
                    <a:pt x="1524" y="620"/>
                    <a:pt x="1370" y="465"/>
                  </a:cubicBezTo>
                  <a:cubicBezTo>
                    <a:pt x="1264" y="360"/>
                    <a:pt x="1064" y="260"/>
                    <a:pt x="891" y="260"/>
                  </a:cubicBezTo>
                  <a:cubicBezTo>
                    <a:pt x="811" y="260"/>
                    <a:pt x="736" y="281"/>
                    <a:pt x="679" y="334"/>
                  </a:cubicBezTo>
                  <a:cubicBezTo>
                    <a:pt x="832" y="190"/>
                    <a:pt x="654" y="0"/>
                    <a:pt x="479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1219;p50">
              <a:extLst>
                <a:ext uri="{FF2B5EF4-FFF2-40B4-BE49-F238E27FC236}">
                  <a16:creationId xmlns:a16="http://schemas.microsoft.com/office/drawing/2014/main" id="{9059EC48-EAD1-9DAC-212A-3C5B1F537EB6}"/>
                </a:ext>
              </a:extLst>
            </p:cNvPr>
            <p:cNvSpPr/>
            <p:nvPr/>
          </p:nvSpPr>
          <p:spPr>
            <a:xfrm>
              <a:off x="1763750" y="1873075"/>
              <a:ext cx="78900" cy="78125"/>
            </a:xfrm>
            <a:custGeom>
              <a:avLst/>
              <a:gdLst/>
              <a:ahLst/>
              <a:cxnLst/>
              <a:rect l="l" t="t" r="r" b="b"/>
              <a:pathLst>
                <a:path w="3156" h="3125" extrusionOk="0">
                  <a:moveTo>
                    <a:pt x="1261" y="1354"/>
                  </a:moveTo>
                  <a:cubicBezTo>
                    <a:pt x="1358" y="1354"/>
                    <a:pt x="1461" y="1372"/>
                    <a:pt x="1560" y="1405"/>
                  </a:cubicBezTo>
                  <a:cubicBezTo>
                    <a:pt x="1417" y="1762"/>
                    <a:pt x="1239" y="2107"/>
                    <a:pt x="1024" y="2428"/>
                  </a:cubicBezTo>
                  <a:cubicBezTo>
                    <a:pt x="881" y="2262"/>
                    <a:pt x="798" y="2059"/>
                    <a:pt x="774" y="1845"/>
                  </a:cubicBezTo>
                  <a:cubicBezTo>
                    <a:pt x="774" y="1488"/>
                    <a:pt x="997" y="1354"/>
                    <a:pt x="1261" y="1354"/>
                  </a:cubicBezTo>
                  <a:close/>
                  <a:moveTo>
                    <a:pt x="1978" y="1"/>
                  </a:moveTo>
                  <a:cubicBezTo>
                    <a:pt x="1910" y="1"/>
                    <a:pt x="1851" y="36"/>
                    <a:pt x="1846" y="119"/>
                  </a:cubicBezTo>
                  <a:cubicBezTo>
                    <a:pt x="1822" y="404"/>
                    <a:pt x="1763" y="678"/>
                    <a:pt x="1691" y="952"/>
                  </a:cubicBezTo>
                  <a:cubicBezTo>
                    <a:pt x="1580" y="920"/>
                    <a:pt x="1467" y="903"/>
                    <a:pt x="1354" y="903"/>
                  </a:cubicBezTo>
                  <a:cubicBezTo>
                    <a:pt x="1177" y="903"/>
                    <a:pt x="1001" y="943"/>
                    <a:pt x="834" y="1024"/>
                  </a:cubicBezTo>
                  <a:cubicBezTo>
                    <a:pt x="0" y="1440"/>
                    <a:pt x="405" y="2452"/>
                    <a:pt x="834" y="3000"/>
                  </a:cubicBezTo>
                  <a:cubicBezTo>
                    <a:pt x="893" y="3083"/>
                    <a:pt x="983" y="3125"/>
                    <a:pt x="1072" y="3125"/>
                  </a:cubicBezTo>
                  <a:cubicBezTo>
                    <a:pt x="1161" y="3125"/>
                    <a:pt x="1251" y="3083"/>
                    <a:pt x="1310" y="3000"/>
                  </a:cubicBezTo>
                  <a:cubicBezTo>
                    <a:pt x="1596" y="2595"/>
                    <a:pt x="1810" y="2143"/>
                    <a:pt x="1965" y="1666"/>
                  </a:cubicBezTo>
                  <a:cubicBezTo>
                    <a:pt x="2143" y="1871"/>
                    <a:pt x="2440" y="2348"/>
                    <a:pt x="2743" y="2348"/>
                  </a:cubicBezTo>
                  <a:cubicBezTo>
                    <a:pt x="2846" y="2348"/>
                    <a:pt x="2949" y="2293"/>
                    <a:pt x="3048" y="2155"/>
                  </a:cubicBezTo>
                  <a:cubicBezTo>
                    <a:pt x="3156" y="2024"/>
                    <a:pt x="2989" y="1857"/>
                    <a:pt x="2870" y="1821"/>
                  </a:cubicBezTo>
                  <a:cubicBezTo>
                    <a:pt x="2656" y="1762"/>
                    <a:pt x="2572" y="1559"/>
                    <a:pt x="2417" y="1405"/>
                  </a:cubicBezTo>
                  <a:cubicBezTo>
                    <a:pt x="2322" y="1297"/>
                    <a:pt x="2203" y="1214"/>
                    <a:pt x="2084" y="1131"/>
                  </a:cubicBezTo>
                  <a:cubicBezTo>
                    <a:pt x="2144" y="821"/>
                    <a:pt x="2179" y="500"/>
                    <a:pt x="2191" y="178"/>
                  </a:cubicBezTo>
                  <a:cubicBezTo>
                    <a:pt x="2191" y="73"/>
                    <a:pt x="2075" y="1"/>
                    <a:pt x="1978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1220;p50">
              <a:extLst>
                <a:ext uri="{FF2B5EF4-FFF2-40B4-BE49-F238E27FC236}">
                  <a16:creationId xmlns:a16="http://schemas.microsoft.com/office/drawing/2014/main" id="{D9DEBF02-A6D0-FCDD-2385-7AC4C90F45E9}"/>
                </a:ext>
              </a:extLst>
            </p:cNvPr>
            <p:cNvSpPr/>
            <p:nvPr/>
          </p:nvSpPr>
          <p:spPr>
            <a:xfrm>
              <a:off x="1580400" y="1329450"/>
              <a:ext cx="1209100" cy="1038325"/>
            </a:xfrm>
            <a:custGeom>
              <a:avLst/>
              <a:gdLst/>
              <a:ahLst/>
              <a:cxnLst/>
              <a:rect l="l" t="t" r="r" b="b"/>
              <a:pathLst>
                <a:path w="48364" h="41533" extrusionOk="0">
                  <a:moveTo>
                    <a:pt x="46333" y="1"/>
                  </a:moveTo>
                  <a:cubicBezTo>
                    <a:pt x="46327" y="1"/>
                    <a:pt x="46321" y="2"/>
                    <a:pt x="46315" y="4"/>
                  </a:cubicBezTo>
                  <a:cubicBezTo>
                    <a:pt x="45292" y="349"/>
                    <a:pt x="0" y="1194"/>
                    <a:pt x="0" y="1194"/>
                  </a:cubicBezTo>
                  <a:cubicBezTo>
                    <a:pt x="5477" y="6659"/>
                    <a:pt x="2060" y="41533"/>
                    <a:pt x="2060" y="41533"/>
                  </a:cubicBezTo>
                  <a:lnTo>
                    <a:pt x="48363" y="36746"/>
                  </a:lnTo>
                  <a:cubicBezTo>
                    <a:pt x="44622" y="29963"/>
                    <a:pt x="47309" y="1"/>
                    <a:pt x="46333" y="1"/>
                  </a:cubicBezTo>
                  <a:close/>
                </a:path>
              </a:pathLst>
            </a:custGeom>
            <a:solidFill>
              <a:srgbClr val="D0F3FF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1221;p50">
              <a:extLst>
                <a:ext uri="{FF2B5EF4-FFF2-40B4-BE49-F238E27FC236}">
                  <a16:creationId xmlns:a16="http://schemas.microsoft.com/office/drawing/2014/main" id="{BCA040C3-B6B1-1FC1-35DA-8B60542FB5AF}"/>
                </a:ext>
              </a:extLst>
            </p:cNvPr>
            <p:cNvSpPr/>
            <p:nvPr/>
          </p:nvSpPr>
          <p:spPr>
            <a:xfrm>
              <a:off x="1815625" y="1434375"/>
              <a:ext cx="745300" cy="418850"/>
            </a:xfrm>
            <a:custGeom>
              <a:avLst/>
              <a:gdLst/>
              <a:ahLst/>
              <a:cxnLst/>
              <a:rect l="l" t="t" r="r" b="b"/>
              <a:pathLst>
                <a:path w="29812" h="16754" extrusionOk="0">
                  <a:moveTo>
                    <a:pt x="14416" y="11023"/>
                  </a:moveTo>
                  <a:cubicBezTo>
                    <a:pt x="14427" y="11023"/>
                    <a:pt x="14427" y="11023"/>
                    <a:pt x="14439" y="11035"/>
                  </a:cubicBezTo>
                  <a:cubicBezTo>
                    <a:pt x="14785" y="11094"/>
                    <a:pt x="15035" y="11392"/>
                    <a:pt x="15035" y="11749"/>
                  </a:cubicBezTo>
                  <a:cubicBezTo>
                    <a:pt x="15023" y="12059"/>
                    <a:pt x="14797" y="12202"/>
                    <a:pt x="14689" y="12428"/>
                  </a:cubicBezTo>
                  <a:cubicBezTo>
                    <a:pt x="13142" y="12059"/>
                    <a:pt x="11606" y="11690"/>
                    <a:pt x="10058" y="11321"/>
                  </a:cubicBezTo>
                  <a:cubicBezTo>
                    <a:pt x="11344" y="11237"/>
                    <a:pt x="12642" y="11142"/>
                    <a:pt x="13939" y="11059"/>
                  </a:cubicBezTo>
                  <a:lnTo>
                    <a:pt x="14416" y="11023"/>
                  </a:lnTo>
                  <a:close/>
                  <a:moveTo>
                    <a:pt x="22631" y="10523"/>
                  </a:moveTo>
                  <a:cubicBezTo>
                    <a:pt x="23393" y="11571"/>
                    <a:pt x="24167" y="12630"/>
                    <a:pt x="24965" y="13642"/>
                  </a:cubicBezTo>
                  <a:cubicBezTo>
                    <a:pt x="24881" y="13714"/>
                    <a:pt x="24798" y="13785"/>
                    <a:pt x="24714" y="13857"/>
                  </a:cubicBezTo>
                  <a:cubicBezTo>
                    <a:pt x="24393" y="14131"/>
                    <a:pt x="24095" y="14440"/>
                    <a:pt x="23833" y="14785"/>
                  </a:cubicBezTo>
                  <a:cubicBezTo>
                    <a:pt x="23655" y="14738"/>
                    <a:pt x="23476" y="14690"/>
                    <a:pt x="23298" y="14642"/>
                  </a:cubicBezTo>
                  <a:cubicBezTo>
                    <a:pt x="23083" y="14583"/>
                    <a:pt x="22869" y="14535"/>
                    <a:pt x="22655" y="14476"/>
                  </a:cubicBezTo>
                  <a:cubicBezTo>
                    <a:pt x="22809" y="14297"/>
                    <a:pt x="22940" y="14095"/>
                    <a:pt x="23024" y="13880"/>
                  </a:cubicBezTo>
                  <a:cubicBezTo>
                    <a:pt x="23060" y="13821"/>
                    <a:pt x="23107" y="13750"/>
                    <a:pt x="23143" y="13690"/>
                  </a:cubicBezTo>
                  <a:cubicBezTo>
                    <a:pt x="23304" y="13744"/>
                    <a:pt x="23478" y="13770"/>
                    <a:pt x="23650" y="13770"/>
                  </a:cubicBezTo>
                  <a:cubicBezTo>
                    <a:pt x="23708" y="13770"/>
                    <a:pt x="23765" y="13767"/>
                    <a:pt x="23822" y="13761"/>
                  </a:cubicBezTo>
                  <a:cubicBezTo>
                    <a:pt x="23988" y="13738"/>
                    <a:pt x="23952" y="13499"/>
                    <a:pt x="23822" y="13440"/>
                  </a:cubicBezTo>
                  <a:cubicBezTo>
                    <a:pt x="23667" y="13392"/>
                    <a:pt x="23500" y="13357"/>
                    <a:pt x="23321" y="13357"/>
                  </a:cubicBezTo>
                  <a:cubicBezTo>
                    <a:pt x="23393" y="13249"/>
                    <a:pt x="23441" y="13142"/>
                    <a:pt x="23500" y="13047"/>
                  </a:cubicBezTo>
                  <a:cubicBezTo>
                    <a:pt x="23552" y="12969"/>
                    <a:pt x="23472" y="12891"/>
                    <a:pt x="23396" y="12891"/>
                  </a:cubicBezTo>
                  <a:cubicBezTo>
                    <a:pt x="23368" y="12891"/>
                    <a:pt x="23341" y="12902"/>
                    <a:pt x="23321" y="12928"/>
                  </a:cubicBezTo>
                  <a:cubicBezTo>
                    <a:pt x="23238" y="13059"/>
                    <a:pt x="23143" y="13178"/>
                    <a:pt x="23048" y="13297"/>
                  </a:cubicBezTo>
                  <a:cubicBezTo>
                    <a:pt x="22905" y="13273"/>
                    <a:pt x="22762" y="13249"/>
                    <a:pt x="22619" y="13214"/>
                  </a:cubicBezTo>
                  <a:cubicBezTo>
                    <a:pt x="22604" y="13210"/>
                    <a:pt x="22589" y="13208"/>
                    <a:pt x="22576" y="13208"/>
                  </a:cubicBezTo>
                  <a:cubicBezTo>
                    <a:pt x="22414" y="13208"/>
                    <a:pt x="22406" y="13456"/>
                    <a:pt x="22571" y="13511"/>
                  </a:cubicBezTo>
                  <a:lnTo>
                    <a:pt x="22833" y="13595"/>
                  </a:lnTo>
                  <a:cubicBezTo>
                    <a:pt x="22798" y="13642"/>
                    <a:pt x="22762" y="13690"/>
                    <a:pt x="22726" y="13726"/>
                  </a:cubicBezTo>
                  <a:cubicBezTo>
                    <a:pt x="22583" y="13916"/>
                    <a:pt x="22357" y="14142"/>
                    <a:pt x="22333" y="14392"/>
                  </a:cubicBezTo>
                  <a:cubicBezTo>
                    <a:pt x="20452" y="13892"/>
                    <a:pt x="18559" y="13404"/>
                    <a:pt x="16666" y="12928"/>
                  </a:cubicBezTo>
                  <a:cubicBezTo>
                    <a:pt x="16166" y="12797"/>
                    <a:pt x="15666" y="12678"/>
                    <a:pt x="15154" y="12547"/>
                  </a:cubicBezTo>
                  <a:cubicBezTo>
                    <a:pt x="15368" y="12285"/>
                    <a:pt x="15451" y="11940"/>
                    <a:pt x="15392" y="11606"/>
                  </a:cubicBezTo>
                  <a:cubicBezTo>
                    <a:pt x="15332" y="11356"/>
                    <a:pt x="15189" y="11142"/>
                    <a:pt x="14999" y="10987"/>
                  </a:cubicBezTo>
                  <a:cubicBezTo>
                    <a:pt x="17523" y="10832"/>
                    <a:pt x="20083" y="10702"/>
                    <a:pt x="22631" y="10523"/>
                  </a:cubicBezTo>
                  <a:close/>
                  <a:moveTo>
                    <a:pt x="25167" y="13904"/>
                  </a:moveTo>
                  <a:cubicBezTo>
                    <a:pt x="25596" y="14440"/>
                    <a:pt x="26036" y="14964"/>
                    <a:pt x="26489" y="15464"/>
                  </a:cubicBezTo>
                  <a:cubicBezTo>
                    <a:pt x="25762" y="15274"/>
                    <a:pt x="25024" y="15083"/>
                    <a:pt x="24298" y="14904"/>
                  </a:cubicBezTo>
                  <a:cubicBezTo>
                    <a:pt x="24393" y="14762"/>
                    <a:pt x="24500" y="14631"/>
                    <a:pt x="24607" y="14500"/>
                  </a:cubicBezTo>
                  <a:cubicBezTo>
                    <a:pt x="24786" y="14285"/>
                    <a:pt x="24965" y="14083"/>
                    <a:pt x="25167" y="13904"/>
                  </a:cubicBezTo>
                  <a:close/>
                  <a:moveTo>
                    <a:pt x="15087" y="0"/>
                  </a:moveTo>
                  <a:cubicBezTo>
                    <a:pt x="14980" y="0"/>
                    <a:pt x="14885" y="98"/>
                    <a:pt x="14975" y="212"/>
                  </a:cubicBezTo>
                  <a:cubicBezTo>
                    <a:pt x="16428" y="2141"/>
                    <a:pt x="17868" y="4082"/>
                    <a:pt x="19321" y="6022"/>
                  </a:cubicBezTo>
                  <a:cubicBezTo>
                    <a:pt x="18023" y="6796"/>
                    <a:pt x="17023" y="8416"/>
                    <a:pt x="16916" y="9880"/>
                  </a:cubicBezTo>
                  <a:cubicBezTo>
                    <a:pt x="16909" y="10045"/>
                    <a:pt x="17061" y="10162"/>
                    <a:pt x="17196" y="10162"/>
                  </a:cubicBezTo>
                  <a:cubicBezTo>
                    <a:pt x="17286" y="10162"/>
                    <a:pt x="17368" y="10111"/>
                    <a:pt x="17392" y="9987"/>
                  </a:cubicBezTo>
                  <a:cubicBezTo>
                    <a:pt x="17535" y="9201"/>
                    <a:pt x="17737" y="8463"/>
                    <a:pt x="18166" y="7773"/>
                  </a:cubicBezTo>
                  <a:cubicBezTo>
                    <a:pt x="18547" y="7213"/>
                    <a:pt x="19011" y="6725"/>
                    <a:pt x="19547" y="6332"/>
                  </a:cubicBezTo>
                  <a:cubicBezTo>
                    <a:pt x="19988" y="6915"/>
                    <a:pt x="20428" y="7511"/>
                    <a:pt x="20869" y="8094"/>
                  </a:cubicBezTo>
                  <a:cubicBezTo>
                    <a:pt x="21345" y="8725"/>
                    <a:pt x="21809" y="9368"/>
                    <a:pt x="22286" y="10023"/>
                  </a:cubicBezTo>
                  <a:cubicBezTo>
                    <a:pt x="19309" y="10213"/>
                    <a:pt x="16344" y="10499"/>
                    <a:pt x="13392" y="10713"/>
                  </a:cubicBezTo>
                  <a:cubicBezTo>
                    <a:pt x="11880" y="10821"/>
                    <a:pt x="10367" y="10928"/>
                    <a:pt x="8843" y="11047"/>
                  </a:cubicBezTo>
                  <a:cubicBezTo>
                    <a:pt x="6938" y="10606"/>
                    <a:pt x="5033" y="10178"/>
                    <a:pt x="3117" y="9761"/>
                  </a:cubicBezTo>
                  <a:cubicBezTo>
                    <a:pt x="3101" y="9757"/>
                    <a:pt x="3086" y="9756"/>
                    <a:pt x="3072" y="9756"/>
                  </a:cubicBezTo>
                  <a:cubicBezTo>
                    <a:pt x="2900" y="9756"/>
                    <a:pt x="2892" y="10014"/>
                    <a:pt x="3069" y="10059"/>
                  </a:cubicBezTo>
                  <a:cubicBezTo>
                    <a:pt x="4593" y="10404"/>
                    <a:pt x="6105" y="10773"/>
                    <a:pt x="7629" y="11142"/>
                  </a:cubicBezTo>
                  <a:cubicBezTo>
                    <a:pt x="5129" y="11333"/>
                    <a:pt x="2628" y="11535"/>
                    <a:pt x="128" y="11773"/>
                  </a:cubicBezTo>
                  <a:cubicBezTo>
                    <a:pt x="1" y="11785"/>
                    <a:pt x="54" y="11988"/>
                    <a:pt x="155" y="11988"/>
                  </a:cubicBezTo>
                  <a:cubicBezTo>
                    <a:pt x="158" y="11988"/>
                    <a:pt x="161" y="11988"/>
                    <a:pt x="164" y="11987"/>
                  </a:cubicBezTo>
                  <a:cubicBezTo>
                    <a:pt x="3045" y="11821"/>
                    <a:pt x="5915" y="11618"/>
                    <a:pt x="8784" y="11416"/>
                  </a:cubicBezTo>
                  <a:cubicBezTo>
                    <a:pt x="11320" y="12023"/>
                    <a:pt x="13856" y="12654"/>
                    <a:pt x="16380" y="13297"/>
                  </a:cubicBezTo>
                  <a:cubicBezTo>
                    <a:pt x="18511" y="13833"/>
                    <a:pt x="20643" y="14392"/>
                    <a:pt x="22762" y="14952"/>
                  </a:cubicBezTo>
                  <a:cubicBezTo>
                    <a:pt x="23036" y="15023"/>
                    <a:pt x="23298" y="15095"/>
                    <a:pt x="23571" y="15178"/>
                  </a:cubicBezTo>
                  <a:cubicBezTo>
                    <a:pt x="23548" y="15226"/>
                    <a:pt x="23500" y="15274"/>
                    <a:pt x="23476" y="15333"/>
                  </a:cubicBezTo>
                  <a:cubicBezTo>
                    <a:pt x="23406" y="15474"/>
                    <a:pt x="23570" y="15641"/>
                    <a:pt x="23709" y="15641"/>
                  </a:cubicBezTo>
                  <a:cubicBezTo>
                    <a:pt x="23757" y="15641"/>
                    <a:pt x="23802" y="15621"/>
                    <a:pt x="23833" y="15571"/>
                  </a:cubicBezTo>
                  <a:lnTo>
                    <a:pt x="24012" y="15309"/>
                  </a:lnTo>
                  <a:cubicBezTo>
                    <a:pt x="25869" y="15833"/>
                    <a:pt x="27727" y="16428"/>
                    <a:pt x="29608" y="16750"/>
                  </a:cubicBezTo>
                  <a:cubicBezTo>
                    <a:pt x="29621" y="16752"/>
                    <a:pt x="29634" y="16753"/>
                    <a:pt x="29646" y="16753"/>
                  </a:cubicBezTo>
                  <a:cubicBezTo>
                    <a:pt x="29811" y="16753"/>
                    <a:pt x="29811" y="16531"/>
                    <a:pt x="29656" y="16464"/>
                  </a:cubicBezTo>
                  <a:cubicBezTo>
                    <a:pt x="28775" y="16131"/>
                    <a:pt x="27882" y="15845"/>
                    <a:pt x="26977" y="15595"/>
                  </a:cubicBezTo>
                  <a:cubicBezTo>
                    <a:pt x="26989" y="15547"/>
                    <a:pt x="26977" y="15500"/>
                    <a:pt x="26953" y="15464"/>
                  </a:cubicBezTo>
                  <a:cubicBezTo>
                    <a:pt x="26548" y="14845"/>
                    <a:pt x="26119" y="14250"/>
                    <a:pt x="25679" y="13642"/>
                  </a:cubicBezTo>
                  <a:lnTo>
                    <a:pt x="25750" y="13642"/>
                  </a:lnTo>
                  <a:cubicBezTo>
                    <a:pt x="25762" y="13646"/>
                    <a:pt x="25773" y="13648"/>
                    <a:pt x="25783" y="13648"/>
                  </a:cubicBezTo>
                  <a:cubicBezTo>
                    <a:pt x="25864" y="13648"/>
                    <a:pt x="25884" y="13530"/>
                    <a:pt x="25810" y="13488"/>
                  </a:cubicBezTo>
                  <a:cubicBezTo>
                    <a:pt x="25727" y="13428"/>
                    <a:pt x="25619" y="13404"/>
                    <a:pt x="25512" y="13404"/>
                  </a:cubicBezTo>
                  <a:cubicBezTo>
                    <a:pt x="24786" y="12416"/>
                    <a:pt x="24024" y="11440"/>
                    <a:pt x="23262" y="10475"/>
                  </a:cubicBezTo>
                  <a:cubicBezTo>
                    <a:pt x="24584" y="10368"/>
                    <a:pt x="25917" y="10249"/>
                    <a:pt x="27239" y="10106"/>
                  </a:cubicBezTo>
                  <a:cubicBezTo>
                    <a:pt x="27405" y="10082"/>
                    <a:pt x="27322" y="9820"/>
                    <a:pt x="27167" y="9820"/>
                  </a:cubicBezTo>
                  <a:cubicBezTo>
                    <a:pt x="25738" y="9844"/>
                    <a:pt x="24310" y="9904"/>
                    <a:pt x="22881" y="9987"/>
                  </a:cubicBezTo>
                  <a:cubicBezTo>
                    <a:pt x="22321" y="9285"/>
                    <a:pt x="21762" y="8582"/>
                    <a:pt x="21214" y="7868"/>
                  </a:cubicBezTo>
                  <a:cubicBezTo>
                    <a:pt x="20762" y="7273"/>
                    <a:pt x="20309" y="6677"/>
                    <a:pt x="19845" y="6082"/>
                  </a:cubicBezTo>
                  <a:cubicBezTo>
                    <a:pt x="19936" y="5971"/>
                    <a:pt x="19846" y="5816"/>
                    <a:pt x="19722" y="5816"/>
                  </a:cubicBezTo>
                  <a:cubicBezTo>
                    <a:pt x="19701" y="5816"/>
                    <a:pt x="19678" y="5821"/>
                    <a:pt x="19654" y="5832"/>
                  </a:cubicBezTo>
                  <a:cubicBezTo>
                    <a:pt x="18178" y="3915"/>
                    <a:pt x="16702" y="1986"/>
                    <a:pt x="15225" y="69"/>
                  </a:cubicBezTo>
                  <a:cubicBezTo>
                    <a:pt x="15188" y="21"/>
                    <a:pt x="15136" y="0"/>
                    <a:pt x="15087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1222;p50">
              <a:extLst>
                <a:ext uri="{FF2B5EF4-FFF2-40B4-BE49-F238E27FC236}">
                  <a16:creationId xmlns:a16="http://schemas.microsoft.com/office/drawing/2014/main" id="{E34EE36F-E9E8-29DC-2DEF-F7A6FAD2EB43}"/>
                </a:ext>
              </a:extLst>
            </p:cNvPr>
            <p:cNvSpPr/>
            <p:nvPr/>
          </p:nvSpPr>
          <p:spPr>
            <a:xfrm>
              <a:off x="2174625" y="1545200"/>
              <a:ext cx="53500" cy="95100"/>
            </a:xfrm>
            <a:custGeom>
              <a:avLst/>
              <a:gdLst/>
              <a:ahLst/>
              <a:cxnLst/>
              <a:rect l="l" t="t" r="r" b="b"/>
              <a:pathLst>
                <a:path w="2140" h="3804" extrusionOk="0">
                  <a:moveTo>
                    <a:pt x="1420" y="415"/>
                  </a:moveTo>
                  <a:cubicBezTo>
                    <a:pt x="1544" y="415"/>
                    <a:pt x="1526" y="560"/>
                    <a:pt x="1401" y="684"/>
                  </a:cubicBezTo>
                  <a:cubicBezTo>
                    <a:pt x="1234" y="851"/>
                    <a:pt x="1056" y="946"/>
                    <a:pt x="949" y="1173"/>
                  </a:cubicBezTo>
                  <a:cubicBezTo>
                    <a:pt x="900" y="1289"/>
                    <a:pt x="1017" y="1452"/>
                    <a:pt x="1145" y="1452"/>
                  </a:cubicBezTo>
                  <a:cubicBezTo>
                    <a:pt x="1175" y="1452"/>
                    <a:pt x="1205" y="1443"/>
                    <a:pt x="1234" y="1423"/>
                  </a:cubicBezTo>
                  <a:cubicBezTo>
                    <a:pt x="1568" y="1470"/>
                    <a:pt x="1675" y="1589"/>
                    <a:pt x="1532" y="1768"/>
                  </a:cubicBezTo>
                  <a:cubicBezTo>
                    <a:pt x="1508" y="1851"/>
                    <a:pt x="1461" y="1923"/>
                    <a:pt x="1401" y="1970"/>
                  </a:cubicBezTo>
                  <a:cubicBezTo>
                    <a:pt x="1270" y="2078"/>
                    <a:pt x="1115" y="2149"/>
                    <a:pt x="949" y="2185"/>
                  </a:cubicBezTo>
                  <a:cubicBezTo>
                    <a:pt x="889" y="2197"/>
                    <a:pt x="818" y="2208"/>
                    <a:pt x="746" y="2232"/>
                  </a:cubicBezTo>
                  <a:cubicBezTo>
                    <a:pt x="734" y="1816"/>
                    <a:pt x="710" y="1399"/>
                    <a:pt x="687" y="994"/>
                  </a:cubicBezTo>
                  <a:cubicBezTo>
                    <a:pt x="722" y="982"/>
                    <a:pt x="746" y="970"/>
                    <a:pt x="758" y="946"/>
                  </a:cubicBezTo>
                  <a:cubicBezTo>
                    <a:pt x="877" y="744"/>
                    <a:pt x="1044" y="577"/>
                    <a:pt x="1246" y="470"/>
                  </a:cubicBezTo>
                  <a:cubicBezTo>
                    <a:pt x="1321" y="431"/>
                    <a:pt x="1379" y="415"/>
                    <a:pt x="1420" y="415"/>
                  </a:cubicBezTo>
                  <a:close/>
                  <a:moveTo>
                    <a:pt x="1483" y="1"/>
                  </a:moveTo>
                  <a:cubicBezTo>
                    <a:pt x="1147" y="1"/>
                    <a:pt x="785" y="382"/>
                    <a:pt x="603" y="673"/>
                  </a:cubicBezTo>
                  <a:cubicBezTo>
                    <a:pt x="588" y="665"/>
                    <a:pt x="573" y="661"/>
                    <a:pt x="560" y="661"/>
                  </a:cubicBezTo>
                  <a:cubicBezTo>
                    <a:pt x="530" y="661"/>
                    <a:pt x="508" y="680"/>
                    <a:pt x="508" y="720"/>
                  </a:cubicBezTo>
                  <a:cubicBezTo>
                    <a:pt x="472" y="1244"/>
                    <a:pt x="425" y="1768"/>
                    <a:pt x="401" y="2304"/>
                  </a:cubicBezTo>
                  <a:cubicBezTo>
                    <a:pt x="329" y="2316"/>
                    <a:pt x="246" y="2328"/>
                    <a:pt x="175" y="2339"/>
                  </a:cubicBezTo>
                  <a:cubicBezTo>
                    <a:pt x="0" y="2386"/>
                    <a:pt x="109" y="2614"/>
                    <a:pt x="259" y="2614"/>
                  </a:cubicBezTo>
                  <a:cubicBezTo>
                    <a:pt x="262" y="2614"/>
                    <a:pt x="266" y="2614"/>
                    <a:pt x="270" y="2613"/>
                  </a:cubicBezTo>
                  <a:lnTo>
                    <a:pt x="389" y="2589"/>
                  </a:lnTo>
                  <a:lnTo>
                    <a:pt x="389" y="2589"/>
                  </a:lnTo>
                  <a:cubicBezTo>
                    <a:pt x="377" y="2947"/>
                    <a:pt x="377" y="3292"/>
                    <a:pt x="389" y="3637"/>
                  </a:cubicBezTo>
                  <a:cubicBezTo>
                    <a:pt x="396" y="3735"/>
                    <a:pt x="505" y="3804"/>
                    <a:pt x="599" y="3804"/>
                  </a:cubicBezTo>
                  <a:cubicBezTo>
                    <a:pt x="665" y="3804"/>
                    <a:pt x="724" y="3769"/>
                    <a:pt x="734" y="3685"/>
                  </a:cubicBezTo>
                  <a:cubicBezTo>
                    <a:pt x="758" y="3304"/>
                    <a:pt x="758" y="2923"/>
                    <a:pt x="758" y="2542"/>
                  </a:cubicBezTo>
                  <a:cubicBezTo>
                    <a:pt x="1282" y="2447"/>
                    <a:pt x="1842" y="2256"/>
                    <a:pt x="1901" y="1685"/>
                  </a:cubicBezTo>
                  <a:cubicBezTo>
                    <a:pt x="1925" y="1423"/>
                    <a:pt x="1770" y="1173"/>
                    <a:pt x="1520" y="1065"/>
                  </a:cubicBezTo>
                  <a:cubicBezTo>
                    <a:pt x="1806" y="792"/>
                    <a:pt x="2139" y="482"/>
                    <a:pt x="1782" y="125"/>
                  </a:cubicBezTo>
                  <a:cubicBezTo>
                    <a:pt x="1689" y="38"/>
                    <a:pt x="1587" y="1"/>
                    <a:pt x="1483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1223;p50">
              <a:extLst>
                <a:ext uri="{FF2B5EF4-FFF2-40B4-BE49-F238E27FC236}">
                  <a16:creationId xmlns:a16="http://schemas.microsoft.com/office/drawing/2014/main" id="{EB71D029-16D4-62DC-E5C3-9AAEFDFEB564}"/>
                </a:ext>
              </a:extLst>
            </p:cNvPr>
            <p:cNvSpPr/>
            <p:nvPr/>
          </p:nvSpPr>
          <p:spPr>
            <a:xfrm>
              <a:off x="2217975" y="1724525"/>
              <a:ext cx="47850" cy="26800"/>
            </a:xfrm>
            <a:custGeom>
              <a:avLst/>
              <a:gdLst/>
              <a:ahLst/>
              <a:cxnLst/>
              <a:rect l="l" t="t" r="r" b="b"/>
              <a:pathLst>
                <a:path w="1914" h="1072" extrusionOk="0">
                  <a:moveTo>
                    <a:pt x="286" y="262"/>
                  </a:moveTo>
                  <a:cubicBezTo>
                    <a:pt x="453" y="286"/>
                    <a:pt x="608" y="334"/>
                    <a:pt x="774" y="381"/>
                  </a:cubicBezTo>
                  <a:cubicBezTo>
                    <a:pt x="691" y="512"/>
                    <a:pt x="572" y="620"/>
                    <a:pt x="429" y="655"/>
                  </a:cubicBezTo>
                  <a:cubicBezTo>
                    <a:pt x="358" y="536"/>
                    <a:pt x="310" y="405"/>
                    <a:pt x="286" y="262"/>
                  </a:cubicBezTo>
                  <a:close/>
                  <a:moveTo>
                    <a:pt x="131" y="0"/>
                  </a:moveTo>
                  <a:cubicBezTo>
                    <a:pt x="84" y="0"/>
                    <a:pt x="24" y="24"/>
                    <a:pt x="24" y="84"/>
                  </a:cubicBezTo>
                  <a:cubicBezTo>
                    <a:pt x="0" y="369"/>
                    <a:pt x="60" y="655"/>
                    <a:pt x="167" y="929"/>
                  </a:cubicBezTo>
                  <a:cubicBezTo>
                    <a:pt x="203" y="1012"/>
                    <a:pt x="286" y="1072"/>
                    <a:pt x="381" y="1072"/>
                  </a:cubicBezTo>
                  <a:cubicBezTo>
                    <a:pt x="703" y="1060"/>
                    <a:pt x="989" y="858"/>
                    <a:pt x="1120" y="560"/>
                  </a:cubicBezTo>
                  <a:cubicBezTo>
                    <a:pt x="1298" y="679"/>
                    <a:pt x="1465" y="822"/>
                    <a:pt x="1643" y="941"/>
                  </a:cubicBezTo>
                  <a:cubicBezTo>
                    <a:pt x="1665" y="953"/>
                    <a:pt x="1688" y="958"/>
                    <a:pt x="1710" y="958"/>
                  </a:cubicBezTo>
                  <a:cubicBezTo>
                    <a:pt x="1819" y="958"/>
                    <a:pt x="1913" y="826"/>
                    <a:pt x="1834" y="727"/>
                  </a:cubicBezTo>
                  <a:cubicBezTo>
                    <a:pt x="1667" y="477"/>
                    <a:pt x="1429" y="298"/>
                    <a:pt x="1143" y="191"/>
                  </a:cubicBezTo>
                  <a:cubicBezTo>
                    <a:pt x="1136" y="113"/>
                    <a:pt x="1072" y="66"/>
                    <a:pt x="1005" y="66"/>
                  </a:cubicBezTo>
                  <a:cubicBezTo>
                    <a:pt x="970" y="66"/>
                    <a:pt x="934" y="79"/>
                    <a:pt x="905" y="108"/>
                  </a:cubicBezTo>
                  <a:cubicBezTo>
                    <a:pt x="655" y="36"/>
                    <a:pt x="393" y="0"/>
                    <a:pt x="131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1224;p50">
              <a:extLst>
                <a:ext uri="{FF2B5EF4-FFF2-40B4-BE49-F238E27FC236}">
                  <a16:creationId xmlns:a16="http://schemas.microsoft.com/office/drawing/2014/main" id="{CAF6C5C9-3B7A-7FC9-D24F-C91AEE8E0887}"/>
                </a:ext>
              </a:extLst>
            </p:cNvPr>
            <p:cNvSpPr/>
            <p:nvPr/>
          </p:nvSpPr>
          <p:spPr>
            <a:xfrm>
              <a:off x="1975375" y="1740575"/>
              <a:ext cx="64925" cy="65375"/>
            </a:xfrm>
            <a:custGeom>
              <a:avLst/>
              <a:gdLst/>
              <a:ahLst/>
              <a:cxnLst/>
              <a:rect l="l" t="t" r="r" b="b"/>
              <a:pathLst>
                <a:path w="2597" h="2615" extrusionOk="0">
                  <a:moveTo>
                    <a:pt x="870" y="561"/>
                  </a:moveTo>
                  <a:cubicBezTo>
                    <a:pt x="882" y="561"/>
                    <a:pt x="1001" y="811"/>
                    <a:pt x="1120" y="1121"/>
                  </a:cubicBezTo>
                  <a:lnTo>
                    <a:pt x="810" y="1216"/>
                  </a:lnTo>
                  <a:cubicBezTo>
                    <a:pt x="834" y="990"/>
                    <a:pt x="834" y="763"/>
                    <a:pt x="846" y="561"/>
                  </a:cubicBezTo>
                  <a:close/>
                  <a:moveTo>
                    <a:pt x="677" y="0"/>
                  </a:moveTo>
                  <a:cubicBezTo>
                    <a:pt x="624" y="0"/>
                    <a:pt x="577" y="29"/>
                    <a:pt x="572" y="97"/>
                  </a:cubicBezTo>
                  <a:cubicBezTo>
                    <a:pt x="525" y="513"/>
                    <a:pt x="465" y="930"/>
                    <a:pt x="382" y="1335"/>
                  </a:cubicBezTo>
                  <a:lnTo>
                    <a:pt x="215" y="1382"/>
                  </a:lnTo>
                  <a:cubicBezTo>
                    <a:pt x="1" y="1442"/>
                    <a:pt x="120" y="1716"/>
                    <a:pt x="298" y="1716"/>
                  </a:cubicBezTo>
                  <a:cubicBezTo>
                    <a:pt x="263" y="1930"/>
                    <a:pt x="215" y="2156"/>
                    <a:pt x="191" y="2371"/>
                  </a:cubicBezTo>
                  <a:cubicBezTo>
                    <a:pt x="167" y="2498"/>
                    <a:pt x="308" y="2614"/>
                    <a:pt x="425" y="2614"/>
                  </a:cubicBezTo>
                  <a:cubicBezTo>
                    <a:pt x="484" y="2614"/>
                    <a:pt x="537" y="2585"/>
                    <a:pt x="560" y="2514"/>
                  </a:cubicBezTo>
                  <a:cubicBezTo>
                    <a:pt x="668" y="2228"/>
                    <a:pt x="727" y="1930"/>
                    <a:pt x="763" y="1632"/>
                  </a:cubicBezTo>
                  <a:lnTo>
                    <a:pt x="1251" y="1525"/>
                  </a:lnTo>
                  <a:cubicBezTo>
                    <a:pt x="1358" y="1811"/>
                    <a:pt x="1441" y="2073"/>
                    <a:pt x="1465" y="2133"/>
                  </a:cubicBezTo>
                  <a:cubicBezTo>
                    <a:pt x="1508" y="2248"/>
                    <a:pt x="1612" y="2299"/>
                    <a:pt x="1711" y="2299"/>
                  </a:cubicBezTo>
                  <a:cubicBezTo>
                    <a:pt x="1858" y="2299"/>
                    <a:pt x="1996" y="2186"/>
                    <a:pt x="1918" y="2002"/>
                  </a:cubicBezTo>
                  <a:cubicBezTo>
                    <a:pt x="1846" y="1811"/>
                    <a:pt x="1775" y="1621"/>
                    <a:pt x="1691" y="1442"/>
                  </a:cubicBezTo>
                  <a:cubicBezTo>
                    <a:pt x="1965" y="1406"/>
                    <a:pt x="2227" y="1323"/>
                    <a:pt x="2453" y="1180"/>
                  </a:cubicBezTo>
                  <a:cubicBezTo>
                    <a:pt x="2596" y="1073"/>
                    <a:pt x="2489" y="882"/>
                    <a:pt x="2346" y="870"/>
                  </a:cubicBezTo>
                  <a:cubicBezTo>
                    <a:pt x="2318" y="869"/>
                    <a:pt x="2289" y="869"/>
                    <a:pt x="2261" y="869"/>
                  </a:cubicBezTo>
                  <a:cubicBezTo>
                    <a:pt x="2004" y="869"/>
                    <a:pt x="1749" y="917"/>
                    <a:pt x="1513" y="1013"/>
                  </a:cubicBezTo>
                  <a:cubicBezTo>
                    <a:pt x="1453" y="870"/>
                    <a:pt x="1394" y="728"/>
                    <a:pt x="1322" y="597"/>
                  </a:cubicBezTo>
                  <a:cubicBezTo>
                    <a:pt x="1240" y="442"/>
                    <a:pt x="1095" y="287"/>
                    <a:pt x="926" y="287"/>
                  </a:cubicBezTo>
                  <a:cubicBezTo>
                    <a:pt x="900" y="287"/>
                    <a:pt x="873" y="291"/>
                    <a:pt x="846" y="299"/>
                  </a:cubicBezTo>
                  <a:lnTo>
                    <a:pt x="846" y="144"/>
                  </a:lnTo>
                  <a:cubicBezTo>
                    <a:pt x="846" y="60"/>
                    <a:pt x="754" y="0"/>
                    <a:pt x="677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1225;p50">
              <a:extLst>
                <a:ext uri="{FF2B5EF4-FFF2-40B4-BE49-F238E27FC236}">
                  <a16:creationId xmlns:a16="http://schemas.microsoft.com/office/drawing/2014/main" id="{4570AB7D-280E-FE1F-19E1-8095C6CE37DB}"/>
                </a:ext>
              </a:extLst>
            </p:cNvPr>
            <p:cNvSpPr/>
            <p:nvPr/>
          </p:nvSpPr>
          <p:spPr>
            <a:xfrm>
              <a:off x="2391800" y="1597400"/>
              <a:ext cx="50325" cy="64650"/>
            </a:xfrm>
            <a:custGeom>
              <a:avLst/>
              <a:gdLst/>
              <a:ahLst/>
              <a:cxnLst/>
              <a:rect l="l" t="t" r="r" b="b"/>
              <a:pathLst>
                <a:path w="2013" h="2586" extrusionOk="0">
                  <a:moveTo>
                    <a:pt x="1107" y="320"/>
                  </a:moveTo>
                  <a:cubicBezTo>
                    <a:pt x="1175" y="320"/>
                    <a:pt x="1218" y="386"/>
                    <a:pt x="1179" y="597"/>
                  </a:cubicBezTo>
                  <a:cubicBezTo>
                    <a:pt x="1156" y="680"/>
                    <a:pt x="1096" y="740"/>
                    <a:pt x="1036" y="787"/>
                  </a:cubicBezTo>
                  <a:cubicBezTo>
                    <a:pt x="941" y="823"/>
                    <a:pt x="858" y="882"/>
                    <a:pt x="786" y="954"/>
                  </a:cubicBezTo>
                  <a:cubicBezTo>
                    <a:pt x="696" y="1064"/>
                    <a:pt x="817" y="1250"/>
                    <a:pt x="949" y="1250"/>
                  </a:cubicBezTo>
                  <a:cubicBezTo>
                    <a:pt x="974" y="1250"/>
                    <a:pt x="1000" y="1243"/>
                    <a:pt x="1025" y="1228"/>
                  </a:cubicBezTo>
                  <a:lnTo>
                    <a:pt x="1072" y="1180"/>
                  </a:lnTo>
                  <a:cubicBezTo>
                    <a:pt x="1135" y="1117"/>
                    <a:pt x="1215" y="1088"/>
                    <a:pt x="1293" y="1088"/>
                  </a:cubicBezTo>
                  <a:cubicBezTo>
                    <a:pt x="1437" y="1088"/>
                    <a:pt x="1577" y="1185"/>
                    <a:pt x="1608" y="1347"/>
                  </a:cubicBezTo>
                  <a:cubicBezTo>
                    <a:pt x="1632" y="1549"/>
                    <a:pt x="1548" y="1740"/>
                    <a:pt x="1394" y="1871"/>
                  </a:cubicBezTo>
                  <a:cubicBezTo>
                    <a:pt x="1227" y="2002"/>
                    <a:pt x="1025" y="2085"/>
                    <a:pt x="810" y="2097"/>
                  </a:cubicBezTo>
                  <a:cubicBezTo>
                    <a:pt x="715" y="1668"/>
                    <a:pt x="596" y="1252"/>
                    <a:pt x="501" y="823"/>
                  </a:cubicBezTo>
                  <a:cubicBezTo>
                    <a:pt x="608" y="728"/>
                    <a:pt x="703" y="621"/>
                    <a:pt x="810" y="501"/>
                  </a:cubicBezTo>
                  <a:cubicBezTo>
                    <a:pt x="846" y="466"/>
                    <a:pt x="1005" y="320"/>
                    <a:pt x="1107" y="320"/>
                  </a:cubicBezTo>
                  <a:close/>
                  <a:moveTo>
                    <a:pt x="1089" y="0"/>
                  </a:moveTo>
                  <a:cubicBezTo>
                    <a:pt x="779" y="0"/>
                    <a:pt x="518" y="419"/>
                    <a:pt x="298" y="621"/>
                  </a:cubicBezTo>
                  <a:cubicBezTo>
                    <a:pt x="280" y="616"/>
                    <a:pt x="262" y="614"/>
                    <a:pt x="245" y="614"/>
                  </a:cubicBezTo>
                  <a:cubicBezTo>
                    <a:pt x="171" y="614"/>
                    <a:pt x="112" y="657"/>
                    <a:pt x="132" y="763"/>
                  </a:cubicBezTo>
                  <a:cubicBezTo>
                    <a:pt x="215" y="1216"/>
                    <a:pt x="286" y="1656"/>
                    <a:pt x="394" y="2109"/>
                  </a:cubicBezTo>
                  <a:lnTo>
                    <a:pt x="286" y="2109"/>
                  </a:lnTo>
                  <a:cubicBezTo>
                    <a:pt x="1" y="2109"/>
                    <a:pt x="108" y="2490"/>
                    <a:pt x="346" y="2514"/>
                  </a:cubicBezTo>
                  <a:lnTo>
                    <a:pt x="536" y="2514"/>
                  </a:lnTo>
                  <a:cubicBezTo>
                    <a:pt x="587" y="2559"/>
                    <a:pt x="657" y="2585"/>
                    <a:pt x="720" y="2585"/>
                  </a:cubicBezTo>
                  <a:cubicBezTo>
                    <a:pt x="790" y="2585"/>
                    <a:pt x="851" y="2553"/>
                    <a:pt x="870" y="2478"/>
                  </a:cubicBezTo>
                  <a:cubicBezTo>
                    <a:pt x="1441" y="2383"/>
                    <a:pt x="2013" y="2061"/>
                    <a:pt x="1965" y="1406"/>
                  </a:cubicBezTo>
                  <a:cubicBezTo>
                    <a:pt x="1929" y="1109"/>
                    <a:pt x="1727" y="871"/>
                    <a:pt x="1453" y="787"/>
                  </a:cubicBezTo>
                  <a:cubicBezTo>
                    <a:pt x="1596" y="585"/>
                    <a:pt x="1572" y="299"/>
                    <a:pt x="1382" y="132"/>
                  </a:cubicBezTo>
                  <a:cubicBezTo>
                    <a:pt x="1280" y="39"/>
                    <a:pt x="1182" y="0"/>
                    <a:pt x="1089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1226;p50">
              <a:extLst>
                <a:ext uri="{FF2B5EF4-FFF2-40B4-BE49-F238E27FC236}">
                  <a16:creationId xmlns:a16="http://schemas.microsoft.com/office/drawing/2014/main" id="{5103CCF6-5B46-F585-5309-B3C8852E8B7F}"/>
                </a:ext>
              </a:extLst>
            </p:cNvPr>
            <p:cNvSpPr/>
            <p:nvPr/>
          </p:nvSpPr>
          <p:spPr>
            <a:xfrm>
              <a:off x="2436750" y="1862050"/>
              <a:ext cx="69975" cy="56200"/>
            </a:xfrm>
            <a:custGeom>
              <a:avLst/>
              <a:gdLst/>
              <a:ahLst/>
              <a:cxnLst/>
              <a:rect l="l" t="t" r="r" b="b"/>
              <a:pathLst>
                <a:path w="2799" h="2248" extrusionOk="0">
                  <a:moveTo>
                    <a:pt x="1858" y="0"/>
                  </a:moveTo>
                  <a:cubicBezTo>
                    <a:pt x="1036" y="0"/>
                    <a:pt x="0" y="726"/>
                    <a:pt x="370" y="1643"/>
                  </a:cubicBezTo>
                  <a:cubicBezTo>
                    <a:pt x="512" y="2036"/>
                    <a:pt x="905" y="2215"/>
                    <a:pt x="1298" y="2238"/>
                  </a:cubicBezTo>
                  <a:cubicBezTo>
                    <a:pt x="1381" y="2243"/>
                    <a:pt x="1480" y="2247"/>
                    <a:pt x="1588" y="2247"/>
                  </a:cubicBezTo>
                  <a:cubicBezTo>
                    <a:pt x="1991" y="2247"/>
                    <a:pt x="2513" y="2192"/>
                    <a:pt x="2739" y="1929"/>
                  </a:cubicBezTo>
                  <a:cubicBezTo>
                    <a:pt x="2798" y="1846"/>
                    <a:pt x="2763" y="1738"/>
                    <a:pt x="2667" y="1715"/>
                  </a:cubicBezTo>
                  <a:cubicBezTo>
                    <a:pt x="2618" y="1703"/>
                    <a:pt x="2564" y="1698"/>
                    <a:pt x="2505" y="1698"/>
                  </a:cubicBezTo>
                  <a:cubicBezTo>
                    <a:pt x="2178" y="1698"/>
                    <a:pt x="1721" y="1849"/>
                    <a:pt x="1345" y="1849"/>
                  </a:cubicBezTo>
                  <a:cubicBezTo>
                    <a:pt x="1086" y="1849"/>
                    <a:pt x="865" y="1777"/>
                    <a:pt x="751" y="1536"/>
                  </a:cubicBezTo>
                  <a:cubicBezTo>
                    <a:pt x="393" y="762"/>
                    <a:pt x="1477" y="476"/>
                    <a:pt x="1941" y="250"/>
                  </a:cubicBezTo>
                  <a:cubicBezTo>
                    <a:pt x="2060" y="191"/>
                    <a:pt x="1965" y="12"/>
                    <a:pt x="1858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1227;p50">
              <a:extLst>
                <a:ext uri="{FF2B5EF4-FFF2-40B4-BE49-F238E27FC236}">
                  <a16:creationId xmlns:a16="http://schemas.microsoft.com/office/drawing/2014/main" id="{6F22C325-EB1E-8BF2-734E-358A56FA7051}"/>
                </a:ext>
              </a:extLst>
            </p:cNvPr>
            <p:cNvSpPr/>
            <p:nvPr/>
          </p:nvSpPr>
          <p:spPr>
            <a:xfrm>
              <a:off x="1824475" y="1905750"/>
              <a:ext cx="380275" cy="320950"/>
            </a:xfrm>
            <a:custGeom>
              <a:avLst/>
              <a:gdLst/>
              <a:ahLst/>
              <a:cxnLst/>
              <a:rect l="l" t="t" r="r" b="b"/>
              <a:pathLst>
                <a:path w="15211" h="12838" extrusionOk="0">
                  <a:moveTo>
                    <a:pt x="5144" y="6515"/>
                  </a:moveTo>
                  <a:cubicBezTo>
                    <a:pt x="5120" y="6753"/>
                    <a:pt x="5096" y="7003"/>
                    <a:pt x="5072" y="7241"/>
                  </a:cubicBezTo>
                  <a:lnTo>
                    <a:pt x="4799" y="7229"/>
                  </a:lnTo>
                  <a:cubicBezTo>
                    <a:pt x="4918" y="6991"/>
                    <a:pt x="5025" y="6753"/>
                    <a:pt x="5144" y="6515"/>
                  </a:cubicBezTo>
                  <a:close/>
                  <a:moveTo>
                    <a:pt x="7759" y="3687"/>
                  </a:moveTo>
                  <a:cubicBezTo>
                    <a:pt x="7854" y="3687"/>
                    <a:pt x="7954" y="3707"/>
                    <a:pt x="8061" y="3753"/>
                  </a:cubicBezTo>
                  <a:cubicBezTo>
                    <a:pt x="8573" y="3979"/>
                    <a:pt x="8489" y="4693"/>
                    <a:pt x="8489" y="5181"/>
                  </a:cubicBezTo>
                  <a:cubicBezTo>
                    <a:pt x="8489" y="5753"/>
                    <a:pt x="8382" y="6324"/>
                    <a:pt x="8442" y="6896"/>
                  </a:cubicBezTo>
                  <a:cubicBezTo>
                    <a:pt x="8466" y="7098"/>
                    <a:pt x="8501" y="7301"/>
                    <a:pt x="8573" y="7491"/>
                  </a:cubicBezTo>
                  <a:cubicBezTo>
                    <a:pt x="8168" y="7467"/>
                    <a:pt x="7775" y="7444"/>
                    <a:pt x="7394" y="7408"/>
                  </a:cubicBezTo>
                  <a:lnTo>
                    <a:pt x="5382" y="7265"/>
                  </a:lnTo>
                  <a:cubicBezTo>
                    <a:pt x="5406" y="6884"/>
                    <a:pt x="5430" y="6503"/>
                    <a:pt x="5465" y="6122"/>
                  </a:cubicBezTo>
                  <a:cubicBezTo>
                    <a:pt x="5477" y="6027"/>
                    <a:pt x="5477" y="5932"/>
                    <a:pt x="5489" y="5824"/>
                  </a:cubicBezTo>
                  <a:cubicBezTo>
                    <a:pt x="5858" y="5146"/>
                    <a:pt x="6311" y="4515"/>
                    <a:pt x="6965" y="4050"/>
                  </a:cubicBezTo>
                  <a:cubicBezTo>
                    <a:pt x="7240" y="3856"/>
                    <a:pt x="7482" y="3687"/>
                    <a:pt x="7759" y="3687"/>
                  </a:cubicBezTo>
                  <a:close/>
                  <a:moveTo>
                    <a:pt x="9085" y="7908"/>
                  </a:moveTo>
                  <a:lnTo>
                    <a:pt x="9085" y="7908"/>
                  </a:lnTo>
                  <a:cubicBezTo>
                    <a:pt x="10502" y="8051"/>
                    <a:pt x="11930" y="8182"/>
                    <a:pt x="13347" y="8229"/>
                  </a:cubicBezTo>
                  <a:cubicBezTo>
                    <a:pt x="13097" y="8456"/>
                    <a:pt x="12835" y="8670"/>
                    <a:pt x="12561" y="8872"/>
                  </a:cubicBezTo>
                  <a:cubicBezTo>
                    <a:pt x="12255" y="9087"/>
                    <a:pt x="11885" y="9182"/>
                    <a:pt x="11499" y="9182"/>
                  </a:cubicBezTo>
                  <a:cubicBezTo>
                    <a:pt x="10582" y="9182"/>
                    <a:pt x="9571" y="8646"/>
                    <a:pt x="9085" y="7908"/>
                  </a:cubicBezTo>
                  <a:close/>
                  <a:moveTo>
                    <a:pt x="1024" y="7241"/>
                  </a:moveTo>
                  <a:cubicBezTo>
                    <a:pt x="1548" y="7289"/>
                    <a:pt x="2072" y="7337"/>
                    <a:pt x="2608" y="7372"/>
                  </a:cubicBezTo>
                  <a:cubicBezTo>
                    <a:pt x="3203" y="7432"/>
                    <a:pt x="3810" y="7467"/>
                    <a:pt x="4418" y="7515"/>
                  </a:cubicBezTo>
                  <a:cubicBezTo>
                    <a:pt x="4179" y="8003"/>
                    <a:pt x="3870" y="8444"/>
                    <a:pt x="3489" y="8825"/>
                  </a:cubicBezTo>
                  <a:cubicBezTo>
                    <a:pt x="3160" y="9138"/>
                    <a:pt x="2719" y="9321"/>
                    <a:pt x="2301" y="9321"/>
                  </a:cubicBezTo>
                  <a:cubicBezTo>
                    <a:pt x="1813" y="9321"/>
                    <a:pt x="1355" y="9070"/>
                    <a:pt x="1143" y="8480"/>
                  </a:cubicBezTo>
                  <a:cubicBezTo>
                    <a:pt x="1012" y="8087"/>
                    <a:pt x="965" y="7658"/>
                    <a:pt x="1024" y="7241"/>
                  </a:cubicBezTo>
                  <a:close/>
                  <a:moveTo>
                    <a:pt x="5390" y="1"/>
                  </a:moveTo>
                  <a:cubicBezTo>
                    <a:pt x="5339" y="1"/>
                    <a:pt x="5292" y="36"/>
                    <a:pt x="5299" y="109"/>
                  </a:cubicBezTo>
                  <a:cubicBezTo>
                    <a:pt x="5537" y="2062"/>
                    <a:pt x="5382" y="4003"/>
                    <a:pt x="5191" y="5955"/>
                  </a:cubicBezTo>
                  <a:cubicBezTo>
                    <a:pt x="5168" y="6003"/>
                    <a:pt x="5144" y="6051"/>
                    <a:pt x="5108" y="6110"/>
                  </a:cubicBezTo>
                  <a:cubicBezTo>
                    <a:pt x="4929" y="6455"/>
                    <a:pt x="4751" y="6836"/>
                    <a:pt x="4572" y="7217"/>
                  </a:cubicBezTo>
                  <a:lnTo>
                    <a:pt x="3906" y="7170"/>
                  </a:lnTo>
                  <a:cubicBezTo>
                    <a:pt x="3286" y="7122"/>
                    <a:pt x="2679" y="7075"/>
                    <a:pt x="2060" y="7039"/>
                  </a:cubicBezTo>
                  <a:cubicBezTo>
                    <a:pt x="1941" y="7027"/>
                    <a:pt x="1489" y="7039"/>
                    <a:pt x="1060" y="7015"/>
                  </a:cubicBezTo>
                  <a:cubicBezTo>
                    <a:pt x="1119" y="6658"/>
                    <a:pt x="1215" y="6313"/>
                    <a:pt x="1322" y="5967"/>
                  </a:cubicBezTo>
                  <a:cubicBezTo>
                    <a:pt x="1338" y="5887"/>
                    <a:pt x="1262" y="5812"/>
                    <a:pt x="1200" y="5812"/>
                  </a:cubicBezTo>
                  <a:cubicBezTo>
                    <a:pt x="1170" y="5812"/>
                    <a:pt x="1143" y="5829"/>
                    <a:pt x="1131" y="5872"/>
                  </a:cubicBezTo>
                  <a:cubicBezTo>
                    <a:pt x="1000" y="6241"/>
                    <a:pt x="893" y="6622"/>
                    <a:pt x="810" y="7003"/>
                  </a:cubicBezTo>
                  <a:cubicBezTo>
                    <a:pt x="546" y="6981"/>
                    <a:pt x="322" y="6949"/>
                    <a:pt x="252" y="6897"/>
                  </a:cubicBezTo>
                  <a:lnTo>
                    <a:pt x="252" y="6897"/>
                  </a:lnTo>
                  <a:cubicBezTo>
                    <a:pt x="264" y="6905"/>
                    <a:pt x="279" y="6909"/>
                    <a:pt x="294" y="6909"/>
                  </a:cubicBezTo>
                  <a:cubicBezTo>
                    <a:pt x="332" y="6909"/>
                    <a:pt x="369" y="6883"/>
                    <a:pt x="346" y="6836"/>
                  </a:cubicBezTo>
                  <a:cubicBezTo>
                    <a:pt x="334" y="6813"/>
                    <a:pt x="322" y="6789"/>
                    <a:pt x="310" y="6765"/>
                  </a:cubicBezTo>
                  <a:cubicBezTo>
                    <a:pt x="300" y="6744"/>
                    <a:pt x="272" y="6715"/>
                    <a:pt x="241" y="6715"/>
                  </a:cubicBezTo>
                  <a:cubicBezTo>
                    <a:pt x="236" y="6715"/>
                    <a:pt x="231" y="6716"/>
                    <a:pt x="227" y="6717"/>
                  </a:cubicBezTo>
                  <a:cubicBezTo>
                    <a:pt x="96" y="6729"/>
                    <a:pt x="96" y="6717"/>
                    <a:pt x="24" y="6836"/>
                  </a:cubicBezTo>
                  <a:cubicBezTo>
                    <a:pt x="0" y="6884"/>
                    <a:pt x="0" y="6932"/>
                    <a:pt x="24" y="6967"/>
                  </a:cubicBezTo>
                  <a:cubicBezTo>
                    <a:pt x="250" y="7217"/>
                    <a:pt x="405" y="7182"/>
                    <a:pt x="774" y="7217"/>
                  </a:cubicBezTo>
                  <a:cubicBezTo>
                    <a:pt x="667" y="7765"/>
                    <a:pt x="750" y="8337"/>
                    <a:pt x="1012" y="8837"/>
                  </a:cubicBezTo>
                  <a:cubicBezTo>
                    <a:pt x="1300" y="9342"/>
                    <a:pt x="1801" y="9691"/>
                    <a:pt x="2366" y="9691"/>
                  </a:cubicBezTo>
                  <a:cubicBezTo>
                    <a:pt x="2480" y="9691"/>
                    <a:pt x="2597" y="9676"/>
                    <a:pt x="2715" y="9646"/>
                  </a:cubicBezTo>
                  <a:cubicBezTo>
                    <a:pt x="3679" y="9420"/>
                    <a:pt x="4239" y="8360"/>
                    <a:pt x="4656" y="7539"/>
                  </a:cubicBezTo>
                  <a:lnTo>
                    <a:pt x="5037" y="7575"/>
                  </a:lnTo>
                  <a:cubicBezTo>
                    <a:pt x="4882" y="9289"/>
                    <a:pt x="4763" y="11004"/>
                    <a:pt x="4929" y="12718"/>
                  </a:cubicBezTo>
                  <a:cubicBezTo>
                    <a:pt x="4936" y="12795"/>
                    <a:pt x="5005" y="12838"/>
                    <a:pt x="5069" y="12838"/>
                  </a:cubicBezTo>
                  <a:cubicBezTo>
                    <a:pt x="5124" y="12838"/>
                    <a:pt x="5174" y="12807"/>
                    <a:pt x="5180" y="12742"/>
                  </a:cubicBezTo>
                  <a:cubicBezTo>
                    <a:pt x="5299" y="11027"/>
                    <a:pt x="5287" y="9313"/>
                    <a:pt x="5370" y="7598"/>
                  </a:cubicBezTo>
                  <a:lnTo>
                    <a:pt x="6834" y="7706"/>
                  </a:lnTo>
                  <a:cubicBezTo>
                    <a:pt x="7466" y="7753"/>
                    <a:pt x="8097" y="7813"/>
                    <a:pt x="8739" y="7884"/>
                  </a:cubicBezTo>
                  <a:cubicBezTo>
                    <a:pt x="8954" y="8301"/>
                    <a:pt x="9299" y="8670"/>
                    <a:pt x="9704" y="8920"/>
                  </a:cubicBezTo>
                  <a:cubicBezTo>
                    <a:pt x="10225" y="9248"/>
                    <a:pt x="11029" y="9616"/>
                    <a:pt x="11721" y="9616"/>
                  </a:cubicBezTo>
                  <a:cubicBezTo>
                    <a:pt x="11882" y="9616"/>
                    <a:pt x="12036" y="9596"/>
                    <a:pt x="12180" y="9551"/>
                  </a:cubicBezTo>
                  <a:cubicBezTo>
                    <a:pt x="12680" y="9408"/>
                    <a:pt x="13050" y="8944"/>
                    <a:pt x="13407" y="8599"/>
                  </a:cubicBezTo>
                  <a:cubicBezTo>
                    <a:pt x="13538" y="8491"/>
                    <a:pt x="13657" y="8372"/>
                    <a:pt x="13788" y="8253"/>
                  </a:cubicBezTo>
                  <a:cubicBezTo>
                    <a:pt x="13954" y="8259"/>
                    <a:pt x="14118" y="8262"/>
                    <a:pt x="14282" y="8262"/>
                  </a:cubicBezTo>
                  <a:cubicBezTo>
                    <a:pt x="14446" y="8262"/>
                    <a:pt x="14609" y="8259"/>
                    <a:pt x="14776" y="8253"/>
                  </a:cubicBezTo>
                  <a:cubicBezTo>
                    <a:pt x="14919" y="8253"/>
                    <a:pt x="14871" y="8039"/>
                    <a:pt x="14752" y="8015"/>
                  </a:cubicBezTo>
                  <a:cubicBezTo>
                    <a:pt x="14550" y="7979"/>
                    <a:pt x="14347" y="7956"/>
                    <a:pt x="14133" y="7932"/>
                  </a:cubicBezTo>
                  <a:cubicBezTo>
                    <a:pt x="14478" y="7610"/>
                    <a:pt x="14800" y="7289"/>
                    <a:pt x="15133" y="6967"/>
                  </a:cubicBezTo>
                  <a:cubicBezTo>
                    <a:pt x="15210" y="6890"/>
                    <a:pt x="15132" y="6736"/>
                    <a:pt x="15036" y="6736"/>
                  </a:cubicBezTo>
                  <a:cubicBezTo>
                    <a:pt x="15013" y="6736"/>
                    <a:pt x="14989" y="6744"/>
                    <a:pt x="14966" y="6765"/>
                  </a:cubicBezTo>
                  <a:cubicBezTo>
                    <a:pt x="14550" y="7098"/>
                    <a:pt x="14157" y="7491"/>
                    <a:pt x="13752" y="7872"/>
                  </a:cubicBezTo>
                  <a:cubicBezTo>
                    <a:pt x="12145" y="7670"/>
                    <a:pt x="10502" y="7598"/>
                    <a:pt x="8882" y="7503"/>
                  </a:cubicBezTo>
                  <a:cubicBezTo>
                    <a:pt x="8513" y="6515"/>
                    <a:pt x="8894" y="5372"/>
                    <a:pt x="8680" y="4360"/>
                  </a:cubicBezTo>
                  <a:cubicBezTo>
                    <a:pt x="8609" y="3979"/>
                    <a:pt x="8478" y="3491"/>
                    <a:pt x="8061" y="3407"/>
                  </a:cubicBezTo>
                  <a:cubicBezTo>
                    <a:pt x="8016" y="3398"/>
                    <a:pt x="7970" y="3394"/>
                    <a:pt x="7924" y="3394"/>
                  </a:cubicBezTo>
                  <a:cubicBezTo>
                    <a:pt x="7433" y="3394"/>
                    <a:pt x="6839" y="3874"/>
                    <a:pt x="6513" y="4146"/>
                  </a:cubicBezTo>
                  <a:cubicBezTo>
                    <a:pt x="6120" y="4503"/>
                    <a:pt x="5799" y="4920"/>
                    <a:pt x="5525" y="5384"/>
                  </a:cubicBezTo>
                  <a:cubicBezTo>
                    <a:pt x="5668" y="3622"/>
                    <a:pt x="5739" y="1860"/>
                    <a:pt x="5501" y="98"/>
                  </a:cubicBezTo>
                  <a:cubicBezTo>
                    <a:pt x="5489" y="33"/>
                    <a:pt x="5438" y="1"/>
                    <a:pt x="5390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1228;p50">
              <a:extLst>
                <a:ext uri="{FF2B5EF4-FFF2-40B4-BE49-F238E27FC236}">
                  <a16:creationId xmlns:a16="http://schemas.microsoft.com/office/drawing/2014/main" id="{F309CC6D-58AA-28DC-0DD4-1A00B5176340}"/>
                </a:ext>
              </a:extLst>
            </p:cNvPr>
            <p:cNvSpPr/>
            <p:nvPr/>
          </p:nvSpPr>
          <p:spPr>
            <a:xfrm>
              <a:off x="1422050" y="1125050"/>
              <a:ext cx="534900" cy="501575"/>
            </a:xfrm>
            <a:custGeom>
              <a:avLst/>
              <a:gdLst/>
              <a:ahLst/>
              <a:cxnLst/>
              <a:rect l="l" t="t" r="r" b="b"/>
              <a:pathLst>
                <a:path w="21396" h="20063" extrusionOk="0">
                  <a:moveTo>
                    <a:pt x="15419" y="0"/>
                  </a:moveTo>
                  <a:lnTo>
                    <a:pt x="191" y="12347"/>
                  </a:lnTo>
                  <a:cubicBezTo>
                    <a:pt x="24" y="12478"/>
                    <a:pt x="0" y="12716"/>
                    <a:pt x="131" y="12871"/>
                  </a:cubicBezTo>
                  <a:lnTo>
                    <a:pt x="369" y="13169"/>
                  </a:lnTo>
                  <a:cubicBezTo>
                    <a:pt x="444" y="13262"/>
                    <a:pt x="555" y="13311"/>
                    <a:pt x="668" y="13311"/>
                  </a:cubicBezTo>
                  <a:cubicBezTo>
                    <a:pt x="699" y="13311"/>
                    <a:pt x="731" y="13307"/>
                    <a:pt x="762" y="13300"/>
                  </a:cubicBezTo>
                  <a:lnTo>
                    <a:pt x="1024" y="13228"/>
                  </a:lnTo>
                  <a:cubicBezTo>
                    <a:pt x="1060" y="13218"/>
                    <a:pt x="1096" y="13213"/>
                    <a:pt x="1131" y="13213"/>
                  </a:cubicBezTo>
                  <a:cubicBezTo>
                    <a:pt x="1338" y="13213"/>
                    <a:pt x="1510" y="13383"/>
                    <a:pt x="1500" y="13597"/>
                  </a:cubicBezTo>
                  <a:lnTo>
                    <a:pt x="1476" y="14395"/>
                  </a:lnTo>
                  <a:cubicBezTo>
                    <a:pt x="1476" y="14478"/>
                    <a:pt x="1500" y="14562"/>
                    <a:pt x="1560" y="14633"/>
                  </a:cubicBezTo>
                  <a:lnTo>
                    <a:pt x="2262" y="15502"/>
                  </a:lnTo>
                  <a:cubicBezTo>
                    <a:pt x="2333" y="15589"/>
                    <a:pt x="2445" y="15639"/>
                    <a:pt x="2558" y="15639"/>
                  </a:cubicBezTo>
                  <a:cubicBezTo>
                    <a:pt x="2616" y="15639"/>
                    <a:pt x="2674" y="15626"/>
                    <a:pt x="2727" y="15597"/>
                  </a:cubicBezTo>
                  <a:cubicBezTo>
                    <a:pt x="2782" y="15569"/>
                    <a:pt x="2839" y="15555"/>
                    <a:pt x="2896" y="15555"/>
                  </a:cubicBezTo>
                  <a:cubicBezTo>
                    <a:pt x="3097" y="15555"/>
                    <a:pt x="3281" y="15722"/>
                    <a:pt x="3262" y="15955"/>
                  </a:cubicBezTo>
                  <a:lnTo>
                    <a:pt x="3239" y="16550"/>
                  </a:lnTo>
                  <a:cubicBezTo>
                    <a:pt x="3239" y="16645"/>
                    <a:pt x="3262" y="16740"/>
                    <a:pt x="3334" y="16812"/>
                  </a:cubicBezTo>
                  <a:lnTo>
                    <a:pt x="3953" y="17574"/>
                  </a:lnTo>
                  <a:cubicBezTo>
                    <a:pt x="4022" y="17671"/>
                    <a:pt x="4132" y="17720"/>
                    <a:pt x="4243" y="17720"/>
                  </a:cubicBezTo>
                  <a:cubicBezTo>
                    <a:pt x="4321" y="17720"/>
                    <a:pt x="4400" y="17695"/>
                    <a:pt x="4465" y="17645"/>
                  </a:cubicBezTo>
                  <a:lnTo>
                    <a:pt x="4513" y="17610"/>
                  </a:lnTo>
                  <a:cubicBezTo>
                    <a:pt x="4587" y="17547"/>
                    <a:pt x="4671" y="17520"/>
                    <a:pt x="4751" y="17520"/>
                  </a:cubicBezTo>
                  <a:cubicBezTo>
                    <a:pt x="4980" y="17520"/>
                    <a:pt x="5187" y="17739"/>
                    <a:pt x="5108" y="18002"/>
                  </a:cubicBezTo>
                  <a:lnTo>
                    <a:pt x="4953" y="18550"/>
                  </a:lnTo>
                  <a:cubicBezTo>
                    <a:pt x="4929" y="18669"/>
                    <a:pt x="4953" y="18800"/>
                    <a:pt x="5024" y="18895"/>
                  </a:cubicBezTo>
                  <a:lnTo>
                    <a:pt x="5191" y="19098"/>
                  </a:lnTo>
                  <a:lnTo>
                    <a:pt x="5453" y="18943"/>
                  </a:lnTo>
                  <a:cubicBezTo>
                    <a:pt x="5512" y="18910"/>
                    <a:pt x="5574" y="18895"/>
                    <a:pt x="5635" y="18895"/>
                  </a:cubicBezTo>
                  <a:cubicBezTo>
                    <a:pt x="5857" y="18895"/>
                    <a:pt x="6059" y="19096"/>
                    <a:pt x="6013" y="19348"/>
                  </a:cubicBezTo>
                  <a:lnTo>
                    <a:pt x="5894" y="19955"/>
                  </a:lnTo>
                  <a:lnTo>
                    <a:pt x="5977" y="20062"/>
                  </a:lnTo>
                  <a:lnTo>
                    <a:pt x="21217" y="7715"/>
                  </a:lnTo>
                  <a:cubicBezTo>
                    <a:pt x="21372" y="7585"/>
                    <a:pt x="21396" y="7346"/>
                    <a:pt x="21265" y="7180"/>
                  </a:cubicBezTo>
                  <a:lnTo>
                    <a:pt x="21050" y="6918"/>
                  </a:lnTo>
                  <a:cubicBezTo>
                    <a:pt x="20979" y="6820"/>
                    <a:pt x="20868" y="6769"/>
                    <a:pt x="20757" y="6769"/>
                  </a:cubicBezTo>
                  <a:cubicBezTo>
                    <a:pt x="20720" y="6769"/>
                    <a:pt x="20682" y="6775"/>
                    <a:pt x="20645" y="6787"/>
                  </a:cubicBezTo>
                  <a:lnTo>
                    <a:pt x="19848" y="7049"/>
                  </a:lnTo>
                  <a:cubicBezTo>
                    <a:pt x="19810" y="7061"/>
                    <a:pt x="19772" y="7066"/>
                    <a:pt x="19735" y="7066"/>
                  </a:cubicBezTo>
                  <a:cubicBezTo>
                    <a:pt x="19514" y="7066"/>
                    <a:pt x="19319" y="6867"/>
                    <a:pt x="19360" y="6632"/>
                  </a:cubicBezTo>
                  <a:lnTo>
                    <a:pt x="19586" y="5310"/>
                  </a:lnTo>
                  <a:cubicBezTo>
                    <a:pt x="19598" y="5203"/>
                    <a:pt x="19574" y="5096"/>
                    <a:pt x="19502" y="5013"/>
                  </a:cubicBezTo>
                  <a:lnTo>
                    <a:pt x="19276" y="4763"/>
                  </a:lnTo>
                  <a:cubicBezTo>
                    <a:pt x="19208" y="4669"/>
                    <a:pt x="19098" y="4618"/>
                    <a:pt x="18989" y="4618"/>
                  </a:cubicBezTo>
                  <a:cubicBezTo>
                    <a:pt x="18944" y="4618"/>
                    <a:pt x="18901" y="4627"/>
                    <a:pt x="18860" y="4644"/>
                  </a:cubicBezTo>
                  <a:lnTo>
                    <a:pt x="18490" y="4787"/>
                  </a:lnTo>
                  <a:cubicBezTo>
                    <a:pt x="18445" y="4805"/>
                    <a:pt x="18399" y="4814"/>
                    <a:pt x="18354" y="4814"/>
                  </a:cubicBezTo>
                  <a:cubicBezTo>
                    <a:pt x="18140" y="4814"/>
                    <a:pt x="17951" y="4618"/>
                    <a:pt x="17990" y="4382"/>
                  </a:cubicBezTo>
                  <a:lnTo>
                    <a:pt x="18109" y="3501"/>
                  </a:lnTo>
                  <a:cubicBezTo>
                    <a:pt x="18121" y="3405"/>
                    <a:pt x="18098" y="3298"/>
                    <a:pt x="18038" y="3215"/>
                  </a:cubicBezTo>
                  <a:lnTo>
                    <a:pt x="17633" y="2715"/>
                  </a:lnTo>
                  <a:cubicBezTo>
                    <a:pt x="17559" y="2626"/>
                    <a:pt x="17448" y="2578"/>
                    <a:pt x="17337" y="2578"/>
                  </a:cubicBezTo>
                  <a:cubicBezTo>
                    <a:pt x="17270" y="2578"/>
                    <a:pt x="17203" y="2596"/>
                    <a:pt x="17145" y="2632"/>
                  </a:cubicBezTo>
                  <a:lnTo>
                    <a:pt x="16883" y="2798"/>
                  </a:lnTo>
                  <a:cubicBezTo>
                    <a:pt x="16816" y="2840"/>
                    <a:pt x="16747" y="2858"/>
                    <a:pt x="16682" y="2858"/>
                  </a:cubicBezTo>
                  <a:cubicBezTo>
                    <a:pt x="16409" y="2858"/>
                    <a:pt x="16189" y="2543"/>
                    <a:pt x="16371" y="2274"/>
                  </a:cubicBezTo>
                  <a:lnTo>
                    <a:pt x="16776" y="1667"/>
                  </a:lnTo>
                  <a:lnTo>
                    <a:pt x="16538" y="1369"/>
                  </a:lnTo>
                  <a:lnTo>
                    <a:pt x="15728" y="1929"/>
                  </a:lnTo>
                  <a:cubicBezTo>
                    <a:pt x="15658" y="1978"/>
                    <a:pt x="15584" y="2000"/>
                    <a:pt x="15514" y="2000"/>
                  </a:cubicBezTo>
                  <a:cubicBezTo>
                    <a:pt x="15259" y="2000"/>
                    <a:pt x="15043" y="1720"/>
                    <a:pt x="15192" y="1441"/>
                  </a:cubicBezTo>
                  <a:lnTo>
                    <a:pt x="15633" y="619"/>
                  </a:lnTo>
                  <a:cubicBezTo>
                    <a:pt x="15704" y="477"/>
                    <a:pt x="15692" y="322"/>
                    <a:pt x="15597" y="203"/>
                  </a:cubicBezTo>
                  <a:lnTo>
                    <a:pt x="15419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1229;p50">
              <a:extLst>
                <a:ext uri="{FF2B5EF4-FFF2-40B4-BE49-F238E27FC236}">
                  <a16:creationId xmlns:a16="http://schemas.microsoft.com/office/drawing/2014/main" id="{3E05984D-6247-00BA-DBFC-EAC6C09AA458}"/>
                </a:ext>
              </a:extLst>
            </p:cNvPr>
            <p:cNvSpPr/>
            <p:nvPr/>
          </p:nvSpPr>
          <p:spPr>
            <a:xfrm>
              <a:off x="2510275" y="1218625"/>
              <a:ext cx="492350" cy="400600"/>
            </a:xfrm>
            <a:custGeom>
              <a:avLst/>
              <a:gdLst/>
              <a:ahLst/>
              <a:cxnLst/>
              <a:rect l="l" t="t" r="r" b="b"/>
              <a:pathLst>
                <a:path w="19694" h="16024" extrusionOk="0">
                  <a:moveTo>
                    <a:pt x="4431" y="0"/>
                  </a:moveTo>
                  <a:cubicBezTo>
                    <a:pt x="4292" y="0"/>
                    <a:pt x="4164" y="80"/>
                    <a:pt x="4108" y="210"/>
                  </a:cubicBezTo>
                  <a:lnTo>
                    <a:pt x="3941" y="555"/>
                  </a:lnTo>
                  <a:cubicBezTo>
                    <a:pt x="3870" y="674"/>
                    <a:pt x="3882" y="829"/>
                    <a:pt x="3953" y="948"/>
                  </a:cubicBezTo>
                  <a:lnTo>
                    <a:pt x="4108" y="1139"/>
                  </a:lnTo>
                  <a:cubicBezTo>
                    <a:pt x="4227" y="1341"/>
                    <a:pt x="4156" y="1615"/>
                    <a:pt x="3953" y="1722"/>
                  </a:cubicBezTo>
                  <a:lnTo>
                    <a:pt x="3286" y="2056"/>
                  </a:lnTo>
                  <a:cubicBezTo>
                    <a:pt x="3203" y="2103"/>
                    <a:pt x="3144" y="2163"/>
                    <a:pt x="3108" y="2246"/>
                  </a:cubicBezTo>
                  <a:lnTo>
                    <a:pt x="2608" y="3246"/>
                  </a:lnTo>
                  <a:cubicBezTo>
                    <a:pt x="2524" y="3389"/>
                    <a:pt x="2560" y="3568"/>
                    <a:pt x="2679" y="3687"/>
                  </a:cubicBezTo>
                  <a:cubicBezTo>
                    <a:pt x="2870" y="3853"/>
                    <a:pt x="2810" y="4199"/>
                    <a:pt x="2560" y="4318"/>
                  </a:cubicBezTo>
                  <a:lnTo>
                    <a:pt x="2048" y="4568"/>
                  </a:lnTo>
                  <a:cubicBezTo>
                    <a:pt x="1965" y="4604"/>
                    <a:pt x="1905" y="4675"/>
                    <a:pt x="1870" y="4758"/>
                  </a:cubicBezTo>
                  <a:lnTo>
                    <a:pt x="1429" y="5639"/>
                  </a:lnTo>
                  <a:cubicBezTo>
                    <a:pt x="1334" y="5806"/>
                    <a:pt x="1381" y="6008"/>
                    <a:pt x="1536" y="6116"/>
                  </a:cubicBezTo>
                  <a:lnTo>
                    <a:pt x="1584" y="6139"/>
                  </a:lnTo>
                  <a:cubicBezTo>
                    <a:pt x="1858" y="6282"/>
                    <a:pt x="1762" y="6747"/>
                    <a:pt x="1429" y="6830"/>
                  </a:cubicBezTo>
                  <a:lnTo>
                    <a:pt x="929" y="6937"/>
                  </a:lnTo>
                  <a:cubicBezTo>
                    <a:pt x="810" y="6973"/>
                    <a:pt x="715" y="7044"/>
                    <a:pt x="667" y="7151"/>
                  </a:cubicBezTo>
                  <a:lnTo>
                    <a:pt x="548" y="7390"/>
                  </a:lnTo>
                  <a:lnTo>
                    <a:pt x="762" y="7544"/>
                  </a:lnTo>
                  <a:cubicBezTo>
                    <a:pt x="977" y="7711"/>
                    <a:pt x="893" y="8104"/>
                    <a:pt x="608" y="8199"/>
                  </a:cubicBezTo>
                  <a:lnTo>
                    <a:pt x="60" y="8378"/>
                  </a:lnTo>
                  <a:lnTo>
                    <a:pt x="0" y="8497"/>
                  </a:lnTo>
                  <a:lnTo>
                    <a:pt x="15145" y="15998"/>
                  </a:lnTo>
                  <a:cubicBezTo>
                    <a:pt x="15188" y="16015"/>
                    <a:pt x="15233" y="16023"/>
                    <a:pt x="15277" y="16023"/>
                  </a:cubicBezTo>
                  <a:cubicBezTo>
                    <a:pt x="15414" y="16023"/>
                    <a:pt x="15543" y="15943"/>
                    <a:pt x="15597" y="15807"/>
                  </a:cubicBezTo>
                  <a:lnTo>
                    <a:pt x="15752" y="15486"/>
                  </a:lnTo>
                  <a:cubicBezTo>
                    <a:pt x="15824" y="15355"/>
                    <a:pt x="15812" y="15200"/>
                    <a:pt x="15717" y="15081"/>
                  </a:cubicBezTo>
                  <a:lnTo>
                    <a:pt x="15252" y="14533"/>
                  </a:lnTo>
                  <a:cubicBezTo>
                    <a:pt x="15109" y="14319"/>
                    <a:pt x="15193" y="14009"/>
                    <a:pt x="15443" y="13926"/>
                  </a:cubicBezTo>
                  <a:lnTo>
                    <a:pt x="16610" y="13509"/>
                  </a:lnTo>
                  <a:cubicBezTo>
                    <a:pt x="16705" y="13474"/>
                    <a:pt x="16788" y="13402"/>
                    <a:pt x="16824" y="13307"/>
                  </a:cubicBezTo>
                  <a:lnTo>
                    <a:pt x="16979" y="13009"/>
                  </a:lnTo>
                  <a:cubicBezTo>
                    <a:pt x="17050" y="12878"/>
                    <a:pt x="17038" y="12712"/>
                    <a:pt x="16931" y="12593"/>
                  </a:cubicBezTo>
                  <a:lnTo>
                    <a:pt x="16705" y="12343"/>
                  </a:lnTo>
                  <a:cubicBezTo>
                    <a:pt x="16538" y="12128"/>
                    <a:pt x="16621" y="11819"/>
                    <a:pt x="16871" y="11723"/>
                  </a:cubicBezTo>
                  <a:lnTo>
                    <a:pt x="17645" y="11426"/>
                  </a:lnTo>
                  <a:cubicBezTo>
                    <a:pt x="17741" y="11390"/>
                    <a:pt x="17812" y="11319"/>
                    <a:pt x="17860" y="11223"/>
                  </a:cubicBezTo>
                  <a:lnTo>
                    <a:pt x="18145" y="10652"/>
                  </a:lnTo>
                  <a:cubicBezTo>
                    <a:pt x="18229" y="10497"/>
                    <a:pt x="18193" y="10307"/>
                    <a:pt x="18050" y="10199"/>
                  </a:cubicBezTo>
                  <a:lnTo>
                    <a:pt x="17836" y="10045"/>
                  </a:lnTo>
                  <a:cubicBezTo>
                    <a:pt x="17559" y="9860"/>
                    <a:pt x="17751" y="9364"/>
                    <a:pt x="18076" y="9364"/>
                  </a:cubicBezTo>
                  <a:cubicBezTo>
                    <a:pt x="18087" y="9364"/>
                    <a:pt x="18098" y="9365"/>
                    <a:pt x="18110" y="9366"/>
                  </a:cubicBezTo>
                  <a:lnTo>
                    <a:pt x="18741" y="9437"/>
                  </a:lnTo>
                  <a:lnTo>
                    <a:pt x="18907" y="9104"/>
                  </a:lnTo>
                  <a:lnTo>
                    <a:pt x="18181" y="8664"/>
                  </a:lnTo>
                  <a:cubicBezTo>
                    <a:pt x="17883" y="8485"/>
                    <a:pt x="18062" y="7973"/>
                    <a:pt x="18407" y="7973"/>
                  </a:cubicBezTo>
                  <a:lnTo>
                    <a:pt x="19241" y="7973"/>
                  </a:lnTo>
                  <a:cubicBezTo>
                    <a:pt x="19384" y="7973"/>
                    <a:pt x="19515" y="7878"/>
                    <a:pt x="19574" y="7759"/>
                  </a:cubicBezTo>
                  <a:lnTo>
                    <a:pt x="19693" y="7521"/>
                  </a:lnTo>
                  <a:lnTo>
                    <a:pt x="4548" y="20"/>
                  </a:lnTo>
                  <a:cubicBezTo>
                    <a:pt x="4509" y="7"/>
                    <a:pt x="4470" y="0"/>
                    <a:pt x="4431" y="0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1F6AA4D-401D-51C1-BF9D-A276F676EF6F}"/>
              </a:ext>
            </a:extLst>
          </p:cNvPr>
          <p:cNvSpPr txBox="1"/>
          <p:nvPr/>
        </p:nvSpPr>
        <p:spPr>
          <a:xfrm>
            <a:off x="1469890" y="1820395"/>
            <a:ext cx="25146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(What I </a:t>
            </a:r>
            <a:r>
              <a:rPr lang="en-US" sz="2400" b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k</a:t>
            </a:r>
            <a:r>
              <a:rPr lang="en-US" sz="2400" b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now)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B60A212-3E27-2F9D-26A5-F0FD45EFE6AA}"/>
              </a:ext>
            </a:extLst>
          </p:cNvPr>
          <p:cNvSpPr txBox="1"/>
          <p:nvPr/>
        </p:nvSpPr>
        <p:spPr>
          <a:xfrm>
            <a:off x="4014863" y="1860010"/>
            <a:ext cx="404427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(What I </a:t>
            </a:r>
            <a:r>
              <a:rPr lang="en-US" sz="2200" b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w</a:t>
            </a:r>
            <a:r>
              <a:rPr lang="en-US" sz="2200" b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ant to know)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64FCFE3-68AA-EF00-7C3A-686EA9DC791A}"/>
              </a:ext>
            </a:extLst>
          </p:cNvPr>
          <p:cNvSpPr txBox="1"/>
          <p:nvPr/>
        </p:nvSpPr>
        <p:spPr>
          <a:xfrm>
            <a:off x="7681647" y="1811155"/>
            <a:ext cx="3324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(What I have </a:t>
            </a:r>
            <a:r>
              <a:rPr lang="en-US" sz="2400" b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l</a:t>
            </a:r>
            <a:r>
              <a:rPr lang="en-US" sz="2400" b="1"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earnt)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DF92BE71-5582-26DD-9269-4EC6B7AA781E}"/>
              </a:ext>
            </a:extLst>
          </p:cNvPr>
          <p:cNvSpPr txBox="1"/>
          <p:nvPr/>
        </p:nvSpPr>
        <p:spPr>
          <a:xfrm>
            <a:off x="2648897" y="62254"/>
            <a:ext cx="9732522" cy="539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………………………………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DF7313A9-18F4-1732-6C40-BAC55C97A7D2}"/>
              </a:ext>
            </a:extLst>
          </p:cNvPr>
          <p:cNvSpPr txBox="1"/>
          <p:nvPr/>
        </p:nvSpPr>
        <p:spPr>
          <a:xfrm>
            <a:off x="2784835" y="-62437"/>
            <a:ext cx="822661" cy="661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69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2" grpId="0"/>
      <p:bldP spid="104" grpId="0"/>
      <p:bldP spid="106" grpId="0"/>
      <p:bldP spid="10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FF875E-A410-C5AF-7E5F-4ACCE2DCD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4342">
            <a:off x="199914" y="682916"/>
            <a:ext cx="1782352" cy="1702128"/>
          </a:xfrm>
          <a:prstGeom prst="rect">
            <a:avLst/>
          </a:prstGeom>
          <a:noFill/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rgbClr val="000000">
                <a:alpha val="0"/>
              </a:srgbClr>
            </a:outerShdw>
            <a:reflection stA="45000" endPos="8000" dist="50800" dir="5400000" sy="-100000" algn="bl" rotWithShape="0"/>
          </a:effectLst>
        </p:spPr>
      </p:pic>
      <p:grpSp>
        <p:nvGrpSpPr>
          <p:cNvPr id="72" name="Google Shape;927;p43">
            <a:extLst>
              <a:ext uri="{FF2B5EF4-FFF2-40B4-BE49-F238E27FC236}">
                <a16:creationId xmlns:a16="http://schemas.microsoft.com/office/drawing/2014/main" id="{77F1AC55-9F0D-AA12-C3D1-F22E44779695}"/>
              </a:ext>
            </a:extLst>
          </p:cNvPr>
          <p:cNvGrpSpPr/>
          <p:nvPr/>
        </p:nvGrpSpPr>
        <p:grpSpPr>
          <a:xfrm rot="913180">
            <a:off x="10571739" y="846916"/>
            <a:ext cx="1129646" cy="1473159"/>
            <a:chOff x="6662225" y="1139925"/>
            <a:chExt cx="1453177" cy="1855427"/>
          </a:xfrm>
        </p:grpSpPr>
        <p:sp>
          <p:nvSpPr>
            <p:cNvPr id="73" name="Google Shape;928;p43">
              <a:extLst>
                <a:ext uri="{FF2B5EF4-FFF2-40B4-BE49-F238E27FC236}">
                  <a16:creationId xmlns:a16="http://schemas.microsoft.com/office/drawing/2014/main" id="{AAEFA7D3-3EE1-B16A-6D8D-74DE1C83A8F8}"/>
                </a:ext>
              </a:extLst>
            </p:cNvPr>
            <p:cNvSpPr/>
            <p:nvPr/>
          </p:nvSpPr>
          <p:spPr>
            <a:xfrm>
              <a:off x="6662225" y="1142527"/>
              <a:ext cx="1451177" cy="1852825"/>
            </a:xfrm>
            <a:custGeom>
              <a:avLst/>
              <a:gdLst/>
              <a:ahLst/>
              <a:cxnLst/>
              <a:rect l="l" t="t" r="r" b="b"/>
              <a:pathLst>
                <a:path w="43494" h="55532" extrusionOk="0">
                  <a:moveTo>
                    <a:pt x="38277" y="1"/>
                  </a:moveTo>
                  <a:cubicBezTo>
                    <a:pt x="38226" y="1"/>
                    <a:pt x="38175" y="2"/>
                    <a:pt x="38124" y="6"/>
                  </a:cubicBezTo>
                  <a:lnTo>
                    <a:pt x="21241" y="994"/>
                  </a:lnTo>
                  <a:lnTo>
                    <a:pt x="4358" y="1982"/>
                  </a:lnTo>
                  <a:lnTo>
                    <a:pt x="4310" y="1982"/>
                  </a:lnTo>
                  <a:cubicBezTo>
                    <a:pt x="1869" y="2137"/>
                    <a:pt x="0" y="3518"/>
                    <a:pt x="143" y="5792"/>
                  </a:cubicBezTo>
                  <a:lnTo>
                    <a:pt x="655" y="14519"/>
                  </a:lnTo>
                  <a:lnTo>
                    <a:pt x="1179" y="23258"/>
                  </a:lnTo>
                  <a:cubicBezTo>
                    <a:pt x="1179" y="23282"/>
                    <a:pt x="1191" y="23306"/>
                    <a:pt x="1191" y="23330"/>
                  </a:cubicBezTo>
                  <a:cubicBezTo>
                    <a:pt x="1203" y="23354"/>
                    <a:pt x="2084" y="37843"/>
                    <a:pt x="2084" y="37843"/>
                  </a:cubicBezTo>
                  <a:lnTo>
                    <a:pt x="2929" y="52286"/>
                  </a:lnTo>
                  <a:cubicBezTo>
                    <a:pt x="3032" y="54118"/>
                    <a:pt x="4544" y="55531"/>
                    <a:pt x="6354" y="55531"/>
                  </a:cubicBezTo>
                  <a:cubicBezTo>
                    <a:pt x="6426" y="55531"/>
                    <a:pt x="6499" y="55529"/>
                    <a:pt x="6572" y="55524"/>
                  </a:cubicBezTo>
                  <a:lnTo>
                    <a:pt x="22467" y="54607"/>
                  </a:lnTo>
                  <a:lnTo>
                    <a:pt x="38350" y="53667"/>
                  </a:lnTo>
                  <a:cubicBezTo>
                    <a:pt x="40660" y="53524"/>
                    <a:pt x="42101" y="51833"/>
                    <a:pt x="42565" y="51309"/>
                  </a:cubicBezTo>
                  <a:cubicBezTo>
                    <a:pt x="43184" y="50631"/>
                    <a:pt x="43494" y="49726"/>
                    <a:pt x="43434" y="48809"/>
                  </a:cubicBezTo>
                  <a:lnTo>
                    <a:pt x="42077" y="25568"/>
                  </a:lnTo>
                  <a:lnTo>
                    <a:pt x="40719" y="2315"/>
                  </a:lnTo>
                  <a:cubicBezTo>
                    <a:pt x="40639" y="1009"/>
                    <a:pt x="39567" y="1"/>
                    <a:pt x="38277" y="1"/>
                  </a:cubicBezTo>
                  <a:close/>
                </a:path>
              </a:pathLst>
            </a:custGeom>
            <a:solidFill>
              <a:srgbClr val="143E63"/>
            </a:solidFill>
            <a:ln w="5350" cap="flat" cmpd="sng">
              <a:solidFill>
                <a:srgbClr val="143E6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95250" dir="300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Google Shape;929;p43">
              <a:extLst>
                <a:ext uri="{FF2B5EF4-FFF2-40B4-BE49-F238E27FC236}">
                  <a16:creationId xmlns:a16="http://schemas.microsoft.com/office/drawing/2014/main" id="{9134B782-E241-4C4E-968D-24ABF6FD2296}"/>
                </a:ext>
              </a:extLst>
            </p:cNvPr>
            <p:cNvSpPr/>
            <p:nvPr/>
          </p:nvSpPr>
          <p:spPr>
            <a:xfrm>
              <a:off x="6727752" y="1142527"/>
              <a:ext cx="1387650" cy="1813054"/>
            </a:xfrm>
            <a:custGeom>
              <a:avLst/>
              <a:gdLst/>
              <a:ahLst/>
              <a:cxnLst/>
              <a:rect l="l" t="t" r="r" b="b"/>
              <a:pathLst>
                <a:path w="41590" h="54340" extrusionOk="0">
                  <a:moveTo>
                    <a:pt x="36313" y="1"/>
                  </a:moveTo>
                  <a:cubicBezTo>
                    <a:pt x="36262" y="1"/>
                    <a:pt x="36211" y="2"/>
                    <a:pt x="36160" y="6"/>
                  </a:cubicBezTo>
                  <a:lnTo>
                    <a:pt x="2394" y="1982"/>
                  </a:lnTo>
                  <a:cubicBezTo>
                    <a:pt x="1036" y="2065"/>
                    <a:pt x="1" y="3220"/>
                    <a:pt x="72" y="4589"/>
                  </a:cubicBezTo>
                  <a:lnTo>
                    <a:pt x="2787" y="51083"/>
                  </a:lnTo>
                  <a:cubicBezTo>
                    <a:pt x="2890" y="52922"/>
                    <a:pt x="4424" y="54339"/>
                    <a:pt x="6244" y="54339"/>
                  </a:cubicBezTo>
                  <a:cubicBezTo>
                    <a:pt x="6310" y="54339"/>
                    <a:pt x="6376" y="54337"/>
                    <a:pt x="6442" y="54334"/>
                  </a:cubicBezTo>
                  <a:lnTo>
                    <a:pt x="38232" y="52464"/>
                  </a:lnTo>
                  <a:cubicBezTo>
                    <a:pt x="40137" y="52357"/>
                    <a:pt x="41589" y="50714"/>
                    <a:pt x="41470" y="48809"/>
                  </a:cubicBezTo>
                  <a:lnTo>
                    <a:pt x="38755" y="2315"/>
                  </a:lnTo>
                  <a:cubicBezTo>
                    <a:pt x="38675" y="1009"/>
                    <a:pt x="37603" y="1"/>
                    <a:pt x="36313" y="1"/>
                  </a:cubicBezTo>
                  <a:close/>
                </a:path>
              </a:pathLst>
            </a:custGeom>
            <a:solidFill>
              <a:srgbClr val="34679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Google Shape;930;p43">
              <a:extLst>
                <a:ext uri="{FF2B5EF4-FFF2-40B4-BE49-F238E27FC236}">
                  <a16:creationId xmlns:a16="http://schemas.microsoft.com/office/drawing/2014/main" id="{54B29761-018F-2ADE-B7AB-7B9B12DE8D18}"/>
                </a:ext>
              </a:extLst>
            </p:cNvPr>
            <p:cNvSpPr/>
            <p:nvPr/>
          </p:nvSpPr>
          <p:spPr>
            <a:xfrm>
              <a:off x="6725784" y="1139925"/>
              <a:ext cx="1332398" cy="826718"/>
            </a:xfrm>
            <a:custGeom>
              <a:avLst/>
              <a:gdLst/>
              <a:ahLst/>
              <a:cxnLst/>
              <a:rect l="l" t="t" r="r" b="b"/>
              <a:pathLst>
                <a:path w="39934" h="24778" fill="none" extrusionOk="0">
                  <a:moveTo>
                    <a:pt x="39791" y="19860"/>
                  </a:moveTo>
                  <a:cubicBezTo>
                    <a:pt x="39934" y="22515"/>
                    <a:pt x="1262" y="24777"/>
                    <a:pt x="1107" y="22122"/>
                  </a:cubicBezTo>
                  <a:lnTo>
                    <a:pt x="83" y="4667"/>
                  </a:lnTo>
                  <a:cubicBezTo>
                    <a:pt x="0" y="3310"/>
                    <a:pt x="1036" y="2143"/>
                    <a:pt x="2405" y="2060"/>
                  </a:cubicBezTo>
                  <a:lnTo>
                    <a:pt x="36171" y="84"/>
                  </a:lnTo>
                  <a:cubicBezTo>
                    <a:pt x="37517" y="0"/>
                    <a:pt x="38683" y="1036"/>
                    <a:pt x="38767" y="2393"/>
                  </a:cubicBezTo>
                  <a:close/>
                </a:path>
              </a:pathLst>
            </a:custGeom>
            <a:noFill/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Google Shape;931;p43">
              <a:extLst>
                <a:ext uri="{FF2B5EF4-FFF2-40B4-BE49-F238E27FC236}">
                  <a16:creationId xmlns:a16="http://schemas.microsoft.com/office/drawing/2014/main" id="{BC3D06ED-439B-1147-A865-8EE6E8637A19}"/>
                </a:ext>
              </a:extLst>
            </p:cNvPr>
            <p:cNvSpPr/>
            <p:nvPr/>
          </p:nvSpPr>
          <p:spPr>
            <a:xfrm>
              <a:off x="6778599" y="1189404"/>
              <a:ext cx="1218023" cy="606075"/>
            </a:xfrm>
            <a:custGeom>
              <a:avLst/>
              <a:gdLst/>
              <a:ahLst/>
              <a:cxnLst/>
              <a:rect l="l" t="t" r="r" b="b"/>
              <a:pathLst>
                <a:path w="36506" h="18165" extrusionOk="0">
                  <a:moveTo>
                    <a:pt x="33478" y="0"/>
                  </a:moveTo>
                  <a:cubicBezTo>
                    <a:pt x="33428" y="0"/>
                    <a:pt x="33377" y="2"/>
                    <a:pt x="33326" y="5"/>
                  </a:cubicBezTo>
                  <a:lnTo>
                    <a:pt x="2203" y="1827"/>
                  </a:lnTo>
                  <a:cubicBezTo>
                    <a:pt x="953" y="1899"/>
                    <a:pt x="1" y="2970"/>
                    <a:pt x="72" y="4220"/>
                  </a:cubicBezTo>
                  <a:lnTo>
                    <a:pt x="822" y="16972"/>
                  </a:lnTo>
                  <a:cubicBezTo>
                    <a:pt x="857" y="17641"/>
                    <a:pt x="1416" y="18164"/>
                    <a:pt x="2089" y="18164"/>
                  </a:cubicBezTo>
                  <a:cubicBezTo>
                    <a:pt x="2111" y="18164"/>
                    <a:pt x="2133" y="18164"/>
                    <a:pt x="2156" y="18162"/>
                  </a:cubicBezTo>
                  <a:lnTo>
                    <a:pt x="35279" y="16210"/>
                  </a:lnTo>
                  <a:cubicBezTo>
                    <a:pt x="35981" y="16174"/>
                    <a:pt x="36505" y="15567"/>
                    <a:pt x="36469" y="14876"/>
                  </a:cubicBezTo>
                  <a:lnTo>
                    <a:pt x="35731" y="2137"/>
                  </a:lnTo>
                  <a:cubicBezTo>
                    <a:pt x="35663" y="926"/>
                    <a:pt x="34663" y="0"/>
                    <a:pt x="33478" y="0"/>
                  </a:cubicBezTo>
                  <a:close/>
                </a:path>
              </a:pathLst>
            </a:custGeom>
            <a:solidFill>
              <a:srgbClr val="143E63"/>
            </a:solidFill>
            <a:ln w="9525" cap="flat" cmpd="sng">
              <a:solidFill>
                <a:srgbClr val="143E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Google Shape;932;p43">
              <a:extLst>
                <a:ext uri="{FF2B5EF4-FFF2-40B4-BE49-F238E27FC236}">
                  <a16:creationId xmlns:a16="http://schemas.microsoft.com/office/drawing/2014/main" id="{061FC300-C4B1-22C4-4B22-DBC2DA6D3FD1}"/>
                </a:ext>
              </a:extLst>
            </p:cNvPr>
            <p:cNvSpPr/>
            <p:nvPr/>
          </p:nvSpPr>
          <p:spPr>
            <a:xfrm>
              <a:off x="6895373" y="204399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5" y="0"/>
                  </a:moveTo>
                  <a:cubicBezTo>
                    <a:pt x="4422" y="0"/>
                    <a:pt x="4408" y="1"/>
                    <a:pt x="4394" y="2"/>
                  </a:cubicBezTo>
                  <a:lnTo>
                    <a:pt x="537" y="240"/>
                  </a:lnTo>
                  <a:cubicBezTo>
                    <a:pt x="227" y="264"/>
                    <a:pt x="1" y="526"/>
                    <a:pt x="25" y="823"/>
                  </a:cubicBezTo>
                  <a:lnTo>
                    <a:pt x="263" y="4681"/>
                  </a:lnTo>
                  <a:cubicBezTo>
                    <a:pt x="275" y="4983"/>
                    <a:pt x="524" y="5205"/>
                    <a:pt x="823" y="5205"/>
                  </a:cubicBezTo>
                  <a:cubicBezTo>
                    <a:pt x="831" y="5205"/>
                    <a:pt x="839" y="5205"/>
                    <a:pt x="846" y="5205"/>
                  </a:cubicBezTo>
                  <a:lnTo>
                    <a:pt x="4704" y="4967"/>
                  </a:lnTo>
                  <a:cubicBezTo>
                    <a:pt x="5002" y="4943"/>
                    <a:pt x="5240" y="4681"/>
                    <a:pt x="5216" y="4371"/>
                  </a:cubicBezTo>
                  <a:lnTo>
                    <a:pt x="4978" y="526"/>
                  </a:lnTo>
                  <a:cubicBezTo>
                    <a:pt x="4955" y="230"/>
                    <a:pt x="4716" y="0"/>
                    <a:pt x="443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Google Shape;933;p43">
              <a:extLst>
                <a:ext uri="{FF2B5EF4-FFF2-40B4-BE49-F238E27FC236}">
                  <a16:creationId xmlns:a16="http://schemas.microsoft.com/office/drawing/2014/main" id="{4284FE32-906C-18F9-A491-D52912B7FED0}"/>
                </a:ext>
              </a:extLst>
            </p:cNvPr>
            <p:cNvSpPr/>
            <p:nvPr/>
          </p:nvSpPr>
          <p:spPr>
            <a:xfrm>
              <a:off x="6909286" y="2265295"/>
              <a:ext cx="174432" cy="173631"/>
            </a:xfrm>
            <a:custGeom>
              <a:avLst/>
              <a:gdLst/>
              <a:ahLst/>
              <a:cxnLst/>
              <a:rect l="l" t="t" r="r" b="b"/>
              <a:pathLst>
                <a:path w="5228" h="5204" extrusionOk="0">
                  <a:moveTo>
                    <a:pt x="4406" y="0"/>
                  </a:moveTo>
                  <a:cubicBezTo>
                    <a:pt x="4398" y="0"/>
                    <a:pt x="4390" y="0"/>
                    <a:pt x="4382" y="1"/>
                  </a:cubicBezTo>
                  <a:lnTo>
                    <a:pt x="536" y="239"/>
                  </a:lnTo>
                  <a:cubicBezTo>
                    <a:pt x="227" y="262"/>
                    <a:pt x="1" y="524"/>
                    <a:pt x="13" y="834"/>
                  </a:cubicBezTo>
                  <a:lnTo>
                    <a:pt x="251" y="4680"/>
                  </a:lnTo>
                  <a:cubicBezTo>
                    <a:pt x="274" y="4981"/>
                    <a:pt x="523" y="5204"/>
                    <a:pt x="812" y="5204"/>
                  </a:cubicBezTo>
                  <a:cubicBezTo>
                    <a:pt x="819" y="5204"/>
                    <a:pt x="827" y="5204"/>
                    <a:pt x="834" y="5204"/>
                  </a:cubicBezTo>
                  <a:lnTo>
                    <a:pt x="4692" y="4965"/>
                  </a:lnTo>
                  <a:cubicBezTo>
                    <a:pt x="5001" y="4942"/>
                    <a:pt x="5228" y="4680"/>
                    <a:pt x="5216" y="4370"/>
                  </a:cubicBezTo>
                  <a:lnTo>
                    <a:pt x="4978" y="524"/>
                  </a:lnTo>
                  <a:cubicBezTo>
                    <a:pt x="4954" y="223"/>
                    <a:pt x="4705" y="0"/>
                    <a:pt x="4406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Google Shape;934;p43">
              <a:extLst>
                <a:ext uri="{FF2B5EF4-FFF2-40B4-BE49-F238E27FC236}">
                  <a16:creationId xmlns:a16="http://schemas.microsoft.com/office/drawing/2014/main" id="{AB959C1D-3EE5-9C2A-A191-C3351CC59377}"/>
                </a:ext>
              </a:extLst>
            </p:cNvPr>
            <p:cNvSpPr/>
            <p:nvPr/>
          </p:nvSpPr>
          <p:spPr>
            <a:xfrm>
              <a:off x="6922798" y="2486899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6" y="240"/>
                  </a:lnTo>
                  <a:cubicBezTo>
                    <a:pt x="239" y="252"/>
                    <a:pt x="1" y="514"/>
                    <a:pt x="24" y="824"/>
                  </a:cubicBezTo>
                  <a:lnTo>
                    <a:pt x="262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7" y="5195"/>
                    <a:pt x="832" y="5194"/>
                    <a:pt x="846" y="5193"/>
                  </a:cubicBezTo>
                  <a:lnTo>
                    <a:pt x="4703" y="4955"/>
                  </a:lnTo>
                  <a:cubicBezTo>
                    <a:pt x="5001" y="4931"/>
                    <a:pt x="5239" y="4669"/>
                    <a:pt x="5215" y="4372"/>
                  </a:cubicBezTo>
                  <a:lnTo>
                    <a:pt x="4977" y="514"/>
                  </a:lnTo>
                  <a:cubicBezTo>
                    <a:pt x="4966" y="220"/>
                    <a:pt x="4728" y="0"/>
                    <a:pt x="443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Google Shape;935;p43">
              <a:extLst>
                <a:ext uri="{FF2B5EF4-FFF2-40B4-BE49-F238E27FC236}">
                  <a16:creationId xmlns:a16="http://schemas.microsoft.com/office/drawing/2014/main" id="{1A8CAE97-D914-9B72-F3AD-FA5B505FD527}"/>
                </a:ext>
              </a:extLst>
            </p:cNvPr>
            <p:cNvSpPr/>
            <p:nvPr/>
          </p:nvSpPr>
          <p:spPr>
            <a:xfrm>
              <a:off x="7116643" y="2030478"/>
              <a:ext cx="174833" cy="173331"/>
            </a:xfrm>
            <a:custGeom>
              <a:avLst/>
              <a:gdLst/>
              <a:ahLst/>
              <a:cxnLst/>
              <a:rect l="l" t="t" r="r" b="b"/>
              <a:pathLst>
                <a:path w="5240" h="5195" extrusionOk="0">
                  <a:moveTo>
                    <a:pt x="4439" y="0"/>
                  </a:moveTo>
                  <a:cubicBezTo>
                    <a:pt x="4424" y="0"/>
                    <a:pt x="4409" y="1"/>
                    <a:pt x="4394" y="2"/>
                  </a:cubicBezTo>
                  <a:lnTo>
                    <a:pt x="537" y="240"/>
                  </a:lnTo>
                  <a:cubicBezTo>
                    <a:pt x="239" y="252"/>
                    <a:pt x="1" y="514"/>
                    <a:pt x="25" y="823"/>
                  </a:cubicBezTo>
                  <a:lnTo>
                    <a:pt x="263" y="4681"/>
                  </a:lnTo>
                  <a:cubicBezTo>
                    <a:pt x="274" y="4965"/>
                    <a:pt x="513" y="5195"/>
                    <a:pt x="803" y="5195"/>
                  </a:cubicBezTo>
                  <a:cubicBezTo>
                    <a:pt x="818" y="5195"/>
                    <a:pt x="832" y="5194"/>
                    <a:pt x="846" y="5193"/>
                  </a:cubicBezTo>
                  <a:lnTo>
                    <a:pt x="4704" y="4955"/>
                  </a:lnTo>
                  <a:cubicBezTo>
                    <a:pt x="5001" y="4931"/>
                    <a:pt x="5240" y="4669"/>
                    <a:pt x="5216" y="4372"/>
                  </a:cubicBezTo>
                  <a:lnTo>
                    <a:pt x="4978" y="514"/>
                  </a:lnTo>
                  <a:cubicBezTo>
                    <a:pt x="4966" y="219"/>
                    <a:pt x="4728" y="0"/>
                    <a:pt x="443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Google Shape;936;p43">
              <a:extLst>
                <a:ext uri="{FF2B5EF4-FFF2-40B4-BE49-F238E27FC236}">
                  <a16:creationId xmlns:a16="http://schemas.microsoft.com/office/drawing/2014/main" id="{2991FE41-E030-D741-DC3D-C4A395FE21F3}"/>
                </a:ext>
              </a:extLst>
            </p:cNvPr>
            <p:cNvSpPr/>
            <p:nvPr/>
          </p:nvSpPr>
          <p:spPr>
            <a:xfrm>
              <a:off x="7130556" y="2251749"/>
              <a:ext cx="174432" cy="173331"/>
            </a:xfrm>
            <a:custGeom>
              <a:avLst/>
              <a:gdLst/>
              <a:ahLst/>
              <a:cxnLst/>
              <a:rect l="l" t="t" r="r" b="b"/>
              <a:pathLst>
                <a:path w="5228" h="5195" extrusionOk="0">
                  <a:moveTo>
                    <a:pt x="4425" y="0"/>
                  </a:moveTo>
                  <a:cubicBezTo>
                    <a:pt x="4411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7" y="252"/>
                    <a:pt x="0" y="514"/>
                    <a:pt x="12" y="823"/>
                  </a:cubicBezTo>
                  <a:lnTo>
                    <a:pt x="251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6" y="5195"/>
                    <a:pt x="831" y="5194"/>
                    <a:pt x="846" y="5193"/>
                  </a:cubicBezTo>
                  <a:lnTo>
                    <a:pt x="4692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5" y="230"/>
                    <a:pt x="4715" y="0"/>
                    <a:pt x="4425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Google Shape;937;p43">
              <a:extLst>
                <a:ext uri="{FF2B5EF4-FFF2-40B4-BE49-F238E27FC236}">
                  <a16:creationId xmlns:a16="http://schemas.microsoft.com/office/drawing/2014/main" id="{21E326FC-7807-35A3-F924-AC7C363AEE7A}"/>
                </a:ext>
              </a:extLst>
            </p:cNvPr>
            <p:cNvSpPr/>
            <p:nvPr/>
          </p:nvSpPr>
          <p:spPr>
            <a:xfrm>
              <a:off x="7144069" y="2472986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6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36" y="241"/>
                  </a:lnTo>
                  <a:cubicBezTo>
                    <a:pt x="238" y="264"/>
                    <a:pt x="0" y="526"/>
                    <a:pt x="24" y="824"/>
                  </a:cubicBezTo>
                  <a:lnTo>
                    <a:pt x="262" y="4682"/>
                  </a:lnTo>
                  <a:cubicBezTo>
                    <a:pt x="285" y="4983"/>
                    <a:pt x="535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3" y="4955"/>
                  </a:lnTo>
                  <a:cubicBezTo>
                    <a:pt x="5013" y="4944"/>
                    <a:pt x="5239" y="4682"/>
                    <a:pt x="5215" y="4372"/>
                  </a:cubicBezTo>
                  <a:lnTo>
                    <a:pt x="4977" y="526"/>
                  </a:lnTo>
                  <a:cubicBezTo>
                    <a:pt x="4966" y="231"/>
                    <a:pt x="4727" y="1"/>
                    <a:pt x="4436" y="1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Google Shape;938;p43">
              <a:extLst>
                <a:ext uri="{FF2B5EF4-FFF2-40B4-BE49-F238E27FC236}">
                  <a16:creationId xmlns:a16="http://schemas.microsoft.com/office/drawing/2014/main" id="{EF2AB5B0-FF6E-C17C-B2A7-7A4347E749A4}"/>
                </a:ext>
              </a:extLst>
            </p:cNvPr>
            <p:cNvSpPr/>
            <p:nvPr/>
          </p:nvSpPr>
          <p:spPr>
            <a:xfrm>
              <a:off x="7337914" y="2016565"/>
              <a:ext cx="174833" cy="173365"/>
            </a:xfrm>
            <a:custGeom>
              <a:avLst/>
              <a:gdLst/>
              <a:ahLst/>
              <a:cxnLst/>
              <a:rect l="l" t="t" r="r" b="b"/>
              <a:pathLst>
                <a:path w="5240" h="5196" extrusionOk="0">
                  <a:moveTo>
                    <a:pt x="4437" y="1"/>
                  </a:moveTo>
                  <a:cubicBezTo>
                    <a:pt x="4422" y="1"/>
                    <a:pt x="4408" y="1"/>
                    <a:pt x="4394" y="2"/>
                  </a:cubicBezTo>
                  <a:lnTo>
                    <a:pt x="548" y="240"/>
                  </a:lnTo>
                  <a:cubicBezTo>
                    <a:pt x="239" y="264"/>
                    <a:pt x="1" y="526"/>
                    <a:pt x="24" y="824"/>
                  </a:cubicBezTo>
                  <a:lnTo>
                    <a:pt x="262" y="4681"/>
                  </a:lnTo>
                  <a:cubicBezTo>
                    <a:pt x="285" y="4976"/>
                    <a:pt x="523" y="5195"/>
                    <a:pt x="803" y="5195"/>
                  </a:cubicBezTo>
                  <a:cubicBezTo>
                    <a:pt x="817" y="5195"/>
                    <a:pt x="831" y="5194"/>
                    <a:pt x="846" y="5193"/>
                  </a:cubicBezTo>
                  <a:lnTo>
                    <a:pt x="4704" y="4955"/>
                  </a:lnTo>
                  <a:cubicBezTo>
                    <a:pt x="5013" y="4943"/>
                    <a:pt x="5239" y="4681"/>
                    <a:pt x="5227" y="4372"/>
                  </a:cubicBezTo>
                  <a:lnTo>
                    <a:pt x="4977" y="514"/>
                  </a:lnTo>
                  <a:cubicBezTo>
                    <a:pt x="4966" y="230"/>
                    <a:pt x="4727" y="1"/>
                    <a:pt x="4437" y="1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Google Shape;939;p43">
              <a:extLst>
                <a:ext uri="{FF2B5EF4-FFF2-40B4-BE49-F238E27FC236}">
                  <a16:creationId xmlns:a16="http://schemas.microsoft.com/office/drawing/2014/main" id="{C453146A-A90F-D824-AB2B-47D535743C90}"/>
                </a:ext>
              </a:extLst>
            </p:cNvPr>
            <p:cNvSpPr/>
            <p:nvPr/>
          </p:nvSpPr>
          <p:spPr>
            <a:xfrm>
              <a:off x="7351827" y="2237869"/>
              <a:ext cx="174799" cy="173665"/>
            </a:xfrm>
            <a:custGeom>
              <a:avLst/>
              <a:gdLst/>
              <a:ahLst/>
              <a:cxnLst/>
              <a:rect l="l" t="t" r="r" b="b"/>
              <a:pathLst>
                <a:path w="5239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6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74" y="4982"/>
                    <a:pt x="523" y="5204"/>
                    <a:pt x="822" y="5204"/>
                  </a:cubicBezTo>
                  <a:cubicBezTo>
                    <a:pt x="830" y="5204"/>
                    <a:pt x="838" y="5204"/>
                    <a:pt x="846" y="5204"/>
                  </a:cubicBezTo>
                  <a:lnTo>
                    <a:pt x="4703" y="4966"/>
                  </a:lnTo>
                  <a:cubicBezTo>
                    <a:pt x="5001" y="4942"/>
                    <a:pt x="5239" y="4680"/>
                    <a:pt x="5215" y="4371"/>
                  </a:cubicBezTo>
                  <a:lnTo>
                    <a:pt x="4977" y="525"/>
                  </a:lnTo>
                  <a:cubicBezTo>
                    <a:pt x="4954" y="223"/>
                    <a:pt x="4704" y="1"/>
                    <a:pt x="4416" y="1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Google Shape;940;p43">
              <a:extLst>
                <a:ext uri="{FF2B5EF4-FFF2-40B4-BE49-F238E27FC236}">
                  <a16:creationId xmlns:a16="http://schemas.microsoft.com/office/drawing/2014/main" id="{E5CD2B38-3060-9250-5440-A05472DB6A72}"/>
                </a:ext>
              </a:extLst>
            </p:cNvPr>
            <p:cNvSpPr/>
            <p:nvPr/>
          </p:nvSpPr>
          <p:spPr>
            <a:xfrm>
              <a:off x="7365339" y="2459140"/>
              <a:ext cx="174799" cy="173698"/>
            </a:xfrm>
            <a:custGeom>
              <a:avLst/>
              <a:gdLst/>
              <a:ahLst/>
              <a:cxnLst/>
              <a:rect l="l" t="t" r="r" b="b"/>
              <a:pathLst>
                <a:path w="5239" h="5206" extrusionOk="0">
                  <a:moveTo>
                    <a:pt x="4417" y="0"/>
                  </a:moveTo>
                  <a:cubicBezTo>
                    <a:pt x="4409" y="0"/>
                    <a:pt x="4401" y="0"/>
                    <a:pt x="4393" y="1"/>
                  </a:cubicBezTo>
                  <a:lnTo>
                    <a:pt x="548" y="239"/>
                  </a:lnTo>
                  <a:cubicBezTo>
                    <a:pt x="238" y="263"/>
                    <a:pt x="0" y="525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4" y="5205"/>
                  </a:cubicBezTo>
                  <a:cubicBezTo>
                    <a:pt x="818" y="5205"/>
                    <a:pt x="832" y="5205"/>
                    <a:pt x="845" y="5204"/>
                  </a:cubicBezTo>
                  <a:lnTo>
                    <a:pt x="4703" y="4966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77" y="525"/>
                  </a:lnTo>
                  <a:cubicBezTo>
                    <a:pt x="4965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Google Shape;941;p43">
              <a:extLst>
                <a:ext uri="{FF2B5EF4-FFF2-40B4-BE49-F238E27FC236}">
                  <a16:creationId xmlns:a16="http://schemas.microsoft.com/office/drawing/2014/main" id="{CF1CB3E7-F8EB-9B70-0F90-1B7D42A67AB7}"/>
                </a:ext>
              </a:extLst>
            </p:cNvPr>
            <p:cNvSpPr/>
            <p:nvPr/>
          </p:nvSpPr>
          <p:spPr>
            <a:xfrm>
              <a:off x="7559184" y="2002719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17" y="0"/>
                  </a:moveTo>
                  <a:cubicBezTo>
                    <a:pt x="4409" y="0"/>
                    <a:pt x="4402" y="0"/>
                    <a:pt x="4394" y="0"/>
                  </a:cubicBezTo>
                  <a:lnTo>
                    <a:pt x="548" y="251"/>
                  </a:lnTo>
                  <a:cubicBezTo>
                    <a:pt x="238" y="262"/>
                    <a:pt x="0" y="524"/>
                    <a:pt x="24" y="834"/>
                  </a:cubicBezTo>
                  <a:lnTo>
                    <a:pt x="262" y="4680"/>
                  </a:lnTo>
                  <a:cubicBezTo>
                    <a:pt x="285" y="4975"/>
                    <a:pt x="524" y="5205"/>
                    <a:pt x="805" y="5205"/>
                  </a:cubicBezTo>
                  <a:cubicBezTo>
                    <a:pt x="818" y="5205"/>
                    <a:pt x="832" y="5205"/>
                    <a:pt x="846" y="5204"/>
                  </a:cubicBezTo>
                  <a:lnTo>
                    <a:pt x="4703" y="4965"/>
                  </a:lnTo>
                  <a:cubicBezTo>
                    <a:pt x="5013" y="4942"/>
                    <a:pt x="5239" y="4680"/>
                    <a:pt x="5227" y="4382"/>
                  </a:cubicBezTo>
                  <a:lnTo>
                    <a:pt x="4989" y="524"/>
                  </a:lnTo>
                  <a:cubicBezTo>
                    <a:pt x="4966" y="223"/>
                    <a:pt x="4716" y="0"/>
                    <a:pt x="4417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Google Shape;942;p43">
              <a:extLst>
                <a:ext uri="{FF2B5EF4-FFF2-40B4-BE49-F238E27FC236}">
                  <a16:creationId xmlns:a16="http://schemas.microsoft.com/office/drawing/2014/main" id="{7BF9F3EA-8291-AC28-52DE-AB02A51FB798}"/>
                </a:ext>
              </a:extLst>
            </p:cNvPr>
            <p:cNvSpPr/>
            <p:nvPr/>
          </p:nvSpPr>
          <p:spPr>
            <a:xfrm>
              <a:off x="7573464" y="2225091"/>
              <a:ext cx="187545" cy="392673"/>
            </a:xfrm>
            <a:custGeom>
              <a:avLst/>
              <a:gdLst/>
              <a:ahLst/>
              <a:cxnLst/>
              <a:rect l="l" t="t" r="r" b="b"/>
              <a:pathLst>
                <a:path w="5621" h="11769" extrusionOk="0">
                  <a:moveTo>
                    <a:pt x="3961" y="1"/>
                  </a:moveTo>
                  <a:cubicBezTo>
                    <a:pt x="3939" y="1"/>
                    <a:pt x="3917" y="2"/>
                    <a:pt x="3894" y="3"/>
                  </a:cubicBezTo>
                  <a:lnTo>
                    <a:pt x="1001" y="182"/>
                  </a:lnTo>
                  <a:cubicBezTo>
                    <a:pt x="430" y="217"/>
                    <a:pt x="1" y="705"/>
                    <a:pt x="37" y="1277"/>
                  </a:cubicBezTo>
                  <a:lnTo>
                    <a:pt x="620" y="10802"/>
                  </a:lnTo>
                  <a:cubicBezTo>
                    <a:pt x="654" y="11351"/>
                    <a:pt x="1118" y="11768"/>
                    <a:pt x="1661" y="11768"/>
                  </a:cubicBezTo>
                  <a:cubicBezTo>
                    <a:pt x="1683" y="11768"/>
                    <a:pt x="1705" y="11768"/>
                    <a:pt x="1727" y="11766"/>
                  </a:cubicBezTo>
                  <a:lnTo>
                    <a:pt x="4609" y="11588"/>
                  </a:lnTo>
                  <a:cubicBezTo>
                    <a:pt x="5180" y="11552"/>
                    <a:pt x="5621" y="11064"/>
                    <a:pt x="5585" y="10492"/>
                  </a:cubicBezTo>
                  <a:lnTo>
                    <a:pt x="4990" y="967"/>
                  </a:lnTo>
                  <a:cubicBezTo>
                    <a:pt x="4955" y="418"/>
                    <a:pt x="4503" y="1"/>
                    <a:pt x="3961" y="1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Google Shape;943;p43">
              <a:extLst>
                <a:ext uri="{FF2B5EF4-FFF2-40B4-BE49-F238E27FC236}">
                  <a16:creationId xmlns:a16="http://schemas.microsoft.com/office/drawing/2014/main" id="{695C2BF5-0A73-AECD-6FFD-6D6488928409}"/>
                </a:ext>
              </a:extLst>
            </p:cNvPr>
            <p:cNvSpPr/>
            <p:nvPr/>
          </p:nvSpPr>
          <p:spPr>
            <a:xfrm>
              <a:off x="7780855" y="1989174"/>
              <a:ext cx="174399" cy="173331"/>
            </a:xfrm>
            <a:custGeom>
              <a:avLst/>
              <a:gdLst/>
              <a:ahLst/>
              <a:cxnLst/>
              <a:rect l="l" t="t" r="r" b="b"/>
              <a:pathLst>
                <a:path w="5227" h="5195" extrusionOk="0">
                  <a:moveTo>
                    <a:pt x="4424" y="0"/>
                  </a:moveTo>
                  <a:cubicBezTo>
                    <a:pt x="4410" y="0"/>
                    <a:pt x="4396" y="1"/>
                    <a:pt x="4382" y="2"/>
                  </a:cubicBezTo>
                  <a:lnTo>
                    <a:pt x="536" y="240"/>
                  </a:lnTo>
                  <a:cubicBezTo>
                    <a:pt x="226" y="264"/>
                    <a:pt x="0" y="526"/>
                    <a:pt x="12" y="823"/>
                  </a:cubicBezTo>
                  <a:lnTo>
                    <a:pt x="250" y="4681"/>
                  </a:lnTo>
                  <a:cubicBezTo>
                    <a:pt x="273" y="4975"/>
                    <a:pt x="511" y="5195"/>
                    <a:pt x="801" y="5195"/>
                  </a:cubicBezTo>
                  <a:cubicBezTo>
                    <a:pt x="815" y="5195"/>
                    <a:pt x="830" y="5194"/>
                    <a:pt x="845" y="5193"/>
                  </a:cubicBezTo>
                  <a:lnTo>
                    <a:pt x="4691" y="4955"/>
                  </a:lnTo>
                  <a:cubicBezTo>
                    <a:pt x="5001" y="4943"/>
                    <a:pt x="5227" y="4681"/>
                    <a:pt x="5215" y="4371"/>
                  </a:cubicBezTo>
                  <a:lnTo>
                    <a:pt x="4977" y="514"/>
                  </a:lnTo>
                  <a:cubicBezTo>
                    <a:pt x="4954" y="230"/>
                    <a:pt x="4715" y="0"/>
                    <a:pt x="4424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Google Shape;944;p43">
              <a:extLst>
                <a:ext uri="{FF2B5EF4-FFF2-40B4-BE49-F238E27FC236}">
                  <a16:creationId xmlns:a16="http://schemas.microsoft.com/office/drawing/2014/main" id="{BEBC6993-937F-A1DA-E002-1BAACE97129B}"/>
                </a:ext>
              </a:extLst>
            </p:cNvPr>
            <p:cNvSpPr/>
            <p:nvPr/>
          </p:nvSpPr>
          <p:spPr>
            <a:xfrm>
              <a:off x="7794334" y="2210411"/>
              <a:ext cx="174833" cy="173698"/>
            </a:xfrm>
            <a:custGeom>
              <a:avLst/>
              <a:gdLst/>
              <a:ahLst/>
              <a:cxnLst/>
              <a:rect l="l" t="t" r="r" b="b"/>
              <a:pathLst>
                <a:path w="5240" h="5206" extrusionOk="0">
                  <a:moveTo>
                    <a:pt x="4437" y="1"/>
                  </a:moveTo>
                  <a:cubicBezTo>
                    <a:pt x="4423" y="1"/>
                    <a:pt x="4409" y="1"/>
                    <a:pt x="4394" y="2"/>
                  </a:cubicBezTo>
                  <a:lnTo>
                    <a:pt x="537" y="241"/>
                  </a:lnTo>
                  <a:cubicBezTo>
                    <a:pt x="239" y="264"/>
                    <a:pt x="1" y="526"/>
                    <a:pt x="25" y="824"/>
                  </a:cubicBezTo>
                  <a:lnTo>
                    <a:pt x="263" y="4682"/>
                  </a:lnTo>
                  <a:cubicBezTo>
                    <a:pt x="286" y="4983"/>
                    <a:pt x="524" y="5206"/>
                    <a:pt x="823" y="5206"/>
                  </a:cubicBezTo>
                  <a:cubicBezTo>
                    <a:pt x="831" y="5206"/>
                    <a:pt x="838" y="5206"/>
                    <a:pt x="846" y="5205"/>
                  </a:cubicBezTo>
                  <a:lnTo>
                    <a:pt x="4704" y="4967"/>
                  </a:lnTo>
                  <a:cubicBezTo>
                    <a:pt x="5013" y="4944"/>
                    <a:pt x="5240" y="4682"/>
                    <a:pt x="5216" y="4372"/>
                  </a:cubicBezTo>
                  <a:lnTo>
                    <a:pt x="4978" y="526"/>
                  </a:lnTo>
                  <a:cubicBezTo>
                    <a:pt x="4966" y="231"/>
                    <a:pt x="4727" y="1"/>
                    <a:pt x="4437" y="1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Google Shape;945;p43">
              <a:extLst>
                <a:ext uri="{FF2B5EF4-FFF2-40B4-BE49-F238E27FC236}">
                  <a16:creationId xmlns:a16="http://schemas.microsoft.com/office/drawing/2014/main" id="{300D042E-F8D8-F864-C551-E91998FC2BDC}"/>
                </a:ext>
              </a:extLst>
            </p:cNvPr>
            <p:cNvSpPr/>
            <p:nvPr/>
          </p:nvSpPr>
          <p:spPr>
            <a:xfrm>
              <a:off x="7808247" y="2431714"/>
              <a:ext cx="174833" cy="173665"/>
            </a:xfrm>
            <a:custGeom>
              <a:avLst/>
              <a:gdLst/>
              <a:ahLst/>
              <a:cxnLst/>
              <a:rect l="l" t="t" r="r" b="b"/>
              <a:pathLst>
                <a:path w="5240" h="5205" extrusionOk="0">
                  <a:moveTo>
                    <a:pt x="4416" y="1"/>
                  </a:moveTo>
                  <a:cubicBezTo>
                    <a:pt x="4409" y="1"/>
                    <a:pt x="4401" y="1"/>
                    <a:pt x="4394" y="1"/>
                  </a:cubicBezTo>
                  <a:lnTo>
                    <a:pt x="536" y="239"/>
                  </a:lnTo>
                  <a:cubicBezTo>
                    <a:pt x="227" y="263"/>
                    <a:pt x="1" y="525"/>
                    <a:pt x="12" y="835"/>
                  </a:cubicBezTo>
                  <a:lnTo>
                    <a:pt x="251" y="4680"/>
                  </a:lnTo>
                  <a:cubicBezTo>
                    <a:pt x="274" y="4982"/>
                    <a:pt x="523" y="5205"/>
                    <a:pt x="823" y="5205"/>
                  </a:cubicBezTo>
                  <a:cubicBezTo>
                    <a:pt x="830" y="5205"/>
                    <a:pt x="838" y="5205"/>
                    <a:pt x="846" y="5204"/>
                  </a:cubicBezTo>
                  <a:lnTo>
                    <a:pt x="4692" y="4966"/>
                  </a:lnTo>
                  <a:cubicBezTo>
                    <a:pt x="5001" y="4942"/>
                    <a:pt x="5239" y="4680"/>
                    <a:pt x="5215" y="4383"/>
                  </a:cubicBezTo>
                  <a:lnTo>
                    <a:pt x="4977" y="525"/>
                  </a:lnTo>
                  <a:cubicBezTo>
                    <a:pt x="4954" y="223"/>
                    <a:pt x="4705" y="1"/>
                    <a:pt x="4416" y="1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Google Shape;946;p43">
              <a:extLst>
                <a:ext uri="{FF2B5EF4-FFF2-40B4-BE49-F238E27FC236}">
                  <a16:creationId xmlns:a16="http://schemas.microsoft.com/office/drawing/2014/main" id="{E78B4445-40DE-F9BB-4B57-743290CAB28C}"/>
                </a:ext>
              </a:extLst>
            </p:cNvPr>
            <p:cNvSpPr/>
            <p:nvPr/>
          </p:nvSpPr>
          <p:spPr>
            <a:xfrm>
              <a:off x="6800052" y="1292065"/>
              <a:ext cx="1175883" cy="415961"/>
            </a:xfrm>
            <a:custGeom>
              <a:avLst/>
              <a:gdLst/>
              <a:ahLst/>
              <a:cxnLst/>
              <a:rect l="l" t="t" r="r" b="b"/>
              <a:pathLst>
                <a:path w="35243" h="12467" extrusionOk="0">
                  <a:moveTo>
                    <a:pt x="34624" y="0"/>
                  </a:moveTo>
                  <a:lnTo>
                    <a:pt x="0" y="2048"/>
                  </a:lnTo>
                  <a:lnTo>
                    <a:pt x="608" y="12466"/>
                  </a:lnTo>
                  <a:lnTo>
                    <a:pt x="35243" y="10418"/>
                  </a:lnTo>
                  <a:lnTo>
                    <a:pt x="34624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Google Shape;947;p43">
              <a:extLst>
                <a:ext uri="{FF2B5EF4-FFF2-40B4-BE49-F238E27FC236}">
                  <a16:creationId xmlns:a16="http://schemas.microsoft.com/office/drawing/2014/main" id="{2518989F-36CF-FC4C-D4C9-874D48FBE510}"/>
                </a:ext>
              </a:extLst>
            </p:cNvPr>
            <p:cNvSpPr/>
            <p:nvPr/>
          </p:nvSpPr>
          <p:spPr>
            <a:xfrm>
              <a:off x="6782569" y="1262204"/>
              <a:ext cx="1210449" cy="476052"/>
            </a:xfrm>
            <a:custGeom>
              <a:avLst/>
              <a:gdLst/>
              <a:ahLst/>
              <a:cxnLst/>
              <a:rect l="l" t="t" r="r" b="b"/>
              <a:pathLst>
                <a:path w="36279" h="14268" extrusionOk="0">
                  <a:moveTo>
                    <a:pt x="33225" y="1524"/>
                  </a:moveTo>
                  <a:cubicBezTo>
                    <a:pt x="33792" y="1524"/>
                    <a:pt x="34268" y="1965"/>
                    <a:pt x="34303" y="2538"/>
                  </a:cubicBezTo>
                  <a:lnTo>
                    <a:pt x="34731" y="9801"/>
                  </a:lnTo>
                  <a:cubicBezTo>
                    <a:pt x="34767" y="10396"/>
                    <a:pt x="34314" y="10908"/>
                    <a:pt x="33707" y="10944"/>
                  </a:cubicBezTo>
                  <a:lnTo>
                    <a:pt x="3120" y="12754"/>
                  </a:lnTo>
                  <a:cubicBezTo>
                    <a:pt x="3105" y="12754"/>
                    <a:pt x="3090" y="12755"/>
                    <a:pt x="3075" y="12755"/>
                  </a:cubicBezTo>
                  <a:cubicBezTo>
                    <a:pt x="2499" y="12755"/>
                    <a:pt x="2012" y="12310"/>
                    <a:pt x="1977" y="11730"/>
                  </a:cubicBezTo>
                  <a:lnTo>
                    <a:pt x="1548" y="4467"/>
                  </a:lnTo>
                  <a:cubicBezTo>
                    <a:pt x="1513" y="3872"/>
                    <a:pt x="1965" y="3360"/>
                    <a:pt x="2572" y="3324"/>
                  </a:cubicBezTo>
                  <a:lnTo>
                    <a:pt x="33160" y="1526"/>
                  </a:lnTo>
                  <a:cubicBezTo>
                    <a:pt x="33182" y="1525"/>
                    <a:pt x="33204" y="1524"/>
                    <a:pt x="33225" y="1524"/>
                  </a:cubicBezTo>
                  <a:close/>
                  <a:moveTo>
                    <a:pt x="34569" y="0"/>
                  </a:moveTo>
                  <a:cubicBezTo>
                    <a:pt x="34548" y="0"/>
                    <a:pt x="34526" y="1"/>
                    <a:pt x="34505" y="2"/>
                  </a:cubicBezTo>
                  <a:lnTo>
                    <a:pt x="1048" y="1979"/>
                  </a:lnTo>
                  <a:cubicBezTo>
                    <a:pt x="453" y="2014"/>
                    <a:pt x="1" y="2526"/>
                    <a:pt x="36" y="3122"/>
                  </a:cubicBezTo>
                  <a:lnTo>
                    <a:pt x="632" y="13254"/>
                  </a:lnTo>
                  <a:cubicBezTo>
                    <a:pt x="666" y="13827"/>
                    <a:pt x="1142" y="14268"/>
                    <a:pt x="1709" y="14268"/>
                  </a:cubicBezTo>
                  <a:cubicBezTo>
                    <a:pt x="1731" y="14268"/>
                    <a:pt x="1753" y="14267"/>
                    <a:pt x="1775" y="14266"/>
                  </a:cubicBezTo>
                  <a:lnTo>
                    <a:pt x="35231" y="12290"/>
                  </a:lnTo>
                  <a:cubicBezTo>
                    <a:pt x="35827" y="12254"/>
                    <a:pt x="36279" y="11742"/>
                    <a:pt x="36243" y="11147"/>
                  </a:cubicBezTo>
                  <a:lnTo>
                    <a:pt x="35648" y="1026"/>
                  </a:lnTo>
                  <a:cubicBezTo>
                    <a:pt x="35613" y="452"/>
                    <a:pt x="35137" y="0"/>
                    <a:pt x="34569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Google Shape;948;p43">
              <a:extLst>
                <a:ext uri="{FF2B5EF4-FFF2-40B4-BE49-F238E27FC236}">
                  <a16:creationId xmlns:a16="http://schemas.microsoft.com/office/drawing/2014/main" id="{0DA1670A-2E2A-CD34-4BB2-90B40F41B2B1}"/>
                </a:ext>
              </a:extLst>
            </p:cNvPr>
            <p:cNvSpPr/>
            <p:nvPr/>
          </p:nvSpPr>
          <p:spPr>
            <a:xfrm>
              <a:off x="7020922" y="1453747"/>
              <a:ext cx="149775" cy="147807"/>
            </a:xfrm>
            <a:custGeom>
              <a:avLst/>
              <a:gdLst/>
              <a:ahLst/>
              <a:cxnLst/>
              <a:rect l="l" t="t" r="r" b="b"/>
              <a:pathLst>
                <a:path w="4489" h="4430" extrusionOk="0">
                  <a:moveTo>
                    <a:pt x="3394" y="893"/>
                  </a:moveTo>
                  <a:lnTo>
                    <a:pt x="3441" y="1691"/>
                  </a:lnTo>
                  <a:lnTo>
                    <a:pt x="941" y="1846"/>
                  </a:lnTo>
                  <a:lnTo>
                    <a:pt x="893" y="1036"/>
                  </a:lnTo>
                  <a:lnTo>
                    <a:pt x="3394" y="893"/>
                  </a:lnTo>
                  <a:close/>
                  <a:moveTo>
                    <a:pt x="3382" y="0"/>
                  </a:moveTo>
                  <a:lnTo>
                    <a:pt x="798" y="155"/>
                  </a:lnTo>
                  <a:lnTo>
                    <a:pt x="846" y="1012"/>
                  </a:lnTo>
                  <a:lnTo>
                    <a:pt x="0" y="1048"/>
                  </a:lnTo>
                  <a:lnTo>
                    <a:pt x="155" y="3631"/>
                  </a:lnTo>
                  <a:lnTo>
                    <a:pt x="1000" y="3584"/>
                  </a:lnTo>
                  <a:lnTo>
                    <a:pt x="1060" y="4429"/>
                  </a:lnTo>
                  <a:lnTo>
                    <a:pt x="4489" y="4215"/>
                  </a:lnTo>
                  <a:lnTo>
                    <a:pt x="4429" y="3322"/>
                  </a:lnTo>
                  <a:lnTo>
                    <a:pt x="1048" y="3536"/>
                  </a:lnTo>
                  <a:lnTo>
                    <a:pt x="1000" y="2739"/>
                  </a:lnTo>
                  <a:lnTo>
                    <a:pt x="4382" y="2524"/>
                  </a:lnTo>
                  <a:lnTo>
                    <a:pt x="4275" y="798"/>
                  </a:lnTo>
                  <a:lnTo>
                    <a:pt x="3429" y="845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rgbClr val="340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Google Shape;949;p43">
              <a:extLst>
                <a:ext uri="{FF2B5EF4-FFF2-40B4-BE49-F238E27FC236}">
                  <a16:creationId xmlns:a16="http://schemas.microsoft.com/office/drawing/2014/main" id="{7C873F58-95E2-F8C0-72E4-BCBDEF492CBF}"/>
                </a:ext>
              </a:extLst>
            </p:cNvPr>
            <p:cNvSpPr/>
            <p:nvPr/>
          </p:nvSpPr>
          <p:spPr>
            <a:xfrm>
              <a:off x="7190545" y="1469629"/>
              <a:ext cx="147807" cy="95357"/>
            </a:xfrm>
            <a:custGeom>
              <a:avLst/>
              <a:gdLst/>
              <a:ahLst/>
              <a:cxnLst/>
              <a:rect l="l" t="t" r="r" b="b"/>
              <a:pathLst>
                <a:path w="4430" h="2858" extrusionOk="0">
                  <a:moveTo>
                    <a:pt x="4275" y="0"/>
                  </a:moveTo>
                  <a:lnTo>
                    <a:pt x="0" y="262"/>
                  </a:lnTo>
                  <a:lnTo>
                    <a:pt x="48" y="1155"/>
                  </a:lnTo>
                  <a:lnTo>
                    <a:pt x="4322" y="893"/>
                  </a:lnTo>
                  <a:lnTo>
                    <a:pt x="4275" y="0"/>
                  </a:lnTo>
                  <a:close/>
                  <a:moveTo>
                    <a:pt x="4382" y="1691"/>
                  </a:moveTo>
                  <a:lnTo>
                    <a:pt x="96" y="1965"/>
                  </a:lnTo>
                  <a:lnTo>
                    <a:pt x="155" y="2858"/>
                  </a:lnTo>
                  <a:lnTo>
                    <a:pt x="4429" y="2584"/>
                  </a:lnTo>
                  <a:lnTo>
                    <a:pt x="4382" y="1691"/>
                  </a:lnTo>
                  <a:close/>
                </a:path>
              </a:pathLst>
            </a:custGeom>
            <a:solidFill>
              <a:srgbClr val="340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Google Shape;950;p43">
              <a:extLst>
                <a:ext uri="{FF2B5EF4-FFF2-40B4-BE49-F238E27FC236}">
                  <a16:creationId xmlns:a16="http://schemas.microsoft.com/office/drawing/2014/main" id="{157E88B2-1E68-3A5F-CEE5-8685CE9BCB72}"/>
                </a:ext>
              </a:extLst>
            </p:cNvPr>
            <p:cNvSpPr/>
            <p:nvPr/>
          </p:nvSpPr>
          <p:spPr>
            <a:xfrm>
              <a:off x="7357765" y="1430693"/>
              <a:ext cx="152178" cy="151777"/>
            </a:xfrm>
            <a:custGeom>
              <a:avLst/>
              <a:gdLst/>
              <a:ahLst/>
              <a:cxnLst/>
              <a:rect l="l" t="t" r="r" b="b"/>
              <a:pathLst>
                <a:path w="4561" h="4549" extrusionOk="0">
                  <a:moveTo>
                    <a:pt x="4299" y="1"/>
                  </a:moveTo>
                  <a:lnTo>
                    <a:pt x="3406" y="60"/>
                  </a:lnTo>
                  <a:lnTo>
                    <a:pt x="3454" y="905"/>
                  </a:lnTo>
                  <a:lnTo>
                    <a:pt x="2644" y="953"/>
                  </a:lnTo>
                  <a:lnTo>
                    <a:pt x="2596" y="108"/>
                  </a:lnTo>
                  <a:lnTo>
                    <a:pt x="1703" y="167"/>
                  </a:lnTo>
                  <a:lnTo>
                    <a:pt x="1751" y="1013"/>
                  </a:lnTo>
                  <a:lnTo>
                    <a:pt x="941" y="1060"/>
                  </a:lnTo>
                  <a:lnTo>
                    <a:pt x="894" y="215"/>
                  </a:lnTo>
                  <a:lnTo>
                    <a:pt x="1" y="274"/>
                  </a:lnTo>
                  <a:lnTo>
                    <a:pt x="263" y="4549"/>
                  </a:lnTo>
                  <a:lnTo>
                    <a:pt x="1156" y="4489"/>
                  </a:lnTo>
                  <a:lnTo>
                    <a:pt x="1013" y="1953"/>
                  </a:lnTo>
                  <a:lnTo>
                    <a:pt x="1811" y="1906"/>
                  </a:lnTo>
                  <a:lnTo>
                    <a:pt x="1965" y="4442"/>
                  </a:lnTo>
                  <a:lnTo>
                    <a:pt x="2858" y="4382"/>
                  </a:lnTo>
                  <a:lnTo>
                    <a:pt x="2704" y="1846"/>
                  </a:lnTo>
                  <a:lnTo>
                    <a:pt x="3513" y="1798"/>
                  </a:lnTo>
                  <a:lnTo>
                    <a:pt x="3668" y="4334"/>
                  </a:lnTo>
                  <a:lnTo>
                    <a:pt x="4561" y="4287"/>
                  </a:lnTo>
                  <a:lnTo>
                    <a:pt x="4299" y="1"/>
                  </a:lnTo>
                  <a:close/>
                </a:path>
              </a:pathLst>
            </a:custGeom>
            <a:solidFill>
              <a:srgbClr val="340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Google Shape;951;p43">
              <a:extLst>
                <a:ext uri="{FF2B5EF4-FFF2-40B4-BE49-F238E27FC236}">
                  <a16:creationId xmlns:a16="http://schemas.microsoft.com/office/drawing/2014/main" id="{3566EB37-8D9A-F9E1-593F-76A8F2397290}"/>
                </a:ext>
              </a:extLst>
            </p:cNvPr>
            <p:cNvSpPr/>
            <p:nvPr/>
          </p:nvSpPr>
          <p:spPr>
            <a:xfrm>
              <a:off x="7529390" y="1422352"/>
              <a:ext cx="148207" cy="148207"/>
            </a:xfrm>
            <a:custGeom>
              <a:avLst/>
              <a:gdLst/>
              <a:ahLst/>
              <a:cxnLst/>
              <a:rect l="l" t="t" r="r" b="b"/>
              <a:pathLst>
                <a:path w="4442" h="4442" extrusionOk="0">
                  <a:moveTo>
                    <a:pt x="3382" y="0"/>
                  </a:moveTo>
                  <a:lnTo>
                    <a:pt x="798" y="155"/>
                  </a:lnTo>
                  <a:lnTo>
                    <a:pt x="846" y="1001"/>
                  </a:lnTo>
                  <a:lnTo>
                    <a:pt x="0" y="1060"/>
                  </a:lnTo>
                  <a:lnTo>
                    <a:pt x="167" y="3644"/>
                  </a:lnTo>
                  <a:lnTo>
                    <a:pt x="1012" y="3596"/>
                  </a:lnTo>
                  <a:lnTo>
                    <a:pt x="1060" y="4442"/>
                  </a:lnTo>
                  <a:lnTo>
                    <a:pt x="3644" y="4275"/>
                  </a:lnTo>
                  <a:lnTo>
                    <a:pt x="3596" y="3429"/>
                  </a:lnTo>
                  <a:lnTo>
                    <a:pt x="4441" y="3382"/>
                  </a:lnTo>
                  <a:lnTo>
                    <a:pt x="4382" y="2489"/>
                  </a:lnTo>
                  <a:lnTo>
                    <a:pt x="3489" y="2548"/>
                  </a:lnTo>
                  <a:lnTo>
                    <a:pt x="3548" y="3394"/>
                  </a:lnTo>
                  <a:lnTo>
                    <a:pt x="1048" y="3537"/>
                  </a:lnTo>
                  <a:lnTo>
                    <a:pt x="893" y="1036"/>
                  </a:lnTo>
                  <a:lnTo>
                    <a:pt x="3382" y="893"/>
                  </a:lnTo>
                  <a:lnTo>
                    <a:pt x="3441" y="1739"/>
                  </a:lnTo>
                  <a:lnTo>
                    <a:pt x="4334" y="1679"/>
                  </a:lnTo>
                  <a:lnTo>
                    <a:pt x="4275" y="786"/>
                  </a:lnTo>
                  <a:lnTo>
                    <a:pt x="3429" y="846"/>
                  </a:lnTo>
                  <a:lnTo>
                    <a:pt x="3382" y="0"/>
                  </a:lnTo>
                  <a:close/>
                </a:path>
              </a:pathLst>
            </a:custGeom>
            <a:solidFill>
              <a:srgbClr val="340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Google Shape;952;p43">
              <a:extLst>
                <a:ext uri="{FF2B5EF4-FFF2-40B4-BE49-F238E27FC236}">
                  <a16:creationId xmlns:a16="http://schemas.microsoft.com/office/drawing/2014/main" id="{D8F6B61A-F690-2D38-B26E-7D7C686F56D2}"/>
                </a:ext>
              </a:extLst>
            </p:cNvPr>
            <p:cNvSpPr/>
            <p:nvPr/>
          </p:nvSpPr>
          <p:spPr>
            <a:xfrm>
              <a:off x="7697812" y="1378244"/>
              <a:ext cx="87416" cy="87049"/>
            </a:xfrm>
            <a:custGeom>
              <a:avLst/>
              <a:gdLst/>
              <a:ahLst/>
              <a:cxnLst/>
              <a:rect l="l" t="t" r="r" b="b"/>
              <a:pathLst>
                <a:path w="2620" h="2609" extrusionOk="0">
                  <a:moveTo>
                    <a:pt x="1965" y="1"/>
                  </a:moveTo>
                  <a:lnTo>
                    <a:pt x="453" y="96"/>
                  </a:lnTo>
                  <a:lnTo>
                    <a:pt x="489" y="584"/>
                  </a:lnTo>
                  <a:lnTo>
                    <a:pt x="1" y="620"/>
                  </a:lnTo>
                  <a:lnTo>
                    <a:pt x="24" y="1132"/>
                  </a:lnTo>
                  <a:lnTo>
                    <a:pt x="548" y="1096"/>
                  </a:lnTo>
                  <a:lnTo>
                    <a:pt x="513" y="608"/>
                  </a:lnTo>
                  <a:lnTo>
                    <a:pt x="1977" y="513"/>
                  </a:lnTo>
                  <a:lnTo>
                    <a:pt x="2001" y="989"/>
                  </a:lnTo>
                  <a:lnTo>
                    <a:pt x="1013" y="1049"/>
                  </a:lnTo>
                  <a:lnTo>
                    <a:pt x="1048" y="1537"/>
                  </a:lnTo>
                  <a:lnTo>
                    <a:pt x="548" y="1573"/>
                  </a:lnTo>
                  <a:lnTo>
                    <a:pt x="584" y="2061"/>
                  </a:lnTo>
                  <a:lnTo>
                    <a:pt x="84" y="2096"/>
                  </a:lnTo>
                  <a:lnTo>
                    <a:pt x="132" y="2608"/>
                  </a:lnTo>
                  <a:lnTo>
                    <a:pt x="2620" y="2465"/>
                  </a:lnTo>
                  <a:lnTo>
                    <a:pt x="2584" y="1942"/>
                  </a:lnTo>
                  <a:lnTo>
                    <a:pt x="1096" y="2037"/>
                  </a:lnTo>
                  <a:lnTo>
                    <a:pt x="1072" y="1561"/>
                  </a:lnTo>
                  <a:lnTo>
                    <a:pt x="2060" y="1501"/>
                  </a:lnTo>
                  <a:lnTo>
                    <a:pt x="2025" y="1013"/>
                  </a:lnTo>
                  <a:lnTo>
                    <a:pt x="2525" y="977"/>
                  </a:lnTo>
                  <a:lnTo>
                    <a:pt x="2489" y="465"/>
                  </a:lnTo>
                  <a:lnTo>
                    <a:pt x="1989" y="489"/>
                  </a:lnTo>
                  <a:lnTo>
                    <a:pt x="1965" y="1"/>
                  </a:lnTo>
                  <a:close/>
                </a:path>
              </a:pathLst>
            </a:custGeom>
            <a:solidFill>
              <a:srgbClr val="340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Google Shape;953;p43">
              <a:extLst>
                <a:ext uri="{FF2B5EF4-FFF2-40B4-BE49-F238E27FC236}">
                  <a16:creationId xmlns:a16="http://schemas.microsoft.com/office/drawing/2014/main" id="{C6BDE649-616C-DFEB-84F5-DCFD0D362DA9}"/>
                </a:ext>
              </a:extLst>
            </p:cNvPr>
            <p:cNvSpPr/>
            <p:nvPr/>
          </p:nvSpPr>
          <p:spPr>
            <a:xfrm>
              <a:off x="6778599" y="1186801"/>
              <a:ext cx="1218023" cy="609812"/>
            </a:xfrm>
            <a:custGeom>
              <a:avLst/>
              <a:gdLst/>
              <a:ahLst/>
              <a:cxnLst/>
              <a:rect l="l" t="t" r="r" b="b"/>
              <a:pathLst>
                <a:path w="36506" h="18277" fill="none" extrusionOk="0">
                  <a:moveTo>
                    <a:pt x="35279" y="16288"/>
                  </a:moveTo>
                  <a:lnTo>
                    <a:pt x="2156" y="18240"/>
                  </a:lnTo>
                  <a:cubicBezTo>
                    <a:pt x="1453" y="18276"/>
                    <a:pt x="858" y="17740"/>
                    <a:pt x="822" y="17050"/>
                  </a:cubicBezTo>
                  <a:lnTo>
                    <a:pt x="72" y="4298"/>
                  </a:lnTo>
                  <a:cubicBezTo>
                    <a:pt x="1" y="3048"/>
                    <a:pt x="953" y="1977"/>
                    <a:pt x="2203" y="1905"/>
                  </a:cubicBezTo>
                  <a:lnTo>
                    <a:pt x="33326" y="83"/>
                  </a:lnTo>
                  <a:cubicBezTo>
                    <a:pt x="34576" y="0"/>
                    <a:pt x="35660" y="953"/>
                    <a:pt x="35731" y="2215"/>
                  </a:cubicBezTo>
                  <a:lnTo>
                    <a:pt x="36469" y="14954"/>
                  </a:lnTo>
                  <a:cubicBezTo>
                    <a:pt x="36505" y="15645"/>
                    <a:pt x="35981" y="16252"/>
                    <a:pt x="35279" y="16288"/>
                  </a:cubicBezTo>
                  <a:close/>
                </a:path>
              </a:pathLst>
            </a:custGeom>
            <a:noFill/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Google Shape;954;p43">
              <a:extLst>
                <a:ext uri="{FF2B5EF4-FFF2-40B4-BE49-F238E27FC236}">
                  <a16:creationId xmlns:a16="http://schemas.microsoft.com/office/drawing/2014/main" id="{ABE51F11-735E-0828-1246-4BAFA47A902A}"/>
                </a:ext>
              </a:extLst>
            </p:cNvPr>
            <p:cNvSpPr/>
            <p:nvPr/>
          </p:nvSpPr>
          <p:spPr>
            <a:xfrm>
              <a:off x="6949423" y="1821152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15" y="1"/>
                  </a:moveTo>
                  <a:cubicBezTo>
                    <a:pt x="5207" y="1"/>
                    <a:pt x="5199" y="1"/>
                    <a:pt x="5191" y="1"/>
                  </a:cubicBezTo>
                  <a:lnTo>
                    <a:pt x="643" y="287"/>
                  </a:lnTo>
                  <a:cubicBezTo>
                    <a:pt x="286" y="311"/>
                    <a:pt x="0" y="632"/>
                    <a:pt x="24" y="990"/>
                  </a:cubicBezTo>
                  <a:cubicBezTo>
                    <a:pt x="47" y="1344"/>
                    <a:pt x="333" y="1610"/>
                    <a:pt x="682" y="1610"/>
                  </a:cubicBezTo>
                  <a:cubicBezTo>
                    <a:pt x="697" y="1610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44" y="1299"/>
                    <a:pt x="5918" y="990"/>
                    <a:pt x="5894" y="620"/>
                  </a:cubicBezTo>
                  <a:cubicBezTo>
                    <a:pt x="5871" y="271"/>
                    <a:pt x="5573" y="1"/>
                    <a:pt x="5215" y="1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Google Shape;955;p43">
              <a:extLst>
                <a:ext uri="{FF2B5EF4-FFF2-40B4-BE49-F238E27FC236}">
                  <a16:creationId xmlns:a16="http://schemas.microsoft.com/office/drawing/2014/main" id="{1CD5A228-CD38-F170-9055-7D440CCE5F47}"/>
                </a:ext>
              </a:extLst>
            </p:cNvPr>
            <p:cNvSpPr/>
            <p:nvPr/>
          </p:nvSpPr>
          <p:spPr>
            <a:xfrm>
              <a:off x="7669219" y="1776645"/>
              <a:ext cx="197454" cy="53751"/>
            </a:xfrm>
            <a:custGeom>
              <a:avLst/>
              <a:gdLst/>
              <a:ahLst/>
              <a:cxnLst/>
              <a:rect l="l" t="t" r="r" b="b"/>
              <a:pathLst>
                <a:path w="5918" h="1611" extrusionOk="0">
                  <a:moveTo>
                    <a:pt x="5233" y="0"/>
                  </a:moveTo>
                  <a:cubicBezTo>
                    <a:pt x="5219" y="0"/>
                    <a:pt x="5205" y="1"/>
                    <a:pt x="5191" y="2"/>
                  </a:cubicBezTo>
                  <a:lnTo>
                    <a:pt x="643" y="288"/>
                  </a:lnTo>
                  <a:cubicBezTo>
                    <a:pt x="274" y="311"/>
                    <a:pt x="0" y="621"/>
                    <a:pt x="24" y="990"/>
                  </a:cubicBezTo>
                  <a:cubicBezTo>
                    <a:pt x="47" y="1333"/>
                    <a:pt x="334" y="1611"/>
                    <a:pt x="684" y="1611"/>
                  </a:cubicBezTo>
                  <a:cubicBezTo>
                    <a:pt x="698" y="1611"/>
                    <a:pt x="712" y="1610"/>
                    <a:pt x="727" y="1609"/>
                  </a:cubicBezTo>
                  <a:lnTo>
                    <a:pt x="5275" y="1323"/>
                  </a:lnTo>
                  <a:cubicBezTo>
                    <a:pt x="5632" y="1300"/>
                    <a:pt x="5918" y="990"/>
                    <a:pt x="5894" y="621"/>
                  </a:cubicBezTo>
                  <a:cubicBezTo>
                    <a:pt x="5871" y="278"/>
                    <a:pt x="5573" y="0"/>
                    <a:pt x="5233" y="0"/>
                  </a:cubicBezTo>
                  <a:close/>
                </a:path>
              </a:pathLst>
            </a:custGeom>
            <a:solidFill>
              <a:srgbClr val="F8F3DE"/>
            </a:solidFill>
            <a:ln w="62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28B79527-B518-7314-8292-5E0BB5827917}"/>
              </a:ext>
            </a:extLst>
          </p:cNvPr>
          <p:cNvSpPr/>
          <p:nvPr/>
        </p:nvSpPr>
        <p:spPr>
          <a:xfrm>
            <a:off x="6323622" y="319380"/>
            <a:ext cx="460579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dash"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44546A"/>
                  </a:fgClr>
                  <a:bgClr>
                    <a:srgbClr val="44546A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PHIẾU HỌC TẬP KWL</a:t>
            </a:r>
          </a:p>
        </p:txBody>
      </p:sp>
      <p:graphicFrame>
        <p:nvGraphicFramePr>
          <p:cNvPr id="8" name="Table 4">
            <a:extLst>
              <a:ext uri="{FF2B5EF4-FFF2-40B4-BE49-F238E27FC236}">
                <a16:creationId xmlns:a16="http://schemas.microsoft.com/office/drawing/2014/main" id="{2A38E06B-A106-42C0-1442-96F28020AD70}"/>
              </a:ext>
            </a:extLst>
          </p:cNvPr>
          <p:cNvGraphicFramePr>
            <a:graphicFrameLocks noGrp="1"/>
          </p:cNvGraphicFramePr>
          <p:nvPr/>
        </p:nvGraphicFramePr>
        <p:xfrm>
          <a:off x="1049662" y="1485953"/>
          <a:ext cx="9892800" cy="5181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3297600">
                  <a:extLst>
                    <a:ext uri="{9D8B030D-6E8A-4147-A177-3AD203B41FA5}">
                      <a16:colId xmlns:a16="http://schemas.microsoft.com/office/drawing/2014/main" val="3457929311"/>
                    </a:ext>
                  </a:extLst>
                </a:gridCol>
                <a:gridCol w="3297600">
                  <a:extLst>
                    <a:ext uri="{9D8B030D-6E8A-4147-A177-3AD203B41FA5}">
                      <a16:colId xmlns:a16="http://schemas.microsoft.com/office/drawing/2014/main" val="3032475900"/>
                    </a:ext>
                  </a:extLst>
                </a:gridCol>
                <a:gridCol w="3297600">
                  <a:extLst>
                    <a:ext uri="{9D8B030D-6E8A-4147-A177-3AD203B41FA5}">
                      <a16:colId xmlns:a16="http://schemas.microsoft.com/office/drawing/2014/main" val="1229654088"/>
                    </a:ext>
                  </a:extLst>
                </a:gridCol>
              </a:tblGrid>
              <a:tr h="580893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  <a:p>
                      <a:pPr algn="ctr"/>
                      <a:r>
                        <a:rPr lang="en-US" sz="2400" b="1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(Điều đã biết)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W</a:t>
                      </a:r>
                    </a:p>
                    <a:p>
                      <a:pPr algn="ctr"/>
                      <a:r>
                        <a:rPr lang="en-US" sz="2400" b="1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(Điều muốn biết)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L</a:t>
                      </a:r>
                    </a:p>
                    <a:p>
                      <a:pPr algn="ctr"/>
                      <a:r>
                        <a:rPr lang="en-US" sz="2400" b="1">
                          <a:latin typeface="Segoe UI Black" panose="020B0A02040204020203" pitchFamily="34" charset="0"/>
                          <a:ea typeface="Segoe UI Black" panose="020B0A02040204020203" pitchFamily="34" charset="0"/>
                          <a:cs typeface="Times New Roman" panose="02020603050405020304" pitchFamily="18" charset="0"/>
                        </a:rPr>
                        <a:t>(Điều học được)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2256"/>
                  </a:ext>
                </a:extLst>
              </a:tr>
              <a:tr h="3105369"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7780088"/>
                  </a:ext>
                </a:extLst>
              </a:tr>
            </a:tbl>
          </a:graphicData>
        </a:graphic>
      </p:graphicFrame>
      <p:grpSp>
        <p:nvGrpSpPr>
          <p:cNvPr id="4" name="Google Shape;559;p35">
            <a:extLst>
              <a:ext uri="{FF2B5EF4-FFF2-40B4-BE49-F238E27FC236}">
                <a16:creationId xmlns:a16="http://schemas.microsoft.com/office/drawing/2014/main" id="{D652DFB9-FA46-29D0-8957-0041E9638B59}"/>
              </a:ext>
            </a:extLst>
          </p:cNvPr>
          <p:cNvGrpSpPr/>
          <p:nvPr/>
        </p:nvGrpSpPr>
        <p:grpSpPr>
          <a:xfrm rot="20702022">
            <a:off x="229568" y="4925729"/>
            <a:ext cx="891286" cy="1797102"/>
            <a:chOff x="5455125" y="627200"/>
            <a:chExt cx="1020400" cy="1906200"/>
          </a:xfrm>
        </p:grpSpPr>
        <p:sp>
          <p:nvSpPr>
            <p:cNvPr id="7" name="Google Shape;560;p35">
              <a:extLst>
                <a:ext uri="{FF2B5EF4-FFF2-40B4-BE49-F238E27FC236}">
                  <a16:creationId xmlns:a16="http://schemas.microsoft.com/office/drawing/2014/main" id="{B490EC0D-ABEE-5B59-C6E8-8C77A89A02BE}"/>
                </a:ext>
              </a:extLst>
            </p:cNvPr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2F574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561;p35">
              <a:extLst>
                <a:ext uri="{FF2B5EF4-FFF2-40B4-BE49-F238E27FC236}">
                  <a16:creationId xmlns:a16="http://schemas.microsoft.com/office/drawing/2014/main" id="{212F5782-1CFE-7696-1DB2-1750A8B06478}"/>
                </a:ext>
              </a:extLst>
            </p:cNvPr>
            <p:cNvSpPr/>
            <p:nvPr/>
          </p:nvSpPr>
          <p:spPr>
            <a:xfrm>
              <a:off x="5455125" y="1294250"/>
              <a:ext cx="942700" cy="1239150"/>
            </a:xfrm>
            <a:custGeom>
              <a:avLst/>
              <a:gdLst/>
              <a:ahLst/>
              <a:cxnLst/>
              <a:rect l="l" t="t" r="r" b="b"/>
              <a:pathLst>
                <a:path w="37708" h="49566" extrusionOk="0">
                  <a:moveTo>
                    <a:pt x="18860" y="0"/>
                  </a:moveTo>
                  <a:cubicBezTo>
                    <a:pt x="8442" y="0"/>
                    <a:pt x="1" y="4024"/>
                    <a:pt x="1" y="9001"/>
                  </a:cubicBezTo>
                  <a:lnTo>
                    <a:pt x="1" y="40565"/>
                  </a:lnTo>
                  <a:cubicBezTo>
                    <a:pt x="1" y="45529"/>
                    <a:pt x="8442" y="49566"/>
                    <a:pt x="18860" y="49566"/>
                  </a:cubicBezTo>
                  <a:cubicBezTo>
                    <a:pt x="29266" y="49566"/>
                    <a:pt x="37708" y="45529"/>
                    <a:pt x="37708" y="40565"/>
                  </a:cubicBezTo>
                  <a:lnTo>
                    <a:pt x="37708" y="9001"/>
                  </a:lnTo>
                  <a:cubicBezTo>
                    <a:pt x="37708" y="4024"/>
                    <a:pt x="29266" y="0"/>
                    <a:pt x="18860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85725" dir="294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562;p35">
              <a:extLst>
                <a:ext uri="{FF2B5EF4-FFF2-40B4-BE49-F238E27FC236}">
                  <a16:creationId xmlns:a16="http://schemas.microsoft.com/office/drawing/2014/main" id="{77BD0D3C-F6BB-8C16-C39E-5653765D86C5}"/>
                </a:ext>
              </a:extLst>
            </p:cNvPr>
            <p:cNvSpPr/>
            <p:nvPr/>
          </p:nvSpPr>
          <p:spPr>
            <a:xfrm>
              <a:off x="5570025" y="1349000"/>
              <a:ext cx="712900" cy="340250"/>
            </a:xfrm>
            <a:custGeom>
              <a:avLst/>
              <a:gdLst/>
              <a:ahLst/>
              <a:cxnLst/>
              <a:rect l="l" t="t" r="r" b="b"/>
              <a:pathLst>
                <a:path w="28516" h="13610" extrusionOk="0">
                  <a:moveTo>
                    <a:pt x="14264" y="1"/>
                  </a:moveTo>
                  <a:cubicBezTo>
                    <a:pt x="6382" y="1"/>
                    <a:pt x="1" y="3049"/>
                    <a:pt x="1" y="6811"/>
                  </a:cubicBezTo>
                  <a:cubicBezTo>
                    <a:pt x="1" y="10562"/>
                    <a:pt x="6382" y="13610"/>
                    <a:pt x="14264" y="13610"/>
                  </a:cubicBezTo>
                  <a:cubicBezTo>
                    <a:pt x="22134" y="13610"/>
                    <a:pt x="28516" y="10562"/>
                    <a:pt x="28516" y="6811"/>
                  </a:cubicBezTo>
                  <a:cubicBezTo>
                    <a:pt x="28516" y="3049"/>
                    <a:pt x="22134" y="1"/>
                    <a:pt x="14264" y="1"/>
                  </a:cubicBezTo>
                  <a:close/>
                </a:path>
              </a:pathLst>
            </a:custGeom>
            <a:solidFill>
              <a:srgbClr val="ECB8C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563;p35">
              <a:extLst>
                <a:ext uri="{FF2B5EF4-FFF2-40B4-BE49-F238E27FC236}">
                  <a16:creationId xmlns:a16="http://schemas.microsoft.com/office/drawing/2014/main" id="{8251C9D1-D017-E8E3-7C71-27932255A968}"/>
                </a:ext>
              </a:extLst>
            </p:cNvPr>
            <p:cNvSpPr/>
            <p:nvPr/>
          </p:nvSpPr>
          <p:spPr>
            <a:xfrm>
              <a:off x="5886125" y="627200"/>
              <a:ext cx="589400" cy="1062050"/>
            </a:xfrm>
            <a:custGeom>
              <a:avLst/>
              <a:gdLst/>
              <a:ahLst/>
              <a:cxnLst/>
              <a:rect l="l" t="t" r="r" b="b"/>
              <a:pathLst>
                <a:path w="23576" h="42482" extrusionOk="0">
                  <a:moveTo>
                    <a:pt x="11288" y="0"/>
                  </a:moveTo>
                  <a:lnTo>
                    <a:pt x="3597" y="28944"/>
                  </a:lnTo>
                  <a:lnTo>
                    <a:pt x="1" y="42446"/>
                  </a:lnTo>
                  <a:cubicBezTo>
                    <a:pt x="537" y="42470"/>
                    <a:pt x="1073" y="42482"/>
                    <a:pt x="1620" y="42482"/>
                  </a:cubicBezTo>
                  <a:cubicBezTo>
                    <a:pt x="6597" y="42482"/>
                    <a:pt x="10979" y="41267"/>
                    <a:pt x="13526" y="39422"/>
                  </a:cubicBezTo>
                  <a:cubicBezTo>
                    <a:pt x="13598" y="39326"/>
                    <a:pt x="13669" y="39219"/>
                    <a:pt x="13753" y="39124"/>
                  </a:cubicBezTo>
                  <a:lnTo>
                    <a:pt x="15241" y="33683"/>
                  </a:lnTo>
                  <a:lnTo>
                    <a:pt x="23575" y="3322"/>
                  </a:lnTo>
                  <a:lnTo>
                    <a:pt x="11288" y="0"/>
                  </a:lnTo>
                  <a:close/>
                </a:path>
              </a:pathLst>
            </a:custGeom>
            <a:solidFill>
              <a:srgbClr val="FFDB48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Google Shape;564;p35">
              <a:extLst>
                <a:ext uri="{FF2B5EF4-FFF2-40B4-BE49-F238E27FC236}">
                  <a16:creationId xmlns:a16="http://schemas.microsoft.com/office/drawing/2014/main" id="{241E3351-5C4C-B665-7B42-9149DD6D1249}"/>
                </a:ext>
              </a:extLst>
            </p:cNvPr>
            <p:cNvSpPr/>
            <p:nvPr/>
          </p:nvSpPr>
          <p:spPr>
            <a:xfrm>
              <a:off x="5832550" y="1021575"/>
              <a:ext cx="294725" cy="665800"/>
            </a:xfrm>
            <a:custGeom>
              <a:avLst/>
              <a:gdLst/>
              <a:ahLst/>
              <a:cxnLst/>
              <a:rect l="l" t="t" r="r" b="b"/>
              <a:pathLst>
                <a:path w="11789" h="26632" extrusionOk="0">
                  <a:moveTo>
                    <a:pt x="4787" y="1"/>
                  </a:moveTo>
                  <a:lnTo>
                    <a:pt x="1" y="26385"/>
                  </a:lnTo>
                  <a:cubicBezTo>
                    <a:pt x="965" y="26577"/>
                    <a:pt x="2430" y="26631"/>
                    <a:pt x="3777" y="26631"/>
                  </a:cubicBezTo>
                  <a:cubicBezTo>
                    <a:pt x="5524" y="26631"/>
                    <a:pt x="7073" y="26540"/>
                    <a:pt x="7073" y="26540"/>
                  </a:cubicBezTo>
                  <a:lnTo>
                    <a:pt x="11788" y="1620"/>
                  </a:lnTo>
                  <a:lnTo>
                    <a:pt x="4787" y="1"/>
                  </a:lnTo>
                  <a:close/>
                </a:path>
              </a:pathLst>
            </a:custGeom>
            <a:solidFill>
              <a:srgbClr val="F3FFEB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Google Shape;565;p35">
              <a:extLst>
                <a:ext uri="{FF2B5EF4-FFF2-40B4-BE49-F238E27FC236}">
                  <a16:creationId xmlns:a16="http://schemas.microsoft.com/office/drawing/2014/main" id="{8C866E2D-8D92-6309-9464-1DA83C5B4F95}"/>
                </a:ext>
              </a:extLst>
            </p:cNvPr>
            <p:cNvSpPr/>
            <p:nvPr/>
          </p:nvSpPr>
          <p:spPr>
            <a:xfrm>
              <a:off x="5906375" y="819425"/>
              <a:ext cx="276250" cy="430775"/>
            </a:xfrm>
            <a:custGeom>
              <a:avLst/>
              <a:gdLst/>
              <a:ahLst/>
              <a:cxnLst/>
              <a:rect l="l" t="t" r="r" b="b"/>
              <a:pathLst>
                <a:path w="11050" h="17231" extrusionOk="0">
                  <a:moveTo>
                    <a:pt x="5914" y="0"/>
                  </a:moveTo>
                  <a:cubicBezTo>
                    <a:pt x="2619" y="0"/>
                    <a:pt x="2412" y="2532"/>
                    <a:pt x="2215" y="3003"/>
                  </a:cubicBezTo>
                  <a:cubicBezTo>
                    <a:pt x="1989" y="3515"/>
                    <a:pt x="1" y="14135"/>
                    <a:pt x="1" y="14135"/>
                  </a:cubicBezTo>
                  <a:cubicBezTo>
                    <a:pt x="1" y="14135"/>
                    <a:pt x="882" y="16707"/>
                    <a:pt x="3977" y="17148"/>
                  </a:cubicBezTo>
                  <a:cubicBezTo>
                    <a:pt x="4372" y="17205"/>
                    <a:pt x="4734" y="17230"/>
                    <a:pt x="5066" y="17230"/>
                  </a:cubicBezTo>
                  <a:cubicBezTo>
                    <a:pt x="7337" y="17230"/>
                    <a:pt x="8180" y="16052"/>
                    <a:pt x="8180" y="16052"/>
                  </a:cubicBezTo>
                  <a:lnTo>
                    <a:pt x="10538" y="5075"/>
                  </a:lnTo>
                  <a:cubicBezTo>
                    <a:pt x="10538" y="5075"/>
                    <a:pt x="11050" y="574"/>
                    <a:pt x="6859" y="62"/>
                  </a:cubicBezTo>
                  <a:cubicBezTo>
                    <a:pt x="6519" y="20"/>
                    <a:pt x="6204" y="0"/>
                    <a:pt x="5914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Google Shape;566;p35">
              <a:extLst>
                <a:ext uri="{FF2B5EF4-FFF2-40B4-BE49-F238E27FC236}">
                  <a16:creationId xmlns:a16="http://schemas.microsoft.com/office/drawing/2014/main" id="{19C3136F-6E02-8757-ADE6-BA9D7F050B8D}"/>
                </a:ext>
              </a:extLst>
            </p:cNvPr>
            <p:cNvSpPr/>
            <p:nvPr/>
          </p:nvSpPr>
          <p:spPr>
            <a:xfrm>
              <a:off x="6129200" y="1025075"/>
              <a:ext cx="88550" cy="323125"/>
            </a:xfrm>
            <a:custGeom>
              <a:avLst/>
              <a:gdLst/>
              <a:ahLst/>
              <a:cxnLst/>
              <a:rect l="l" t="t" r="r" b="b"/>
              <a:pathLst>
                <a:path w="3542" h="12925" extrusionOk="0">
                  <a:moveTo>
                    <a:pt x="922" y="1"/>
                  </a:moveTo>
                  <a:cubicBezTo>
                    <a:pt x="854" y="1"/>
                    <a:pt x="815" y="4"/>
                    <a:pt x="815" y="4"/>
                  </a:cubicBezTo>
                  <a:lnTo>
                    <a:pt x="148" y="3397"/>
                  </a:lnTo>
                  <a:cubicBezTo>
                    <a:pt x="148" y="3397"/>
                    <a:pt x="1327" y="3397"/>
                    <a:pt x="1553" y="4207"/>
                  </a:cubicBezTo>
                  <a:cubicBezTo>
                    <a:pt x="1779" y="5028"/>
                    <a:pt x="1256" y="7017"/>
                    <a:pt x="589" y="9957"/>
                  </a:cubicBezTo>
                  <a:cubicBezTo>
                    <a:pt x="0" y="12563"/>
                    <a:pt x="738" y="12925"/>
                    <a:pt x="1476" y="12925"/>
                  </a:cubicBezTo>
                  <a:cubicBezTo>
                    <a:pt x="1574" y="12925"/>
                    <a:pt x="1672" y="12919"/>
                    <a:pt x="1768" y="12910"/>
                  </a:cubicBezTo>
                  <a:cubicBezTo>
                    <a:pt x="2577" y="12839"/>
                    <a:pt x="3542" y="6124"/>
                    <a:pt x="3542" y="2957"/>
                  </a:cubicBezTo>
                  <a:cubicBezTo>
                    <a:pt x="3542" y="167"/>
                    <a:pt x="1426" y="1"/>
                    <a:pt x="922" y="1"/>
                  </a:cubicBez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Google Shape;567;p35">
              <a:extLst>
                <a:ext uri="{FF2B5EF4-FFF2-40B4-BE49-F238E27FC236}">
                  <a16:creationId xmlns:a16="http://schemas.microsoft.com/office/drawing/2014/main" id="{DEEA6D56-7EFF-CD28-A7F5-763098878C85}"/>
                </a:ext>
              </a:extLst>
            </p:cNvPr>
            <p:cNvSpPr/>
            <p:nvPr/>
          </p:nvSpPr>
          <p:spPr>
            <a:xfrm>
              <a:off x="5701900" y="1009375"/>
              <a:ext cx="96450" cy="69425"/>
            </a:xfrm>
            <a:custGeom>
              <a:avLst/>
              <a:gdLst/>
              <a:ahLst/>
              <a:cxnLst/>
              <a:rect l="l" t="t" r="r" b="b"/>
              <a:pathLst>
                <a:path w="3858" h="2777" extrusionOk="0">
                  <a:moveTo>
                    <a:pt x="1619" y="1"/>
                  </a:moveTo>
                  <a:lnTo>
                    <a:pt x="0" y="2084"/>
                  </a:lnTo>
                  <a:cubicBezTo>
                    <a:pt x="524" y="2528"/>
                    <a:pt x="1189" y="2776"/>
                    <a:pt x="1871" y="2776"/>
                  </a:cubicBezTo>
                  <a:cubicBezTo>
                    <a:pt x="1902" y="2776"/>
                    <a:pt x="1933" y="2776"/>
                    <a:pt x="1965" y="2775"/>
                  </a:cubicBezTo>
                  <a:cubicBezTo>
                    <a:pt x="2655" y="2739"/>
                    <a:pt x="3322" y="2477"/>
                    <a:pt x="3858" y="2025"/>
                  </a:cubicBezTo>
                  <a:lnTo>
                    <a:pt x="1619" y="1"/>
                  </a:lnTo>
                  <a:close/>
                </a:path>
              </a:pathLst>
            </a:custGeom>
            <a:solidFill>
              <a:srgbClr val="34679A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568;p35">
              <a:extLst>
                <a:ext uri="{FF2B5EF4-FFF2-40B4-BE49-F238E27FC236}">
                  <a16:creationId xmlns:a16="http://schemas.microsoft.com/office/drawing/2014/main" id="{5AD36636-DCD7-61D0-B427-CBE665B46732}"/>
                </a:ext>
              </a:extLst>
            </p:cNvPr>
            <p:cNvSpPr/>
            <p:nvPr/>
          </p:nvSpPr>
          <p:spPr>
            <a:xfrm>
              <a:off x="5661100" y="1059975"/>
              <a:ext cx="173275" cy="88300"/>
            </a:xfrm>
            <a:custGeom>
              <a:avLst/>
              <a:gdLst/>
              <a:ahLst/>
              <a:cxnLst/>
              <a:rect l="l" t="t" r="r" b="b"/>
              <a:pathLst>
                <a:path w="6931" h="3532" extrusionOk="0">
                  <a:moveTo>
                    <a:pt x="5490" y="1"/>
                  </a:moveTo>
                  <a:cubicBezTo>
                    <a:pt x="4954" y="441"/>
                    <a:pt x="4287" y="703"/>
                    <a:pt x="3597" y="739"/>
                  </a:cubicBezTo>
                  <a:cubicBezTo>
                    <a:pt x="3565" y="740"/>
                    <a:pt x="3534" y="741"/>
                    <a:pt x="3503" y="741"/>
                  </a:cubicBezTo>
                  <a:cubicBezTo>
                    <a:pt x="2821" y="741"/>
                    <a:pt x="2156" y="493"/>
                    <a:pt x="1632" y="48"/>
                  </a:cubicBezTo>
                  <a:lnTo>
                    <a:pt x="1" y="2144"/>
                  </a:lnTo>
                  <a:cubicBezTo>
                    <a:pt x="776" y="3067"/>
                    <a:pt x="1962" y="3532"/>
                    <a:pt x="3159" y="3532"/>
                  </a:cubicBezTo>
                  <a:cubicBezTo>
                    <a:pt x="4665" y="3532"/>
                    <a:pt x="6187" y="2796"/>
                    <a:pt x="6930" y="1311"/>
                  </a:cubicBezTo>
                  <a:lnTo>
                    <a:pt x="5490" y="1"/>
                  </a:lnTo>
                  <a:close/>
                </a:path>
              </a:pathLst>
            </a:custGeom>
            <a:solidFill>
              <a:srgbClr val="F8F3DE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Google Shape;569;p35">
              <a:extLst>
                <a:ext uri="{FF2B5EF4-FFF2-40B4-BE49-F238E27FC236}">
                  <a16:creationId xmlns:a16="http://schemas.microsoft.com/office/drawing/2014/main" id="{17987143-DDA4-A874-6B9C-DBC03D398B0C}"/>
                </a:ext>
              </a:extLst>
            </p:cNvPr>
            <p:cNvSpPr/>
            <p:nvPr/>
          </p:nvSpPr>
          <p:spPr>
            <a:xfrm>
              <a:off x="5661100" y="1092725"/>
              <a:ext cx="217025" cy="594750"/>
            </a:xfrm>
            <a:custGeom>
              <a:avLst/>
              <a:gdLst/>
              <a:ahLst/>
              <a:cxnLst/>
              <a:rect l="l" t="t" r="r" b="b"/>
              <a:pathLst>
                <a:path w="8681" h="23790" extrusionOk="0">
                  <a:moveTo>
                    <a:pt x="6930" y="1"/>
                  </a:moveTo>
                  <a:cubicBezTo>
                    <a:pt x="6187" y="1486"/>
                    <a:pt x="4669" y="2222"/>
                    <a:pt x="3164" y="2222"/>
                  </a:cubicBezTo>
                  <a:cubicBezTo>
                    <a:pt x="1968" y="2222"/>
                    <a:pt x="781" y="1757"/>
                    <a:pt x="1" y="834"/>
                  </a:cubicBezTo>
                  <a:lnTo>
                    <a:pt x="1" y="834"/>
                  </a:lnTo>
                  <a:lnTo>
                    <a:pt x="810" y="12121"/>
                  </a:lnTo>
                  <a:lnTo>
                    <a:pt x="1537" y="22301"/>
                  </a:lnTo>
                  <a:cubicBezTo>
                    <a:pt x="3537" y="23099"/>
                    <a:pt x="5990" y="23622"/>
                    <a:pt x="8681" y="23789"/>
                  </a:cubicBezTo>
                  <a:lnTo>
                    <a:pt x="7704" y="10395"/>
                  </a:lnTo>
                  <a:lnTo>
                    <a:pt x="6930" y="1"/>
                  </a:lnTo>
                  <a:close/>
                </a:path>
              </a:pathLst>
            </a:custGeom>
            <a:solidFill>
              <a:srgbClr val="34679A"/>
            </a:solidFill>
            <a:ln w="19050" cap="rnd" cmpd="sng">
              <a:solidFill>
                <a:srgbClr val="143E6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oogle Shape;1177;p50">
            <a:extLst>
              <a:ext uri="{FF2B5EF4-FFF2-40B4-BE49-F238E27FC236}">
                <a16:creationId xmlns:a16="http://schemas.microsoft.com/office/drawing/2014/main" id="{742FBF36-CECF-AC7C-D07E-EC81C328C660}"/>
              </a:ext>
            </a:extLst>
          </p:cNvPr>
          <p:cNvGrpSpPr/>
          <p:nvPr/>
        </p:nvGrpSpPr>
        <p:grpSpPr>
          <a:xfrm rot="1347139">
            <a:off x="10403329" y="5654972"/>
            <a:ext cx="1746705" cy="1247753"/>
            <a:chOff x="715100" y="1125050"/>
            <a:chExt cx="2287525" cy="1618675"/>
          </a:xfrm>
        </p:grpSpPr>
        <p:sp>
          <p:nvSpPr>
            <p:cNvPr id="20" name="Google Shape;1178;p50">
              <a:extLst>
                <a:ext uri="{FF2B5EF4-FFF2-40B4-BE49-F238E27FC236}">
                  <a16:creationId xmlns:a16="http://schemas.microsoft.com/office/drawing/2014/main" id="{C653A37C-CCF6-EEB9-7B40-E6113D69732E}"/>
                </a:ext>
              </a:extLst>
            </p:cNvPr>
            <p:cNvSpPr/>
            <p:nvPr/>
          </p:nvSpPr>
          <p:spPr>
            <a:xfrm>
              <a:off x="715100" y="1324475"/>
              <a:ext cx="1458850" cy="1419250"/>
            </a:xfrm>
            <a:custGeom>
              <a:avLst/>
              <a:gdLst/>
              <a:ahLst/>
              <a:cxnLst/>
              <a:rect l="l" t="t" r="r" b="b"/>
              <a:pathLst>
                <a:path w="58354" h="56770" extrusionOk="0">
                  <a:moveTo>
                    <a:pt x="42268" y="0"/>
                  </a:moveTo>
                  <a:lnTo>
                    <a:pt x="1" y="17193"/>
                  </a:lnTo>
                  <a:lnTo>
                    <a:pt x="16086" y="56769"/>
                  </a:lnTo>
                  <a:lnTo>
                    <a:pt x="58353" y="39577"/>
                  </a:lnTo>
                  <a:lnTo>
                    <a:pt x="42268" y="0"/>
                  </a:lnTo>
                  <a:close/>
                </a:path>
              </a:pathLst>
            </a:custGeom>
            <a:solidFill>
              <a:srgbClr val="FFDB48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Google Shape;1179;p50">
              <a:extLst>
                <a:ext uri="{FF2B5EF4-FFF2-40B4-BE49-F238E27FC236}">
                  <a16:creationId xmlns:a16="http://schemas.microsoft.com/office/drawing/2014/main" id="{AE0E160C-721D-C52B-9A79-C852F4237F7B}"/>
                </a:ext>
              </a:extLst>
            </p:cNvPr>
            <p:cNvSpPr/>
            <p:nvPr/>
          </p:nvSpPr>
          <p:spPr>
            <a:xfrm>
              <a:off x="1135400" y="2359525"/>
              <a:ext cx="68400" cy="56625"/>
            </a:xfrm>
            <a:custGeom>
              <a:avLst/>
              <a:gdLst/>
              <a:ahLst/>
              <a:cxnLst/>
              <a:rect l="l" t="t" r="r" b="b"/>
              <a:pathLst>
                <a:path w="2736" h="2265" extrusionOk="0">
                  <a:moveTo>
                    <a:pt x="937" y="432"/>
                  </a:moveTo>
                  <a:cubicBezTo>
                    <a:pt x="981" y="432"/>
                    <a:pt x="1030" y="454"/>
                    <a:pt x="1084" y="508"/>
                  </a:cubicBezTo>
                  <a:cubicBezTo>
                    <a:pt x="1155" y="615"/>
                    <a:pt x="1215" y="746"/>
                    <a:pt x="1227" y="889"/>
                  </a:cubicBezTo>
                  <a:cubicBezTo>
                    <a:pt x="1060" y="1223"/>
                    <a:pt x="834" y="1520"/>
                    <a:pt x="548" y="1770"/>
                  </a:cubicBezTo>
                  <a:cubicBezTo>
                    <a:pt x="381" y="1473"/>
                    <a:pt x="524" y="1068"/>
                    <a:pt x="643" y="770"/>
                  </a:cubicBezTo>
                  <a:lnTo>
                    <a:pt x="655" y="770"/>
                  </a:lnTo>
                  <a:cubicBezTo>
                    <a:pt x="717" y="628"/>
                    <a:pt x="806" y="432"/>
                    <a:pt x="937" y="432"/>
                  </a:cubicBezTo>
                  <a:close/>
                  <a:moveTo>
                    <a:pt x="878" y="0"/>
                  </a:moveTo>
                  <a:cubicBezTo>
                    <a:pt x="766" y="0"/>
                    <a:pt x="654" y="37"/>
                    <a:pt x="560" y="115"/>
                  </a:cubicBezTo>
                  <a:cubicBezTo>
                    <a:pt x="262" y="342"/>
                    <a:pt x="107" y="866"/>
                    <a:pt x="60" y="1211"/>
                  </a:cubicBezTo>
                  <a:cubicBezTo>
                    <a:pt x="0" y="1604"/>
                    <a:pt x="84" y="1961"/>
                    <a:pt x="405" y="2211"/>
                  </a:cubicBezTo>
                  <a:cubicBezTo>
                    <a:pt x="447" y="2247"/>
                    <a:pt x="500" y="2265"/>
                    <a:pt x="555" y="2265"/>
                  </a:cubicBezTo>
                  <a:cubicBezTo>
                    <a:pt x="611" y="2265"/>
                    <a:pt x="667" y="2247"/>
                    <a:pt x="715" y="2211"/>
                  </a:cubicBezTo>
                  <a:cubicBezTo>
                    <a:pt x="1108" y="1889"/>
                    <a:pt x="1429" y="1497"/>
                    <a:pt x="1655" y="1032"/>
                  </a:cubicBezTo>
                  <a:cubicBezTo>
                    <a:pt x="1798" y="1318"/>
                    <a:pt x="1989" y="1592"/>
                    <a:pt x="2191" y="1842"/>
                  </a:cubicBezTo>
                  <a:cubicBezTo>
                    <a:pt x="2250" y="1912"/>
                    <a:pt x="2332" y="1942"/>
                    <a:pt x="2410" y="1942"/>
                  </a:cubicBezTo>
                  <a:cubicBezTo>
                    <a:pt x="2581" y="1942"/>
                    <a:pt x="2735" y="1796"/>
                    <a:pt x="2596" y="1616"/>
                  </a:cubicBezTo>
                  <a:cubicBezTo>
                    <a:pt x="2286" y="1258"/>
                    <a:pt x="2024" y="854"/>
                    <a:pt x="1834" y="425"/>
                  </a:cubicBezTo>
                  <a:cubicBezTo>
                    <a:pt x="1798" y="324"/>
                    <a:pt x="1709" y="273"/>
                    <a:pt x="1620" y="273"/>
                  </a:cubicBezTo>
                  <a:cubicBezTo>
                    <a:pt x="1530" y="273"/>
                    <a:pt x="1441" y="324"/>
                    <a:pt x="1405" y="425"/>
                  </a:cubicBezTo>
                  <a:cubicBezTo>
                    <a:pt x="1381" y="330"/>
                    <a:pt x="1334" y="246"/>
                    <a:pt x="1274" y="175"/>
                  </a:cubicBezTo>
                  <a:cubicBezTo>
                    <a:pt x="1167" y="61"/>
                    <a:pt x="1023" y="0"/>
                    <a:pt x="878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Google Shape;1180;p50">
              <a:extLst>
                <a:ext uri="{FF2B5EF4-FFF2-40B4-BE49-F238E27FC236}">
                  <a16:creationId xmlns:a16="http://schemas.microsoft.com/office/drawing/2014/main" id="{5FBA0715-217F-DCD6-4F20-15391801B7FD}"/>
                </a:ext>
              </a:extLst>
            </p:cNvPr>
            <p:cNvSpPr/>
            <p:nvPr/>
          </p:nvSpPr>
          <p:spPr>
            <a:xfrm>
              <a:off x="1155050" y="2297350"/>
              <a:ext cx="55400" cy="46725"/>
            </a:xfrm>
            <a:custGeom>
              <a:avLst/>
              <a:gdLst/>
              <a:ahLst/>
              <a:cxnLst/>
              <a:rect l="l" t="t" r="r" b="b"/>
              <a:pathLst>
                <a:path w="2216" h="1869" extrusionOk="0">
                  <a:moveTo>
                    <a:pt x="531" y="1"/>
                  </a:moveTo>
                  <a:cubicBezTo>
                    <a:pt x="491" y="1"/>
                    <a:pt x="453" y="7"/>
                    <a:pt x="417" y="19"/>
                  </a:cubicBezTo>
                  <a:cubicBezTo>
                    <a:pt x="357" y="43"/>
                    <a:pt x="298" y="78"/>
                    <a:pt x="250" y="126"/>
                  </a:cubicBezTo>
                  <a:lnTo>
                    <a:pt x="226" y="114"/>
                  </a:lnTo>
                  <a:cubicBezTo>
                    <a:pt x="210" y="103"/>
                    <a:pt x="189" y="97"/>
                    <a:pt x="167" y="97"/>
                  </a:cubicBezTo>
                  <a:cubicBezTo>
                    <a:pt x="140" y="97"/>
                    <a:pt x="110" y="106"/>
                    <a:pt x="83" y="126"/>
                  </a:cubicBezTo>
                  <a:cubicBezTo>
                    <a:pt x="24" y="185"/>
                    <a:pt x="0" y="293"/>
                    <a:pt x="48" y="376"/>
                  </a:cubicBezTo>
                  <a:cubicBezTo>
                    <a:pt x="83" y="447"/>
                    <a:pt x="143" y="495"/>
                    <a:pt x="214" y="495"/>
                  </a:cubicBezTo>
                  <a:cubicBezTo>
                    <a:pt x="334" y="483"/>
                    <a:pt x="453" y="435"/>
                    <a:pt x="560" y="388"/>
                  </a:cubicBezTo>
                  <a:cubicBezTo>
                    <a:pt x="691" y="447"/>
                    <a:pt x="643" y="697"/>
                    <a:pt x="595" y="793"/>
                  </a:cubicBezTo>
                  <a:cubicBezTo>
                    <a:pt x="476" y="1102"/>
                    <a:pt x="274" y="1317"/>
                    <a:pt x="298" y="1662"/>
                  </a:cubicBezTo>
                  <a:cubicBezTo>
                    <a:pt x="329" y="1788"/>
                    <a:pt x="436" y="1868"/>
                    <a:pt x="551" y="1868"/>
                  </a:cubicBezTo>
                  <a:cubicBezTo>
                    <a:pt x="566" y="1868"/>
                    <a:pt x="581" y="1867"/>
                    <a:pt x="595" y="1864"/>
                  </a:cubicBezTo>
                  <a:cubicBezTo>
                    <a:pt x="1084" y="1721"/>
                    <a:pt x="1715" y="1567"/>
                    <a:pt x="2096" y="1209"/>
                  </a:cubicBezTo>
                  <a:cubicBezTo>
                    <a:pt x="2216" y="1089"/>
                    <a:pt x="2066" y="919"/>
                    <a:pt x="1930" y="919"/>
                  </a:cubicBezTo>
                  <a:cubicBezTo>
                    <a:pt x="1917" y="919"/>
                    <a:pt x="1905" y="921"/>
                    <a:pt x="1893" y="924"/>
                  </a:cubicBezTo>
                  <a:cubicBezTo>
                    <a:pt x="1655" y="995"/>
                    <a:pt x="1441" y="1090"/>
                    <a:pt x="1226" y="1197"/>
                  </a:cubicBezTo>
                  <a:cubicBezTo>
                    <a:pt x="1084" y="1257"/>
                    <a:pt x="941" y="1305"/>
                    <a:pt x="798" y="1364"/>
                  </a:cubicBezTo>
                  <a:cubicBezTo>
                    <a:pt x="869" y="1209"/>
                    <a:pt x="965" y="1067"/>
                    <a:pt x="1024" y="912"/>
                  </a:cubicBezTo>
                  <a:cubicBezTo>
                    <a:pt x="1084" y="733"/>
                    <a:pt x="1072" y="531"/>
                    <a:pt x="1000" y="364"/>
                  </a:cubicBezTo>
                  <a:cubicBezTo>
                    <a:pt x="929" y="209"/>
                    <a:pt x="810" y="78"/>
                    <a:pt x="655" y="19"/>
                  </a:cubicBezTo>
                  <a:cubicBezTo>
                    <a:pt x="613" y="7"/>
                    <a:pt x="572" y="1"/>
                    <a:pt x="531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Google Shape;1181;p50">
              <a:extLst>
                <a:ext uri="{FF2B5EF4-FFF2-40B4-BE49-F238E27FC236}">
                  <a16:creationId xmlns:a16="http://schemas.microsoft.com/office/drawing/2014/main" id="{50434877-C0CB-731A-6F8A-53EBE9310F0E}"/>
                </a:ext>
              </a:extLst>
            </p:cNvPr>
            <p:cNvSpPr/>
            <p:nvPr/>
          </p:nvSpPr>
          <p:spPr>
            <a:xfrm>
              <a:off x="1223775" y="2342400"/>
              <a:ext cx="47375" cy="40750"/>
            </a:xfrm>
            <a:custGeom>
              <a:avLst/>
              <a:gdLst/>
              <a:ahLst/>
              <a:cxnLst/>
              <a:rect l="l" t="t" r="r" b="b"/>
              <a:pathLst>
                <a:path w="1895" h="1630" extrusionOk="0">
                  <a:moveTo>
                    <a:pt x="190" y="1"/>
                  </a:moveTo>
                  <a:cubicBezTo>
                    <a:pt x="91" y="1"/>
                    <a:pt x="1" y="81"/>
                    <a:pt x="73" y="193"/>
                  </a:cubicBezTo>
                  <a:cubicBezTo>
                    <a:pt x="216" y="431"/>
                    <a:pt x="359" y="669"/>
                    <a:pt x="478" y="919"/>
                  </a:cubicBezTo>
                  <a:cubicBezTo>
                    <a:pt x="513" y="991"/>
                    <a:pt x="537" y="1050"/>
                    <a:pt x="573" y="1122"/>
                  </a:cubicBezTo>
                  <a:lnTo>
                    <a:pt x="216" y="1324"/>
                  </a:lnTo>
                  <a:cubicBezTo>
                    <a:pt x="43" y="1416"/>
                    <a:pt x="175" y="1630"/>
                    <a:pt x="328" y="1630"/>
                  </a:cubicBezTo>
                  <a:cubicBezTo>
                    <a:pt x="354" y="1630"/>
                    <a:pt x="381" y="1624"/>
                    <a:pt x="406" y="1610"/>
                  </a:cubicBezTo>
                  <a:lnTo>
                    <a:pt x="752" y="1443"/>
                  </a:lnTo>
                  <a:cubicBezTo>
                    <a:pt x="775" y="1479"/>
                    <a:pt x="799" y="1515"/>
                    <a:pt x="835" y="1562"/>
                  </a:cubicBezTo>
                  <a:cubicBezTo>
                    <a:pt x="867" y="1594"/>
                    <a:pt x="908" y="1609"/>
                    <a:pt x="949" y="1609"/>
                  </a:cubicBezTo>
                  <a:cubicBezTo>
                    <a:pt x="1031" y="1609"/>
                    <a:pt x="1113" y="1551"/>
                    <a:pt x="1121" y="1455"/>
                  </a:cubicBezTo>
                  <a:cubicBezTo>
                    <a:pt x="1109" y="1396"/>
                    <a:pt x="1097" y="1324"/>
                    <a:pt x="1085" y="1265"/>
                  </a:cubicBezTo>
                  <a:lnTo>
                    <a:pt x="1252" y="1181"/>
                  </a:lnTo>
                  <a:cubicBezTo>
                    <a:pt x="1466" y="1062"/>
                    <a:pt x="1740" y="991"/>
                    <a:pt x="1859" y="753"/>
                  </a:cubicBezTo>
                  <a:cubicBezTo>
                    <a:pt x="1895" y="681"/>
                    <a:pt x="1835" y="586"/>
                    <a:pt x="1752" y="586"/>
                  </a:cubicBezTo>
                  <a:cubicBezTo>
                    <a:pt x="1742" y="586"/>
                    <a:pt x="1733" y="586"/>
                    <a:pt x="1724" y="586"/>
                  </a:cubicBezTo>
                  <a:cubicBezTo>
                    <a:pt x="1463" y="586"/>
                    <a:pt x="1256" y="745"/>
                    <a:pt x="1037" y="872"/>
                  </a:cubicBezTo>
                  <a:lnTo>
                    <a:pt x="942" y="919"/>
                  </a:lnTo>
                  <a:cubicBezTo>
                    <a:pt x="752" y="622"/>
                    <a:pt x="549" y="336"/>
                    <a:pt x="323" y="62"/>
                  </a:cubicBezTo>
                  <a:cubicBezTo>
                    <a:pt x="288" y="20"/>
                    <a:pt x="238" y="1"/>
                    <a:pt x="190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Google Shape;1182;p50">
              <a:extLst>
                <a:ext uri="{FF2B5EF4-FFF2-40B4-BE49-F238E27FC236}">
                  <a16:creationId xmlns:a16="http://schemas.microsoft.com/office/drawing/2014/main" id="{381355FF-6115-130A-DB9C-649B75D09F67}"/>
                </a:ext>
              </a:extLst>
            </p:cNvPr>
            <p:cNvSpPr/>
            <p:nvPr/>
          </p:nvSpPr>
          <p:spPr>
            <a:xfrm>
              <a:off x="1264950" y="2295875"/>
              <a:ext cx="82175" cy="85400"/>
            </a:xfrm>
            <a:custGeom>
              <a:avLst/>
              <a:gdLst/>
              <a:ahLst/>
              <a:cxnLst/>
              <a:rect l="l" t="t" r="r" b="b"/>
              <a:pathLst>
                <a:path w="3287" h="3416" extrusionOk="0">
                  <a:moveTo>
                    <a:pt x="133" y="1"/>
                  </a:moveTo>
                  <a:cubicBezTo>
                    <a:pt x="61" y="1"/>
                    <a:pt x="1" y="46"/>
                    <a:pt x="33" y="137"/>
                  </a:cubicBezTo>
                  <a:cubicBezTo>
                    <a:pt x="355" y="1006"/>
                    <a:pt x="664" y="1876"/>
                    <a:pt x="962" y="2733"/>
                  </a:cubicBezTo>
                  <a:cubicBezTo>
                    <a:pt x="999" y="2838"/>
                    <a:pt x="1120" y="2898"/>
                    <a:pt x="1231" y="2898"/>
                  </a:cubicBezTo>
                  <a:cubicBezTo>
                    <a:pt x="1333" y="2898"/>
                    <a:pt x="1427" y="2847"/>
                    <a:pt x="1438" y="2733"/>
                  </a:cubicBezTo>
                  <a:cubicBezTo>
                    <a:pt x="1426" y="2554"/>
                    <a:pt x="1498" y="2376"/>
                    <a:pt x="1605" y="2245"/>
                  </a:cubicBezTo>
                  <a:cubicBezTo>
                    <a:pt x="1710" y="2119"/>
                    <a:pt x="1822" y="2055"/>
                    <a:pt x="1942" y="2055"/>
                  </a:cubicBezTo>
                  <a:cubicBezTo>
                    <a:pt x="2094" y="2055"/>
                    <a:pt x="2259" y="2157"/>
                    <a:pt x="2438" y="2364"/>
                  </a:cubicBezTo>
                  <a:cubicBezTo>
                    <a:pt x="2629" y="2864"/>
                    <a:pt x="1903" y="2971"/>
                    <a:pt x="1605" y="3078"/>
                  </a:cubicBezTo>
                  <a:cubicBezTo>
                    <a:pt x="1462" y="3138"/>
                    <a:pt x="1581" y="3304"/>
                    <a:pt x="1664" y="3340"/>
                  </a:cubicBezTo>
                  <a:cubicBezTo>
                    <a:pt x="1800" y="3392"/>
                    <a:pt x="1932" y="3416"/>
                    <a:pt x="2058" y="3416"/>
                  </a:cubicBezTo>
                  <a:cubicBezTo>
                    <a:pt x="2792" y="3416"/>
                    <a:pt x="3287" y="2603"/>
                    <a:pt x="2748" y="1911"/>
                  </a:cubicBezTo>
                  <a:cubicBezTo>
                    <a:pt x="2550" y="1653"/>
                    <a:pt x="2298" y="1543"/>
                    <a:pt x="2046" y="1543"/>
                  </a:cubicBezTo>
                  <a:cubicBezTo>
                    <a:pt x="1708" y="1543"/>
                    <a:pt x="1369" y="1742"/>
                    <a:pt x="1164" y="2042"/>
                  </a:cubicBezTo>
                  <a:cubicBezTo>
                    <a:pt x="867" y="1387"/>
                    <a:pt x="569" y="745"/>
                    <a:pt x="283" y="90"/>
                  </a:cubicBezTo>
                  <a:cubicBezTo>
                    <a:pt x="257" y="31"/>
                    <a:pt x="191" y="1"/>
                    <a:pt x="133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Google Shape;1183;p50">
              <a:extLst>
                <a:ext uri="{FF2B5EF4-FFF2-40B4-BE49-F238E27FC236}">
                  <a16:creationId xmlns:a16="http://schemas.microsoft.com/office/drawing/2014/main" id="{A2F5741E-D08B-8E2C-AEE3-FEE69AFBAA45}"/>
                </a:ext>
              </a:extLst>
            </p:cNvPr>
            <p:cNvSpPr/>
            <p:nvPr/>
          </p:nvSpPr>
          <p:spPr>
            <a:xfrm>
              <a:off x="1343050" y="2251525"/>
              <a:ext cx="64675" cy="49550"/>
            </a:xfrm>
            <a:custGeom>
              <a:avLst/>
              <a:gdLst/>
              <a:ahLst/>
              <a:cxnLst/>
              <a:rect l="l" t="t" r="r" b="b"/>
              <a:pathLst>
                <a:path w="2587" h="1982" extrusionOk="0">
                  <a:moveTo>
                    <a:pt x="381" y="0"/>
                  </a:moveTo>
                  <a:cubicBezTo>
                    <a:pt x="305" y="0"/>
                    <a:pt x="227" y="17"/>
                    <a:pt x="148" y="54"/>
                  </a:cubicBezTo>
                  <a:cubicBezTo>
                    <a:pt x="1" y="127"/>
                    <a:pt x="122" y="302"/>
                    <a:pt x="259" y="302"/>
                  </a:cubicBezTo>
                  <a:cubicBezTo>
                    <a:pt x="277" y="302"/>
                    <a:pt x="296" y="299"/>
                    <a:pt x="314" y="292"/>
                  </a:cubicBezTo>
                  <a:cubicBezTo>
                    <a:pt x="352" y="279"/>
                    <a:pt x="386" y="272"/>
                    <a:pt x="416" y="272"/>
                  </a:cubicBezTo>
                  <a:cubicBezTo>
                    <a:pt x="733" y="272"/>
                    <a:pt x="682" y="951"/>
                    <a:pt x="672" y="1114"/>
                  </a:cubicBezTo>
                  <a:cubicBezTo>
                    <a:pt x="648" y="1352"/>
                    <a:pt x="660" y="1590"/>
                    <a:pt x="731" y="1828"/>
                  </a:cubicBezTo>
                  <a:cubicBezTo>
                    <a:pt x="779" y="1924"/>
                    <a:pt x="881" y="1981"/>
                    <a:pt x="987" y="1981"/>
                  </a:cubicBezTo>
                  <a:cubicBezTo>
                    <a:pt x="1013" y="1981"/>
                    <a:pt x="1039" y="1978"/>
                    <a:pt x="1065" y="1971"/>
                  </a:cubicBezTo>
                  <a:cubicBezTo>
                    <a:pt x="1398" y="1887"/>
                    <a:pt x="1719" y="1757"/>
                    <a:pt x="2005" y="1578"/>
                  </a:cubicBezTo>
                  <a:cubicBezTo>
                    <a:pt x="2243" y="1447"/>
                    <a:pt x="2553" y="1280"/>
                    <a:pt x="2577" y="983"/>
                  </a:cubicBezTo>
                  <a:cubicBezTo>
                    <a:pt x="2587" y="869"/>
                    <a:pt x="2490" y="773"/>
                    <a:pt x="2378" y="773"/>
                  </a:cubicBezTo>
                  <a:cubicBezTo>
                    <a:pt x="2361" y="773"/>
                    <a:pt x="2344" y="775"/>
                    <a:pt x="2327" y="780"/>
                  </a:cubicBezTo>
                  <a:cubicBezTo>
                    <a:pt x="2077" y="804"/>
                    <a:pt x="1922" y="995"/>
                    <a:pt x="1719" y="1125"/>
                  </a:cubicBezTo>
                  <a:cubicBezTo>
                    <a:pt x="1517" y="1256"/>
                    <a:pt x="1315" y="1364"/>
                    <a:pt x="1100" y="1447"/>
                  </a:cubicBezTo>
                  <a:cubicBezTo>
                    <a:pt x="1029" y="1102"/>
                    <a:pt x="1136" y="721"/>
                    <a:pt x="957" y="387"/>
                  </a:cubicBezTo>
                  <a:cubicBezTo>
                    <a:pt x="830" y="170"/>
                    <a:pt x="621" y="0"/>
                    <a:pt x="381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Google Shape;1184;p50">
              <a:extLst>
                <a:ext uri="{FF2B5EF4-FFF2-40B4-BE49-F238E27FC236}">
                  <a16:creationId xmlns:a16="http://schemas.microsoft.com/office/drawing/2014/main" id="{923D328C-0905-164F-2F64-2D68219A4EFA}"/>
                </a:ext>
              </a:extLst>
            </p:cNvPr>
            <p:cNvSpPr/>
            <p:nvPr/>
          </p:nvSpPr>
          <p:spPr>
            <a:xfrm>
              <a:off x="1390375" y="2279500"/>
              <a:ext cx="75050" cy="36025"/>
            </a:xfrm>
            <a:custGeom>
              <a:avLst/>
              <a:gdLst/>
              <a:ahLst/>
              <a:cxnLst/>
              <a:rect l="l" t="t" r="r" b="b"/>
              <a:pathLst>
                <a:path w="3002" h="1441" extrusionOk="0">
                  <a:moveTo>
                    <a:pt x="2655" y="1"/>
                  </a:moveTo>
                  <a:cubicBezTo>
                    <a:pt x="2637" y="1"/>
                    <a:pt x="2619" y="3"/>
                    <a:pt x="2601" y="6"/>
                  </a:cubicBezTo>
                  <a:cubicBezTo>
                    <a:pt x="1791" y="197"/>
                    <a:pt x="969" y="697"/>
                    <a:pt x="219" y="1078"/>
                  </a:cubicBezTo>
                  <a:cubicBezTo>
                    <a:pt x="1" y="1182"/>
                    <a:pt x="201" y="1441"/>
                    <a:pt x="397" y="1441"/>
                  </a:cubicBezTo>
                  <a:cubicBezTo>
                    <a:pt x="426" y="1441"/>
                    <a:pt x="454" y="1435"/>
                    <a:pt x="481" y="1423"/>
                  </a:cubicBezTo>
                  <a:cubicBezTo>
                    <a:pt x="1243" y="1114"/>
                    <a:pt x="2160" y="852"/>
                    <a:pt x="2827" y="387"/>
                  </a:cubicBezTo>
                  <a:cubicBezTo>
                    <a:pt x="3002" y="234"/>
                    <a:pt x="2855" y="1"/>
                    <a:pt x="2655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Google Shape;1185;p50">
              <a:extLst>
                <a:ext uri="{FF2B5EF4-FFF2-40B4-BE49-F238E27FC236}">
                  <a16:creationId xmlns:a16="http://schemas.microsoft.com/office/drawing/2014/main" id="{F176E9CD-5351-9DE6-4F1A-78A4EB20C0FD}"/>
                </a:ext>
              </a:extLst>
            </p:cNvPr>
            <p:cNvSpPr/>
            <p:nvPr/>
          </p:nvSpPr>
          <p:spPr>
            <a:xfrm>
              <a:off x="1393575" y="2304000"/>
              <a:ext cx="60875" cy="32625"/>
            </a:xfrm>
            <a:custGeom>
              <a:avLst/>
              <a:gdLst/>
              <a:ahLst/>
              <a:cxnLst/>
              <a:rect l="l" t="t" r="r" b="b"/>
              <a:pathLst>
                <a:path w="2435" h="1305" extrusionOk="0">
                  <a:moveTo>
                    <a:pt x="2186" y="0"/>
                  </a:moveTo>
                  <a:cubicBezTo>
                    <a:pt x="2162" y="0"/>
                    <a:pt x="2137" y="5"/>
                    <a:pt x="2115" y="15"/>
                  </a:cubicBezTo>
                  <a:cubicBezTo>
                    <a:pt x="1842" y="158"/>
                    <a:pt x="1603" y="360"/>
                    <a:pt x="1341" y="515"/>
                  </a:cubicBezTo>
                  <a:cubicBezTo>
                    <a:pt x="1008" y="705"/>
                    <a:pt x="639" y="848"/>
                    <a:pt x="258" y="920"/>
                  </a:cubicBezTo>
                  <a:cubicBezTo>
                    <a:pt x="1" y="976"/>
                    <a:pt x="153" y="1305"/>
                    <a:pt x="370" y="1305"/>
                  </a:cubicBezTo>
                  <a:cubicBezTo>
                    <a:pt x="384" y="1305"/>
                    <a:pt x="398" y="1303"/>
                    <a:pt x="413" y="1301"/>
                  </a:cubicBezTo>
                  <a:cubicBezTo>
                    <a:pt x="1103" y="1170"/>
                    <a:pt x="1984" y="872"/>
                    <a:pt x="2365" y="241"/>
                  </a:cubicBezTo>
                  <a:cubicBezTo>
                    <a:pt x="2435" y="112"/>
                    <a:pt x="2306" y="0"/>
                    <a:pt x="2186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Google Shape;1186;p50">
              <a:extLst>
                <a:ext uri="{FF2B5EF4-FFF2-40B4-BE49-F238E27FC236}">
                  <a16:creationId xmlns:a16="http://schemas.microsoft.com/office/drawing/2014/main" id="{F0FA03BF-D33F-B096-1F0E-DFED46FBEC2C}"/>
                </a:ext>
              </a:extLst>
            </p:cNvPr>
            <p:cNvSpPr/>
            <p:nvPr/>
          </p:nvSpPr>
          <p:spPr>
            <a:xfrm>
              <a:off x="1481275" y="2226375"/>
              <a:ext cx="55625" cy="71300"/>
            </a:xfrm>
            <a:custGeom>
              <a:avLst/>
              <a:gdLst/>
              <a:ahLst/>
              <a:cxnLst/>
              <a:rect l="l" t="t" r="r" b="b"/>
              <a:pathLst>
                <a:path w="2225" h="2852" extrusionOk="0">
                  <a:moveTo>
                    <a:pt x="1893" y="0"/>
                  </a:moveTo>
                  <a:cubicBezTo>
                    <a:pt x="1346" y="24"/>
                    <a:pt x="941" y="322"/>
                    <a:pt x="643" y="762"/>
                  </a:cubicBezTo>
                  <a:cubicBezTo>
                    <a:pt x="381" y="1143"/>
                    <a:pt x="0" y="1774"/>
                    <a:pt x="131" y="2251"/>
                  </a:cubicBezTo>
                  <a:cubicBezTo>
                    <a:pt x="250" y="2678"/>
                    <a:pt x="567" y="2852"/>
                    <a:pt x="920" y="2852"/>
                  </a:cubicBezTo>
                  <a:cubicBezTo>
                    <a:pt x="1492" y="2852"/>
                    <a:pt x="2156" y="2396"/>
                    <a:pt x="2215" y="1822"/>
                  </a:cubicBezTo>
                  <a:cubicBezTo>
                    <a:pt x="2224" y="1718"/>
                    <a:pt x="2144" y="1637"/>
                    <a:pt x="2052" y="1637"/>
                  </a:cubicBezTo>
                  <a:cubicBezTo>
                    <a:pt x="2027" y="1637"/>
                    <a:pt x="2002" y="1643"/>
                    <a:pt x="1977" y="1655"/>
                  </a:cubicBezTo>
                  <a:cubicBezTo>
                    <a:pt x="1715" y="1786"/>
                    <a:pt x="1584" y="2048"/>
                    <a:pt x="1346" y="2203"/>
                  </a:cubicBezTo>
                  <a:cubicBezTo>
                    <a:pt x="1243" y="2280"/>
                    <a:pt x="1077" y="2364"/>
                    <a:pt x="926" y="2364"/>
                  </a:cubicBezTo>
                  <a:cubicBezTo>
                    <a:pt x="868" y="2364"/>
                    <a:pt x="812" y="2352"/>
                    <a:pt x="762" y="2322"/>
                  </a:cubicBezTo>
                  <a:cubicBezTo>
                    <a:pt x="500" y="2155"/>
                    <a:pt x="667" y="1822"/>
                    <a:pt x="739" y="1620"/>
                  </a:cubicBezTo>
                  <a:cubicBezTo>
                    <a:pt x="965" y="1060"/>
                    <a:pt x="1286" y="357"/>
                    <a:pt x="1953" y="274"/>
                  </a:cubicBezTo>
                  <a:cubicBezTo>
                    <a:pt x="2132" y="250"/>
                    <a:pt x="2048" y="0"/>
                    <a:pt x="1893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Google Shape;1187;p50">
              <a:extLst>
                <a:ext uri="{FF2B5EF4-FFF2-40B4-BE49-F238E27FC236}">
                  <a16:creationId xmlns:a16="http://schemas.microsoft.com/office/drawing/2014/main" id="{F6A9C8D6-3AC0-8BF7-EAF9-52446FE122F4}"/>
                </a:ext>
              </a:extLst>
            </p:cNvPr>
            <p:cNvSpPr/>
            <p:nvPr/>
          </p:nvSpPr>
          <p:spPr>
            <a:xfrm>
              <a:off x="1556175" y="2155725"/>
              <a:ext cx="82325" cy="38050"/>
            </a:xfrm>
            <a:custGeom>
              <a:avLst/>
              <a:gdLst/>
              <a:ahLst/>
              <a:cxnLst/>
              <a:rect l="l" t="t" r="r" b="b"/>
              <a:pathLst>
                <a:path w="3293" h="1522" extrusionOk="0">
                  <a:moveTo>
                    <a:pt x="358" y="0"/>
                  </a:moveTo>
                  <a:cubicBezTo>
                    <a:pt x="296" y="0"/>
                    <a:pt x="229" y="16"/>
                    <a:pt x="160" y="52"/>
                  </a:cubicBezTo>
                  <a:cubicBezTo>
                    <a:pt x="0" y="126"/>
                    <a:pt x="134" y="324"/>
                    <a:pt x="275" y="324"/>
                  </a:cubicBezTo>
                  <a:cubicBezTo>
                    <a:pt x="292" y="324"/>
                    <a:pt x="309" y="321"/>
                    <a:pt x="326" y="314"/>
                  </a:cubicBezTo>
                  <a:cubicBezTo>
                    <a:pt x="342" y="307"/>
                    <a:pt x="357" y="303"/>
                    <a:pt x="371" y="303"/>
                  </a:cubicBezTo>
                  <a:cubicBezTo>
                    <a:pt x="558" y="303"/>
                    <a:pt x="518" y="950"/>
                    <a:pt x="529" y="1017"/>
                  </a:cubicBezTo>
                  <a:cubicBezTo>
                    <a:pt x="552" y="1136"/>
                    <a:pt x="600" y="1255"/>
                    <a:pt x="695" y="1350"/>
                  </a:cubicBezTo>
                  <a:cubicBezTo>
                    <a:pt x="818" y="1462"/>
                    <a:pt x="975" y="1522"/>
                    <a:pt x="1144" y="1522"/>
                  </a:cubicBezTo>
                  <a:cubicBezTo>
                    <a:pt x="1173" y="1522"/>
                    <a:pt x="1202" y="1520"/>
                    <a:pt x="1231" y="1517"/>
                  </a:cubicBezTo>
                  <a:cubicBezTo>
                    <a:pt x="1529" y="1457"/>
                    <a:pt x="1815" y="1362"/>
                    <a:pt x="2076" y="1219"/>
                  </a:cubicBezTo>
                  <a:cubicBezTo>
                    <a:pt x="2446" y="1040"/>
                    <a:pt x="2910" y="886"/>
                    <a:pt x="3172" y="552"/>
                  </a:cubicBezTo>
                  <a:cubicBezTo>
                    <a:pt x="3292" y="410"/>
                    <a:pt x="3150" y="227"/>
                    <a:pt x="2978" y="227"/>
                  </a:cubicBezTo>
                  <a:cubicBezTo>
                    <a:pt x="2964" y="227"/>
                    <a:pt x="2949" y="228"/>
                    <a:pt x="2934" y="231"/>
                  </a:cubicBezTo>
                  <a:cubicBezTo>
                    <a:pt x="2517" y="326"/>
                    <a:pt x="2136" y="612"/>
                    <a:pt x="1743" y="802"/>
                  </a:cubicBezTo>
                  <a:cubicBezTo>
                    <a:pt x="1576" y="897"/>
                    <a:pt x="1398" y="981"/>
                    <a:pt x="1207" y="1040"/>
                  </a:cubicBezTo>
                  <a:cubicBezTo>
                    <a:pt x="1182" y="1044"/>
                    <a:pt x="1160" y="1046"/>
                    <a:pt x="1139" y="1046"/>
                  </a:cubicBezTo>
                  <a:cubicBezTo>
                    <a:pt x="879" y="1046"/>
                    <a:pt x="907" y="784"/>
                    <a:pt x="874" y="564"/>
                  </a:cubicBezTo>
                  <a:cubicBezTo>
                    <a:pt x="816" y="294"/>
                    <a:pt x="625" y="0"/>
                    <a:pt x="358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1188;p50">
              <a:extLst>
                <a:ext uri="{FF2B5EF4-FFF2-40B4-BE49-F238E27FC236}">
                  <a16:creationId xmlns:a16="http://schemas.microsoft.com/office/drawing/2014/main" id="{DDE3499F-10E3-AD4F-AF46-E711496B94CB}"/>
                </a:ext>
              </a:extLst>
            </p:cNvPr>
            <p:cNvSpPr/>
            <p:nvPr/>
          </p:nvSpPr>
          <p:spPr>
            <a:xfrm>
              <a:off x="921975" y="1893100"/>
              <a:ext cx="57100" cy="73125"/>
            </a:xfrm>
            <a:custGeom>
              <a:avLst/>
              <a:gdLst/>
              <a:ahLst/>
              <a:cxnLst/>
              <a:rect l="l" t="t" r="r" b="b"/>
              <a:pathLst>
                <a:path w="2284" h="2925" extrusionOk="0">
                  <a:moveTo>
                    <a:pt x="1005" y="1"/>
                  </a:moveTo>
                  <a:cubicBezTo>
                    <a:pt x="987" y="1"/>
                    <a:pt x="969" y="7"/>
                    <a:pt x="953" y="20"/>
                  </a:cubicBezTo>
                  <a:cubicBezTo>
                    <a:pt x="489" y="425"/>
                    <a:pt x="167" y="961"/>
                    <a:pt x="12" y="1544"/>
                  </a:cubicBezTo>
                  <a:cubicBezTo>
                    <a:pt x="1" y="1651"/>
                    <a:pt x="84" y="1747"/>
                    <a:pt x="191" y="1758"/>
                  </a:cubicBezTo>
                  <a:cubicBezTo>
                    <a:pt x="405" y="1770"/>
                    <a:pt x="632" y="1782"/>
                    <a:pt x="858" y="1794"/>
                  </a:cubicBezTo>
                  <a:cubicBezTo>
                    <a:pt x="905" y="1794"/>
                    <a:pt x="975" y="1790"/>
                    <a:pt x="1051" y="1790"/>
                  </a:cubicBezTo>
                  <a:cubicBezTo>
                    <a:pt x="1276" y="1790"/>
                    <a:pt x="1548" y="1824"/>
                    <a:pt x="1405" y="2092"/>
                  </a:cubicBezTo>
                  <a:cubicBezTo>
                    <a:pt x="1259" y="2366"/>
                    <a:pt x="904" y="2519"/>
                    <a:pt x="597" y="2519"/>
                  </a:cubicBezTo>
                  <a:cubicBezTo>
                    <a:pt x="530" y="2519"/>
                    <a:pt x="465" y="2512"/>
                    <a:pt x="405" y="2497"/>
                  </a:cubicBezTo>
                  <a:cubicBezTo>
                    <a:pt x="392" y="2494"/>
                    <a:pt x="380" y="2492"/>
                    <a:pt x="367" y="2492"/>
                  </a:cubicBezTo>
                  <a:cubicBezTo>
                    <a:pt x="229" y="2492"/>
                    <a:pt x="121" y="2661"/>
                    <a:pt x="262" y="2770"/>
                  </a:cubicBezTo>
                  <a:cubicBezTo>
                    <a:pt x="401" y="2879"/>
                    <a:pt x="554" y="2925"/>
                    <a:pt x="711" y="2925"/>
                  </a:cubicBezTo>
                  <a:cubicBezTo>
                    <a:pt x="1172" y="2925"/>
                    <a:pt x="1662" y="2525"/>
                    <a:pt x="1894" y="2151"/>
                  </a:cubicBezTo>
                  <a:cubicBezTo>
                    <a:pt x="2283" y="1506"/>
                    <a:pt x="1340" y="1433"/>
                    <a:pt x="683" y="1433"/>
                  </a:cubicBezTo>
                  <a:cubicBezTo>
                    <a:pt x="577" y="1433"/>
                    <a:pt x="478" y="1435"/>
                    <a:pt x="393" y="1437"/>
                  </a:cubicBezTo>
                  <a:cubicBezTo>
                    <a:pt x="489" y="961"/>
                    <a:pt x="739" y="520"/>
                    <a:pt x="1084" y="175"/>
                  </a:cubicBezTo>
                  <a:cubicBezTo>
                    <a:pt x="1161" y="107"/>
                    <a:pt x="1082" y="1"/>
                    <a:pt x="1005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Google Shape;1189;p50">
              <a:extLst>
                <a:ext uri="{FF2B5EF4-FFF2-40B4-BE49-F238E27FC236}">
                  <a16:creationId xmlns:a16="http://schemas.microsoft.com/office/drawing/2014/main" id="{42A71089-5D51-19C1-C6B6-6F51DFD1548C}"/>
                </a:ext>
              </a:extLst>
            </p:cNvPr>
            <p:cNvSpPr/>
            <p:nvPr/>
          </p:nvSpPr>
          <p:spPr>
            <a:xfrm>
              <a:off x="971125" y="1909500"/>
              <a:ext cx="25525" cy="38425"/>
            </a:xfrm>
            <a:custGeom>
              <a:avLst/>
              <a:gdLst/>
              <a:ahLst/>
              <a:cxnLst/>
              <a:rect l="l" t="t" r="r" b="b"/>
              <a:pathLst>
                <a:path w="1021" h="1537" extrusionOk="0">
                  <a:moveTo>
                    <a:pt x="178" y="1"/>
                  </a:moveTo>
                  <a:cubicBezTo>
                    <a:pt x="82" y="1"/>
                    <a:pt x="1" y="60"/>
                    <a:pt x="47" y="186"/>
                  </a:cubicBezTo>
                  <a:cubicBezTo>
                    <a:pt x="201" y="567"/>
                    <a:pt x="309" y="983"/>
                    <a:pt x="475" y="1376"/>
                  </a:cubicBezTo>
                  <a:cubicBezTo>
                    <a:pt x="525" y="1486"/>
                    <a:pt x="637" y="1537"/>
                    <a:pt x="742" y="1537"/>
                  </a:cubicBezTo>
                  <a:cubicBezTo>
                    <a:pt x="888" y="1537"/>
                    <a:pt x="1021" y="1437"/>
                    <a:pt x="952" y="1257"/>
                  </a:cubicBezTo>
                  <a:cubicBezTo>
                    <a:pt x="785" y="864"/>
                    <a:pt x="559" y="495"/>
                    <a:pt x="380" y="114"/>
                  </a:cubicBezTo>
                  <a:cubicBezTo>
                    <a:pt x="343" y="40"/>
                    <a:pt x="256" y="1"/>
                    <a:pt x="178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Google Shape;1190;p50">
              <a:extLst>
                <a:ext uri="{FF2B5EF4-FFF2-40B4-BE49-F238E27FC236}">
                  <a16:creationId xmlns:a16="http://schemas.microsoft.com/office/drawing/2014/main" id="{A23B691C-32B6-DE4C-17C8-8D9AD8CAEF1A}"/>
                </a:ext>
              </a:extLst>
            </p:cNvPr>
            <p:cNvSpPr/>
            <p:nvPr/>
          </p:nvSpPr>
          <p:spPr>
            <a:xfrm>
              <a:off x="970950" y="1884875"/>
              <a:ext cx="10575" cy="8875"/>
            </a:xfrm>
            <a:custGeom>
              <a:avLst/>
              <a:gdLst/>
              <a:ahLst/>
              <a:cxnLst/>
              <a:rect l="l" t="t" r="r" b="b"/>
              <a:pathLst>
                <a:path w="423" h="355" extrusionOk="0">
                  <a:moveTo>
                    <a:pt x="216" y="1"/>
                  </a:moveTo>
                  <a:cubicBezTo>
                    <a:pt x="101" y="1"/>
                    <a:pt x="1" y="103"/>
                    <a:pt x="66" y="242"/>
                  </a:cubicBezTo>
                  <a:cubicBezTo>
                    <a:pt x="98" y="307"/>
                    <a:pt x="199" y="355"/>
                    <a:pt x="285" y="355"/>
                  </a:cubicBezTo>
                  <a:cubicBezTo>
                    <a:pt x="356" y="355"/>
                    <a:pt x="417" y="323"/>
                    <a:pt x="423" y="242"/>
                  </a:cubicBezTo>
                  <a:lnTo>
                    <a:pt x="423" y="159"/>
                  </a:lnTo>
                  <a:cubicBezTo>
                    <a:pt x="423" y="111"/>
                    <a:pt x="411" y="75"/>
                    <a:pt x="375" y="51"/>
                  </a:cubicBezTo>
                  <a:lnTo>
                    <a:pt x="316" y="28"/>
                  </a:lnTo>
                  <a:cubicBezTo>
                    <a:pt x="284" y="9"/>
                    <a:pt x="249" y="1"/>
                    <a:pt x="216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Google Shape;1191;p50">
              <a:extLst>
                <a:ext uri="{FF2B5EF4-FFF2-40B4-BE49-F238E27FC236}">
                  <a16:creationId xmlns:a16="http://schemas.microsoft.com/office/drawing/2014/main" id="{EEE00CE7-4D5F-4B8E-2626-F64E09D536FF}"/>
                </a:ext>
              </a:extLst>
            </p:cNvPr>
            <p:cNvSpPr/>
            <p:nvPr/>
          </p:nvSpPr>
          <p:spPr>
            <a:xfrm>
              <a:off x="990425" y="1895525"/>
              <a:ext cx="71150" cy="42725"/>
            </a:xfrm>
            <a:custGeom>
              <a:avLst/>
              <a:gdLst/>
              <a:ahLst/>
              <a:cxnLst/>
              <a:rect l="l" t="t" r="r" b="b"/>
              <a:pathLst>
                <a:path w="2846" h="1709" extrusionOk="0">
                  <a:moveTo>
                    <a:pt x="1152" y="0"/>
                  </a:moveTo>
                  <a:cubicBezTo>
                    <a:pt x="1122" y="0"/>
                    <a:pt x="1091" y="2"/>
                    <a:pt x="1061" y="6"/>
                  </a:cubicBezTo>
                  <a:cubicBezTo>
                    <a:pt x="620" y="42"/>
                    <a:pt x="406" y="340"/>
                    <a:pt x="322" y="685"/>
                  </a:cubicBezTo>
                  <a:lnTo>
                    <a:pt x="299" y="649"/>
                  </a:lnTo>
                  <a:cubicBezTo>
                    <a:pt x="275" y="598"/>
                    <a:pt x="221" y="574"/>
                    <a:pt x="167" y="574"/>
                  </a:cubicBezTo>
                  <a:cubicBezTo>
                    <a:pt x="83" y="574"/>
                    <a:pt x="1" y="631"/>
                    <a:pt x="37" y="733"/>
                  </a:cubicBezTo>
                  <a:cubicBezTo>
                    <a:pt x="132" y="983"/>
                    <a:pt x="203" y="1233"/>
                    <a:pt x="263" y="1483"/>
                  </a:cubicBezTo>
                  <a:cubicBezTo>
                    <a:pt x="295" y="1623"/>
                    <a:pt x="439" y="1709"/>
                    <a:pt x="563" y="1709"/>
                  </a:cubicBezTo>
                  <a:cubicBezTo>
                    <a:pt x="670" y="1709"/>
                    <a:pt x="762" y="1644"/>
                    <a:pt x="751" y="1495"/>
                  </a:cubicBezTo>
                  <a:cubicBezTo>
                    <a:pt x="739" y="1248"/>
                    <a:pt x="681" y="458"/>
                    <a:pt x="1113" y="458"/>
                  </a:cubicBezTo>
                  <a:cubicBezTo>
                    <a:pt x="1119" y="458"/>
                    <a:pt x="1126" y="459"/>
                    <a:pt x="1132" y="459"/>
                  </a:cubicBezTo>
                  <a:cubicBezTo>
                    <a:pt x="1358" y="471"/>
                    <a:pt x="1513" y="1018"/>
                    <a:pt x="1763" y="1126"/>
                  </a:cubicBezTo>
                  <a:cubicBezTo>
                    <a:pt x="1842" y="1161"/>
                    <a:pt x="1933" y="1178"/>
                    <a:pt x="2027" y="1178"/>
                  </a:cubicBezTo>
                  <a:cubicBezTo>
                    <a:pt x="2373" y="1178"/>
                    <a:pt x="2769" y="955"/>
                    <a:pt x="2835" y="637"/>
                  </a:cubicBezTo>
                  <a:cubicBezTo>
                    <a:pt x="2845" y="508"/>
                    <a:pt x="2739" y="408"/>
                    <a:pt x="2621" y="408"/>
                  </a:cubicBezTo>
                  <a:cubicBezTo>
                    <a:pt x="2609" y="408"/>
                    <a:pt x="2597" y="409"/>
                    <a:pt x="2585" y="411"/>
                  </a:cubicBezTo>
                  <a:cubicBezTo>
                    <a:pt x="2406" y="459"/>
                    <a:pt x="2323" y="602"/>
                    <a:pt x="2156" y="661"/>
                  </a:cubicBezTo>
                  <a:cubicBezTo>
                    <a:pt x="2115" y="676"/>
                    <a:pt x="2079" y="682"/>
                    <a:pt x="2048" y="682"/>
                  </a:cubicBezTo>
                  <a:cubicBezTo>
                    <a:pt x="1872" y="682"/>
                    <a:pt x="1839" y="478"/>
                    <a:pt x="1727" y="316"/>
                  </a:cubicBezTo>
                  <a:cubicBezTo>
                    <a:pt x="1591" y="116"/>
                    <a:pt x="1380" y="0"/>
                    <a:pt x="1152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1192;p50">
              <a:extLst>
                <a:ext uri="{FF2B5EF4-FFF2-40B4-BE49-F238E27FC236}">
                  <a16:creationId xmlns:a16="http://schemas.microsoft.com/office/drawing/2014/main" id="{05206B92-611E-CF61-1CC7-36F5AC98E1FC}"/>
                </a:ext>
              </a:extLst>
            </p:cNvPr>
            <p:cNvSpPr/>
            <p:nvPr/>
          </p:nvSpPr>
          <p:spPr>
            <a:xfrm>
              <a:off x="1079150" y="1821750"/>
              <a:ext cx="55300" cy="107225"/>
            </a:xfrm>
            <a:custGeom>
              <a:avLst/>
              <a:gdLst/>
              <a:ahLst/>
              <a:cxnLst/>
              <a:rect l="l" t="t" r="r" b="b"/>
              <a:pathLst>
                <a:path w="2212" h="4289" extrusionOk="0">
                  <a:moveTo>
                    <a:pt x="932" y="0"/>
                  </a:moveTo>
                  <a:cubicBezTo>
                    <a:pt x="890" y="0"/>
                    <a:pt x="849" y="19"/>
                    <a:pt x="822" y="64"/>
                  </a:cubicBezTo>
                  <a:cubicBezTo>
                    <a:pt x="286" y="957"/>
                    <a:pt x="0" y="2088"/>
                    <a:pt x="322" y="3124"/>
                  </a:cubicBezTo>
                  <a:cubicBezTo>
                    <a:pt x="490" y="3658"/>
                    <a:pt x="1006" y="4289"/>
                    <a:pt x="1583" y="4289"/>
                  </a:cubicBezTo>
                  <a:cubicBezTo>
                    <a:pt x="1740" y="4289"/>
                    <a:pt x="1900" y="4243"/>
                    <a:pt x="2060" y="4136"/>
                  </a:cubicBezTo>
                  <a:cubicBezTo>
                    <a:pt x="2211" y="4020"/>
                    <a:pt x="2135" y="3779"/>
                    <a:pt x="1954" y="3779"/>
                  </a:cubicBezTo>
                  <a:cubicBezTo>
                    <a:pt x="1950" y="3779"/>
                    <a:pt x="1945" y="3779"/>
                    <a:pt x="1941" y="3779"/>
                  </a:cubicBezTo>
                  <a:cubicBezTo>
                    <a:pt x="1929" y="3779"/>
                    <a:pt x="1916" y="3779"/>
                    <a:pt x="1904" y="3779"/>
                  </a:cubicBezTo>
                  <a:cubicBezTo>
                    <a:pt x="185" y="3779"/>
                    <a:pt x="622" y="1248"/>
                    <a:pt x="1095" y="231"/>
                  </a:cubicBezTo>
                  <a:cubicBezTo>
                    <a:pt x="1146" y="113"/>
                    <a:pt x="1035" y="0"/>
                    <a:pt x="932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1193;p50">
              <a:extLst>
                <a:ext uri="{FF2B5EF4-FFF2-40B4-BE49-F238E27FC236}">
                  <a16:creationId xmlns:a16="http://schemas.microsoft.com/office/drawing/2014/main" id="{64907BE2-F7B9-E067-BF2D-8C25E1FACF92}"/>
                </a:ext>
              </a:extLst>
            </p:cNvPr>
            <p:cNvSpPr/>
            <p:nvPr/>
          </p:nvSpPr>
          <p:spPr>
            <a:xfrm>
              <a:off x="1110125" y="1852475"/>
              <a:ext cx="40475" cy="20700"/>
            </a:xfrm>
            <a:custGeom>
              <a:avLst/>
              <a:gdLst/>
              <a:ahLst/>
              <a:cxnLst/>
              <a:rect l="l" t="t" r="r" b="b"/>
              <a:pathLst>
                <a:path w="1619" h="828" extrusionOk="0">
                  <a:moveTo>
                    <a:pt x="1303" y="1"/>
                  </a:moveTo>
                  <a:cubicBezTo>
                    <a:pt x="913" y="1"/>
                    <a:pt x="465" y="288"/>
                    <a:pt x="178" y="490"/>
                  </a:cubicBezTo>
                  <a:cubicBezTo>
                    <a:pt x="0" y="612"/>
                    <a:pt x="205" y="827"/>
                    <a:pt x="359" y="827"/>
                  </a:cubicBezTo>
                  <a:cubicBezTo>
                    <a:pt x="371" y="827"/>
                    <a:pt x="382" y="826"/>
                    <a:pt x="392" y="824"/>
                  </a:cubicBezTo>
                  <a:cubicBezTo>
                    <a:pt x="630" y="776"/>
                    <a:pt x="857" y="693"/>
                    <a:pt x="1071" y="597"/>
                  </a:cubicBezTo>
                  <a:cubicBezTo>
                    <a:pt x="1273" y="526"/>
                    <a:pt x="1464" y="478"/>
                    <a:pt x="1571" y="276"/>
                  </a:cubicBezTo>
                  <a:cubicBezTo>
                    <a:pt x="1619" y="169"/>
                    <a:pt x="1559" y="38"/>
                    <a:pt x="1440" y="14"/>
                  </a:cubicBezTo>
                  <a:cubicBezTo>
                    <a:pt x="1395" y="5"/>
                    <a:pt x="1349" y="1"/>
                    <a:pt x="1303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1194;p50">
              <a:extLst>
                <a:ext uri="{FF2B5EF4-FFF2-40B4-BE49-F238E27FC236}">
                  <a16:creationId xmlns:a16="http://schemas.microsoft.com/office/drawing/2014/main" id="{C996D26B-55A4-2BB1-3572-FB7EC223F205}"/>
                </a:ext>
              </a:extLst>
            </p:cNvPr>
            <p:cNvSpPr/>
            <p:nvPr/>
          </p:nvSpPr>
          <p:spPr>
            <a:xfrm>
              <a:off x="1171400" y="1823250"/>
              <a:ext cx="72375" cy="64750"/>
            </a:xfrm>
            <a:custGeom>
              <a:avLst/>
              <a:gdLst/>
              <a:ahLst/>
              <a:cxnLst/>
              <a:rect l="l" t="t" r="r" b="b"/>
              <a:pathLst>
                <a:path w="2895" h="2590" extrusionOk="0">
                  <a:moveTo>
                    <a:pt x="1323" y="838"/>
                  </a:moveTo>
                  <a:lnTo>
                    <a:pt x="1323" y="838"/>
                  </a:lnTo>
                  <a:cubicBezTo>
                    <a:pt x="1215" y="1088"/>
                    <a:pt x="1084" y="1338"/>
                    <a:pt x="930" y="1552"/>
                  </a:cubicBezTo>
                  <a:cubicBezTo>
                    <a:pt x="846" y="1683"/>
                    <a:pt x="751" y="1802"/>
                    <a:pt x="644" y="1921"/>
                  </a:cubicBezTo>
                  <a:cubicBezTo>
                    <a:pt x="608" y="1969"/>
                    <a:pt x="561" y="2016"/>
                    <a:pt x="513" y="2064"/>
                  </a:cubicBezTo>
                  <a:lnTo>
                    <a:pt x="572" y="1993"/>
                  </a:lnTo>
                  <a:cubicBezTo>
                    <a:pt x="561" y="1707"/>
                    <a:pt x="644" y="1421"/>
                    <a:pt x="787" y="1159"/>
                  </a:cubicBezTo>
                  <a:cubicBezTo>
                    <a:pt x="906" y="969"/>
                    <a:pt x="1108" y="850"/>
                    <a:pt x="1323" y="838"/>
                  </a:cubicBezTo>
                  <a:close/>
                  <a:moveTo>
                    <a:pt x="1672" y="1"/>
                  </a:moveTo>
                  <a:cubicBezTo>
                    <a:pt x="1613" y="1"/>
                    <a:pt x="1562" y="33"/>
                    <a:pt x="1549" y="111"/>
                  </a:cubicBezTo>
                  <a:cubicBezTo>
                    <a:pt x="1525" y="219"/>
                    <a:pt x="1489" y="338"/>
                    <a:pt x="1465" y="445"/>
                  </a:cubicBezTo>
                  <a:cubicBezTo>
                    <a:pt x="1430" y="433"/>
                    <a:pt x="1382" y="421"/>
                    <a:pt x="1346" y="421"/>
                  </a:cubicBezTo>
                  <a:cubicBezTo>
                    <a:pt x="1323" y="419"/>
                    <a:pt x="1299" y="419"/>
                    <a:pt x="1276" y="419"/>
                  </a:cubicBezTo>
                  <a:cubicBezTo>
                    <a:pt x="572" y="419"/>
                    <a:pt x="211" y="1108"/>
                    <a:pt x="96" y="1731"/>
                  </a:cubicBezTo>
                  <a:cubicBezTo>
                    <a:pt x="61" y="1981"/>
                    <a:pt x="1" y="2302"/>
                    <a:pt x="215" y="2481"/>
                  </a:cubicBezTo>
                  <a:cubicBezTo>
                    <a:pt x="301" y="2557"/>
                    <a:pt x="398" y="2589"/>
                    <a:pt x="496" y="2589"/>
                  </a:cubicBezTo>
                  <a:cubicBezTo>
                    <a:pt x="643" y="2589"/>
                    <a:pt x="792" y="2516"/>
                    <a:pt x="906" y="2409"/>
                  </a:cubicBezTo>
                  <a:cubicBezTo>
                    <a:pt x="1263" y="2040"/>
                    <a:pt x="1525" y="1600"/>
                    <a:pt x="1680" y="1123"/>
                  </a:cubicBezTo>
                  <a:cubicBezTo>
                    <a:pt x="1787" y="1338"/>
                    <a:pt x="1811" y="1576"/>
                    <a:pt x="1918" y="1802"/>
                  </a:cubicBezTo>
                  <a:cubicBezTo>
                    <a:pt x="2042" y="2060"/>
                    <a:pt x="2272" y="2335"/>
                    <a:pt x="2564" y="2335"/>
                  </a:cubicBezTo>
                  <a:cubicBezTo>
                    <a:pt x="2609" y="2335"/>
                    <a:pt x="2656" y="2328"/>
                    <a:pt x="2704" y="2314"/>
                  </a:cubicBezTo>
                  <a:cubicBezTo>
                    <a:pt x="2894" y="2266"/>
                    <a:pt x="2870" y="2052"/>
                    <a:pt x="2728" y="1969"/>
                  </a:cubicBezTo>
                  <a:cubicBezTo>
                    <a:pt x="2525" y="1862"/>
                    <a:pt x="2370" y="1683"/>
                    <a:pt x="2299" y="1481"/>
                  </a:cubicBezTo>
                  <a:cubicBezTo>
                    <a:pt x="2239" y="1266"/>
                    <a:pt x="2168" y="1064"/>
                    <a:pt x="2073" y="873"/>
                  </a:cubicBezTo>
                  <a:cubicBezTo>
                    <a:pt x="2001" y="766"/>
                    <a:pt x="1918" y="671"/>
                    <a:pt x="1823" y="600"/>
                  </a:cubicBezTo>
                  <a:cubicBezTo>
                    <a:pt x="1846" y="469"/>
                    <a:pt x="1870" y="350"/>
                    <a:pt x="1882" y="219"/>
                  </a:cubicBezTo>
                  <a:cubicBezTo>
                    <a:pt x="1897" y="98"/>
                    <a:pt x="1773" y="1"/>
                    <a:pt x="1672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1195;p50">
              <a:extLst>
                <a:ext uri="{FF2B5EF4-FFF2-40B4-BE49-F238E27FC236}">
                  <a16:creationId xmlns:a16="http://schemas.microsoft.com/office/drawing/2014/main" id="{654A8D8A-331D-9A3F-4FE9-990A03D376E5}"/>
                </a:ext>
              </a:extLst>
            </p:cNvPr>
            <p:cNvSpPr/>
            <p:nvPr/>
          </p:nvSpPr>
          <p:spPr>
            <a:xfrm>
              <a:off x="1237800" y="1790050"/>
              <a:ext cx="41400" cy="109525"/>
            </a:xfrm>
            <a:custGeom>
              <a:avLst/>
              <a:gdLst/>
              <a:ahLst/>
              <a:cxnLst/>
              <a:rect l="l" t="t" r="r" b="b"/>
              <a:pathLst>
                <a:path w="1656" h="4381" extrusionOk="0">
                  <a:moveTo>
                    <a:pt x="81" y="0"/>
                  </a:moveTo>
                  <a:cubicBezTo>
                    <a:pt x="51" y="0"/>
                    <a:pt x="24" y="18"/>
                    <a:pt x="24" y="58"/>
                  </a:cubicBezTo>
                  <a:cubicBezTo>
                    <a:pt x="0" y="666"/>
                    <a:pt x="679" y="1047"/>
                    <a:pt x="893" y="1594"/>
                  </a:cubicBezTo>
                  <a:cubicBezTo>
                    <a:pt x="1238" y="2451"/>
                    <a:pt x="1095" y="3249"/>
                    <a:pt x="762" y="4071"/>
                  </a:cubicBezTo>
                  <a:cubicBezTo>
                    <a:pt x="697" y="4243"/>
                    <a:pt x="828" y="4381"/>
                    <a:pt x="971" y="4381"/>
                  </a:cubicBezTo>
                  <a:cubicBezTo>
                    <a:pt x="1036" y="4381"/>
                    <a:pt x="1103" y="4352"/>
                    <a:pt x="1155" y="4285"/>
                  </a:cubicBezTo>
                  <a:cubicBezTo>
                    <a:pt x="1584" y="3678"/>
                    <a:pt x="1655" y="2880"/>
                    <a:pt x="1500" y="2154"/>
                  </a:cubicBezTo>
                  <a:cubicBezTo>
                    <a:pt x="1417" y="1773"/>
                    <a:pt x="1262" y="1404"/>
                    <a:pt x="1036" y="1082"/>
                  </a:cubicBezTo>
                  <a:cubicBezTo>
                    <a:pt x="786" y="713"/>
                    <a:pt x="298" y="475"/>
                    <a:pt x="155" y="58"/>
                  </a:cubicBezTo>
                  <a:cubicBezTo>
                    <a:pt x="149" y="21"/>
                    <a:pt x="114" y="0"/>
                    <a:pt x="81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Google Shape;1196;p50">
              <a:extLst>
                <a:ext uri="{FF2B5EF4-FFF2-40B4-BE49-F238E27FC236}">
                  <a16:creationId xmlns:a16="http://schemas.microsoft.com/office/drawing/2014/main" id="{32167969-F9BF-1585-0B85-F41F6E6774F0}"/>
                </a:ext>
              </a:extLst>
            </p:cNvPr>
            <p:cNvSpPr/>
            <p:nvPr/>
          </p:nvSpPr>
          <p:spPr>
            <a:xfrm>
              <a:off x="1294425" y="1802225"/>
              <a:ext cx="54925" cy="23650"/>
            </a:xfrm>
            <a:custGeom>
              <a:avLst/>
              <a:gdLst/>
              <a:ahLst/>
              <a:cxnLst/>
              <a:rect l="l" t="t" r="r" b="b"/>
              <a:pathLst>
                <a:path w="2197" h="946" extrusionOk="0">
                  <a:moveTo>
                    <a:pt x="1842" y="1"/>
                  </a:moveTo>
                  <a:cubicBezTo>
                    <a:pt x="1819" y="1"/>
                    <a:pt x="1795" y="4"/>
                    <a:pt x="1771" y="12"/>
                  </a:cubicBezTo>
                  <a:cubicBezTo>
                    <a:pt x="1236" y="190"/>
                    <a:pt x="712" y="417"/>
                    <a:pt x="188" y="607"/>
                  </a:cubicBezTo>
                  <a:cubicBezTo>
                    <a:pt x="0" y="684"/>
                    <a:pt x="140" y="946"/>
                    <a:pt x="303" y="946"/>
                  </a:cubicBezTo>
                  <a:cubicBezTo>
                    <a:pt x="316" y="946"/>
                    <a:pt x="329" y="944"/>
                    <a:pt x="343" y="941"/>
                  </a:cubicBezTo>
                  <a:cubicBezTo>
                    <a:pt x="866" y="774"/>
                    <a:pt x="1414" y="631"/>
                    <a:pt x="1926" y="440"/>
                  </a:cubicBezTo>
                  <a:cubicBezTo>
                    <a:pt x="2196" y="343"/>
                    <a:pt x="2064" y="1"/>
                    <a:pt x="1842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Google Shape;1197;p50">
              <a:extLst>
                <a:ext uri="{FF2B5EF4-FFF2-40B4-BE49-F238E27FC236}">
                  <a16:creationId xmlns:a16="http://schemas.microsoft.com/office/drawing/2014/main" id="{C37C2FD2-423E-19DA-6C18-89AC0D98F833}"/>
                </a:ext>
              </a:extLst>
            </p:cNvPr>
            <p:cNvSpPr/>
            <p:nvPr/>
          </p:nvSpPr>
          <p:spPr>
            <a:xfrm>
              <a:off x="1295650" y="1783750"/>
              <a:ext cx="47750" cy="23300"/>
            </a:xfrm>
            <a:custGeom>
              <a:avLst/>
              <a:gdLst/>
              <a:ahLst/>
              <a:cxnLst/>
              <a:rect l="l" t="t" r="r" b="b"/>
              <a:pathLst>
                <a:path w="1910" h="932" extrusionOk="0">
                  <a:moveTo>
                    <a:pt x="1677" y="0"/>
                  </a:moveTo>
                  <a:cubicBezTo>
                    <a:pt x="1672" y="0"/>
                    <a:pt x="1667" y="0"/>
                    <a:pt x="1663" y="1"/>
                  </a:cubicBezTo>
                  <a:cubicBezTo>
                    <a:pt x="1413" y="1"/>
                    <a:pt x="1210" y="120"/>
                    <a:pt x="984" y="227"/>
                  </a:cubicBezTo>
                  <a:lnTo>
                    <a:pt x="222" y="572"/>
                  </a:lnTo>
                  <a:cubicBezTo>
                    <a:pt x="0" y="667"/>
                    <a:pt x="181" y="931"/>
                    <a:pt x="375" y="931"/>
                  </a:cubicBezTo>
                  <a:cubicBezTo>
                    <a:pt x="399" y="931"/>
                    <a:pt x="424" y="927"/>
                    <a:pt x="448" y="918"/>
                  </a:cubicBezTo>
                  <a:lnTo>
                    <a:pt x="1198" y="620"/>
                  </a:lnTo>
                  <a:cubicBezTo>
                    <a:pt x="1401" y="537"/>
                    <a:pt x="1663" y="465"/>
                    <a:pt x="1818" y="298"/>
                  </a:cubicBezTo>
                  <a:cubicBezTo>
                    <a:pt x="1910" y="183"/>
                    <a:pt x="1823" y="0"/>
                    <a:pt x="1677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1198;p50">
              <a:extLst>
                <a:ext uri="{FF2B5EF4-FFF2-40B4-BE49-F238E27FC236}">
                  <a16:creationId xmlns:a16="http://schemas.microsoft.com/office/drawing/2014/main" id="{37F5F283-3566-FD14-139A-47B1B7A57907}"/>
                </a:ext>
              </a:extLst>
            </p:cNvPr>
            <p:cNvSpPr/>
            <p:nvPr/>
          </p:nvSpPr>
          <p:spPr>
            <a:xfrm>
              <a:off x="1370850" y="1761700"/>
              <a:ext cx="51275" cy="21925"/>
            </a:xfrm>
            <a:custGeom>
              <a:avLst/>
              <a:gdLst/>
              <a:ahLst/>
              <a:cxnLst/>
              <a:rect l="l" t="t" r="r" b="b"/>
              <a:pathLst>
                <a:path w="2051" h="877" extrusionOk="0">
                  <a:moveTo>
                    <a:pt x="1633" y="0"/>
                  </a:moveTo>
                  <a:cubicBezTo>
                    <a:pt x="1625" y="0"/>
                    <a:pt x="1616" y="1"/>
                    <a:pt x="1608" y="2"/>
                  </a:cubicBezTo>
                  <a:cubicBezTo>
                    <a:pt x="1310" y="61"/>
                    <a:pt x="1024" y="156"/>
                    <a:pt x="738" y="276"/>
                  </a:cubicBezTo>
                  <a:cubicBezTo>
                    <a:pt x="524" y="359"/>
                    <a:pt x="250" y="406"/>
                    <a:pt x="84" y="597"/>
                  </a:cubicBezTo>
                  <a:cubicBezTo>
                    <a:pt x="0" y="704"/>
                    <a:pt x="84" y="871"/>
                    <a:pt x="214" y="871"/>
                  </a:cubicBezTo>
                  <a:cubicBezTo>
                    <a:pt x="248" y="875"/>
                    <a:pt x="280" y="877"/>
                    <a:pt x="313" y="877"/>
                  </a:cubicBezTo>
                  <a:cubicBezTo>
                    <a:pt x="563" y="877"/>
                    <a:pt x="804" y="766"/>
                    <a:pt x="1036" y="692"/>
                  </a:cubicBezTo>
                  <a:cubicBezTo>
                    <a:pt x="1310" y="633"/>
                    <a:pt x="1572" y="537"/>
                    <a:pt x="1822" y="406"/>
                  </a:cubicBezTo>
                  <a:cubicBezTo>
                    <a:pt x="2051" y="269"/>
                    <a:pt x="1840" y="0"/>
                    <a:pt x="1633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1199;p50">
              <a:extLst>
                <a:ext uri="{FF2B5EF4-FFF2-40B4-BE49-F238E27FC236}">
                  <a16:creationId xmlns:a16="http://schemas.microsoft.com/office/drawing/2014/main" id="{0C15BF1E-88C8-C655-3C1F-DF66F5FFF51C}"/>
                </a:ext>
              </a:extLst>
            </p:cNvPr>
            <p:cNvSpPr/>
            <p:nvPr/>
          </p:nvSpPr>
          <p:spPr>
            <a:xfrm>
              <a:off x="1436025" y="1725900"/>
              <a:ext cx="53900" cy="53875"/>
            </a:xfrm>
            <a:custGeom>
              <a:avLst/>
              <a:gdLst/>
              <a:ahLst/>
              <a:cxnLst/>
              <a:rect l="l" t="t" r="r" b="b"/>
              <a:pathLst>
                <a:path w="2156" h="2155" extrusionOk="0">
                  <a:moveTo>
                    <a:pt x="1140" y="0"/>
                  </a:moveTo>
                  <a:cubicBezTo>
                    <a:pt x="1129" y="0"/>
                    <a:pt x="1119" y="2"/>
                    <a:pt x="1108" y="5"/>
                  </a:cubicBezTo>
                  <a:cubicBezTo>
                    <a:pt x="667" y="148"/>
                    <a:pt x="298" y="445"/>
                    <a:pt x="60" y="826"/>
                  </a:cubicBezTo>
                  <a:cubicBezTo>
                    <a:pt x="1" y="934"/>
                    <a:pt x="108" y="1065"/>
                    <a:pt x="215" y="1065"/>
                  </a:cubicBezTo>
                  <a:cubicBezTo>
                    <a:pt x="441" y="1065"/>
                    <a:pt x="667" y="1088"/>
                    <a:pt x="894" y="1112"/>
                  </a:cubicBezTo>
                  <a:cubicBezTo>
                    <a:pt x="1084" y="1136"/>
                    <a:pt x="1429" y="1148"/>
                    <a:pt x="1584" y="1279"/>
                  </a:cubicBezTo>
                  <a:cubicBezTo>
                    <a:pt x="1715" y="1315"/>
                    <a:pt x="1727" y="1398"/>
                    <a:pt x="1632" y="1529"/>
                  </a:cubicBezTo>
                  <a:lnTo>
                    <a:pt x="1525" y="1624"/>
                  </a:lnTo>
                  <a:cubicBezTo>
                    <a:pt x="1429" y="1684"/>
                    <a:pt x="1322" y="1731"/>
                    <a:pt x="1215" y="1755"/>
                  </a:cubicBezTo>
                  <a:cubicBezTo>
                    <a:pt x="1060" y="1755"/>
                    <a:pt x="894" y="1767"/>
                    <a:pt x="739" y="1803"/>
                  </a:cubicBezTo>
                  <a:cubicBezTo>
                    <a:pt x="667" y="1827"/>
                    <a:pt x="679" y="1922"/>
                    <a:pt x="727" y="1969"/>
                  </a:cubicBezTo>
                  <a:cubicBezTo>
                    <a:pt x="831" y="2099"/>
                    <a:pt x="995" y="2154"/>
                    <a:pt x="1173" y="2154"/>
                  </a:cubicBezTo>
                  <a:cubicBezTo>
                    <a:pt x="1588" y="2154"/>
                    <a:pt x="2083" y="1856"/>
                    <a:pt x="2108" y="1481"/>
                  </a:cubicBezTo>
                  <a:cubicBezTo>
                    <a:pt x="2156" y="826"/>
                    <a:pt x="1108" y="755"/>
                    <a:pt x="489" y="755"/>
                  </a:cubicBezTo>
                  <a:cubicBezTo>
                    <a:pt x="667" y="505"/>
                    <a:pt x="929" y="303"/>
                    <a:pt x="1227" y="207"/>
                  </a:cubicBezTo>
                  <a:cubicBezTo>
                    <a:pt x="1346" y="153"/>
                    <a:pt x="1248" y="0"/>
                    <a:pt x="1140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1200;p50">
              <a:extLst>
                <a:ext uri="{FF2B5EF4-FFF2-40B4-BE49-F238E27FC236}">
                  <a16:creationId xmlns:a16="http://schemas.microsoft.com/office/drawing/2014/main" id="{26204885-48FB-0A4F-54AF-9D2BA6297922}"/>
                </a:ext>
              </a:extLst>
            </p:cNvPr>
            <p:cNvSpPr/>
            <p:nvPr/>
          </p:nvSpPr>
          <p:spPr>
            <a:xfrm>
              <a:off x="1486750" y="1728050"/>
              <a:ext cx="18350" cy="37900"/>
            </a:xfrm>
            <a:custGeom>
              <a:avLst/>
              <a:gdLst/>
              <a:ahLst/>
              <a:cxnLst/>
              <a:rect l="l" t="t" r="r" b="b"/>
              <a:pathLst>
                <a:path w="734" h="1516" extrusionOk="0">
                  <a:moveTo>
                    <a:pt x="114" y="0"/>
                  </a:moveTo>
                  <a:cubicBezTo>
                    <a:pt x="52" y="0"/>
                    <a:pt x="0" y="39"/>
                    <a:pt x="20" y="121"/>
                  </a:cubicBezTo>
                  <a:cubicBezTo>
                    <a:pt x="115" y="550"/>
                    <a:pt x="103" y="1038"/>
                    <a:pt x="341" y="1407"/>
                  </a:cubicBezTo>
                  <a:cubicBezTo>
                    <a:pt x="387" y="1479"/>
                    <a:pt x="467" y="1516"/>
                    <a:pt x="542" y="1516"/>
                  </a:cubicBezTo>
                  <a:cubicBezTo>
                    <a:pt x="642" y="1516"/>
                    <a:pt x="734" y="1452"/>
                    <a:pt x="734" y="1324"/>
                  </a:cubicBezTo>
                  <a:cubicBezTo>
                    <a:pt x="722" y="895"/>
                    <a:pt x="412" y="479"/>
                    <a:pt x="258" y="86"/>
                  </a:cubicBezTo>
                  <a:cubicBezTo>
                    <a:pt x="230" y="30"/>
                    <a:pt x="168" y="0"/>
                    <a:pt x="114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1201;p50">
              <a:extLst>
                <a:ext uri="{FF2B5EF4-FFF2-40B4-BE49-F238E27FC236}">
                  <a16:creationId xmlns:a16="http://schemas.microsoft.com/office/drawing/2014/main" id="{ACEBB092-17F7-E913-0ECA-5CBDEE814323}"/>
                </a:ext>
              </a:extLst>
            </p:cNvPr>
            <p:cNvSpPr/>
            <p:nvPr/>
          </p:nvSpPr>
          <p:spPr>
            <a:xfrm>
              <a:off x="1484800" y="1699850"/>
              <a:ext cx="13250" cy="8025"/>
            </a:xfrm>
            <a:custGeom>
              <a:avLst/>
              <a:gdLst/>
              <a:ahLst/>
              <a:cxnLst/>
              <a:rect l="l" t="t" r="r" b="b"/>
              <a:pathLst>
                <a:path w="530" h="321" extrusionOk="0">
                  <a:moveTo>
                    <a:pt x="237" y="0"/>
                  </a:moveTo>
                  <a:cubicBezTo>
                    <a:pt x="219" y="0"/>
                    <a:pt x="200" y="4"/>
                    <a:pt x="181" y="11"/>
                  </a:cubicBezTo>
                  <a:cubicBezTo>
                    <a:pt x="1" y="85"/>
                    <a:pt x="141" y="320"/>
                    <a:pt x="301" y="320"/>
                  </a:cubicBezTo>
                  <a:cubicBezTo>
                    <a:pt x="320" y="320"/>
                    <a:pt x="340" y="317"/>
                    <a:pt x="359" y="309"/>
                  </a:cubicBezTo>
                  <a:cubicBezTo>
                    <a:pt x="530" y="245"/>
                    <a:pt x="395" y="0"/>
                    <a:pt x="237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Google Shape;1202;p50">
              <a:extLst>
                <a:ext uri="{FF2B5EF4-FFF2-40B4-BE49-F238E27FC236}">
                  <a16:creationId xmlns:a16="http://schemas.microsoft.com/office/drawing/2014/main" id="{D4258D2E-A82D-29D8-7351-ED660AF588D6}"/>
                </a:ext>
              </a:extLst>
            </p:cNvPr>
            <p:cNvSpPr/>
            <p:nvPr/>
          </p:nvSpPr>
          <p:spPr>
            <a:xfrm>
              <a:off x="1508900" y="1716475"/>
              <a:ext cx="60500" cy="39825"/>
            </a:xfrm>
            <a:custGeom>
              <a:avLst/>
              <a:gdLst/>
              <a:ahLst/>
              <a:cxnLst/>
              <a:rect l="l" t="t" r="r" b="b"/>
              <a:pathLst>
                <a:path w="2420" h="1593" extrusionOk="0">
                  <a:moveTo>
                    <a:pt x="1063" y="0"/>
                  </a:moveTo>
                  <a:cubicBezTo>
                    <a:pt x="990" y="0"/>
                    <a:pt x="917" y="12"/>
                    <a:pt x="848" y="37"/>
                  </a:cubicBezTo>
                  <a:cubicBezTo>
                    <a:pt x="538" y="144"/>
                    <a:pt x="324" y="418"/>
                    <a:pt x="288" y="739"/>
                  </a:cubicBezTo>
                  <a:cubicBezTo>
                    <a:pt x="258" y="700"/>
                    <a:pt x="208" y="681"/>
                    <a:pt x="160" y="681"/>
                  </a:cubicBezTo>
                  <a:cubicBezTo>
                    <a:pt x="78" y="681"/>
                    <a:pt x="1" y="736"/>
                    <a:pt x="38" y="834"/>
                  </a:cubicBezTo>
                  <a:cubicBezTo>
                    <a:pt x="134" y="1037"/>
                    <a:pt x="205" y="1227"/>
                    <a:pt x="265" y="1442"/>
                  </a:cubicBezTo>
                  <a:cubicBezTo>
                    <a:pt x="299" y="1539"/>
                    <a:pt x="408" y="1592"/>
                    <a:pt x="510" y="1592"/>
                  </a:cubicBezTo>
                  <a:cubicBezTo>
                    <a:pt x="620" y="1592"/>
                    <a:pt x="723" y="1530"/>
                    <a:pt x="717" y="1394"/>
                  </a:cubicBezTo>
                  <a:cubicBezTo>
                    <a:pt x="705" y="1132"/>
                    <a:pt x="669" y="846"/>
                    <a:pt x="812" y="620"/>
                  </a:cubicBezTo>
                  <a:cubicBezTo>
                    <a:pt x="880" y="501"/>
                    <a:pt x="1003" y="430"/>
                    <a:pt x="1129" y="430"/>
                  </a:cubicBezTo>
                  <a:cubicBezTo>
                    <a:pt x="1179" y="430"/>
                    <a:pt x="1229" y="442"/>
                    <a:pt x="1277" y="465"/>
                  </a:cubicBezTo>
                  <a:cubicBezTo>
                    <a:pt x="1348" y="513"/>
                    <a:pt x="1443" y="680"/>
                    <a:pt x="1515" y="751"/>
                  </a:cubicBezTo>
                  <a:cubicBezTo>
                    <a:pt x="1665" y="928"/>
                    <a:pt x="1868" y="1046"/>
                    <a:pt x="2085" y="1046"/>
                  </a:cubicBezTo>
                  <a:cubicBezTo>
                    <a:pt x="2160" y="1046"/>
                    <a:pt x="2236" y="1032"/>
                    <a:pt x="2312" y="1001"/>
                  </a:cubicBezTo>
                  <a:cubicBezTo>
                    <a:pt x="2360" y="977"/>
                    <a:pt x="2396" y="930"/>
                    <a:pt x="2408" y="870"/>
                  </a:cubicBezTo>
                  <a:lnTo>
                    <a:pt x="2408" y="799"/>
                  </a:lnTo>
                  <a:cubicBezTo>
                    <a:pt x="2420" y="703"/>
                    <a:pt x="2348" y="608"/>
                    <a:pt x="2253" y="608"/>
                  </a:cubicBezTo>
                  <a:cubicBezTo>
                    <a:pt x="2062" y="608"/>
                    <a:pt x="1872" y="537"/>
                    <a:pt x="1741" y="394"/>
                  </a:cubicBezTo>
                  <a:cubicBezTo>
                    <a:pt x="1670" y="299"/>
                    <a:pt x="1574" y="203"/>
                    <a:pt x="1479" y="132"/>
                  </a:cubicBezTo>
                  <a:cubicBezTo>
                    <a:pt x="1353" y="45"/>
                    <a:pt x="1207" y="0"/>
                    <a:pt x="1063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Google Shape;1203;p50">
              <a:extLst>
                <a:ext uri="{FF2B5EF4-FFF2-40B4-BE49-F238E27FC236}">
                  <a16:creationId xmlns:a16="http://schemas.microsoft.com/office/drawing/2014/main" id="{A7E274CE-7B0F-2B85-308E-37B3750F44BE}"/>
                </a:ext>
              </a:extLst>
            </p:cNvPr>
            <p:cNvSpPr/>
            <p:nvPr/>
          </p:nvSpPr>
          <p:spPr>
            <a:xfrm>
              <a:off x="1586950" y="1680475"/>
              <a:ext cx="56100" cy="59375"/>
            </a:xfrm>
            <a:custGeom>
              <a:avLst/>
              <a:gdLst/>
              <a:ahLst/>
              <a:cxnLst/>
              <a:rect l="l" t="t" r="r" b="b"/>
              <a:pathLst>
                <a:path w="2244" h="2375" extrusionOk="0">
                  <a:moveTo>
                    <a:pt x="487" y="609"/>
                  </a:moveTo>
                  <a:cubicBezTo>
                    <a:pt x="565" y="609"/>
                    <a:pt x="625" y="771"/>
                    <a:pt x="667" y="834"/>
                  </a:cubicBezTo>
                  <a:cubicBezTo>
                    <a:pt x="703" y="881"/>
                    <a:pt x="738" y="929"/>
                    <a:pt x="774" y="977"/>
                  </a:cubicBezTo>
                  <a:cubicBezTo>
                    <a:pt x="738" y="1227"/>
                    <a:pt x="655" y="1477"/>
                    <a:pt x="524" y="1691"/>
                  </a:cubicBezTo>
                  <a:cubicBezTo>
                    <a:pt x="417" y="1524"/>
                    <a:pt x="357" y="1334"/>
                    <a:pt x="357" y="1131"/>
                  </a:cubicBezTo>
                  <a:cubicBezTo>
                    <a:pt x="357" y="1036"/>
                    <a:pt x="357" y="691"/>
                    <a:pt x="453" y="619"/>
                  </a:cubicBezTo>
                  <a:cubicBezTo>
                    <a:pt x="464" y="612"/>
                    <a:pt x="476" y="609"/>
                    <a:pt x="487" y="609"/>
                  </a:cubicBezTo>
                  <a:close/>
                  <a:moveTo>
                    <a:pt x="912" y="0"/>
                  </a:moveTo>
                  <a:cubicBezTo>
                    <a:pt x="829" y="0"/>
                    <a:pt x="763" y="45"/>
                    <a:pt x="786" y="155"/>
                  </a:cubicBezTo>
                  <a:cubicBezTo>
                    <a:pt x="798" y="226"/>
                    <a:pt x="786" y="286"/>
                    <a:pt x="798" y="357"/>
                  </a:cubicBezTo>
                  <a:cubicBezTo>
                    <a:pt x="699" y="275"/>
                    <a:pt x="582" y="204"/>
                    <a:pt x="461" y="204"/>
                  </a:cubicBezTo>
                  <a:cubicBezTo>
                    <a:pt x="407" y="204"/>
                    <a:pt x="352" y="218"/>
                    <a:pt x="298" y="250"/>
                  </a:cubicBezTo>
                  <a:cubicBezTo>
                    <a:pt x="48" y="405"/>
                    <a:pt x="0" y="858"/>
                    <a:pt x="0" y="1108"/>
                  </a:cubicBezTo>
                  <a:cubicBezTo>
                    <a:pt x="0" y="1524"/>
                    <a:pt x="119" y="1917"/>
                    <a:pt x="369" y="2251"/>
                  </a:cubicBezTo>
                  <a:cubicBezTo>
                    <a:pt x="421" y="2324"/>
                    <a:pt x="527" y="2375"/>
                    <a:pt x="626" y="2375"/>
                  </a:cubicBezTo>
                  <a:cubicBezTo>
                    <a:pt x="687" y="2375"/>
                    <a:pt x="745" y="2356"/>
                    <a:pt x="786" y="2310"/>
                  </a:cubicBezTo>
                  <a:cubicBezTo>
                    <a:pt x="988" y="2060"/>
                    <a:pt x="1131" y="1774"/>
                    <a:pt x="1215" y="1465"/>
                  </a:cubicBezTo>
                  <a:cubicBezTo>
                    <a:pt x="1417" y="1655"/>
                    <a:pt x="1667" y="1774"/>
                    <a:pt x="1929" y="1834"/>
                  </a:cubicBezTo>
                  <a:cubicBezTo>
                    <a:pt x="1952" y="1839"/>
                    <a:pt x="1974" y="1842"/>
                    <a:pt x="1994" y="1842"/>
                  </a:cubicBezTo>
                  <a:cubicBezTo>
                    <a:pt x="2192" y="1842"/>
                    <a:pt x="2244" y="1596"/>
                    <a:pt x="2060" y="1477"/>
                  </a:cubicBezTo>
                  <a:cubicBezTo>
                    <a:pt x="1834" y="1346"/>
                    <a:pt x="1607" y="1215"/>
                    <a:pt x="1405" y="1060"/>
                  </a:cubicBezTo>
                  <a:cubicBezTo>
                    <a:pt x="1357" y="1024"/>
                    <a:pt x="1334" y="988"/>
                    <a:pt x="1286" y="941"/>
                  </a:cubicBezTo>
                  <a:cubicBezTo>
                    <a:pt x="1298" y="667"/>
                    <a:pt x="1250" y="381"/>
                    <a:pt x="1143" y="131"/>
                  </a:cubicBezTo>
                  <a:cubicBezTo>
                    <a:pt x="1106" y="51"/>
                    <a:pt x="1000" y="0"/>
                    <a:pt x="912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Google Shape;1204;p50">
              <a:extLst>
                <a:ext uri="{FF2B5EF4-FFF2-40B4-BE49-F238E27FC236}">
                  <a16:creationId xmlns:a16="http://schemas.microsoft.com/office/drawing/2014/main" id="{9ECB1206-C64E-4D80-4602-9C55F62D05D3}"/>
                </a:ext>
              </a:extLst>
            </p:cNvPr>
            <p:cNvSpPr/>
            <p:nvPr/>
          </p:nvSpPr>
          <p:spPr>
            <a:xfrm>
              <a:off x="1004725" y="2148925"/>
              <a:ext cx="74600" cy="62600"/>
            </a:xfrm>
            <a:custGeom>
              <a:avLst/>
              <a:gdLst/>
              <a:ahLst/>
              <a:cxnLst/>
              <a:rect l="l" t="t" r="r" b="b"/>
              <a:pathLst>
                <a:path w="2984" h="2504" extrusionOk="0">
                  <a:moveTo>
                    <a:pt x="1277" y="1"/>
                  </a:moveTo>
                  <a:cubicBezTo>
                    <a:pt x="1256" y="1"/>
                    <a:pt x="1236" y="5"/>
                    <a:pt x="1215" y="15"/>
                  </a:cubicBezTo>
                  <a:cubicBezTo>
                    <a:pt x="739" y="217"/>
                    <a:pt x="0" y="824"/>
                    <a:pt x="620" y="1336"/>
                  </a:cubicBezTo>
                  <a:cubicBezTo>
                    <a:pt x="820" y="1506"/>
                    <a:pt x="1055" y="1536"/>
                    <a:pt x="1296" y="1536"/>
                  </a:cubicBezTo>
                  <a:cubicBezTo>
                    <a:pt x="1428" y="1536"/>
                    <a:pt x="1561" y="1527"/>
                    <a:pt x="1691" y="1527"/>
                  </a:cubicBezTo>
                  <a:cubicBezTo>
                    <a:pt x="1822" y="1527"/>
                    <a:pt x="1953" y="1527"/>
                    <a:pt x="2084" y="1550"/>
                  </a:cubicBezTo>
                  <a:cubicBezTo>
                    <a:pt x="2096" y="1574"/>
                    <a:pt x="1727" y="1848"/>
                    <a:pt x="1727" y="1848"/>
                  </a:cubicBezTo>
                  <a:cubicBezTo>
                    <a:pt x="1513" y="1955"/>
                    <a:pt x="1286" y="2062"/>
                    <a:pt x="1048" y="2146"/>
                  </a:cubicBezTo>
                  <a:cubicBezTo>
                    <a:pt x="846" y="2241"/>
                    <a:pt x="1013" y="2491"/>
                    <a:pt x="1179" y="2503"/>
                  </a:cubicBezTo>
                  <a:cubicBezTo>
                    <a:pt x="1183" y="2503"/>
                    <a:pt x="1186" y="2503"/>
                    <a:pt x="1189" y="2503"/>
                  </a:cubicBezTo>
                  <a:cubicBezTo>
                    <a:pt x="1596" y="2503"/>
                    <a:pt x="2983" y="1820"/>
                    <a:pt x="2322" y="1324"/>
                  </a:cubicBezTo>
                  <a:cubicBezTo>
                    <a:pt x="2166" y="1202"/>
                    <a:pt x="1986" y="1174"/>
                    <a:pt x="1801" y="1174"/>
                  </a:cubicBezTo>
                  <a:cubicBezTo>
                    <a:pt x="1638" y="1174"/>
                    <a:pt x="1469" y="1196"/>
                    <a:pt x="1308" y="1196"/>
                  </a:cubicBezTo>
                  <a:cubicBezTo>
                    <a:pt x="1276" y="1196"/>
                    <a:pt x="1246" y="1195"/>
                    <a:pt x="1215" y="1193"/>
                  </a:cubicBezTo>
                  <a:cubicBezTo>
                    <a:pt x="917" y="1169"/>
                    <a:pt x="620" y="967"/>
                    <a:pt x="822" y="658"/>
                  </a:cubicBezTo>
                  <a:cubicBezTo>
                    <a:pt x="965" y="479"/>
                    <a:pt x="1155" y="348"/>
                    <a:pt x="1370" y="253"/>
                  </a:cubicBezTo>
                  <a:cubicBezTo>
                    <a:pt x="1514" y="180"/>
                    <a:pt x="1408" y="1"/>
                    <a:pt x="1277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Google Shape;1205;p50">
              <a:extLst>
                <a:ext uri="{FF2B5EF4-FFF2-40B4-BE49-F238E27FC236}">
                  <a16:creationId xmlns:a16="http://schemas.microsoft.com/office/drawing/2014/main" id="{EF4CFA50-7AE4-9CD1-C1BF-3FC48FB71168}"/>
                </a:ext>
              </a:extLst>
            </p:cNvPr>
            <p:cNvSpPr/>
            <p:nvPr/>
          </p:nvSpPr>
          <p:spPr>
            <a:xfrm>
              <a:off x="1081000" y="2146550"/>
              <a:ext cx="24625" cy="35175"/>
            </a:xfrm>
            <a:custGeom>
              <a:avLst/>
              <a:gdLst/>
              <a:ahLst/>
              <a:cxnLst/>
              <a:rect l="l" t="t" r="r" b="b"/>
              <a:pathLst>
                <a:path w="985" h="1407" extrusionOk="0">
                  <a:moveTo>
                    <a:pt x="230" y="1"/>
                  </a:moveTo>
                  <a:cubicBezTo>
                    <a:pt x="115" y="1"/>
                    <a:pt x="0" y="87"/>
                    <a:pt x="45" y="229"/>
                  </a:cubicBezTo>
                  <a:cubicBezTo>
                    <a:pt x="140" y="562"/>
                    <a:pt x="259" y="907"/>
                    <a:pt x="390" y="1229"/>
                  </a:cubicBezTo>
                  <a:cubicBezTo>
                    <a:pt x="446" y="1350"/>
                    <a:pt x="572" y="1407"/>
                    <a:pt x="688" y="1407"/>
                  </a:cubicBezTo>
                  <a:cubicBezTo>
                    <a:pt x="846" y="1407"/>
                    <a:pt x="985" y="1302"/>
                    <a:pt x="902" y="1110"/>
                  </a:cubicBezTo>
                  <a:cubicBezTo>
                    <a:pt x="771" y="764"/>
                    <a:pt x="569" y="431"/>
                    <a:pt x="402" y="98"/>
                  </a:cubicBezTo>
                  <a:cubicBezTo>
                    <a:pt x="367" y="31"/>
                    <a:pt x="298" y="1"/>
                    <a:pt x="230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Google Shape;1206;p50">
              <a:extLst>
                <a:ext uri="{FF2B5EF4-FFF2-40B4-BE49-F238E27FC236}">
                  <a16:creationId xmlns:a16="http://schemas.microsoft.com/office/drawing/2014/main" id="{3DF468EC-B1A4-8D01-0FF4-117FB5E04277}"/>
                </a:ext>
              </a:extLst>
            </p:cNvPr>
            <p:cNvSpPr/>
            <p:nvPr/>
          </p:nvSpPr>
          <p:spPr>
            <a:xfrm>
              <a:off x="1077900" y="2122025"/>
              <a:ext cx="18600" cy="10500"/>
            </a:xfrm>
            <a:custGeom>
              <a:avLst/>
              <a:gdLst/>
              <a:ahLst/>
              <a:cxnLst/>
              <a:rect l="l" t="t" r="r" b="b"/>
              <a:pathLst>
                <a:path w="744" h="420" extrusionOk="0">
                  <a:moveTo>
                    <a:pt x="329" y="0"/>
                  </a:moveTo>
                  <a:cubicBezTo>
                    <a:pt x="299" y="0"/>
                    <a:pt x="269" y="6"/>
                    <a:pt x="241" y="19"/>
                  </a:cubicBezTo>
                  <a:cubicBezTo>
                    <a:pt x="1" y="123"/>
                    <a:pt x="190" y="419"/>
                    <a:pt x="409" y="419"/>
                  </a:cubicBezTo>
                  <a:cubicBezTo>
                    <a:pt x="440" y="419"/>
                    <a:pt x="471" y="413"/>
                    <a:pt x="502" y="400"/>
                  </a:cubicBezTo>
                  <a:cubicBezTo>
                    <a:pt x="743" y="306"/>
                    <a:pt x="542" y="0"/>
                    <a:pt x="329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Google Shape;1207;p50">
              <a:extLst>
                <a:ext uri="{FF2B5EF4-FFF2-40B4-BE49-F238E27FC236}">
                  <a16:creationId xmlns:a16="http://schemas.microsoft.com/office/drawing/2014/main" id="{B132B91D-B95E-EE72-52FB-3266659230E3}"/>
                </a:ext>
              </a:extLst>
            </p:cNvPr>
            <p:cNvSpPr/>
            <p:nvPr/>
          </p:nvSpPr>
          <p:spPr>
            <a:xfrm>
              <a:off x="1106000" y="2130700"/>
              <a:ext cx="75550" cy="36100"/>
            </a:xfrm>
            <a:custGeom>
              <a:avLst/>
              <a:gdLst/>
              <a:ahLst/>
              <a:cxnLst/>
              <a:rect l="l" t="t" r="r" b="b"/>
              <a:pathLst>
                <a:path w="3022" h="1444" extrusionOk="0">
                  <a:moveTo>
                    <a:pt x="1265" y="1"/>
                  </a:moveTo>
                  <a:cubicBezTo>
                    <a:pt x="1179" y="1"/>
                    <a:pt x="1093" y="10"/>
                    <a:pt x="1010" y="29"/>
                  </a:cubicBezTo>
                  <a:cubicBezTo>
                    <a:pt x="807" y="77"/>
                    <a:pt x="652" y="244"/>
                    <a:pt x="605" y="446"/>
                  </a:cubicBezTo>
                  <a:cubicBezTo>
                    <a:pt x="557" y="589"/>
                    <a:pt x="617" y="755"/>
                    <a:pt x="569" y="898"/>
                  </a:cubicBezTo>
                  <a:cubicBezTo>
                    <a:pt x="555" y="954"/>
                    <a:pt x="539" y="976"/>
                    <a:pt x="521" y="976"/>
                  </a:cubicBezTo>
                  <a:cubicBezTo>
                    <a:pt x="446" y="976"/>
                    <a:pt x="348" y="580"/>
                    <a:pt x="319" y="494"/>
                  </a:cubicBezTo>
                  <a:cubicBezTo>
                    <a:pt x="287" y="424"/>
                    <a:pt x="214" y="388"/>
                    <a:pt x="149" y="388"/>
                  </a:cubicBezTo>
                  <a:cubicBezTo>
                    <a:pt x="69" y="388"/>
                    <a:pt x="1" y="442"/>
                    <a:pt x="33" y="553"/>
                  </a:cubicBezTo>
                  <a:cubicBezTo>
                    <a:pt x="117" y="827"/>
                    <a:pt x="152" y="1351"/>
                    <a:pt x="510" y="1434"/>
                  </a:cubicBezTo>
                  <a:cubicBezTo>
                    <a:pt x="540" y="1441"/>
                    <a:pt x="569" y="1444"/>
                    <a:pt x="598" y="1444"/>
                  </a:cubicBezTo>
                  <a:cubicBezTo>
                    <a:pt x="831" y="1444"/>
                    <a:pt x="1015" y="1241"/>
                    <a:pt x="1057" y="1029"/>
                  </a:cubicBezTo>
                  <a:cubicBezTo>
                    <a:pt x="1069" y="958"/>
                    <a:pt x="1081" y="898"/>
                    <a:pt x="1069" y="839"/>
                  </a:cubicBezTo>
                  <a:cubicBezTo>
                    <a:pt x="1087" y="613"/>
                    <a:pt x="1186" y="489"/>
                    <a:pt x="1359" y="489"/>
                  </a:cubicBezTo>
                  <a:cubicBezTo>
                    <a:pt x="1423" y="489"/>
                    <a:pt x="1497" y="506"/>
                    <a:pt x="1581" y="541"/>
                  </a:cubicBezTo>
                  <a:cubicBezTo>
                    <a:pt x="1772" y="613"/>
                    <a:pt x="1926" y="732"/>
                    <a:pt x="2117" y="803"/>
                  </a:cubicBezTo>
                  <a:cubicBezTo>
                    <a:pt x="2246" y="846"/>
                    <a:pt x="2403" y="886"/>
                    <a:pt x="2551" y="886"/>
                  </a:cubicBezTo>
                  <a:cubicBezTo>
                    <a:pt x="2731" y="886"/>
                    <a:pt x="2896" y="826"/>
                    <a:pt x="2974" y="636"/>
                  </a:cubicBezTo>
                  <a:cubicBezTo>
                    <a:pt x="3022" y="505"/>
                    <a:pt x="2927" y="363"/>
                    <a:pt x="2784" y="363"/>
                  </a:cubicBezTo>
                  <a:cubicBezTo>
                    <a:pt x="2685" y="363"/>
                    <a:pt x="2591" y="370"/>
                    <a:pt x="2499" y="370"/>
                  </a:cubicBezTo>
                  <a:cubicBezTo>
                    <a:pt x="2391" y="370"/>
                    <a:pt x="2285" y="360"/>
                    <a:pt x="2176" y="315"/>
                  </a:cubicBezTo>
                  <a:cubicBezTo>
                    <a:pt x="2045" y="255"/>
                    <a:pt x="1926" y="184"/>
                    <a:pt x="1795" y="124"/>
                  </a:cubicBezTo>
                  <a:cubicBezTo>
                    <a:pt x="1633" y="43"/>
                    <a:pt x="1449" y="1"/>
                    <a:pt x="1265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Google Shape;1208;p50">
              <a:extLst>
                <a:ext uri="{FF2B5EF4-FFF2-40B4-BE49-F238E27FC236}">
                  <a16:creationId xmlns:a16="http://schemas.microsoft.com/office/drawing/2014/main" id="{B6B04EED-AEDE-16FB-67E0-A5C212DD8A66}"/>
                </a:ext>
              </a:extLst>
            </p:cNvPr>
            <p:cNvSpPr/>
            <p:nvPr/>
          </p:nvSpPr>
          <p:spPr>
            <a:xfrm>
              <a:off x="1209175" y="2012150"/>
              <a:ext cx="99775" cy="83075"/>
            </a:xfrm>
            <a:custGeom>
              <a:avLst/>
              <a:gdLst/>
              <a:ahLst/>
              <a:cxnLst/>
              <a:rect l="l" t="t" r="r" b="b"/>
              <a:pathLst>
                <a:path w="3991" h="3323" extrusionOk="0">
                  <a:moveTo>
                    <a:pt x="3581" y="1"/>
                  </a:moveTo>
                  <a:cubicBezTo>
                    <a:pt x="3559" y="1"/>
                    <a:pt x="3537" y="3"/>
                    <a:pt x="3514" y="9"/>
                  </a:cubicBezTo>
                  <a:cubicBezTo>
                    <a:pt x="2348" y="306"/>
                    <a:pt x="1217" y="890"/>
                    <a:pt x="193" y="1497"/>
                  </a:cubicBezTo>
                  <a:cubicBezTo>
                    <a:pt x="1" y="1608"/>
                    <a:pt x="152" y="1856"/>
                    <a:pt x="325" y="1856"/>
                  </a:cubicBezTo>
                  <a:cubicBezTo>
                    <a:pt x="356" y="1856"/>
                    <a:pt x="388" y="1848"/>
                    <a:pt x="419" y="1830"/>
                  </a:cubicBezTo>
                  <a:cubicBezTo>
                    <a:pt x="645" y="1711"/>
                    <a:pt x="871" y="1604"/>
                    <a:pt x="1109" y="1497"/>
                  </a:cubicBezTo>
                  <a:cubicBezTo>
                    <a:pt x="1228" y="1747"/>
                    <a:pt x="1312" y="2021"/>
                    <a:pt x="1383" y="2295"/>
                  </a:cubicBezTo>
                  <a:cubicBezTo>
                    <a:pt x="1455" y="2604"/>
                    <a:pt x="1455" y="2938"/>
                    <a:pt x="1609" y="3223"/>
                  </a:cubicBezTo>
                  <a:cubicBezTo>
                    <a:pt x="1648" y="3289"/>
                    <a:pt x="1717" y="3322"/>
                    <a:pt x="1786" y="3322"/>
                  </a:cubicBezTo>
                  <a:cubicBezTo>
                    <a:pt x="1866" y="3322"/>
                    <a:pt x="1946" y="3277"/>
                    <a:pt x="1979" y="3188"/>
                  </a:cubicBezTo>
                  <a:cubicBezTo>
                    <a:pt x="2062" y="2854"/>
                    <a:pt x="1907" y="2473"/>
                    <a:pt x="1788" y="2164"/>
                  </a:cubicBezTo>
                  <a:cubicBezTo>
                    <a:pt x="1669" y="1878"/>
                    <a:pt x="1550" y="1616"/>
                    <a:pt x="1407" y="1354"/>
                  </a:cubicBezTo>
                  <a:cubicBezTo>
                    <a:pt x="1657" y="1247"/>
                    <a:pt x="1907" y="1140"/>
                    <a:pt x="2157" y="1045"/>
                  </a:cubicBezTo>
                  <a:cubicBezTo>
                    <a:pt x="2288" y="1295"/>
                    <a:pt x="2395" y="1557"/>
                    <a:pt x="2467" y="1818"/>
                  </a:cubicBezTo>
                  <a:cubicBezTo>
                    <a:pt x="2550" y="2140"/>
                    <a:pt x="2526" y="2414"/>
                    <a:pt x="2800" y="2604"/>
                  </a:cubicBezTo>
                  <a:cubicBezTo>
                    <a:pt x="2828" y="2626"/>
                    <a:pt x="2858" y="2636"/>
                    <a:pt x="2888" y="2636"/>
                  </a:cubicBezTo>
                  <a:cubicBezTo>
                    <a:pt x="2923" y="2636"/>
                    <a:pt x="2959" y="2623"/>
                    <a:pt x="2991" y="2604"/>
                  </a:cubicBezTo>
                  <a:cubicBezTo>
                    <a:pt x="3217" y="2342"/>
                    <a:pt x="3050" y="1997"/>
                    <a:pt x="2931" y="1711"/>
                  </a:cubicBezTo>
                  <a:cubicBezTo>
                    <a:pt x="2812" y="1426"/>
                    <a:pt x="2669" y="1164"/>
                    <a:pt x="2514" y="902"/>
                  </a:cubicBezTo>
                  <a:cubicBezTo>
                    <a:pt x="2907" y="759"/>
                    <a:pt x="3300" y="616"/>
                    <a:pt x="3705" y="473"/>
                  </a:cubicBezTo>
                  <a:cubicBezTo>
                    <a:pt x="3991" y="374"/>
                    <a:pt x="3840" y="1"/>
                    <a:pt x="3581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Google Shape;1209;p50">
              <a:extLst>
                <a:ext uri="{FF2B5EF4-FFF2-40B4-BE49-F238E27FC236}">
                  <a16:creationId xmlns:a16="http://schemas.microsoft.com/office/drawing/2014/main" id="{8554AC44-EC34-7B36-050A-BA3F9EC33674}"/>
                </a:ext>
              </a:extLst>
            </p:cNvPr>
            <p:cNvSpPr/>
            <p:nvPr/>
          </p:nvSpPr>
          <p:spPr>
            <a:xfrm>
              <a:off x="1202975" y="2045850"/>
              <a:ext cx="74575" cy="144400"/>
            </a:xfrm>
            <a:custGeom>
              <a:avLst/>
              <a:gdLst/>
              <a:ahLst/>
              <a:cxnLst/>
              <a:rect l="l" t="t" r="r" b="b"/>
              <a:pathLst>
                <a:path w="2983" h="5776" extrusionOk="0">
                  <a:moveTo>
                    <a:pt x="719" y="1"/>
                  </a:moveTo>
                  <a:cubicBezTo>
                    <a:pt x="664" y="1"/>
                    <a:pt x="613" y="30"/>
                    <a:pt x="595" y="101"/>
                  </a:cubicBezTo>
                  <a:cubicBezTo>
                    <a:pt x="0" y="2459"/>
                    <a:pt x="71" y="4530"/>
                    <a:pt x="2488" y="5745"/>
                  </a:cubicBezTo>
                  <a:cubicBezTo>
                    <a:pt x="2531" y="5766"/>
                    <a:pt x="2573" y="5775"/>
                    <a:pt x="2614" y="5775"/>
                  </a:cubicBezTo>
                  <a:cubicBezTo>
                    <a:pt x="2825" y="5775"/>
                    <a:pt x="2982" y="5522"/>
                    <a:pt x="2762" y="5352"/>
                  </a:cubicBezTo>
                  <a:cubicBezTo>
                    <a:pt x="1917" y="4673"/>
                    <a:pt x="1095" y="4221"/>
                    <a:pt x="810" y="3066"/>
                  </a:cubicBezTo>
                  <a:cubicBezTo>
                    <a:pt x="572" y="2125"/>
                    <a:pt x="726" y="1125"/>
                    <a:pt x="893" y="197"/>
                  </a:cubicBezTo>
                  <a:cubicBezTo>
                    <a:pt x="915" y="85"/>
                    <a:pt x="811" y="1"/>
                    <a:pt x="719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Google Shape;1210;p50">
              <a:extLst>
                <a:ext uri="{FF2B5EF4-FFF2-40B4-BE49-F238E27FC236}">
                  <a16:creationId xmlns:a16="http://schemas.microsoft.com/office/drawing/2014/main" id="{90A9A008-0C2E-66D8-C5A0-DFEC01DB3D14}"/>
                </a:ext>
              </a:extLst>
            </p:cNvPr>
            <p:cNvSpPr/>
            <p:nvPr/>
          </p:nvSpPr>
          <p:spPr>
            <a:xfrm>
              <a:off x="1243825" y="2074250"/>
              <a:ext cx="103125" cy="40300"/>
            </a:xfrm>
            <a:custGeom>
              <a:avLst/>
              <a:gdLst/>
              <a:ahLst/>
              <a:cxnLst/>
              <a:rect l="l" t="t" r="r" b="b"/>
              <a:pathLst>
                <a:path w="4125" h="1612" extrusionOk="0">
                  <a:moveTo>
                    <a:pt x="3793" y="1"/>
                  </a:moveTo>
                  <a:cubicBezTo>
                    <a:pt x="3790" y="1"/>
                    <a:pt x="3787" y="1"/>
                    <a:pt x="3783" y="1"/>
                  </a:cubicBezTo>
                  <a:cubicBezTo>
                    <a:pt x="2569" y="73"/>
                    <a:pt x="1259" y="739"/>
                    <a:pt x="200" y="1275"/>
                  </a:cubicBezTo>
                  <a:cubicBezTo>
                    <a:pt x="1" y="1369"/>
                    <a:pt x="161" y="1611"/>
                    <a:pt x="332" y="1611"/>
                  </a:cubicBezTo>
                  <a:cubicBezTo>
                    <a:pt x="356" y="1611"/>
                    <a:pt x="379" y="1607"/>
                    <a:pt x="402" y="1597"/>
                  </a:cubicBezTo>
                  <a:cubicBezTo>
                    <a:pt x="997" y="1323"/>
                    <a:pt x="1616" y="1097"/>
                    <a:pt x="2236" y="894"/>
                  </a:cubicBezTo>
                  <a:cubicBezTo>
                    <a:pt x="2795" y="716"/>
                    <a:pt x="3379" y="620"/>
                    <a:pt x="3926" y="382"/>
                  </a:cubicBezTo>
                  <a:cubicBezTo>
                    <a:pt x="4125" y="300"/>
                    <a:pt x="3968" y="1"/>
                    <a:pt x="3793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Google Shape;1211;p50">
              <a:extLst>
                <a:ext uri="{FF2B5EF4-FFF2-40B4-BE49-F238E27FC236}">
                  <a16:creationId xmlns:a16="http://schemas.microsoft.com/office/drawing/2014/main" id="{DBA99599-93BA-F8E6-D6D5-46A6413D28F3}"/>
                </a:ext>
              </a:extLst>
            </p:cNvPr>
            <p:cNvSpPr/>
            <p:nvPr/>
          </p:nvSpPr>
          <p:spPr>
            <a:xfrm>
              <a:off x="1268200" y="2118775"/>
              <a:ext cx="81425" cy="42475"/>
            </a:xfrm>
            <a:custGeom>
              <a:avLst/>
              <a:gdLst/>
              <a:ahLst/>
              <a:cxnLst/>
              <a:rect l="l" t="t" r="r" b="b"/>
              <a:pathLst>
                <a:path w="3257" h="1699" extrusionOk="0">
                  <a:moveTo>
                    <a:pt x="1535" y="0"/>
                  </a:moveTo>
                  <a:cubicBezTo>
                    <a:pt x="1083" y="0"/>
                    <a:pt x="407" y="562"/>
                    <a:pt x="165" y="709"/>
                  </a:cubicBezTo>
                  <a:cubicBezTo>
                    <a:pt x="0" y="801"/>
                    <a:pt x="130" y="1010"/>
                    <a:pt x="276" y="1010"/>
                  </a:cubicBezTo>
                  <a:cubicBezTo>
                    <a:pt x="299" y="1010"/>
                    <a:pt x="322" y="1005"/>
                    <a:pt x="344" y="994"/>
                  </a:cubicBezTo>
                  <a:lnTo>
                    <a:pt x="1177" y="566"/>
                  </a:lnTo>
                  <a:cubicBezTo>
                    <a:pt x="1296" y="500"/>
                    <a:pt x="1380" y="447"/>
                    <a:pt x="1412" y="447"/>
                  </a:cubicBezTo>
                  <a:cubicBezTo>
                    <a:pt x="1445" y="447"/>
                    <a:pt x="1427" y="500"/>
                    <a:pt x="1344" y="649"/>
                  </a:cubicBezTo>
                  <a:cubicBezTo>
                    <a:pt x="1320" y="709"/>
                    <a:pt x="1261" y="756"/>
                    <a:pt x="1225" y="816"/>
                  </a:cubicBezTo>
                  <a:cubicBezTo>
                    <a:pt x="1094" y="1078"/>
                    <a:pt x="1058" y="1352"/>
                    <a:pt x="1320" y="1554"/>
                  </a:cubicBezTo>
                  <a:cubicBezTo>
                    <a:pt x="1445" y="1655"/>
                    <a:pt x="1601" y="1699"/>
                    <a:pt x="1768" y="1699"/>
                  </a:cubicBezTo>
                  <a:cubicBezTo>
                    <a:pt x="2348" y="1699"/>
                    <a:pt x="3075" y="1179"/>
                    <a:pt x="3213" y="744"/>
                  </a:cubicBezTo>
                  <a:cubicBezTo>
                    <a:pt x="3257" y="647"/>
                    <a:pt x="3132" y="539"/>
                    <a:pt x="3028" y="539"/>
                  </a:cubicBezTo>
                  <a:cubicBezTo>
                    <a:pt x="3018" y="539"/>
                    <a:pt x="3008" y="540"/>
                    <a:pt x="2999" y="542"/>
                  </a:cubicBezTo>
                  <a:cubicBezTo>
                    <a:pt x="2767" y="595"/>
                    <a:pt x="2089" y="1131"/>
                    <a:pt x="1836" y="1131"/>
                  </a:cubicBezTo>
                  <a:cubicBezTo>
                    <a:pt x="1803" y="1131"/>
                    <a:pt x="1777" y="1122"/>
                    <a:pt x="1761" y="1102"/>
                  </a:cubicBezTo>
                  <a:cubicBezTo>
                    <a:pt x="1653" y="982"/>
                    <a:pt x="1856" y="840"/>
                    <a:pt x="1904" y="685"/>
                  </a:cubicBezTo>
                  <a:cubicBezTo>
                    <a:pt x="1951" y="554"/>
                    <a:pt x="1951" y="411"/>
                    <a:pt x="1915" y="292"/>
                  </a:cubicBezTo>
                  <a:cubicBezTo>
                    <a:pt x="1844" y="80"/>
                    <a:pt x="1705" y="0"/>
                    <a:pt x="1535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Google Shape;1212;p50">
              <a:extLst>
                <a:ext uri="{FF2B5EF4-FFF2-40B4-BE49-F238E27FC236}">
                  <a16:creationId xmlns:a16="http://schemas.microsoft.com/office/drawing/2014/main" id="{11D0E221-40DE-C15A-864C-DFB1999B0F7E}"/>
                </a:ext>
              </a:extLst>
            </p:cNvPr>
            <p:cNvSpPr/>
            <p:nvPr/>
          </p:nvSpPr>
          <p:spPr>
            <a:xfrm>
              <a:off x="1378850" y="2039875"/>
              <a:ext cx="50100" cy="25425"/>
            </a:xfrm>
            <a:custGeom>
              <a:avLst/>
              <a:gdLst/>
              <a:ahLst/>
              <a:cxnLst/>
              <a:rect l="l" t="t" r="r" b="b"/>
              <a:pathLst>
                <a:path w="2004" h="1017" extrusionOk="0">
                  <a:moveTo>
                    <a:pt x="1511" y="0"/>
                  </a:moveTo>
                  <a:cubicBezTo>
                    <a:pt x="1480" y="0"/>
                    <a:pt x="1449" y="6"/>
                    <a:pt x="1418" y="19"/>
                  </a:cubicBezTo>
                  <a:cubicBezTo>
                    <a:pt x="1002" y="186"/>
                    <a:pt x="609" y="376"/>
                    <a:pt x="228" y="590"/>
                  </a:cubicBezTo>
                  <a:cubicBezTo>
                    <a:pt x="0" y="710"/>
                    <a:pt x="177" y="1016"/>
                    <a:pt x="391" y="1016"/>
                  </a:cubicBezTo>
                  <a:cubicBezTo>
                    <a:pt x="411" y="1016"/>
                    <a:pt x="433" y="1014"/>
                    <a:pt x="454" y="1007"/>
                  </a:cubicBezTo>
                  <a:cubicBezTo>
                    <a:pt x="883" y="864"/>
                    <a:pt x="1299" y="709"/>
                    <a:pt x="1716" y="531"/>
                  </a:cubicBezTo>
                  <a:cubicBezTo>
                    <a:pt x="2003" y="403"/>
                    <a:pt x="1768" y="0"/>
                    <a:pt x="1511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Google Shape;1213;p50">
              <a:extLst>
                <a:ext uri="{FF2B5EF4-FFF2-40B4-BE49-F238E27FC236}">
                  <a16:creationId xmlns:a16="http://schemas.microsoft.com/office/drawing/2014/main" id="{68CC4D03-0342-3776-5E51-A468D29C0F14}"/>
                </a:ext>
              </a:extLst>
            </p:cNvPr>
            <p:cNvSpPr/>
            <p:nvPr/>
          </p:nvSpPr>
          <p:spPr>
            <a:xfrm>
              <a:off x="1442875" y="1978875"/>
              <a:ext cx="93775" cy="76125"/>
            </a:xfrm>
            <a:custGeom>
              <a:avLst/>
              <a:gdLst/>
              <a:ahLst/>
              <a:cxnLst/>
              <a:rect l="l" t="t" r="r" b="b"/>
              <a:pathLst>
                <a:path w="3751" h="3045" extrusionOk="0">
                  <a:moveTo>
                    <a:pt x="1205" y="1300"/>
                  </a:moveTo>
                  <a:cubicBezTo>
                    <a:pt x="1377" y="1300"/>
                    <a:pt x="1461" y="1478"/>
                    <a:pt x="1608" y="1625"/>
                  </a:cubicBezTo>
                  <a:cubicBezTo>
                    <a:pt x="1655" y="1673"/>
                    <a:pt x="1703" y="1709"/>
                    <a:pt x="1763" y="1756"/>
                  </a:cubicBezTo>
                  <a:cubicBezTo>
                    <a:pt x="1727" y="1816"/>
                    <a:pt x="1703" y="1875"/>
                    <a:pt x="1679" y="1923"/>
                  </a:cubicBezTo>
                  <a:cubicBezTo>
                    <a:pt x="1620" y="2078"/>
                    <a:pt x="1536" y="2221"/>
                    <a:pt x="1429" y="2340"/>
                  </a:cubicBezTo>
                  <a:cubicBezTo>
                    <a:pt x="1392" y="2414"/>
                    <a:pt x="1345" y="2453"/>
                    <a:pt x="1285" y="2453"/>
                  </a:cubicBezTo>
                  <a:cubicBezTo>
                    <a:pt x="1230" y="2453"/>
                    <a:pt x="1164" y="2420"/>
                    <a:pt x="1084" y="2352"/>
                  </a:cubicBezTo>
                  <a:cubicBezTo>
                    <a:pt x="620" y="2292"/>
                    <a:pt x="572" y="1971"/>
                    <a:pt x="965" y="1387"/>
                  </a:cubicBezTo>
                  <a:cubicBezTo>
                    <a:pt x="1063" y="1325"/>
                    <a:pt x="1140" y="1300"/>
                    <a:pt x="1205" y="1300"/>
                  </a:cubicBezTo>
                  <a:close/>
                  <a:moveTo>
                    <a:pt x="2327" y="1"/>
                  </a:moveTo>
                  <a:cubicBezTo>
                    <a:pt x="2254" y="1"/>
                    <a:pt x="2185" y="44"/>
                    <a:pt x="2179" y="137"/>
                  </a:cubicBezTo>
                  <a:cubicBezTo>
                    <a:pt x="2156" y="554"/>
                    <a:pt x="2060" y="959"/>
                    <a:pt x="1917" y="1352"/>
                  </a:cubicBezTo>
                  <a:cubicBezTo>
                    <a:pt x="1798" y="1244"/>
                    <a:pt x="1691" y="1137"/>
                    <a:pt x="1584" y="1018"/>
                  </a:cubicBezTo>
                  <a:cubicBezTo>
                    <a:pt x="1542" y="956"/>
                    <a:pt x="1474" y="921"/>
                    <a:pt x="1401" y="921"/>
                  </a:cubicBezTo>
                  <a:cubicBezTo>
                    <a:pt x="1391" y="921"/>
                    <a:pt x="1380" y="921"/>
                    <a:pt x="1370" y="923"/>
                  </a:cubicBezTo>
                  <a:cubicBezTo>
                    <a:pt x="536" y="1102"/>
                    <a:pt x="0" y="2626"/>
                    <a:pt x="989" y="2995"/>
                  </a:cubicBezTo>
                  <a:cubicBezTo>
                    <a:pt x="1082" y="3028"/>
                    <a:pt x="1170" y="3044"/>
                    <a:pt x="1254" y="3044"/>
                  </a:cubicBezTo>
                  <a:cubicBezTo>
                    <a:pt x="1700" y="3044"/>
                    <a:pt x="2001" y="2590"/>
                    <a:pt x="2191" y="2018"/>
                  </a:cubicBezTo>
                  <a:cubicBezTo>
                    <a:pt x="2458" y="2152"/>
                    <a:pt x="2758" y="2240"/>
                    <a:pt x="3037" y="2240"/>
                  </a:cubicBezTo>
                  <a:cubicBezTo>
                    <a:pt x="3257" y="2240"/>
                    <a:pt x="3464" y="2185"/>
                    <a:pt x="3632" y="2054"/>
                  </a:cubicBezTo>
                  <a:cubicBezTo>
                    <a:pt x="3751" y="1947"/>
                    <a:pt x="3644" y="1745"/>
                    <a:pt x="3513" y="1721"/>
                  </a:cubicBezTo>
                  <a:cubicBezTo>
                    <a:pt x="3430" y="1708"/>
                    <a:pt x="3349" y="1705"/>
                    <a:pt x="3269" y="1705"/>
                  </a:cubicBezTo>
                  <a:cubicBezTo>
                    <a:pt x="3155" y="1705"/>
                    <a:pt x="3042" y="1712"/>
                    <a:pt x="2928" y="1712"/>
                  </a:cubicBezTo>
                  <a:cubicBezTo>
                    <a:pt x="2811" y="1712"/>
                    <a:pt x="2693" y="1704"/>
                    <a:pt x="2572" y="1673"/>
                  </a:cubicBezTo>
                  <a:cubicBezTo>
                    <a:pt x="2477" y="1661"/>
                    <a:pt x="2394" y="1625"/>
                    <a:pt x="2310" y="1590"/>
                  </a:cubicBezTo>
                  <a:cubicBezTo>
                    <a:pt x="2429" y="1125"/>
                    <a:pt x="2489" y="637"/>
                    <a:pt x="2501" y="161"/>
                  </a:cubicBezTo>
                  <a:cubicBezTo>
                    <a:pt x="2501" y="59"/>
                    <a:pt x="2411" y="1"/>
                    <a:pt x="2327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Google Shape;1214;p50">
              <a:extLst>
                <a:ext uri="{FF2B5EF4-FFF2-40B4-BE49-F238E27FC236}">
                  <a16:creationId xmlns:a16="http://schemas.microsoft.com/office/drawing/2014/main" id="{422053F9-DF91-C844-DE6E-7CCCA3597C10}"/>
                </a:ext>
              </a:extLst>
            </p:cNvPr>
            <p:cNvSpPr/>
            <p:nvPr/>
          </p:nvSpPr>
          <p:spPr>
            <a:xfrm>
              <a:off x="1504850" y="1943850"/>
              <a:ext cx="78550" cy="111900"/>
            </a:xfrm>
            <a:custGeom>
              <a:avLst/>
              <a:gdLst/>
              <a:ahLst/>
              <a:cxnLst/>
              <a:rect l="l" t="t" r="r" b="b"/>
              <a:pathLst>
                <a:path w="3142" h="4476" extrusionOk="0">
                  <a:moveTo>
                    <a:pt x="249" y="1"/>
                  </a:moveTo>
                  <a:cubicBezTo>
                    <a:pt x="116" y="1"/>
                    <a:pt x="1" y="251"/>
                    <a:pt x="153" y="312"/>
                  </a:cubicBezTo>
                  <a:cubicBezTo>
                    <a:pt x="1379" y="1014"/>
                    <a:pt x="2605" y="2657"/>
                    <a:pt x="2046" y="4146"/>
                  </a:cubicBezTo>
                  <a:cubicBezTo>
                    <a:pt x="1983" y="4324"/>
                    <a:pt x="2121" y="4475"/>
                    <a:pt x="2274" y="4475"/>
                  </a:cubicBezTo>
                  <a:cubicBezTo>
                    <a:pt x="2326" y="4475"/>
                    <a:pt x="2379" y="4458"/>
                    <a:pt x="2427" y="4419"/>
                  </a:cubicBezTo>
                  <a:cubicBezTo>
                    <a:pt x="3141" y="3872"/>
                    <a:pt x="2701" y="2669"/>
                    <a:pt x="2355" y="2014"/>
                  </a:cubicBezTo>
                  <a:cubicBezTo>
                    <a:pt x="1891" y="1145"/>
                    <a:pt x="1189" y="455"/>
                    <a:pt x="319" y="26"/>
                  </a:cubicBezTo>
                  <a:cubicBezTo>
                    <a:pt x="296" y="8"/>
                    <a:pt x="272" y="1"/>
                    <a:pt x="249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Google Shape;1215;p50">
              <a:extLst>
                <a:ext uri="{FF2B5EF4-FFF2-40B4-BE49-F238E27FC236}">
                  <a16:creationId xmlns:a16="http://schemas.microsoft.com/office/drawing/2014/main" id="{3C5B9A78-8354-BCB2-CBDB-02F8735C0719}"/>
                </a:ext>
              </a:extLst>
            </p:cNvPr>
            <p:cNvSpPr/>
            <p:nvPr/>
          </p:nvSpPr>
          <p:spPr>
            <a:xfrm>
              <a:off x="1597550" y="1985250"/>
              <a:ext cx="34175" cy="20675"/>
            </a:xfrm>
            <a:custGeom>
              <a:avLst/>
              <a:gdLst/>
              <a:ahLst/>
              <a:cxnLst/>
              <a:rect l="l" t="t" r="r" b="b"/>
              <a:pathLst>
                <a:path w="1367" h="827" extrusionOk="0">
                  <a:moveTo>
                    <a:pt x="1015" y="0"/>
                  </a:moveTo>
                  <a:cubicBezTo>
                    <a:pt x="1008" y="0"/>
                    <a:pt x="1000" y="0"/>
                    <a:pt x="993" y="1"/>
                  </a:cubicBezTo>
                  <a:cubicBezTo>
                    <a:pt x="660" y="37"/>
                    <a:pt x="362" y="204"/>
                    <a:pt x="160" y="466"/>
                  </a:cubicBezTo>
                  <a:cubicBezTo>
                    <a:pt x="1" y="624"/>
                    <a:pt x="179" y="827"/>
                    <a:pt x="366" y="827"/>
                  </a:cubicBezTo>
                  <a:cubicBezTo>
                    <a:pt x="418" y="827"/>
                    <a:pt x="470" y="811"/>
                    <a:pt x="517" y="775"/>
                  </a:cubicBezTo>
                  <a:cubicBezTo>
                    <a:pt x="719" y="608"/>
                    <a:pt x="933" y="549"/>
                    <a:pt x="1160" y="430"/>
                  </a:cubicBezTo>
                  <a:cubicBezTo>
                    <a:pt x="1367" y="315"/>
                    <a:pt x="1218" y="0"/>
                    <a:pt x="1015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Google Shape;1216;p50">
              <a:extLst>
                <a:ext uri="{FF2B5EF4-FFF2-40B4-BE49-F238E27FC236}">
                  <a16:creationId xmlns:a16="http://schemas.microsoft.com/office/drawing/2014/main" id="{97D022EA-A47C-EB7D-99EC-3C145042B7D2}"/>
                </a:ext>
              </a:extLst>
            </p:cNvPr>
            <p:cNvSpPr/>
            <p:nvPr/>
          </p:nvSpPr>
          <p:spPr>
            <a:xfrm>
              <a:off x="1577675" y="1970525"/>
              <a:ext cx="45300" cy="22400"/>
            </a:xfrm>
            <a:custGeom>
              <a:avLst/>
              <a:gdLst/>
              <a:ahLst/>
              <a:cxnLst/>
              <a:rect l="l" t="t" r="r" b="b"/>
              <a:pathLst>
                <a:path w="1812" h="896" extrusionOk="0">
                  <a:moveTo>
                    <a:pt x="1512" y="0"/>
                  </a:moveTo>
                  <a:cubicBezTo>
                    <a:pt x="1345" y="0"/>
                    <a:pt x="1206" y="75"/>
                    <a:pt x="1038" y="150"/>
                  </a:cubicBezTo>
                  <a:lnTo>
                    <a:pt x="240" y="495"/>
                  </a:lnTo>
                  <a:cubicBezTo>
                    <a:pt x="0" y="599"/>
                    <a:pt x="199" y="895"/>
                    <a:pt x="420" y="895"/>
                  </a:cubicBezTo>
                  <a:cubicBezTo>
                    <a:pt x="451" y="895"/>
                    <a:pt x="483" y="889"/>
                    <a:pt x="514" y="876"/>
                  </a:cubicBezTo>
                  <a:lnTo>
                    <a:pt x="1252" y="566"/>
                  </a:lnTo>
                  <a:cubicBezTo>
                    <a:pt x="1455" y="483"/>
                    <a:pt x="1669" y="435"/>
                    <a:pt x="1764" y="233"/>
                  </a:cubicBezTo>
                  <a:cubicBezTo>
                    <a:pt x="1812" y="138"/>
                    <a:pt x="1752" y="31"/>
                    <a:pt x="1657" y="19"/>
                  </a:cubicBezTo>
                  <a:cubicBezTo>
                    <a:pt x="1606" y="6"/>
                    <a:pt x="1558" y="0"/>
                    <a:pt x="1512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Google Shape;1217;p50">
              <a:extLst>
                <a:ext uri="{FF2B5EF4-FFF2-40B4-BE49-F238E27FC236}">
                  <a16:creationId xmlns:a16="http://schemas.microsoft.com/office/drawing/2014/main" id="{ABF9C3A0-5E77-2B9E-9BDF-029E67CD93E9}"/>
                </a:ext>
              </a:extLst>
            </p:cNvPr>
            <p:cNvSpPr/>
            <p:nvPr/>
          </p:nvSpPr>
          <p:spPr>
            <a:xfrm>
              <a:off x="1644100" y="1938025"/>
              <a:ext cx="79500" cy="60800"/>
            </a:xfrm>
            <a:custGeom>
              <a:avLst/>
              <a:gdLst/>
              <a:ahLst/>
              <a:cxnLst/>
              <a:rect l="l" t="t" r="r" b="b"/>
              <a:pathLst>
                <a:path w="3180" h="2432" extrusionOk="0">
                  <a:moveTo>
                    <a:pt x="2262" y="366"/>
                  </a:moveTo>
                  <a:cubicBezTo>
                    <a:pt x="2369" y="461"/>
                    <a:pt x="2500" y="473"/>
                    <a:pt x="2548" y="616"/>
                  </a:cubicBezTo>
                  <a:cubicBezTo>
                    <a:pt x="2631" y="854"/>
                    <a:pt x="2429" y="1057"/>
                    <a:pt x="2238" y="1164"/>
                  </a:cubicBezTo>
                  <a:cubicBezTo>
                    <a:pt x="2194" y="1186"/>
                    <a:pt x="1988" y="1310"/>
                    <a:pt x="1919" y="1310"/>
                  </a:cubicBezTo>
                  <a:cubicBezTo>
                    <a:pt x="1913" y="1310"/>
                    <a:pt x="1909" y="1309"/>
                    <a:pt x="1905" y="1307"/>
                  </a:cubicBezTo>
                  <a:cubicBezTo>
                    <a:pt x="1905" y="1307"/>
                    <a:pt x="1929" y="1128"/>
                    <a:pt x="1929" y="1069"/>
                  </a:cubicBezTo>
                  <a:cubicBezTo>
                    <a:pt x="1977" y="807"/>
                    <a:pt x="2096" y="569"/>
                    <a:pt x="2262" y="366"/>
                  </a:cubicBezTo>
                  <a:close/>
                  <a:moveTo>
                    <a:pt x="2439" y="0"/>
                  </a:moveTo>
                  <a:cubicBezTo>
                    <a:pt x="2375" y="0"/>
                    <a:pt x="2314" y="24"/>
                    <a:pt x="2262" y="80"/>
                  </a:cubicBezTo>
                  <a:cubicBezTo>
                    <a:pt x="2225" y="37"/>
                    <a:pt x="2172" y="16"/>
                    <a:pt x="2120" y="16"/>
                  </a:cubicBezTo>
                  <a:cubicBezTo>
                    <a:pt x="2071" y="16"/>
                    <a:pt x="2023" y="34"/>
                    <a:pt x="1988" y="69"/>
                  </a:cubicBezTo>
                  <a:cubicBezTo>
                    <a:pt x="1679" y="390"/>
                    <a:pt x="1357" y="950"/>
                    <a:pt x="1453" y="1414"/>
                  </a:cubicBezTo>
                  <a:cubicBezTo>
                    <a:pt x="1476" y="1533"/>
                    <a:pt x="1536" y="1640"/>
                    <a:pt x="1643" y="1712"/>
                  </a:cubicBezTo>
                  <a:cubicBezTo>
                    <a:pt x="1584" y="1747"/>
                    <a:pt x="1512" y="1783"/>
                    <a:pt x="1441" y="1819"/>
                  </a:cubicBezTo>
                  <a:cubicBezTo>
                    <a:pt x="1363" y="1855"/>
                    <a:pt x="1280" y="1872"/>
                    <a:pt x="1197" y="1872"/>
                  </a:cubicBezTo>
                  <a:cubicBezTo>
                    <a:pt x="1113" y="1872"/>
                    <a:pt x="1030" y="1855"/>
                    <a:pt x="953" y="1819"/>
                  </a:cubicBezTo>
                  <a:cubicBezTo>
                    <a:pt x="560" y="1593"/>
                    <a:pt x="738" y="997"/>
                    <a:pt x="1060" y="819"/>
                  </a:cubicBezTo>
                  <a:cubicBezTo>
                    <a:pt x="1258" y="714"/>
                    <a:pt x="1100" y="482"/>
                    <a:pt x="921" y="482"/>
                  </a:cubicBezTo>
                  <a:cubicBezTo>
                    <a:pt x="896" y="482"/>
                    <a:pt x="871" y="487"/>
                    <a:pt x="845" y="497"/>
                  </a:cubicBezTo>
                  <a:cubicBezTo>
                    <a:pt x="191" y="747"/>
                    <a:pt x="0" y="1688"/>
                    <a:pt x="524" y="2164"/>
                  </a:cubicBezTo>
                  <a:cubicBezTo>
                    <a:pt x="734" y="2336"/>
                    <a:pt x="991" y="2432"/>
                    <a:pt x="1256" y="2432"/>
                  </a:cubicBezTo>
                  <a:cubicBezTo>
                    <a:pt x="1321" y="2432"/>
                    <a:pt x="1387" y="2426"/>
                    <a:pt x="1453" y="2414"/>
                  </a:cubicBezTo>
                  <a:cubicBezTo>
                    <a:pt x="1750" y="2366"/>
                    <a:pt x="2238" y="2105"/>
                    <a:pt x="2119" y="1747"/>
                  </a:cubicBezTo>
                  <a:cubicBezTo>
                    <a:pt x="2274" y="1700"/>
                    <a:pt x="2429" y="1640"/>
                    <a:pt x="2560" y="1557"/>
                  </a:cubicBezTo>
                  <a:cubicBezTo>
                    <a:pt x="2929" y="1331"/>
                    <a:pt x="3179" y="938"/>
                    <a:pt x="3024" y="509"/>
                  </a:cubicBezTo>
                  <a:cubicBezTo>
                    <a:pt x="2959" y="313"/>
                    <a:pt x="2674" y="0"/>
                    <a:pt x="2439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Google Shape;1218;p50">
              <a:extLst>
                <a:ext uri="{FF2B5EF4-FFF2-40B4-BE49-F238E27FC236}">
                  <a16:creationId xmlns:a16="http://schemas.microsoft.com/office/drawing/2014/main" id="{C68A5EA8-5810-AD39-F587-79EF97E94BD1}"/>
                </a:ext>
              </a:extLst>
            </p:cNvPr>
            <p:cNvSpPr/>
            <p:nvPr/>
          </p:nvSpPr>
          <p:spPr>
            <a:xfrm>
              <a:off x="1722675" y="1916200"/>
              <a:ext cx="41700" cy="58000"/>
            </a:xfrm>
            <a:custGeom>
              <a:avLst/>
              <a:gdLst/>
              <a:ahLst/>
              <a:cxnLst/>
              <a:rect l="l" t="t" r="r" b="b"/>
              <a:pathLst>
                <a:path w="1668" h="2320" extrusionOk="0">
                  <a:moveTo>
                    <a:pt x="479" y="0"/>
                  </a:moveTo>
                  <a:cubicBezTo>
                    <a:pt x="437" y="0"/>
                    <a:pt x="395" y="11"/>
                    <a:pt x="358" y="37"/>
                  </a:cubicBezTo>
                  <a:cubicBezTo>
                    <a:pt x="0" y="311"/>
                    <a:pt x="465" y="692"/>
                    <a:pt x="750" y="703"/>
                  </a:cubicBezTo>
                  <a:cubicBezTo>
                    <a:pt x="905" y="715"/>
                    <a:pt x="1036" y="692"/>
                    <a:pt x="1108" y="858"/>
                  </a:cubicBezTo>
                  <a:cubicBezTo>
                    <a:pt x="1155" y="989"/>
                    <a:pt x="1131" y="1144"/>
                    <a:pt x="1048" y="1263"/>
                  </a:cubicBezTo>
                  <a:cubicBezTo>
                    <a:pt x="881" y="1549"/>
                    <a:pt x="548" y="1608"/>
                    <a:pt x="346" y="1858"/>
                  </a:cubicBezTo>
                  <a:cubicBezTo>
                    <a:pt x="163" y="2084"/>
                    <a:pt x="378" y="2319"/>
                    <a:pt x="605" y="2319"/>
                  </a:cubicBezTo>
                  <a:cubicBezTo>
                    <a:pt x="630" y="2319"/>
                    <a:pt x="655" y="2317"/>
                    <a:pt x="679" y="2311"/>
                  </a:cubicBezTo>
                  <a:cubicBezTo>
                    <a:pt x="1191" y="2168"/>
                    <a:pt x="1667" y="1585"/>
                    <a:pt x="1632" y="1049"/>
                  </a:cubicBezTo>
                  <a:cubicBezTo>
                    <a:pt x="1620" y="823"/>
                    <a:pt x="1524" y="620"/>
                    <a:pt x="1370" y="465"/>
                  </a:cubicBezTo>
                  <a:cubicBezTo>
                    <a:pt x="1264" y="360"/>
                    <a:pt x="1064" y="260"/>
                    <a:pt x="891" y="260"/>
                  </a:cubicBezTo>
                  <a:cubicBezTo>
                    <a:pt x="811" y="260"/>
                    <a:pt x="736" y="281"/>
                    <a:pt x="679" y="334"/>
                  </a:cubicBezTo>
                  <a:cubicBezTo>
                    <a:pt x="832" y="190"/>
                    <a:pt x="654" y="0"/>
                    <a:pt x="479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Google Shape;1219;p50">
              <a:extLst>
                <a:ext uri="{FF2B5EF4-FFF2-40B4-BE49-F238E27FC236}">
                  <a16:creationId xmlns:a16="http://schemas.microsoft.com/office/drawing/2014/main" id="{9059EC48-EAD1-9DAC-212A-3C5B1F537EB6}"/>
                </a:ext>
              </a:extLst>
            </p:cNvPr>
            <p:cNvSpPr/>
            <p:nvPr/>
          </p:nvSpPr>
          <p:spPr>
            <a:xfrm>
              <a:off x="1763750" y="1873075"/>
              <a:ext cx="78900" cy="78125"/>
            </a:xfrm>
            <a:custGeom>
              <a:avLst/>
              <a:gdLst/>
              <a:ahLst/>
              <a:cxnLst/>
              <a:rect l="l" t="t" r="r" b="b"/>
              <a:pathLst>
                <a:path w="3156" h="3125" extrusionOk="0">
                  <a:moveTo>
                    <a:pt x="1261" y="1354"/>
                  </a:moveTo>
                  <a:cubicBezTo>
                    <a:pt x="1358" y="1354"/>
                    <a:pt x="1461" y="1372"/>
                    <a:pt x="1560" y="1405"/>
                  </a:cubicBezTo>
                  <a:cubicBezTo>
                    <a:pt x="1417" y="1762"/>
                    <a:pt x="1239" y="2107"/>
                    <a:pt x="1024" y="2428"/>
                  </a:cubicBezTo>
                  <a:cubicBezTo>
                    <a:pt x="881" y="2262"/>
                    <a:pt x="798" y="2059"/>
                    <a:pt x="774" y="1845"/>
                  </a:cubicBezTo>
                  <a:cubicBezTo>
                    <a:pt x="774" y="1488"/>
                    <a:pt x="997" y="1354"/>
                    <a:pt x="1261" y="1354"/>
                  </a:cubicBezTo>
                  <a:close/>
                  <a:moveTo>
                    <a:pt x="1978" y="1"/>
                  </a:moveTo>
                  <a:cubicBezTo>
                    <a:pt x="1910" y="1"/>
                    <a:pt x="1851" y="36"/>
                    <a:pt x="1846" y="119"/>
                  </a:cubicBezTo>
                  <a:cubicBezTo>
                    <a:pt x="1822" y="404"/>
                    <a:pt x="1763" y="678"/>
                    <a:pt x="1691" y="952"/>
                  </a:cubicBezTo>
                  <a:cubicBezTo>
                    <a:pt x="1580" y="920"/>
                    <a:pt x="1467" y="903"/>
                    <a:pt x="1354" y="903"/>
                  </a:cubicBezTo>
                  <a:cubicBezTo>
                    <a:pt x="1177" y="903"/>
                    <a:pt x="1001" y="943"/>
                    <a:pt x="834" y="1024"/>
                  </a:cubicBezTo>
                  <a:cubicBezTo>
                    <a:pt x="0" y="1440"/>
                    <a:pt x="405" y="2452"/>
                    <a:pt x="834" y="3000"/>
                  </a:cubicBezTo>
                  <a:cubicBezTo>
                    <a:pt x="893" y="3083"/>
                    <a:pt x="983" y="3125"/>
                    <a:pt x="1072" y="3125"/>
                  </a:cubicBezTo>
                  <a:cubicBezTo>
                    <a:pt x="1161" y="3125"/>
                    <a:pt x="1251" y="3083"/>
                    <a:pt x="1310" y="3000"/>
                  </a:cubicBezTo>
                  <a:cubicBezTo>
                    <a:pt x="1596" y="2595"/>
                    <a:pt x="1810" y="2143"/>
                    <a:pt x="1965" y="1666"/>
                  </a:cubicBezTo>
                  <a:cubicBezTo>
                    <a:pt x="2143" y="1871"/>
                    <a:pt x="2440" y="2348"/>
                    <a:pt x="2743" y="2348"/>
                  </a:cubicBezTo>
                  <a:cubicBezTo>
                    <a:pt x="2846" y="2348"/>
                    <a:pt x="2949" y="2293"/>
                    <a:pt x="3048" y="2155"/>
                  </a:cubicBezTo>
                  <a:cubicBezTo>
                    <a:pt x="3156" y="2024"/>
                    <a:pt x="2989" y="1857"/>
                    <a:pt x="2870" y="1821"/>
                  </a:cubicBezTo>
                  <a:cubicBezTo>
                    <a:pt x="2656" y="1762"/>
                    <a:pt x="2572" y="1559"/>
                    <a:pt x="2417" y="1405"/>
                  </a:cubicBezTo>
                  <a:cubicBezTo>
                    <a:pt x="2322" y="1297"/>
                    <a:pt x="2203" y="1214"/>
                    <a:pt x="2084" y="1131"/>
                  </a:cubicBezTo>
                  <a:cubicBezTo>
                    <a:pt x="2144" y="821"/>
                    <a:pt x="2179" y="500"/>
                    <a:pt x="2191" y="178"/>
                  </a:cubicBezTo>
                  <a:cubicBezTo>
                    <a:pt x="2191" y="73"/>
                    <a:pt x="2075" y="1"/>
                    <a:pt x="1978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Google Shape;1220;p50">
              <a:extLst>
                <a:ext uri="{FF2B5EF4-FFF2-40B4-BE49-F238E27FC236}">
                  <a16:creationId xmlns:a16="http://schemas.microsoft.com/office/drawing/2014/main" id="{D9DEBF02-A6D0-FCDD-2385-7AC4C90F45E9}"/>
                </a:ext>
              </a:extLst>
            </p:cNvPr>
            <p:cNvSpPr/>
            <p:nvPr/>
          </p:nvSpPr>
          <p:spPr>
            <a:xfrm>
              <a:off x="1580400" y="1329450"/>
              <a:ext cx="1209100" cy="1038325"/>
            </a:xfrm>
            <a:custGeom>
              <a:avLst/>
              <a:gdLst/>
              <a:ahLst/>
              <a:cxnLst/>
              <a:rect l="l" t="t" r="r" b="b"/>
              <a:pathLst>
                <a:path w="48364" h="41533" extrusionOk="0">
                  <a:moveTo>
                    <a:pt x="46333" y="1"/>
                  </a:moveTo>
                  <a:cubicBezTo>
                    <a:pt x="46327" y="1"/>
                    <a:pt x="46321" y="2"/>
                    <a:pt x="46315" y="4"/>
                  </a:cubicBezTo>
                  <a:cubicBezTo>
                    <a:pt x="45292" y="349"/>
                    <a:pt x="0" y="1194"/>
                    <a:pt x="0" y="1194"/>
                  </a:cubicBezTo>
                  <a:cubicBezTo>
                    <a:pt x="5477" y="6659"/>
                    <a:pt x="2060" y="41533"/>
                    <a:pt x="2060" y="41533"/>
                  </a:cubicBezTo>
                  <a:lnTo>
                    <a:pt x="48363" y="36746"/>
                  </a:lnTo>
                  <a:cubicBezTo>
                    <a:pt x="44622" y="29963"/>
                    <a:pt x="47309" y="1"/>
                    <a:pt x="46333" y="1"/>
                  </a:cubicBezTo>
                  <a:close/>
                </a:path>
              </a:pathLst>
            </a:custGeom>
            <a:solidFill>
              <a:srgbClr val="D0F3FF"/>
            </a:solidFill>
            <a:ln w="19050" cap="flat" cmpd="sng">
              <a:solidFill>
                <a:srgbClr val="143E63"/>
              </a:solidFill>
              <a:prstDash val="solid"/>
              <a:miter lim="11906"/>
              <a:headEnd type="none" w="sm" len="sm"/>
              <a:tailEnd type="none" w="sm" len="sm"/>
            </a:ln>
            <a:effectLst>
              <a:outerShdw dist="95250" dir="3000000" algn="bl" rotWithShape="0">
                <a:srgbClr val="34679A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Google Shape;1221;p50">
              <a:extLst>
                <a:ext uri="{FF2B5EF4-FFF2-40B4-BE49-F238E27FC236}">
                  <a16:creationId xmlns:a16="http://schemas.microsoft.com/office/drawing/2014/main" id="{BCA040C3-B6B1-1FC1-35DA-8B60542FB5AF}"/>
                </a:ext>
              </a:extLst>
            </p:cNvPr>
            <p:cNvSpPr/>
            <p:nvPr/>
          </p:nvSpPr>
          <p:spPr>
            <a:xfrm>
              <a:off x="1815625" y="1434375"/>
              <a:ext cx="745300" cy="418850"/>
            </a:xfrm>
            <a:custGeom>
              <a:avLst/>
              <a:gdLst/>
              <a:ahLst/>
              <a:cxnLst/>
              <a:rect l="l" t="t" r="r" b="b"/>
              <a:pathLst>
                <a:path w="29812" h="16754" extrusionOk="0">
                  <a:moveTo>
                    <a:pt x="14416" y="11023"/>
                  </a:moveTo>
                  <a:cubicBezTo>
                    <a:pt x="14427" y="11023"/>
                    <a:pt x="14427" y="11023"/>
                    <a:pt x="14439" y="11035"/>
                  </a:cubicBezTo>
                  <a:cubicBezTo>
                    <a:pt x="14785" y="11094"/>
                    <a:pt x="15035" y="11392"/>
                    <a:pt x="15035" y="11749"/>
                  </a:cubicBezTo>
                  <a:cubicBezTo>
                    <a:pt x="15023" y="12059"/>
                    <a:pt x="14797" y="12202"/>
                    <a:pt x="14689" y="12428"/>
                  </a:cubicBezTo>
                  <a:cubicBezTo>
                    <a:pt x="13142" y="12059"/>
                    <a:pt x="11606" y="11690"/>
                    <a:pt x="10058" y="11321"/>
                  </a:cubicBezTo>
                  <a:cubicBezTo>
                    <a:pt x="11344" y="11237"/>
                    <a:pt x="12642" y="11142"/>
                    <a:pt x="13939" y="11059"/>
                  </a:cubicBezTo>
                  <a:lnTo>
                    <a:pt x="14416" y="11023"/>
                  </a:lnTo>
                  <a:close/>
                  <a:moveTo>
                    <a:pt x="22631" y="10523"/>
                  </a:moveTo>
                  <a:cubicBezTo>
                    <a:pt x="23393" y="11571"/>
                    <a:pt x="24167" y="12630"/>
                    <a:pt x="24965" y="13642"/>
                  </a:cubicBezTo>
                  <a:cubicBezTo>
                    <a:pt x="24881" y="13714"/>
                    <a:pt x="24798" y="13785"/>
                    <a:pt x="24714" y="13857"/>
                  </a:cubicBezTo>
                  <a:cubicBezTo>
                    <a:pt x="24393" y="14131"/>
                    <a:pt x="24095" y="14440"/>
                    <a:pt x="23833" y="14785"/>
                  </a:cubicBezTo>
                  <a:cubicBezTo>
                    <a:pt x="23655" y="14738"/>
                    <a:pt x="23476" y="14690"/>
                    <a:pt x="23298" y="14642"/>
                  </a:cubicBezTo>
                  <a:cubicBezTo>
                    <a:pt x="23083" y="14583"/>
                    <a:pt x="22869" y="14535"/>
                    <a:pt x="22655" y="14476"/>
                  </a:cubicBezTo>
                  <a:cubicBezTo>
                    <a:pt x="22809" y="14297"/>
                    <a:pt x="22940" y="14095"/>
                    <a:pt x="23024" y="13880"/>
                  </a:cubicBezTo>
                  <a:cubicBezTo>
                    <a:pt x="23060" y="13821"/>
                    <a:pt x="23107" y="13750"/>
                    <a:pt x="23143" y="13690"/>
                  </a:cubicBezTo>
                  <a:cubicBezTo>
                    <a:pt x="23304" y="13744"/>
                    <a:pt x="23478" y="13770"/>
                    <a:pt x="23650" y="13770"/>
                  </a:cubicBezTo>
                  <a:cubicBezTo>
                    <a:pt x="23708" y="13770"/>
                    <a:pt x="23765" y="13767"/>
                    <a:pt x="23822" y="13761"/>
                  </a:cubicBezTo>
                  <a:cubicBezTo>
                    <a:pt x="23988" y="13738"/>
                    <a:pt x="23952" y="13499"/>
                    <a:pt x="23822" y="13440"/>
                  </a:cubicBezTo>
                  <a:cubicBezTo>
                    <a:pt x="23667" y="13392"/>
                    <a:pt x="23500" y="13357"/>
                    <a:pt x="23321" y="13357"/>
                  </a:cubicBezTo>
                  <a:cubicBezTo>
                    <a:pt x="23393" y="13249"/>
                    <a:pt x="23441" y="13142"/>
                    <a:pt x="23500" y="13047"/>
                  </a:cubicBezTo>
                  <a:cubicBezTo>
                    <a:pt x="23552" y="12969"/>
                    <a:pt x="23472" y="12891"/>
                    <a:pt x="23396" y="12891"/>
                  </a:cubicBezTo>
                  <a:cubicBezTo>
                    <a:pt x="23368" y="12891"/>
                    <a:pt x="23341" y="12902"/>
                    <a:pt x="23321" y="12928"/>
                  </a:cubicBezTo>
                  <a:cubicBezTo>
                    <a:pt x="23238" y="13059"/>
                    <a:pt x="23143" y="13178"/>
                    <a:pt x="23048" y="13297"/>
                  </a:cubicBezTo>
                  <a:cubicBezTo>
                    <a:pt x="22905" y="13273"/>
                    <a:pt x="22762" y="13249"/>
                    <a:pt x="22619" y="13214"/>
                  </a:cubicBezTo>
                  <a:cubicBezTo>
                    <a:pt x="22604" y="13210"/>
                    <a:pt x="22589" y="13208"/>
                    <a:pt x="22576" y="13208"/>
                  </a:cubicBezTo>
                  <a:cubicBezTo>
                    <a:pt x="22414" y="13208"/>
                    <a:pt x="22406" y="13456"/>
                    <a:pt x="22571" y="13511"/>
                  </a:cubicBezTo>
                  <a:lnTo>
                    <a:pt x="22833" y="13595"/>
                  </a:lnTo>
                  <a:cubicBezTo>
                    <a:pt x="22798" y="13642"/>
                    <a:pt x="22762" y="13690"/>
                    <a:pt x="22726" y="13726"/>
                  </a:cubicBezTo>
                  <a:cubicBezTo>
                    <a:pt x="22583" y="13916"/>
                    <a:pt x="22357" y="14142"/>
                    <a:pt x="22333" y="14392"/>
                  </a:cubicBezTo>
                  <a:cubicBezTo>
                    <a:pt x="20452" y="13892"/>
                    <a:pt x="18559" y="13404"/>
                    <a:pt x="16666" y="12928"/>
                  </a:cubicBezTo>
                  <a:cubicBezTo>
                    <a:pt x="16166" y="12797"/>
                    <a:pt x="15666" y="12678"/>
                    <a:pt x="15154" y="12547"/>
                  </a:cubicBezTo>
                  <a:cubicBezTo>
                    <a:pt x="15368" y="12285"/>
                    <a:pt x="15451" y="11940"/>
                    <a:pt x="15392" y="11606"/>
                  </a:cubicBezTo>
                  <a:cubicBezTo>
                    <a:pt x="15332" y="11356"/>
                    <a:pt x="15189" y="11142"/>
                    <a:pt x="14999" y="10987"/>
                  </a:cubicBezTo>
                  <a:cubicBezTo>
                    <a:pt x="17523" y="10832"/>
                    <a:pt x="20083" y="10702"/>
                    <a:pt x="22631" y="10523"/>
                  </a:cubicBezTo>
                  <a:close/>
                  <a:moveTo>
                    <a:pt x="25167" y="13904"/>
                  </a:moveTo>
                  <a:cubicBezTo>
                    <a:pt x="25596" y="14440"/>
                    <a:pt x="26036" y="14964"/>
                    <a:pt x="26489" y="15464"/>
                  </a:cubicBezTo>
                  <a:cubicBezTo>
                    <a:pt x="25762" y="15274"/>
                    <a:pt x="25024" y="15083"/>
                    <a:pt x="24298" y="14904"/>
                  </a:cubicBezTo>
                  <a:cubicBezTo>
                    <a:pt x="24393" y="14762"/>
                    <a:pt x="24500" y="14631"/>
                    <a:pt x="24607" y="14500"/>
                  </a:cubicBezTo>
                  <a:cubicBezTo>
                    <a:pt x="24786" y="14285"/>
                    <a:pt x="24965" y="14083"/>
                    <a:pt x="25167" y="13904"/>
                  </a:cubicBezTo>
                  <a:close/>
                  <a:moveTo>
                    <a:pt x="15087" y="0"/>
                  </a:moveTo>
                  <a:cubicBezTo>
                    <a:pt x="14980" y="0"/>
                    <a:pt x="14885" y="98"/>
                    <a:pt x="14975" y="212"/>
                  </a:cubicBezTo>
                  <a:cubicBezTo>
                    <a:pt x="16428" y="2141"/>
                    <a:pt x="17868" y="4082"/>
                    <a:pt x="19321" y="6022"/>
                  </a:cubicBezTo>
                  <a:cubicBezTo>
                    <a:pt x="18023" y="6796"/>
                    <a:pt x="17023" y="8416"/>
                    <a:pt x="16916" y="9880"/>
                  </a:cubicBezTo>
                  <a:cubicBezTo>
                    <a:pt x="16909" y="10045"/>
                    <a:pt x="17061" y="10162"/>
                    <a:pt x="17196" y="10162"/>
                  </a:cubicBezTo>
                  <a:cubicBezTo>
                    <a:pt x="17286" y="10162"/>
                    <a:pt x="17368" y="10111"/>
                    <a:pt x="17392" y="9987"/>
                  </a:cubicBezTo>
                  <a:cubicBezTo>
                    <a:pt x="17535" y="9201"/>
                    <a:pt x="17737" y="8463"/>
                    <a:pt x="18166" y="7773"/>
                  </a:cubicBezTo>
                  <a:cubicBezTo>
                    <a:pt x="18547" y="7213"/>
                    <a:pt x="19011" y="6725"/>
                    <a:pt x="19547" y="6332"/>
                  </a:cubicBezTo>
                  <a:cubicBezTo>
                    <a:pt x="19988" y="6915"/>
                    <a:pt x="20428" y="7511"/>
                    <a:pt x="20869" y="8094"/>
                  </a:cubicBezTo>
                  <a:cubicBezTo>
                    <a:pt x="21345" y="8725"/>
                    <a:pt x="21809" y="9368"/>
                    <a:pt x="22286" y="10023"/>
                  </a:cubicBezTo>
                  <a:cubicBezTo>
                    <a:pt x="19309" y="10213"/>
                    <a:pt x="16344" y="10499"/>
                    <a:pt x="13392" y="10713"/>
                  </a:cubicBezTo>
                  <a:cubicBezTo>
                    <a:pt x="11880" y="10821"/>
                    <a:pt x="10367" y="10928"/>
                    <a:pt x="8843" y="11047"/>
                  </a:cubicBezTo>
                  <a:cubicBezTo>
                    <a:pt x="6938" y="10606"/>
                    <a:pt x="5033" y="10178"/>
                    <a:pt x="3117" y="9761"/>
                  </a:cubicBezTo>
                  <a:cubicBezTo>
                    <a:pt x="3101" y="9757"/>
                    <a:pt x="3086" y="9756"/>
                    <a:pt x="3072" y="9756"/>
                  </a:cubicBezTo>
                  <a:cubicBezTo>
                    <a:pt x="2900" y="9756"/>
                    <a:pt x="2892" y="10014"/>
                    <a:pt x="3069" y="10059"/>
                  </a:cubicBezTo>
                  <a:cubicBezTo>
                    <a:pt x="4593" y="10404"/>
                    <a:pt x="6105" y="10773"/>
                    <a:pt x="7629" y="11142"/>
                  </a:cubicBezTo>
                  <a:cubicBezTo>
                    <a:pt x="5129" y="11333"/>
                    <a:pt x="2628" y="11535"/>
                    <a:pt x="128" y="11773"/>
                  </a:cubicBezTo>
                  <a:cubicBezTo>
                    <a:pt x="1" y="11785"/>
                    <a:pt x="54" y="11988"/>
                    <a:pt x="155" y="11988"/>
                  </a:cubicBezTo>
                  <a:cubicBezTo>
                    <a:pt x="158" y="11988"/>
                    <a:pt x="161" y="11988"/>
                    <a:pt x="164" y="11987"/>
                  </a:cubicBezTo>
                  <a:cubicBezTo>
                    <a:pt x="3045" y="11821"/>
                    <a:pt x="5915" y="11618"/>
                    <a:pt x="8784" y="11416"/>
                  </a:cubicBezTo>
                  <a:cubicBezTo>
                    <a:pt x="11320" y="12023"/>
                    <a:pt x="13856" y="12654"/>
                    <a:pt x="16380" y="13297"/>
                  </a:cubicBezTo>
                  <a:cubicBezTo>
                    <a:pt x="18511" y="13833"/>
                    <a:pt x="20643" y="14392"/>
                    <a:pt x="22762" y="14952"/>
                  </a:cubicBezTo>
                  <a:cubicBezTo>
                    <a:pt x="23036" y="15023"/>
                    <a:pt x="23298" y="15095"/>
                    <a:pt x="23571" y="15178"/>
                  </a:cubicBezTo>
                  <a:cubicBezTo>
                    <a:pt x="23548" y="15226"/>
                    <a:pt x="23500" y="15274"/>
                    <a:pt x="23476" y="15333"/>
                  </a:cubicBezTo>
                  <a:cubicBezTo>
                    <a:pt x="23406" y="15474"/>
                    <a:pt x="23570" y="15641"/>
                    <a:pt x="23709" y="15641"/>
                  </a:cubicBezTo>
                  <a:cubicBezTo>
                    <a:pt x="23757" y="15641"/>
                    <a:pt x="23802" y="15621"/>
                    <a:pt x="23833" y="15571"/>
                  </a:cubicBezTo>
                  <a:lnTo>
                    <a:pt x="24012" y="15309"/>
                  </a:lnTo>
                  <a:cubicBezTo>
                    <a:pt x="25869" y="15833"/>
                    <a:pt x="27727" y="16428"/>
                    <a:pt x="29608" y="16750"/>
                  </a:cubicBezTo>
                  <a:cubicBezTo>
                    <a:pt x="29621" y="16752"/>
                    <a:pt x="29634" y="16753"/>
                    <a:pt x="29646" y="16753"/>
                  </a:cubicBezTo>
                  <a:cubicBezTo>
                    <a:pt x="29811" y="16753"/>
                    <a:pt x="29811" y="16531"/>
                    <a:pt x="29656" y="16464"/>
                  </a:cubicBezTo>
                  <a:cubicBezTo>
                    <a:pt x="28775" y="16131"/>
                    <a:pt x="27882" y="15845"/>
                    <a:pt x="26977" y="15595"/>
                  </a:cubicBezTo>
                  <a:cubicBezTo>
                    <a:pt x="26989" y="15547"/>
                    <a:pt x="26977" y="15500"/>
                    <a:pt x="26953" y="15464"/>
                  </a:cubicBezTo>
                  <a:cubicBezTo>
                    <a:pt x="26548" y="14845"/>
                    <a:pt x="26119" y="14250"/>
                    <a:pt x="25679" y="13642"/>
                  </a:cubicBezTo>
                  <a:lnTo>
                    <a:pt x="25750" y="13642"/>
                  </a:lnTo>
                  <a:cubicBezTo>
                    <a:pt x="25762" y="13646"/>
                    <a:pt x="25773" y="13648"/>
                    <a:pt x="25783" y="13648"/>
                  </a:cubicBezTo>
                  <a:cubicBezTo>
                    <a:pt x="25864" y="13648"/>
                    <a:pt x="25884" y="13530"/>
                    <a:pt x="25810" y="13488"/>
                  </a:cubicBezTo>
                  <a:cubicBezTo>
                    <a:pt x="25727" y="13428"/>
                    <a:pt x="25619" y="13404"/>
                    <a:pt x="25512" y="13404"/>
                  </a:cubicBezTo>
                  <a:cubicBezTo>
                    <a:pt x="24786" y="12416"/>
                    <a:pt x="24024" y="11440"/>
                    <a:pt x="23262" y="10475"/>
                  </a:cubicBezTo>
                  <a:cubicBezTo>
                    <a:pt x="24584" y="10368"/>
                    <a:pt x="25917" y="10249"/>
                    <a:pt x="27239" y="10106"/>
                  </a:cubicBezTo>
                  <a:cubicBezTo>
                    <a:pt x="27405" y="10082"/>
                    <a:pt x="27322" y="9820"/>
                    <a:pt x="27167" y="9820"/>
                  </a:cubicBezTo>
                  <a:cubicBezTo>
                    <a:pt x="25738" y="9844"/>
                    <a:pt x="24310" y="9904"/>
                    <a:pt x="22881" y="9987"/>
                  </a:cubicBezTo>
                  <a:cubicBezTo>
                    <a:pt x="22321" y="9285"/>
                    <a:pt x="21762" y="8582"/>
                    <a:pt x="21214" y="7868"/>
                  </a:cubicBezTo>
                  <a:cubicBezTo>
                    <a:pt x="20762" y="7273"/>
                    <a:pt x="20309" y="6677"/>
                    <a:pt x="19845" y="6082"/>
                  </a:cubicBezTo>
                  <a:cubicBezTo>
                    <a:pt x="19936" y="5971"/>
                    <a:pt x="19846" y="5816"/>
                    <a:pt x="19722" y="5816"/>
                  </a:cubicBezTo>
                  <a:cubicBezTo>
                    <a:pt x="19701" y="5816"/>
                    <a:pt x="19678" y="5821"/>
                    <a:pt x="19654" y="5832"/>
                  </a:cubicBezTo>
                  <a:cubicBezTo>
                    <a:pt x="18178" y="3915"/>
                    <a:pt x="16702" y="1986"/>
                    <a:pt x="15225" y="69"/>
                  </a:cubicBezTo>
                  <a:cubicBezTo>
                    <a:pt x="15188" y="21"/>
                    <a:pt x="15136" y="0"/>
                    <a:pt x="15087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Google Shape;1222;p50">
              <a:extLst>
                <a:ext uri="{FF2B5EF4-FFF2-40B4-BE49-F238E27FC236}">
                  <a16:creationId xmlns:a16="http://schemas.microsoft.com/office/drawing/2014/main" id="{E34EE36F-E9E8-29DC-2DEF-F7A6FAD2EB43}"/>
                </a:ext>
              </a:extLst>
            </p:cNvPr>
            <p:cNvSpPr/>
            <p:nvPr/>
          </p:nvSpPr>
          <p:spPr>
            <a:xfrm>
              <a:off x="2174625" y="1545200"/>
              <a:ext cx="53500" cy="95100"/>
            </a:xfrm>
            <a:custGeom>
              <a:avLst/>
              <a:gdLst/>
              <a:ahLst/>
              <a:cxnLst/>
              <a:rect l="l" t="t" r="r" b="b"/>
              <a:pathLst>
                <a:path w="2140" h="3804" extrusionOk="0">
                  <a:moveTo>
                    <a:pt x="1420" y="415"/>
                  </a:moveTo>
                  <a:cubicBezTo>
                    <a:pt x="1544" y="415"/>
                    <a:pt x="1526" y="560"/>
                    <a:pt x="1401" y="684"/>
                  </a:cubicBezTo>
                  <a:cubicBezTo>
                    <a:pt x="1234" y="851"/>
                    <a:pt x="1056" y="946"/>
                    <a:pt x="949" y="1173"/>
                  </a:cubicBezTo>
                  <a:cubicBezTo>
                    <a:pt x="900" y="1289"/>
                    <a:pt x="1017" y="1452"/>
                    <a:pt x="1145" y="1452"/>
                  </a:cubicBezTo>
                  <a:cubicBezTo>
                    <a:pt x="1175" y="1452"/>
                    <a:pt x="1205" y="1443"/>
                    <a:pt x="1234" y="1423"/>
                  </a:cubicBezTo>
                  <a:cubicBezTo>
                    <a:pt x="1568" y="1470"/>
                    <a:pt x="1675" y="1589"/>
                    <a:pt x="1532" y="1768"/>
                  </a:cubicBezTo>
                  <a:cubicBezTo>
                    <a:pt x="1508" y="1851"/>
                    <a:pt x="1461" y="1923"/>
                    <a:pt x="1401" y="1970"/>
                  </a:cubicBezTo>
                  <a:cubicBezTo>
                    <a:pt x="1270" y="2078"/>
                    <a:pt x="1115" y="2149"/>
                    <a:pt x="949" y="2185"/>
                  </a:cubicBezTo>
                  <a:cubicBezTo>
                    <a:pt x="889" y="2197"/>
                    <a:pt x="818" y="2208"/>
                    <a:pt x="746" y="2232"/>
                  </a:cubicBezTo>
                  <a:cubicBezTo>
                    <a:pt x="734" y="1816"/>
                    <a:pt x="710" y="1399"/>
                    <a:pt x="687" y="994"/>
                  </a:cubicBezTo>
                  <a:cubicBezTo>
                    <a:pt x="722" y="982"/>
                    <a:pt x="746" y="970"/>
                    <a:pt x="758" y="946"/>
                  </a:cubicBezTo>
                  <a:cubicBezTo>
                    <a:pt x="877" y="744"/>
                    <a:pt x="1044" y="577"/>
                    <a:pt x="1246" y="470"/>
                  </a:cubicBezTo>
                  <a:cubicBezTo>
                    <a:pt x="1321" y="431"/>
                    <a:pt x="1379" y="415"/>
                    <a:pt x="1420" y="415"/>
                  </a:cubicBezTo>
                  <a:close/>
                  <a:moveTo>
                    <a:pt x="1483" y="1"/>
                  </a:moveTo>
                  <a:cubicBezTo>
                    <a:pt x="1147" y="1"/>
                    <a:pt x="785" y="382"/>
                    <a:pt x="603" y="673"/>
                  </a:cubicBezTo>
                  <a:cubicBezTo>
                    <a:pt x="588" y="665"/>
                    <a:pt x="573" y="661"/>
                    <a:pt x="560" y="661"/>
                  </a:cubicBezTo>
                  <a:cubicBezTo>
                    <a:pt x="530" y="661"/>
                    <a:pt x="508" y="680"/>
                    <a:pt x="508" y="720"/>
                  </a:cubicBezTo>
                  <a:cubicBezTo>
                    <a:pt x="472" y="1244"/>
                    <a:pt x="425" y="1768"/>
                    <a:pt x="401" y="2304"/>
                  </a:cubicBezTo>
                  <a:cubicBezTo>
                    <a:pt x="329" y="2316"/>
                    <a:pt x="246" y="2328"/>
                    <a:pt x="175" y="2339"/>
                  </a:cubicBezTo>
                  <a:cubicBezTo>
                    <a:pt x="0" y="2386"/>
                    <a:pt x="109" y="2614"/>
                    <a:pt x="259" y="2614"/>
                  </a:cubicBezTo>
                  <a:cubicBezTo>
                    <a:pt x="262" y="2614"/>
                    <a:pt x="266" y="2614"/>
                    <a:pt x="270" y="2613"/>
                  </a:cubicBezTo>
                  <a:lnTo>
                    <a:pt x="389" y="2589"/>
                  </a:lnTo>
                  <a:lnTo>
                    <a:pt x="389" y="2589"/>
                  </a:lnTo>
                  <a:cubicBezTo>
                    <a:pt x="377" y="2947"/>
                    <a:pt x="377" y="3292"/>
                    <a:pt x="389" y="3637"/>
                  </a:cubicBezTo>
                  <a:cubicBezTo>
                    <a:pt x="396" y="3735"/>
                    <a:pt x="505" y="3804"/>
                    <a:pt x="599" y="3804"/>
                  </a:cubicBezTo>
                  <a:cubicBezTo>
                    <a:pt x="665" y="3804"/>
                    <a:pt x="724" y="3769"/>
                    <a:pt x="734" y="3685"/>
                  </a:cubicBezTo>
                  <a:cubicBezTo>
                    <a:pt x="758" y="3304"/>
                    <a:pt x="758" y="2923"/>
                    <a:pt x="758" y="2542"/>
                  </a:cubicBezTo>
                  <a:cubicBezTo>
                    <a:pt x="1282" y="2447"/>
                    <a:pt x="1842" y="2256"/>
                    <a:pt x="1901" y="1685"/>
                  </a:cubicBezTo>
                  <a:cubicBezTo>
                    <a:pt x="1925" y="1423"/>
                    <a:pt x="1770" y="1173"/>
                    <a:pt x="1520" y="1065"/>
                  </a:cubicBezTo>
                  <a:cubicBezTo>
                    <a:pt x="1806" y="792"/>
                    <a:pt x="2139" y="482"/>
                    <a:pt x="1782" y="125"/>
                  </a:cubicBezTo>
                  <a:cubicBezTo>
                    <a:pt x="1689" y="38"/>
                    <a:pt x="1587" y="1"/>
                    <a:pt x="1483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Google Shape;1223;p50">
              <a:extLst>
                <a:ext uri="{FF2B5EF4-FFF2-40B4-BE49-F238E27FC236}">
                  <a16:creationId xmlns:a16="http://schemas.microsoft.com/office/drawing/2014/main" id="{EB71D029-16D4-62DC-E5C3-9AAEFDFEB564}"/>
                </a:ext>
              </a:extLst>
            </p:cNvPr>
            <p:cNvSpPr/>
            <p:nvPr/>
          </p:nvSpPr>
          <p:spPr>
            <a:xfrm>
              <a:off x="2217975" y="1724525"/>
              <a:ext cx="47850" cy="26800"/>
            </a:xfrm>
            <a:custGeom>
              <a:avLst/>
              <a:gdLst/>
              <a:ahLst/>
              <a:cxnLst/>
              <a:rect l="l" t="t" r="r" b="b"/>
              <a:pathLst>
                <a:path w="1914" h="1072" extrusionOk="0">
                  <a:moveTo>
                    <a:pt x="286" y="262"/>
                  </a:moveTo>
                  <a:cubicBezTo>
                    <a:pt x="453" y="286"/>
                    <a:pt x="608" y="334"/>
                    <a:pt x="774" y="381"/>
                  </a:cubicBezTo>
                  <a:cubicBezTo>
                    <a:pt x="691" y="512"/>
                    <a:pt x="572" y="620"/>
                    <a:pt x="429" y="655"/>
                  </a:cubicBezTo>
                  <a:cubicBezTo>
                    <a:pt x="358" y="536"/>
                    <a:pt x="310" y="405"/>
                    <a:pt x="286" y="262"/>
                  </a:cubicBezTo>
                  <a:close/>
                  <a:moveTo>
                    <a:pt x="131" y="0"/>
                  </a:moveTo>
                  <a:cubicBezTo>
                    <a:pt x="84" y="0"/>
                    <a:pt x="24" y="24"/>
                    <a:pt x="24" y="84"/>
                  </a:cubicBezTo>
                  <a:cubicBezTo>
                    <a:pt x="0" y="369"/>
                    <a:pt x="60" y="655"/>
                    <a:pt x="167" y="929"/>
                  </a:cubicBezTo>
                  <a:cubicBezTo>
                    <a:pt x="203" y="1012"/>
                    <a:pt x="286" y="1072"/>
                    <a:pt x="381" y="1072"/>
                  </a:cubicBezTo>
                  <a:cubicBezTo>
                    <a:pt x="703" y="1060"/>
                    <a:pt x="989" y="858"/>
                    <a:pt x="1120" y="560"/>
                  </a:cubicBezTo>
                  <a:cubicBezTo>
                    <a:pt x="1298" y="679"/>
                    <a:pt x="1465" y="822"/>
                    <a:pt x="1643" y="941"/>
                  </a:cubicBezTo>
                  <a:cubicBezTo>
                    <a:pt x="1665" y="953"/>
                    <a:pt x="1688" y="958"/>
                    <a:pt x="1710" y="958"/>
                  </a:cubicBezTo>
                  <a:cubicBezTo>
                    <a:pt x="1819" y="958"/>
                    <a:pt x="1913" y="826"/>
                    <a:pt x="1834" y="727"/>
                  </a:cubicBezTo>
                  <a:cubicBezTo>
                    <a:pt x="1667" y="477"/>
                    <a:pt x="1429" y="298"/>
                    <a:pt x="1143" y="191"/>
                  </a:cubicBezTo>
                  <a:cubicBezTo>
                    <a:pt x="1136" y="113"/>
                    <a:pt x="1072" y="66"/>
                    <a:pt x="1005" y="66"/>
                  </a:cubicBezTo>
                  <a:cubicBezTo>
                    <a:pt x="970" y="66"/>
                    <a:pt x="934" y="79"/>
                    <a:pt x="905" y="108"/>
                  </a:cubicBezTo>
                  <a:cubicBezTo>
                    <a:pt x="655" y="36"/>
                    <a:pt x="393" y="0"/>
                    <a:pt x="131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Google Shape;1224;p50">
              <a:extLst>
                <a:ext uri="{FF2B5EF4-FFF2-40B4-BE49-F238E27FC236}">
                  <a16:creationId xmlns:a16="http://schemas.microsoft.com/office/drawing/2014/main" id="{CAF6C5C9-3B7A-7FC9-D24F-C91AEE8E0887}"/>
                </a:ext>
              </a:extLst>
            </p:cNvPr>
            <p:cNvSpPr/>
            <p:nvPr/>
          </p:nvSpPr>
          <p:spPr>
            <a:xfrm>
              <a:off x="1975375" y="1740575"/>
              <a:ext cx="64925" cy="65375"/>
            </a:xfrm>
            <a:custGeom>
              <a:avLst/>
              <a:gdLst/>
              <a:ahLst/>
              <a:cxnLst/>
              <a:rect l="l" t="t" r="r" b="b"/>
              <a:pathLst>
                <a:path w="2597" h="2615" extrusionOk="0">
                  <a:moveTo>
                    <a:pt x="870" y="561"/>
                  </a:moveTo>
                  <a:cubicBezTo>
                    <a:pt x="882" y="561"/>
                    <a:pt x="1001" y="811"/>
                    <a:pt x="1120" y="1121"/>
                  </a:cubicBezTo>
                  <a:lnTo>
                    <a:pt x="810" y="1216"/>
                  </a:lnTo>
                  <a:cubicBezTo>
                    <a:pt x="834" y="990"/>
                    <a:pt x="834" y="763"/>
                    <a:pt x="846" y="561"/>
                  </a:cubicBezTo>
                  <a:close/>
                  <a:moveTo>
                    <a:pt x="677" y="0"/>
                  </a:moveTo>
                  <a:cubicBezTo>
                    <a:pt x="624" y="0"/>
                    <a:pt x="577" y="29"/>
                    <a:pt x="572" y="97"/>
                  </a:cubicBezTo>
                  <a:cubicBezTo>
                    <a:pt x="525" y="513"/>
                    <a:pt x="465" y="930"/>
                    <a:pt x="382" y="1335"/>
                  </a:cubicBezTo>
                  <a:lnTo>
                    <a:pt x="215" y="1382"/>
                  </a:lnTo>
                  <a:cubicBezTo>
                    <a:pt x="1" y="1442"/>
                    <a:pt x="120" y="1716"/>
                    <a:pt x="298" y="1716"/>
                  </a:cubicBezTo>
                  <a:cubicBezTo>
                    <a:pt x="263" y="1930"/>
                    <a:pt x="215" y="2156"/>
                    <a:pt x="191" y="2371"/>
                  </a:cubicBezTo>
                  <a:cubicBezTo>
                    <a:pt x="167" y="2498"/>
                    <a:pt x="308" y="2614"/>
                    <a:pt x="425" y="2614"/>
                  </a:cubicBezTo>
                  <a:cubicBezTo>
                    <a:pt x="484" y="2614"/>
                    <a:pt x="537" y="2585"/>
                    <a:pt x="560" y="2514"/>
                  </a:cubicBezTo>
                  <a:cubicBezTo>
                    <a:pt x="668" y="2228"/>
                    <a:pt x="727" y="1930"/>
                    <a:pt x="763" y="1632"/>
                  </a:cubicBezTo>
                  <a:lnTo>
                    <a:pt x="1251" y="1525"/>
                  </a:lnTo>
                  <a:cubicBezTo>
                    <a:pt x="1358" y="1811"/>
                    <a:pt x="1441" y="2073"/>
                    <a:pt x="1465" y="2133"/>
                  </a:cubicBezTo>
                  <a:cubicBezTo>
                    <a:pt x="1508" y="2248"/>
                    <a:pt x="1612" y="2299"/>
                    <a:pt x="1711" y="2299"/>
                  </a:cubicBezTo>
                  <a:cubicBezTo>
                    <a:pt x="1858" y="2299"/>
                    <a:pt x="1996" y="2186"/>
                    <a:pt x="1918" y="2002"/>
                  </a:cubicBezTo>
                  <a:cubicBezTo>
                    <a:pt x="1846" y="1811"/>
                    <a:pt x="1775" y="1621"/>
                    <a:pt x="1691" y="1442"/>
                  </a:cubicBezTo>
                  <a:cubicBezTo>
                    <a:pt x="1965" y="1406"/>
                    <a:pt x="2227" y="1323"/>
                    <a:pt x="2453" y="1180"/>
                  </a:cubicBezTo>
                  <a:cubicBezTo>
                    <a:pt x="2596" y="1073"/>
                    <a:pt x="2489" y="882"/>
                    <a:pt x="2346" y="870"/>
                  </a:cubicBezTo>
                  <a:cubicBezTo>
                    <a:pt x="2318" y="869"/>
                    <a:pt x="2289" y="869"/>
                    <a:pt x="2261" y="869"/>
                  </a:cubicBezTo>
                  <a:cubicBezTo>
                    <a:pt x="2004" y="869"/>
                    <a:pt x="1749" y="917"/>
                    <a:pt x="1513" y="1013"/>
                  </a:cubicBezTo>
                  <a:cubicBezTo>
                    <a:pt x="1453" y="870"/>
                    <a:pt x="1394" y="728"/>
                    <a:pt x="1322" y="597"/>
                  </a:cubicBezTo>
                  <a:cubicBezTo>
                    <a:pt x="1240" y="442"/>
                    <a:pt x="1095" y="287"/>
                    <a:pt x="926" y="287"/>
                  </a:cubicBezTo>
                  <a:cubicBezTo>
                    <a:pt x="900" y="287"/>
                    <a:pt x="873" y="291"/>
                    <a:pt x="846" y="299"/>
                  </a:cubicBezTo>
                  <a:lnTo>
                    <a:pt x="846" y="144"/>
                  </a:lnTo>
                  <a:cubicBezTo>
                    <a:pt x="846" y="60"/>
                    <a:pt x="754" y="0"/>
                    <a:pt x="677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Google Shape;1225;p50">
              <a:extLst>
                <a:ext uri="{FF2B5EF4-FFF2-40B4-BE49-F238E27FC236}">
                  <a16:creationId xmlns:a16="http://schemas.microsoft.com/office/drawing/2014/main" id="{4570AB7D-280E-FE1F-19E1-8095C6CE37DB}"/>
                </a:ext>
              </a:extLst>
            </p:cNvPr>
            <p:cNvSpPr/>
            <p:nvPr/>
          </p:nvSpPr>
          <p:spPr>
            <a:xfrm>
              <a:off x="2391800" y="1597400"/>
              <a:ext cx="50325" cy="64650"/>
            </a:xfrm>
            <a:custGeom>
              <a:avLst/>
              <a:gdLst/>
              <a:ahLst/>
              <a:cxnLst/>
              <a:rect l="l" t="t" r="r" b="b"/>
              <a:pathLst>
                <a:path w="2013" h="2586" extrusionOk="0">
                  <a:moveTo>
                    <a:pt x="1107" y="320"/>
                  </a:moveTo>
                  <a:cubicBezTo>
                    <a:pt x="1175" y="320"/>
                    <a:pt x="1218" y="386"/>
                    <a:pt x="1179" y="597"/>
                  </a:cubicBezTo>
                  <a:cubicBezTo>
                    <a:pt x="1156" y="680"/>
                    <a:pt x="1096" y="740"/>
                    <a:pt x="1036" y="787"/>
                  </a:cubicBezTo>
                  <a:cubicBezTo>
                    <a:pt x="941" y="823"/>
                    <a:pt x="858" y="882"/>
                    <a:pt x="786" y="954"/>
                  </a:cubicBezTo>
                  <a:cubicBezTo>
                    <a:pt x="696" y="1064"/>
                    <a:pt x="817" y="1250"/>
                    <a:pt x="949" y="1250"/>
                  </a:cubicBezTo>
                  <a:cubicBezTo>
                    <a:pt x="974" y="1250"/>
                    <a:pt x="1000" y="1243"/>
                    <a:pt x="1025" y="1228"/>
                  </a:cubicBezTo>
                  <a:lnTo>
                    <a:pt x="1072" y="1180"/>
                  </a:lnTo>
                  <a:cubicBezTo>
                    <a:pt x="1135" y="1117"/>
                    <a:pt x="1215" y="1088"/>
                    <a:pt x="1293" y="1088"/>
                  </a:cubicBezTo>
                  <a:cubicBezTo>
                    <a:pt x="1437" y="1088"/>
                    <a:pt x="1577" y="1185"/>
                    <a:pt x="1608" y="1347"/>
                  </a:cubicBezTo>
                  <a:cubicBezTo>
                    <a:pt x="1632" y="1549"/>
                    <a:pt x="1548" y="1740"/>
                    <a:pt x="1394" y="1871"/>
                  </a:cubicBezTo>
                  <a:cubicBezTo>
                    <a:pt x="1227" y="2002"/>
                    <a:pt x="1025" y="2085"/>
                    <a:pt x="810" y="2097"/>
                  </a:cubicBezTo>
                  <a:cubicBezTo>
                    <a:pt x="715" y="1668"/>
                    <a:pt x="596" y="1252"/>
                    <a:pt x="501" y="823"/>
                  </a:cubicBezTo>
                  <a:cubicBezTo>
                    <a:pt x="608" y="728"/>
                    <a:pt x="703" y="621"/>
                    <a:pt x="810" y="501"/>
                  </a:cubicBezTo>
                  <a:cubicBezTo>
                    <a:pt x="846" y="466"/>
                    <a:pt x="1005" y="320"/>
                    <a:pt x="1107" y="320"/>
                  </a:cubicBezTo>
                  <a:close/>
                  <a:moveTo>
                    <a:pt x="1089" y="0"/>
                  </a:moveTo>
                  <a:cubicBezTo>
                    <a:pt x="779" y="0"/>
                    <a:pt x="518" y="419"/>
                    <a:pt x="298" y="621"/>
                  </a:cubicBezTo>
                  <a:cubicBezTo>
                    <a:pt x="280" y="616"/>
                    <a:pt x="262" y="614"/>
                    <a:pt x="245" y="614"/>
                  </a:cubicBezTo>
                  <a:cubicBezTo>
                    <a:pt x="171" y="614"/>
                    <a:pt x="112" y="657"/>
                    <a:pt x="132" y="763"/>
                  </a:cubicBezTo>
                  <a:cubicBezTo>
                    <a:pt x="215" y="1216"/>
                    <a:pt x="286" y="1656"/>
                    <a:pt x="394" y="2109"/>
                  </a:cubicBezTo>
                  <a:lnTo>
                    <a:pt x="286" y="2109"/>
                  </a:lnTo>
                  <a:cubicBezTo>
                    <a:pt x="1" y="2109"/>
                    <a:pt x="108" y="2490"/>
                    <a:pt x="346" y="2514"/>
                  </a:cubicBezTo>
                  <a:lnTo>
                    <a:pt x="536" y="2514"/>
                  </a:lnTo>
                  <a:cubicBezTo>
                    <a:pt x="587" y="2559"/>
                    <a:pt x="657" y="2585"/>
                    <a:pt x="720" y="2585"/>
                  </a:cubicBezTo>
                  <a:cubicBezTo>
                    <a:pt x="790" y="2585"/>
                    <a:pt x="851" y="2553"/>
                    <a:pt x="870" y="2478"/>
                  </a:cubicBezTo>
                  <a:cubicBezTo>
                    <a:pt x="1441" y="2383"/>
                    <a:pt x="2013" y="2061"/>
                    <a:pt x="1965" y="1406"/>
                  </a:cubicBezTo>
                  <a:cubicBezTo>
                    <a:pt x="1929" y="1109"/>
                    <a:pt x="1727" y="871"/>
                    <a:pt x="1453" y="787"/>
                  </a:cubicBezTo>
                  <a:cubicBezTo>
                    <a:pt x="1596" y="585"/>
                    <a:pt x="1572" y="299"/>
                    <a:pt x="1382" y="132"/>
                  </a:cubicBezTo>
                  <a:cubicBezTo>
                    <a:pt x="1280" y="39"/>
                    <a:pt x="1182" y="0"/>
                    <a:pt x="1089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Google Shape;1226;p50">
              <a:extLst>
                <a:ext uri="{FF2B5EF4-FFF2-40B4-BE49-F238E27FC236}">
                  <a16:creationId xmlns:a16="http://schemas.microsoft.com/office/drawing/2014/main" id="{5103CCF6-5B46-F585-5309-B3C8852E8B7F}"/>
                </a:ext>
              </a:extLst>
            </p:cNvPr>
            <p:cNvSpPr/>
            <p:nvPr/>
          </p:nvSpPr>
          <p:spPr>
            <a:xfrm>
              <a:off x="2436750" y="1862050"/>
              <a:ext cx="69975" cy="56200"/>
            </a:xfrm>
            <a:custGeom>
              <a:avLst/>
              <a:gdLst/>
              <a:ahLst/>
              <a:cxnLst/>
              <a:rect l="l" t="t" r="r" b="b"/>
              <a:pathLst>
                <a:path w="2799" h="2248" extrusionOk="0">
                  <a:moveTo>
                    <a:pt x="1858" y="0"/>
                  </a:moveTo>
                  <a:cubicBezTo>
                    <a:pt x="1036" y="0"/>
                    <a:pt x="0" y="726"/>
                    <a:pt x="370" y="1643"/>
                  </a:cubicBezTo>
                  <a:cubicBezTo>
                    <a:pt x="512" y="2036"/>
                    <a:pt x="905" y="2215"/>
                    <a:pt x="1298" y="2238"/>
                  </a:cubicBezTo>
                  <a:cubicBezTo>
                    <a:pt x="1381" y="2243"/>
                    <a:pt x="1480" y="2247"/>
                    <a:pt x="1588" y="2247"/>
                  </a:cubicBezTo>
                  <a:cubicBezTo>
                    <a:pt x="1991" y="2247"/>
                    <a:pt x="2513" y="2192"/>
                    <a:pt x="2739" y="1929"/>
                  </a:cubicBezTo>
                  <a:cubicBezTo>
                    <a:pt x="2798" y="1846"/>
                    <a:pt x="2763" y="1738"/>
                    <a:pt x="2667" y="1715"/>
                  </a:cubicBezTo>
                  <a:cubicBezTo>
                    <a:pt x="2618" y="1703"/>
                    <a:pt x="2564" y="1698"/>
                    <a:pt x="2505" y="1698"/>
                  </a:cubicBezTo>
                  <a:cubicBezTo>
                    <a:pt x="2178" y="1698"/>
                    <a:pt x="1721" y="1849"/>
                    <a:pt x="1345" y="1849"/>
                  </a:cubicBezTo>
                  <a:cubicBezTo>
                    <a:pt x="1086" y="1849"/>
                    <a:pt x="865" y="1777"/>
                    <a:pt x="751" y="1536"/>
                  </a:cubicBezTo>
                  <a:cubicBezTo>
                    <a:pt x="393" y="762"/>
                    <a:pt x="1477" y="476"/>
                    <a:pt x="1941" y="250"/>
                  </a:cubicBezTo>
                  <a:cubicBezTo>
                    <a:pt x="2060" y="191"/>
                    <a:pt x="1965" y="12"/>
                    <a:pt x="1858" y="0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Google Shape;1227;p50">
              <a:extLst>
                <a:ext uri="{FF2B5EF4-FFF2-40B4-BE49-F238E27FC236}">
                  <a16:creationId xmlns:a16="http://schemas.microsoft.com/office/drawing/2014/main" id="{6F22C325-EB1E-8BF2-734E-358A56FA7051}"/>
                </a:ext>
              </a:extLst>
            </p:cNvPr>
            <p:cNvSpPr/>
            <p:nvPr/>
          </p:nvSpPr>
          <p:spPr>
            <a:xfrm>
              <a:off x="1824475" y="1905750"/>
              <a:ext cx="380275" cy="320950"/>
            </a:xfrm>
            <a:custGeom>
              <a:avLst/>
              <a:gdLst/>
              <a:ahLst/>
              <a:cxnLst/>
              <a:rect l="l" t="t" r="r" b="b"/>
              <a:pathLst>
                <a:path w="15211" h="12838" extrusionOk="0">
                  <a:moveTo>
                    <a:pt x="5144" y="6515"/>
                  </a:moveTo>
                  <a:cubicBezTo>
                    <a:pt x="5120" y="6753"/>
                    <a:pt x="5096" y="7003"/>
                    <a:pt x="5072" y="7241"/>
                  </a:cubicBezTo>
                  <a:lnTo>
                    <a:pt x="4799" y="7229"/>
                  </a:lnTo>
                  <a:cubicBezTo>
                    <a:pt x="4918" y="6991"/>
                    <a:pt x="5025" y="6753"/>
                    <a:pt x="5144" y="6515"/>
                  </a:cubicBezTo>
                  <a:close/>
                  <a:moveTo>
                    <a:pt x="7759" y="3687"/>
                  </a:moveTo>
                  <a:cubicBezTo>
                    <a:pt x="7854" y="3687"/>
                    <a:pt x="7954" y="3707"/>
                    <a:pt x="8061" y="3753"/>
                  </a:cubicBezTo>
                  <a:cubicBezTo>
                    <a:pt x="8573" y="3979"/>
                    <a:pt x="8489" y="4693"/>
                    <a:pt x="8489" y="5181"/>
                  </a:cubicBezTo>
                  <a:cubicBezTo>
                    <a:pt x="8489" y="5753"/>
                    <a:pt x="8382" y="6324"/>
                    <a:pt x="8442" y="6896"/>
                  </a:cubicBezTo>
                  <a:cubicBezTo>
                    <a:pt x="8466" y="7098"/>
                    <a:pt x="8501" y="7301"/>
                    <a:pt x="8573" y="7491"/>
                  </a:cubicBezTo>
                  <a:cubicBezTo>
                    <a:pt x="8168" y="7467"/>
                    <a:pt x="7775" y="7444"/>
                    <a:pt x="7394" y="7408"/>
                  </a:cubicBezTo>
                  <a:lnTo>
                    <a:pt x="5382" y="7265"/>
                  </a:lnTo>
                  <a:cubicBezTo>
                    <a:pt x="5406" y="6884"/>
                    <a:pt x="5430" y="6503"/>
                    <a:pt x="5465" y="6122"/>
                  </a:cubicBezTo>
                  <a:cubicBezTo>
                    <a:pt x="5477" y="6027"/>
                    <a:pt x="5477" y="5932"/>
                    <a:pt x="5489" y="5824"/>
                  </a:cubicBezTo>
                  <a:cubicBezTo>
                    <a:pt x="5858" y="5146"/>
                    <a:pt x="6311" y="4515"/>
                    <a:pt x="6965" y="4050"/>
                  </a:cubicBezTo>
                  <a:cubicBezTo>
                    <a:pt x="7240" y="3856"/>
                    <a:pt x="7482" y="3687"/>
                    <a:pt x="7759" y="3687"/>
                  </a:cubicBezTo>
                  <a:close/>
                  <a:moveTo>
                    <a:pt x="9085" y="7908"/>
                  </a:moveTo>
                  <a:lnTo>
                    <a:pt x="9085" y="7908"/>
                  </a:lnTo>
                  <a:cubicBezTo>
                    <a:pt x="10502" y="8051"/>
                    <a:pt x="11930" y="8182"/>
                    <a:pt x="13347" y="8229"/>
                  </a:cubicBezTo>
                  <a:cubicBezTo>
                    <a:pt x="13097" y="8456"/>
                    <a:pt x="12835" y="8670"/>
                    <a:pt x="12561" y="8872"/>
                  </a:cubicBezTo>
                  <a:cubicBezTo>
                    <a:pt x="12255" y="9087"/>
                    <a:pt x="11885" y="9182"/>
                    <a:pt x="11499" y="9182"/>
                  </a:cubicBezTo>
                  <a:cubicBezTo>
                    <a:pt x="10582" y="9182"/>
                    <a:pt x="9571" y="8646"/>
                    <a:pt x="9085" y="7908"/>
                  </a:cubicBezTo>
                  <a:close/>
                  <a:moveTo>
                    <a:pt x="1024" y="7241"/>
                  </a:moveTo>
                  <a:cubicBezTo>
                    <a:pt x="1548" y="7289"/>
                    <a:pt x="2072" y="7337"/>
                    <a:pt x="2608" y="7372"/>
                  </a:cubicBezTo>
                  <a:cubicBezTo>
                    <a:pt x="3203" y="7432"/>
                    <a:pt x="3810" y="7467"/>
                    <a:pt x="4418" y="7515"/>
                  </a:cubicBezTo>
                  <a:cubicBezTo>
                    <a:pt x="4179" y="8003"/>
                    <a:pt x="3870" y="8444"/>
                    <a:pt x="3489" y="8825"/>
                  </a:cubicBezTo>
                  <a:cubicBezTo>
                    <a:pt x="3160" y="9138"/>
                    <a:pt x="2719" y="9321"/>
                    <a:pt x="2301" y="9321"/>
                  </a:cubicBezTo>
                  <a:cubicBezTo>
                    <a:pt x="1813" y="9321"/>
                    <a:pt x="1355" y="9070"/>
                    <a:pt x="1143" y="8480"/>
                  </a:cubicBezTo>
                  <a:cubicBezTo>
                    <a:pt x="1012" y="8087"/>
                    <a:pt x="965" y="7658"/>
                    <a:pt x="1024" y="7241"/>
                  </a:cubicBezTo>
                  <a:close/>
                  <a:moveTo>
                    <a:pt x="5390" y="1"/>
                  </a:moveTo>
                  <a:cubicBezTo>
                    <a:pt x="5339" y="1"/>
                    <a:pt x="5292" y="36"/>
                    <a:pt x="5299" y="109"/>
                  </a:cubicBezTo>
                  <a:cubicBezTo>
                    <a:pt x="5537" y="2062"/>
                    <a:pt x="5382" y="4003"/>
                    <a:pt x="5191" y="5955"/>
                  </a:cubicBezTo>
                  <a:cubicBezTo>
                    <a:pt x="5168" y="6003"/>
                    <a:pt x="5144" y="6051"/>
                    <a:pt x="5108" y="6110"/>
                  </a:cubicBezTo>
                  <a:cubicBezTo>
                    <a:pt x="4929" y="6455"/>
                    <a:pt x="4751" y="6836"/>
                    <a:pt x="4572" y="7217"/>
                  </a:cubicBezTo>
                  <a:lnTo>
                    <a:pt x="3906" y="7170"/>
                  </a:lnTo>
                  <a:cubicBezTo>
                    <a:pt x="3286" y="7122"/>
                    <a:pt x="2679" y="7075"/>
                    <a:pt x="2060" y="7039"/>
                  </a:cubicBezTo>
                  <a:cubicBezTo>
                    <a:pt x="1941" y="7027"/>
                    <a:pt x="1489" y="7039"/>
                    <a:pt x="1060" y="7015"/>
                  </a:cubicBezTo>
                  <a:cubicBezTo>
                    <a:pt x="1119" y="6658"/>
                    <a:pt x="1215" y="6313"/>
                    <a:pt x="1322" y="5967"/>
                  </a:cubicBezTo>
                  <a:cubicBezTo>
                    <a:pt x="1338" y="5887"/>
                    <a:pt x="1262" y="5812"/>
                    <a:pt x="1200" y="5812"/>
                  </a:cubicBezTo>
                  <a:cubicBezTo>
                    <a:pt x="1170" y="5812"/>
                    <a:pt x="1143" y="5829"/>
                    <a:pt x="1131" y="5872"/>
                  </a:cubicBezTo>
                  <a:cubicBezTo>
                    <a:pt x="1000" y="6241"/>
                    <a:pt x="893" y="6622"/>
                    <a:pt x="810" y="7003"/>
                  </a:cubicBezTo>
                  <a:cubicBezTo>
                    <a:pt x="546" y="6981"/>
                    <a:pt x="322" y="6949"/>
                    <a:pt x="252" y="6897"/>
                  </a:cubicBezTo>
                  <a:lnTo>
                    <a:pt x="252" y="6897"/>
                  </a:lnTo>
                  <a:cubicBezTo>
                    <a:pt x="264" y="6905"/>
                    <a:pt x="279" y="6909"/>
                    <a:pt x="294" y="6909"/>
                  </a:cubicBezTo>
                  <a:cubicBezTo>
                    <a:pt x="332" y="6909"/>
                    <a:pt x="369" y="6883"/>
                    <a:pt x="346" y="6836"/>
                  </a:cubicBezTo>
                  <a:cubicBezTo>
                    <a:pt x="334" y="6813"/>
                    <a:pt x="322" y="6789"/>
                    <a:pt x="310" y="6765"/>
                  </a:cubicBezTo>
                  <a:cubicBezTo>
                    <a:pt x="300" y="6744"/>
                    <a:pt x="272" y="6715"/>
                    <a:pt x="241" y="6715"/>
                  </a:cubicBezTo>
                  <a:cubicBezTo>
                    <a:pt x="236" y="6715"/>
                    <a:pt x="231" y="6716"/>
                    <a:pt x="227" y="6717"/>
                  </a:cubicBezTo>
                  <a:cubicBezTo>
                    <a:pt x="96" y="6729"/>
                    <a:pt x="96" y="6717"/>
                    <a:pt x="24" y="6836"/>
                  </a:cubicBezTo>
                  <a:cubicBezTo>
                    <a:pt x="0" y="6884"/>
                    <a:pt x="0" y="6932"/>
                    <a:pt x="24" y="6967"/>
                  </a:cubicBezTo>
                  <a:cubicBezTo>
                    <a:pt x="250" y="7217"/>
                    <a:pt x="405" y="7182"/>
                    <a:pt x="774" y="7217"/>
                  </a:cubicBezTo>
                  <a:cubicBezTo>
                    <a:pt x="667" y="7765"/>
                    <a:pt x="750" y="8337"/>
                    <a:pt x="1012" y="8837"/>
                  </a:cubicBezTo>
                  <a:cubicBezTo>
                    <a:pt x="1300" y="9342"/>
                    <a:pt x="1801" y="9691"/>
                    <a:pt x="2366" y="9691"/>
                  </a:cubicBezTo>
                  <a:cubicBezTo>
                    <a:pt x="2480" y="9691"/>
                    <a:pt x="2597" y="9676"/>
                    <a:pt x="2715" y="9646"/>
                  </a:cubicBezTo>
                  <a:cubicBezTo>
                    <a:pt x="3679" y="9420"/>
                    <a:pt x="4239" y="8360"/>
                    <a:pt x="4656" y="7539"/>
                  </a:cubicBezTo>
                  <a:lnTo>
                    <a:pt x="5037" y="7575"/>
                  </a:lnTo>
                  <a:cubicBezTo>
                    <a:pt x="4882" y="9289"/>
                    <a:pt x="4763" y="11004"/>
                    <a:pt x="4929" y="12718"/>
                  </a:cubicBezTo>
                  <a:cubicBezTo>
                    <a:pt x="4936" y="12795"/>
                    <a:pt x="5005" y="12838"/>
                    <a:pt x="5069" y="12838"/>
                  </a:cubicBezTo>
                  <a:cubicBezTo>
                    <a:pt x="5124" y="12838"/>
                    <a:pt x="5174" y="12807"/>
                    <a:pt x="5180" y="12742"/>
                  </a:cubicBezTo>
                  <a:cubicBezTo>
                    <a:pt x="5299" y="11027"/>
                    <a:pt x="5287" y="9313"/>
                    <a:pt x="5370" y="7598"/>
                  </a:cubicBezTo>
                  <a:lnTo>
                    <a:pt x="6834" y="7706"/>
                  </a:lnTo>
                  <a:cubicBezTo>
                    <a:pt x="7466" y="7753"/>
                    <a:pt x="8097" y="7813"/>
                    <a:pt x="8739" y="7884"/>
                  </a:cubicBezTo>
                  <a:cubicBezTo>
                    <a:pt x="8954" y="8301"/>
                    <a:pt x="9299" y="8670"/>
                    <a:pt x="9704" y="8920"/>
                  </a:cubicBezTo>
                  <a:cubicBezTo>
                    <a:pt x="10225" y="9248"/>
                    <a:pt x="11029" y="9616"/>
                    <a:pt x="11721" y="9616"/>
                  </a:cubicBezTo>
                  <a:cubicBezTo>
                    <a:pt x="11882" y="9616"/>
                    <a:pt x="12036" y="9596"/>
                    <a:pt x="12180" y="9551"/>
                  </a:cubicBezTo>
                  <a:cubicBezTo>
                    <a:pt x="12680" y="9408"/>
                    <a:pt x="13050" y="8944"/>
                    <a:pt x="13407" y="8599"/>
                  </a:cubicBezTo>
                  <a:cubicBezTo>
                    <a:pt x="13538" y="8491"/>
                    <a:pt x="13657" y="8372"/>
                    <a:pt x="13788" y="8253"/>
                  </a:cubicBezTo>
                  <a:cubicBezTo>
                    <a:pt x="13954" y="8259"/>
                    <a:pt x="14118" y="8262"/>
                    <a:pt x="14282" y="8262"/>
                  </a:cubicBezTo>
                  <a:cubicBezTo>
                    <a:pt x="14446" y="8262"/>
                    <a:pt x="14609" y="8259"/>
                    <a:pt x="14776" y="8253"/>
                  </a:cubicBezTo>
                  <a:cubicBezTo>
                    <a:pt x="14919" y="8253"/>
                    <a:pt x="14871" y="8039"/>
                    <a:pt x="14752" y="8015"/>
                  </a:cubicBezTo>
                  <a:cubicBezTo>
                    <a:pt x="14550" y="7979"/>
                    <a:pt x="14347" y="7956"/>
                    <a:pt x="14133" y="7932"/>
                  </a:cubicBezTo>
                  <a:cubicBezTo>
                    <a:pt x="14478" y="7610"/>
                    <a:pt x="14800" y="7289"/>
                    <a:pt x="15133" y="6967"/>
                  </a:cubicBezTo>
                  <a:cubicBezTo>
                    <a:pt x="15210" y="6890"/>
                    <a:pt x="15132" y="6736"/>
                    <a:pt x="15036" y="6736"/>
                  </a:cubicBezTo>
                  <a:cubicBezTo>
                    <a:pt x="15013" y="6736"/>
                    <a:pt x="14989" y="6744"/>
                    <a:pt x="14966" y="6765"/>
                  </a:cubicBezTo>
                  <a:cubicBezTo>
                    <a:pt x="14550" y="7098"/>
                    <a:pt x="14157" y="7491"/>
                    <a:pt x="13752" y="7872"/>
                  </a:cubicBezTo>
                  <a:cubicBezTo>
                    <a:pt x="12145" y="7670"/>
                    <a:pt x="10502" y="7598"/>
                    <a:pt x="8882" y="7503"/>
                  </a:cubicBezTo>
                  <a:cubicBezTo>
                    <a:pt x="8513" y="6515"/>
                    <a:pt x="8894" y="5372"/>
                    <a:pt x="8680" y="4360"/>
                  </a:cubicBezTo>
                  <a:cubicBezTo>
                    <a:pt x="8609" y="3979"/>
                    <a:pt x="8478" y="3491"/>
                    <a:pt x="8061" y="3407"/>
                  </a:cubicBezTo>
                  <a:cubicBezTo>
                    <a:pt x="8016" y="3398"/>
                    <a:pt x="7970" y="3394"/>
                    <a:pt x="7924" y="3394"/>
                  </a:cubicBezTo>
                  <a:cubicBezTo>
                    <a:pt x="7433" y="3394"/>
                    <a:pt x="6839" y="3874"/>
                    <a:pt x="6513" y="4146"/>
                  </a:cubicBezTo>
                  <a:cubicBezTo>
                    <a:pt x="6120" y="4503"/>
                    <a:pt x="5799" y="4920"/>
                    <a:pt x="5525" y="5384"/>
                  </a:cubicBezTo>
                  <a:cubicBezTo>
                    <a:pt x="5668" y="3622"/>
                    <a:pt x="5739" y="1860"/>
                    <a:pt x="5501" y="98"/>
                  </a:cubicBezTo>
                  <a:cubicBezTo>
                    <a:pt x="5489" y="33"/>
                    <a:pt x="5438" y="1"/>
                    <a:pt x="5390" y="1"/>
                  </a:cubicBezTo>
                  <a:close/>
                </a:path>
              </a:pathLst>
            </a:custGeom>
            <a:solidFill>
              <a:srgbClr val="3467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Google Shape;1228;p50">
              <a:extLst>
                <a:ext uri="{FF2B5EF4-FFF2-40B4-BE49-F238E27FC236}">
                  <a16:creationId xmlns:a16="http://schemas.microsoft.com/office/drawing/2014/main" id="{F309CC6D-58AA-28DC-0DD4-1A00B5176340}"/>
                </a:ext>
              </a:extLst>
            </p:cNvPr>
            <p:cNvSpPr/>
            <p:nvPr/>
          </p:nvSpPr>
          <p:spPr>
            <a:xfrm>
              <a:off x="1422050" y="1125050"/>
              <a:ext cx="534900" cy="501575"/>
            </a:xfrm>
            <a:custGeom>
              <a:avLst/>
              <a:gdLst/>
              <a:ahLst/>
              <a:cxnLst/>
              <a:rect l="l" t="t" r="r" b="b"/>
              <a:pathLst>
                <a:path w="21396" h="20063" extrusionOk="0">
                  <a:moveTo>
                    <a:pt x="15419" y="0"/>
                  </a:moveTo>
                  <a:lnTo>
                    <a:pt x="191" y="12347"/>
                  </a:lnTo>
                  <a:cubicBezTo>
                    <a:pt x="24" y="12478"/>
                    <a:pt x="0" y="12716"/>
                    <a:pt x="131" y="12871"/>
                  </a:cubicBezTo>
                  <a:lnTo>
                    <a:pt x="369" y="13169"/>
                  </a:lnTo>
                  <a:cubicBezTo>
                    <a:pt x="444" y="13262"/>
                    <a:pt x="555" y="13311"/>
                    <a:pt x="668" y="13311"/>
                  </a:cubicBezTo>
                  <a:cubicBezTo>
                    <a:pt x="699" y="13311"/>
                    <a:pt x="731" y="13307"/>
                    <a:pt x="762" y="13300"/>
                  </a:cubicBezTo>
                  <a:lnTo>
                    <a:pt x="1024" y="13228"/>
                  </a:lnTo>
                  <a:cubicBezTo>
                    <a:pt x="1060" y="13218"/>
                    <a:pt x="1096" y="13213"/>
                    <a:pt x="1131" y="13213"/>
                  </a:cubicBezTo>
                  <a:cubicBezTo>
                    <a:pt x="1338" y="13213"/>
                    <a:pt x="1510" y="13383"/>
                    <a:pt x="1500" y="13597"/>
                  </a:cubicBezTo>
                  <a:lnTo>
                    <a:pt x="1476" y="14395"/>
                  </a:lnTo>
                  <a:cubicBezTo>
                    <a:pt x="1476" y="14478"/>
                    <a:pt x="1500" y="14562"/>
                    <a:pt x="1560" y="14633"/>
                  </a:cubicBezTo>
                  <a:lnTo>
                    <a:pt x="2262" y="15502"/>
                  </a:lnTo>
                  <a:cubicBezTo>
                    <a:pt x="2333" y="15589"/>
                    <a:pt x="2445" y="15639"/>
                    <a:pt x="2558" y="15639"/>
                  </a:cubicBezTo>
                  <a:cubicBezTo>
                    <a:pt x="2616" y="15639"/>
                    <a:pt x="2674" y="15626"/>
                    <a:pt x="2727" y="15597"/>
                  </a:cubicBezTo>
                  <a:cubicBezTo>
                    <a:pt x="2782" y="15569"/>
                    <a:pt x="2839" y="15555"/>
                    <a:pt x="2896" y="15555"/>
                  </a:cubicBezTo>
                  <a:cubicBezTo>
                    <a:pt x="3097" y="15555"/>
                    <a:pt x="3281" y="15722"/>
                    <a:pt x="3262" y="15955"/>
                  </a:cubicBezTo>
                  <a:lnTo>
                    <a:pt x="3239" y="16550"/>
                  </a:lnTo>
                  <a:cubicBezTo>
                    <a:pt x="3239" y="16645"/>
                    <a:pt x="3262" y="16740"/>
                    <a:pt x="3334" y="16812"/>
                  </a:cubicBezTo>
                  <a:lnTo>
                    <a:pt x="3953" y="17574"/>
                  </a:lnTo>
                  <a:cubicBezTo>
                    <a:pt x="4022" y="17671"/>
                    <a:pt x="4132" y="17720"/>
                    <a:pt x="4243" y="17720"/>
                  </a:cubicBezTo>
                  <a:cubicBezTo>
                    <a:pt x="4321" y="17720"/>
                    <a:pt x="4400" y="17695"/>
                    <a:pt x="4465" y="17645"/>
                  </a:cubicBezTo>
                  <a:lnTo>
                    <a:pt x="4513" y="17610"/>
                  </a:lnTo>
                  <a:cubicBezTo>
                    <a:pt x="4587" y="17547"/>
                    <a:pt x="4671" y="17520"/>
                    <a:pt x="4751" y="17520"/>
                  </a:cubicBezTo>
                  <a:cubicBezTo>
                    <a:pt x="4980" y="17520"/>
                    <a:pt x="5187" y="17739"/>
                    <a:pt x="5108" y="18002"/>
                  </a:cubicBezTo>
                  <a:lnTo>
                    <a:pt x="4953" y="18550"/>
                  </a:lnTo>
                  <a:cubicBezTo>
                    <a:pt x="4929" y="18669"/>
                    <a:pt x="4953" y="18800"/>
                    <a:pt x="5024" y="18895"/>
                  </a:cubicBezTo>
                  <a:lnTo>
                    <a:pt x="5191" y="19098"/>
                  </a:lnTo>
                  <a:lnTo>
                    <a:pt x="5453" y="18943"/>
                  </a:lnTo>
                  <a:cubicBezTo>
                    <a:pt x="5512" y="18910"/>
                    <a:pt x="5574" y="18895"/>
                    <a:pt x="5635" y="18895"/>
                  </a:cubicBezTo>
                  <a:cubicBezTo>
                    <a:pt x="5857" y="18895"/>
                    <a:pt x="6059" y="19096"/>
                    <a:pt x="6013" y="19348"/>
                  </a:cubicBezTo>
                  <a:lnTo>
                    <a:pt x="5894" y="19955"/>
                  </a:lnTo>
                  <a:lnTo>
                    <a:pt x="5977" y="20062"/>
                  </a:lnTo>
                  <a:lnTo>
                    <a:pt x="21217" y="7715"/>
                  </a:lnTo>
                  <a:cubicBezTo>
                    <a:pt x="21372" y="7585"/>
                    <a:pt x="21396" y="7346"/>
                    <a:pt x="21265" y="7180"/>
                  </a:cubicBezTo>
                  <a:lnTo>
                    <a:pt x="21050" y="6918"/>
                  </a:lnTo>
                  <a:cubicBezTo>
                    <a:pt x="20979" y="6820"/>
                    <a:pt x="20868" y="6769"/>
                    <a:pt x="20757" y="6769"/>
                  </a:cubicBezTo>
                  <a:cubicBezTo>
                    <a:pt x="20720" y="6769"/>
                    <a:pt x="20682" y="6775"/>
                    <a:pt x="20645" y="6787"/>
                  </a:cubicBezTo>
                  <a:lnTo>
                    <a:pt x="19848" y="7049"/>
                  </a:lnTo>
                  <a:cubicBezTo>
                    <a:pt x="19810" y="7061"/>
                    <a:pt x="19772" y="7066"/>
                    <a:pt x="19735" y="7066"/>
                  </a:cubicBezTo>
                  <a:cubicBezTo>
                    <a:pt x="19514" y="7066"/>
                    <a:pt x="19319" y="6867"/>
                    <a:pt x="19360" y="6632"/>
                  </a:cubicBezTo>
                  <a:lnTo>
                    <a:pt x="19586" y="5310"/>
                  </a:lnTo>
                  <a:cubicBezTo>
                    <a:pt x="19598" y="5203"/>
                    <a:pt x="19574" y="5096"/>
                    <a:pt x="19502" y="5013"/>
                  </a:cubicBezTo>
                  <a:lnTo>
                    <a:pt x="19276" y="4763"/>
                  </a:lnTo>
                  <a:cubicBezTo>
                    <a:pt x="19208" y="4669"/>
                    <a:pt x="19098" y="4618"/>
                    <a:pt x="18989" y="4618"/>
                  </a:cubicBezTo>
                  <a:cubicBezTo>
                    <a:pt x="18944" y="4618"/>
                    <a:pt x="18901" y="4627"/>
                    <a:pt x="18860" y="4644"/>
                  </a:cubicBezTo>
                  <a:lnTo>
                    <a:pt x="18490" y="4787"/>
                  </a:lnTo>
                  <a:cubicBezTo>
                    <a:pt x="18445" y="4805"/>
                    <a:pt x="18399" y="4814"/>
                    <a:pt x="18354" y="4814"/>
                  </a:cubicBezTo>
                  <a:cubicBezTo>
                    <a:pt x="18140" y="4814"/>
                    <a:pt x="17951" y="4618"/>
                    <a:pt x="17990" y="4382"/>
                  </a:cubicBezTo>
                  <a:lnTo>
                    <a:pt x="18109" y="3501"/>
                  </a:lnTo>
                  <a:cubicBezTo>
                    <a:pt x="18121" y="3405"/>
                    <a:pt x="18098" y="3298"/>
                    <a:pt x="18038" y="3215"/>
                  </a:cubicBezTo>
                  <a:lnTo>
                    <a:pt x="17633" y="2715"/>
                  </a:lnTo>
                  <a:cubicBezTo>
                    <a:pt x="17559" y="2626"/>
                    <a:pt x="17448" y="2578"/>
                    <a:pt x="17337" y="2578"/>
                  </a:cubicBezTo>
                  <a:cubicBezTo>
                    <a:pt x="17270" y="2578"/>
                    <a:pt x="17203" y="2596"/>
                    <a:pt x="17145" y="2632"/>
                  </a:cubicBezTo>
                  <a:lnTo>
                    <a:pt x="16883" y="2798"/>
                  </a:lnTo>
                  <a:cubicBezTo>
                    <a:pt x="16816" y="2840"/>
                    <a:pt x="16747" y="2858"/>
                    <a:pt x="16682" y="2858"/>
                  </a:cubicBezTo>
                  <a:cubicBezTo>
                    <a:pt x="16409" y="2858"/>
                    <a:pt x="16189" y="2543"/>
                    <a:pt x="16371" y="2274"/>
                  </a:cubicBezTo>
                  <a:lnTo>
                    <a:pt x="16776" y="1667"/>
                  </a:lnTo>
                  <a:lnTo>
                    <a:pt x="16538" y="1369"/>
                  </a:lnTo>
                  <a:lnTo>
                    <a:pt x="15728" y="1929"/>
                  </a:lnTo>
                  <a:cubicBezTo>
                    <a:pt x="15658" y="1978"/>
                    <a:pt x="15584" y="2000"/>
                    <a:pt x="15514" y="2000"/>
                  </a:cubicBezTo>
                  <a:cubicBezTo>
                    <a:pt x="15259" y="2000"/>
                    <a:pt x="15043" y="1720"/>
                    <a:pt x="15192" y="1441"/>
                  </a:cubicBezTo>
                  <a:lnTo>
                    <a:pt x="15633" y="619"/>
                  </a:lnTo>
                  <a:cubicBezTo>
                    <a:pt x="15704" y="477"/>
                    <a:pt x="15692" y="322"/>
                    <a:pt x="15597" y="203"/>
                  </a:cubicBezTo>
                  <a:lnTo>
                    <a:pt x="15419" y="0"/>
                  </a:ln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Google Shape;1229;p50">
              <a:extLst>
                <a:ext uri="{FF2B5EF4-FFF2-40B4-BE49-F238E27FC236}">
                  <a16:creationId xmlns:a16="http://schemas.microsoft.com/office/drawing/2014/main" id="{3E05984D-6247-00BA-DBFC-EAC6C09AA458}"/>
                </a:ext>
              </a:extLst>
            </p:cNvPr>
            <p:cNvSpPr/>
            <p:nvPr/>
          </p:nvSpPr>
          <p:spPr>
            <a:xfrm>
              <a:off x="2510275" y="1218625"/>
              <a:ext cx="492350" cy="400600"/>
            </a:xfrm>
            <a:custGeom>
              <a:avLst/>
              <a:gdLst/>
              <a:ahLst/>
              <a:cxnLst/>
              <a:rect l="l" t="t" r="r" b="b"/>
              <a:pathLst>
                <a:path w="19694" h="16024" extrusionOk="0">
                  <a:moveTo>
                    <a:pt x="4431" y="0"/>
                  </a:moveTo>
                  <a:cubicBezTo>
                    <a:pt x="4292" y="0"/>
                    <a:pt x="4164" y="80"/>
                    <a:pt x="4108" y="210"/>
                  </a:cubicBezTo>
                  <a:lnTo>
                    <a:pt x="3941" y="555"/>
                  </a:lnTo>
                  <a:cubicBezTo>
                    <a:pt x="3870" y="674"/>
                    <a:pt x="3882" y="829"/>
                    <a:pt x="3953" y="948"/>
                  </a:cubicBezTo>
                  <a:lnTo>
                    <a:pt x="4108" y="1139"/>
                  </a:lnTo>
                  <a:cubicBezTo>
                    <a:pt x="4227" y="1341"/>
                    <a:pt x="4156" y="1615"/>
                    <a:pt x="3953" y="1722"/>
                  </a:cubicBezTo>
                  <a:lnTo>
                    <a:pt x="3286" y="2056"/>
                  </a:lnTo>
                  <a:cubicBezTo>
                    <a:pt x="3203" y="2103"/>
                    <a:pt x="3144" y="2163"/>
                    <a:pt x="3108" y="2246"/>
                  </a:cubicBezTo>
                  <a:lnTo>
                    <a:pt x="2608" y="3246"/>
                  </a:lnTo>
                  <a:cubicBezTo>
                    <a:pt x="2524" y="3389"/>
                    <a:pt x="2560" y="3568"/>
                    <a:pt x="2679" y="3687"/>
                  </a:cubicBezTo>
                  <a:cubicBezTo>
                    <a:pt x="2870" y="3853"/>
                    <a:pt x="2810" y="4199"/>
                    <a:pt x="2560" y="4318"/>
                  </a:cubicBezTo>
                  <a:lnTo>
                    <a:pt x="2048" y="4568"/>
                  </a:lnTo>
                  <a:cubicBezTo>
                    <a:pt x="1965" y="4604"/>
                    <a:pt x="1905" y="4675"/>
                    <a:pt x="1870" y="4758"/>
                  </a:cubicBezTo>
                  <a:lnTo>
                    <a:pt x="1429" y="5639"/>
                  </a:lnTo>
                  <a:cubicBezTo>
                    <a:pt x="1334" y="5806"/>
                    <a:pt x="1381" y="6008"/>
                    <a:pt x="1536" y="6116"/>
                  </a:cubicBezTo>
                  <a:lnTo>
                    <a:pt x="1584" y="6139"/>
                  </a:lnTo>
                  <a:cubicBezTo>
                    <a:pt x="1858" y="6282"/>
                    <a:pt x="1762" y="6747"/>
                    <a:pt x="1429" y="6830"/>
                  </a:cubicBezTo>
                  <a:lnTo>
                    <a:pt x="929" y="6937"/>
                  </a:lnTo>
                  <a:cubicBezTo>
                    <a:pt x="810" y="6973"/>
                    <a:pt x="715" y="7044"/>
                    <a:pt x="667" y="7151"/>
                  </a:cubicBezTo>
                  <a:lnTo>
                    <a:pt x="548" y="7390"/>
                  </a:lnTo>
                  <a:lnTo>
                    <a:pt x="762" y="7544"/>
                  </a:lnTo>
                  <a:cubicBezTo>
                    <a:pt x="977" y="7711"/>
                    <a:pt x="893" y="8104"/>
                    <a:pt x="608" y="8199"/>
                  </a:cubicBezTo>
                  <a:lnTo>
                    <a:pt x="60" y="8378"/>
                  </a:lnTo>
                  <a:lnTo>
                    <a:pt x="0" y="8497"/>
                  </a:lnTo>
                  <a:lnTo>
                    <a:pt x="15145" y="15998"/>
                  </a:lnTo>
                  <a:cubicBezTo>
                    <a:pt x="15188" y="16015"/>
                    <a:pt x="15233" y="16023"/>
                    <a:pt x="15277" y="16023"/>
                  </a:cubicBezTo>
                  <a:cubicBezTo>
                    <a:pt x="15414" y="16023"/>
                    <a:pt x="15543" y="15943"/>
                    <a:pt x="15597" y="15807"/>
                  </a:cubicBezTo>
                  <a:lnTo>
                    <a:pt x="15752" y="15486"/>
                  </a:lnTo>
                  <a:cubicBezTo>
                    <a:pt x="15824" y="15355"/>
                    <a:pt x="15812" y="15200"/>
                    <a:pt x="15717" y="15081"/>
                  </a:cubicBezTo>
                  <a:lnTo>
                    <a:pt x="15252" y="14533"/>
                  </a:lnTo>
                  <a:cubicBezTo>
                    <a:pt x="15109" y="14319"/>
                    <a:pt x="15193" y="14009"/>
                    <a:pt x="15443" y="13926"/>
                  </a:cubicBezTo>
                  <a:lnTo>
                    <a:pt x="16610" y="13509"/>
                  </a:lnTo>
                  <a:cubicBezTo>
                    <a:pt x="16705" y="13474"/>
                    <a:pt x="16788" y="13402"/>
                    <a:pt x="16824" y="13307"/>
                  </a:cubicBezTo>
                  <a:lnTo>
                    <a:pt x="16979" y="13009"/>
                  </a:lnTo>
                  <a:cubicBezTo>
                    <a:pt x="17050" y="12878"/>
                    <a:pt x="17038" y="12712"/>
                    <a:pt x="16931" y="12593"/>
                  </a:cubicBezTo>
                  <a:lnTo>
                    <a:pt x="16705" y="12343"/>
                  </a:lnTo>
                  <a:cubicBezTo>
                    <a:pt x="16538" y="12128"/>
                    <a:pt x="16621" y="11819"/>
                    <a:pt x="16871" y="11723"/>
                  </a:cubicBezTo>
                  <a:lnTo>
                    <a:pt x="17645" y="11426"/>
                  </a:lnTo>
                  <a:cubicBezTo>
                    <a:pt x="17741" y="11390"/>
                    <a:pt x="17812" y="11319"/>
                    <a:pt x="17860" y="11223"/>
                  </a:cubicBezTo>
                  <a:lnTo>
                    <a:pt x="18145" y="10652"/>
                  </a:lnTo>
                  <a:cubicBezTo>
                    <a:pt x="18229" y="10497"/>
                    <a:pt x="18193" y="10307"/>
                    <a:pt x="18050" y="10199"/>
                  </a:cubicBezTo>
                  <a:lnTo>
                    <a:pt x="17836" y="10045"/>
                  </a:lnTo>
                  <a:cubicBezTo>
                    <a:pt x="17559" y="9860"/>
                    <a:pt x="17751" y="9364"/>
                    <a:pt x="18076" y="9364"/>
                  </a:cubicBezTo>
                  <a:cubicBezTo>
                    <a:pt x="18087" y="9364"/>
                    <a:pt x="18098" y="9365"/>
                    <a:pt x="18110" y="9366"/>
                  </a:cubicBezTo>
                  <a:lnTo>
                    <a:pt x="18741" y="9437"/>
                  </a:lnTo>
                  <a:lnTo>
                    <a:pt x="18907" y="9104"/>
                  </a:lnTo>
                  <a:lnTo>
                    <a:pt x="18181" y="8664"/>
                  </a:lnTo>
                  <a:cubicBezTo>
                    <a:pt x="17883" y="8485"/>
                    <a:pt x="18062" y="7973"/>
                    <a:pt x="18407" y="7973"/>
                  </a:cubicBezTo>
                  <a:lnTo>
                    <a:pt x="19241" y="7973"/>
                  </a:lnTo>
                  <a:cubicBezTo>
                    <a:pt x="19384" y="7973"/>
                    <a:pt x="19515" y="7878"/>
                    <a:pt x="19574" y="7759"/>
                  </a:cubicBezTo>
                  <a:lnTo>
                    <a:pt x="19693" y="7521"/>
                  </a:lnTo>
                  <a:lnTo>
                    <a:pt x="4548" y="20"/>
                  </a:lnTo>
                  <a:cubicBezTo>
                    <a:pt x="4509" y="7"/>
                    <a:pt x="4470" y="0"/>
                    <a:pt x="4431" y="0"/>
                  </a:cubicBezTo>
                  <a:close/>
                </a:path>
              </a:pathLst>
            </a:custGeom>
            <a:solidFill>
              <a:srgbClr val="5263BD">
                <a:alpha val="43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141D812-16D3-2F34-36DD-6F076F1B1D9B}"/>
              </a:ext>
            </a:extLst>
          </p:cNvPr>
          <p:cNvSpPr txBox="1"/>
          <p:nvPr/>
        </p:nvSpPr>
        <p:spPr>
          <a:xfrm>
            <a:off x="1712962" y="38861"/>
            <a:ext cx="4543231" cy="1693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TIA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 và tên: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……………………………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0924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/>
          <p:nvPr/>
        </p:nvSpPr>
        <p:spPr bwMode="auto">
          <a:xfrm>
            <a:off x="8703926" y="4501137"/>
            <a:ext cx="2323383" cy="0"/>
          </a:xfrm>
          <a:custGeom>
            <a:avLst/>
            <a:gdLst>
              <a:gd name="T0" fmla="*/ 2147483647 w 1984"/>
              <a:gd name="T1" fmla="*/ 0 w 1984"/>
              <a:gd name="T2" fmla="*/ 2147483647 w 1984"/>
              <a:gd name="T3" fmla="*/ 0 60000 65536"/>
              <a:gd name="T4" fmla="*/ 0 60000 65536"/>
              <a:gd name="T5" fmla="*/ 0 60000 65536"/>
              <a:gd name="T6" fmla="*/ 0 w 1984"/>
              <a:gd name="T7" fmla="*/ 1984 w 1984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1984">
                <a:moveTo>
                  <a:pt x="1984" y="0"/>
                </a:moveTo>
                <a:lnTo>
                  <a:pt x="0" y="0"/>
                </a:lnTo>
                <a:lnTo>
                  <a:pt x="1984" y="0"/>
                </a:lnTo>
                <a:close/>
              </a:path>
            </a:pathLst>
          </a:custGeom>
          <a:solidFill>
            <a:srgbClr val="E6325C"/>
          </a:solidFill>
          <a:ln w="9525">
            <a:noFill/>
            <a:round/>
          </a:ln>
        </p:spPr>
        <p:txBody>
          <a:bodyPr lIns="91412" tIns="45706" rIns="91412" bIns="45706"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Han Sans K Normal" panose="020B0400000000000000" pitchFamily="34" charset="-128"/>
              <a:ea typeface="Source Han Sans K Normal" panose="020B0400000000000000" pitchFamily="34" charset="-128"/>
              <a:cs typeface="+mn-cs"/>
              <a:sym typeface="Source Han Sans K Normal" panose="020B0400000000000000" pitchFamily="34" charset="-128"/>
            </a:endParaRP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 flipH="1">
            <a:off x="8703926" y="4501137"/>
            <a:ext cx="2323383" cy="0"/>
          </a:xfrm>
          <a:prstGeom prst="line">
            <a:avLst/>
          </a:prstGeom>
          <a:noFill/>
          <a:ln w="9525">
            <a:noFill/>
            <a:round/>
          </a:ln>
        </p:spPr>
        <p:txBody>
          <a:bodyPr lIns="91412" tIns="45706" rIns="91412" bIns="45706"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Han Sans K Normal" panose="020B0400000000000000" pitchFamily="34" charset="-128"/>
              <a:ea typeface="Source Han Sans K Normal" panose="020B0400000000000000" pitchFamily="34" charset="-128"/>
              <a:cs typeface="+mn-cs"/>
              <a:sym typeface="Source Han Sans K Normal" panose="020B0400000000000000" pitchFamily="34" charset="-128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 flipV="1">
            <a:off x="1417085" y="2464924"/>
            <a:ext cx="0" cy="1188720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dash"/>
            <a:tailEnd type="oval"/>
          </a:ln>
          <a:effectLst/>
        </p:spPr>
      </p:cxnSp>
      <p:cxnSp>
        <p:nvCxnSpPr>
          <p:cNvPr id="8" name="直接连接符 7"/>
          <p:cNvCxnSpPr>
            <a:cxnSpLocks/>
          </p:cNvCxnSpPr>
          <p:nvPr/>
        </p:nvCxnSpPr>
        <p:spPr>
          <a:xfrm flipV="1">
            <a:off x="4168497" y="2121816"/>
            <a:ext cx="8464" cy="1554480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dash"/>
            <a:tailEnd type="oval"/>
          </a:ln>
          <a:effectLst/>
        </p:spPr>
      </p:cxnSp>
      <p:cxnSp>
        <p:nvCxnSpPr>
          <p:cNvPr id="9" name="直接连接符 8"/>
          <p:cNvCxnSpPr>
            <a:cxnSpLocks/>
          </p:cNvCxnSpPr>
          <p:nvPr/>
        </p:nvCxnSpPr>
        <p:spPr>
          <a:xfrm flipH="1" flipV="1">
            <a:off x="8222345" y="2357634"/>
            <a:ext cx="18286" cy="128016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dash"/>
            <a:tailEnd type="oval"/>
          </a:ln>
          <a:effectLst/>
        </p:spPr>
      </p:cxnSp>
      <p:sp>
        <p:nvSpPr>
          <p:cNvPr id="21" name="Freeform 8"/>
          <p:cNvSpPr/>
          <p:nvPr/>
        </p:nvSpPr>
        <p:spPr bwMode="auto">
          <a:xfrm>
            <a:off x="8222345" y="3643891"/>
            <a:ext cx="2700033" cy="857249"/>
          </a:xfrm>
          <a:custGeom>
            <a:avLst/>
            <a:gdLst>
              <a:gd name="T0" fmla="*/ 1985 w 2306"/>
              <a:gd name="T1" fmla="*/ 732 h 732"/>
              <a:gd name="T2" fmla="*/ 0 w 2306"/>
              <a:gd name="T3" fmla="*/ 732 h 732"/>
              <a:gd name="T4" fmla="*/ 322 w 2306"/>
              <a:gd name="T5" fmla="*/ 366 h 732"/>
              <a:gd name="T6" fmla="*/ 0 w 2306"/>
              <a:gd name="T7" fmla="*/ 0 h 732"/>
              <a:gd name="T8" fmla="*/ 1985 w 2306"/>
              <a:gd name="T9" fmla="*/ 0 h 732"/>
              <a:gd name="T10" fmla="*/ 2306 w 2306"/>
              <a:gd name="T11" fmla="*/ 366 h 732"/>
              <a:gd name="T12" fmla="*/ 1985 w 2306"/>
              <a:gd name="T13" fmla="*/ 732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06" h="732">
                <a:moveTo>
                  <a:pt x="1985" y="732"/>
                </a:moveTo>
                <a:lnTo>
                  <a:pt x="0" y="732"/>
                </a:lnTo>
                <a:lnTo>
                  <a:pt x="322" y="366"/>
                </a:lnTo>
                <a:lnTo>
                  <a:pt x="0" y="0"/>
                </a:lnTo>
                <a:lnTo>
                  <a:pt x="1985" y="0"/>
                </a:lnTo>
                <a:lnTo>
                  <a:pt x="2306" y="366"/>
                </a:lnTo>
                <a:lnTo>
                  <a:pt x="1985" y="73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ource Han Sans K Normal" panose="020B0400000000000000" pitchFamily="34" charset="-128"/>
              <a:cs typeface="Times New Roman" panose="02020603050405020304" pitchFamily="18" charset="0"/>
              <a:sym typeface="Source Han Sans K Normal" panose="020B0400000000000000" pitchFamily="34" charset="-128"/>
            </a:endParaRPr>
          </a:p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      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ource Han Sans K Normal" panose="020B0400000000000000" pitchFamily="34" charset="-128"/>
              <a:cs typeface="Times New Roman" panose="02020603050405020304" pitchFamily="18" charset="0"/>
              <a:sym typeface="Source Han Sans K Normal" panose="020B0400000000000000" pitchFamily="34" charset="-128"/>
            </a:endParaRPr>
          </a:p>
        </p:txBody>
      </p:sp>
      <p:grpSp>
        <p:nvGrpSpPr>
          <p:cNvPr id="22" name="组合 30"/>
          <p:cNvGrpSpPr/>
          <p:nvPr/>
        </p:nvGrpSpPr>
        <p:grpSpPr bwMode="auto">
          <a:xfrm>
            <a:off x="4140189" y="3661380"/>
            <a:ext cx="3994547" cy="858045"/>
            <a:chOff x="2613712" y="3440667"/>
            <a:chExt cx="2025537" cy="643251"/>
          </a:xfrm>
        </p:grpSpPr>
        <p:sp>
          <p:nvSpPr>
            <p:cNvPr id="32" name="Freeform 7"/>
            <p:cNvSpPr/>
            <p:nvPr/>
          </p:nvSpPr>
          <p:spPr bwMode="auto">
            <a:xfrm>
              <a:off x="2613712" y="3440667"/>
              <a:ext cx="2025537" cy="643251"/>
            </a:xfrm>
            <a:custGeom>
              <a:avLst/>
              <a:gdLst>
                <a:gd name="T0" fmla="*/ 2147483647 w 2305"/>
                <a:gd name="T1" fmla="*/ 2147483647 h 732"/>
                <a:gd name="T2" fmla="*/ 0 w 2305"/>
                <a:gd name="T3" fmla="*/ 2147483647 h 732"/>
                <a:gd name="T4" fmla="*/ 2147483647 w 2305"/>
                <a:gd name="T5" fmla="*/ 2147483647 h 732"/>
                <a:gd name="T6" fmla="*/ 0 w 2305"/>
                <a:gd name="T7" fmla="*/ 0 h 732"/>
                <a:gd name="T8" fmla="*/ 2147483647 w 2305"/>
                <a:gd name="T9" fmla="*/ 0 h 732"/>
                <a:gd name="T10" fmla="*/ 2147483647 w 2305"/>
                <a:gd name="T11" fmla="*/ 2147483647 h 732"/>
                <a:gd name="T12" fmla="*/ 2147483647 w 2305"/>
                <a:gd name="T13" fmla="*/ 2147483647 h 7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05"/>
                <a:gd name="T22" fmla="*/ 0 h 732"/>
                <a:gd name="T23" fmla="*/ 2305 w 2305"/>
                <a:gd name="T24" fmla="*/ 732 h 7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05" h="732">
                  <a:moveTo>
                    <a:pt x="1984" y="732"/>
                  </a:moveTo>
                  <a:lnTo>
                    <a:pt x="0" y="732"/>
                  </a:lnTo>
                  <a:lnTo>
                    <a:pt x="321" y="366"/>
                  </a:lnTo>
                  <a:lnTo>
                    <a:pt x="0" y="0"/>
                  </a:lnTo>
                  <a:lnTo>
                    <a:pt x="1984" y="0"/>
                  </a:lnTo>
                  <a:lnTo>
                    <a:pt x="2305" y="366"/>
                  </a:lnTo>
                  <a:lnTo>
                    <a:pt x="1984" y="73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12181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endParaRPr>
            </a:p>
            <a:p>
              <a:pPr marL="0" marR="0" lvl="0" indent="0" algn="l" defTabSz="12181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ource Han Sans K Normal" panose="020B0400000000000000" pitchFamily="34" charset="-128"/>
                  <a:cs typeface="Times New Roman" panose="02020603050405020304" pitchFamily="18" charset="0"/>
                  <a:sym typeface="Source Han Sans K Normal" panose="020B0400000000000000" pitchFamily="34" charset="-128"/>
                </a:rPr>
                <a:t>       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endParaRPr>
            </a:p>
          </p:txBody>
        </p:sp>
        <p:sp>
          <p:nvSpPr>
            <p:cNvPr id="36" name="Freeform 21"/>
            <p:cNvSpPr/>
            <p:nvPr/>
          </p:nvSpPr>
          <p:spPr bwMode="auto">
            <a:xfrm>
              <a:off x="2989081" y="3984722"/>
              <a:ext cx="1319223" cy="34274"/>
            </a:xfrm>
            <a:custGeom>
              <a:avLst/>
              <a:gdLst>
                <a:gd name="T0" fmla="*/ 2 w 76"/>
                <a:gd name="T1" fmla="*/ 2 h 2"/>
                <a:gd name="T2" fmla="*/ 0 w 76"/>
                <a:gd name="T3" fmla="*/ 1 h 2"/>
                <a:gd name="T4" fmla="*/ 2 w 76"/>
                <a:gd name="T5" fmla="*/ 0 h 2"/>
                <a:gd name="T6" fmla="*/ 75 w 76"/>
                <a:gd name="T7" fmla="*/ 0 h 2"/>
                <a:gd name="T8" fmla="*/ 76 w 76"/>
                <a:gd name="T9" fmla="*/ 1 h 2"/>
                <a:gd name="T10" fmla="*/ 75 w 76"/>
                <a:gd name="T11" fmla="*/ 2 h 2"/>
                <a:gd name="T12" fmla="*/ 2 w 76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6" y="0"/>
                    <a:pt x="76" y="1"/>
                  </a:cubicBezTo>
                  <a:cubicBezTo>
                    <a:pt x="76" y="2"/>
                    <a:pt x="75" y="2"/>
                    <a:pt x="75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81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endParaRPr>
            </a:p>
          </p:txBody>
        </p:sp>
      </p:grpSp>
      <p:sp>
        <p:nvSpPr>
          <p:cNvPr id="42" name="Freeform 6"/>
          <p:cNvSpPr/>
          <p:nvPr/>
        </p:nvSpPr>
        <p:spPr bwMode="auto">
          <a:xfrm>
            <a:off x="1380110" y="3676296"/>
            <a:ext cx="2702150" cy="857249"/>
          </a:xfrm>
          <a:custGeom>
            <a:avLst/>
            <a:gdLst>
              <a:gd name="T0" fmla="*/ 2147483647 w 2306"/>
              <a:gd name="T1" fmla="*/ 2147483647 h 732"/>
              <a:gd name="T2" fmla="*/ 0 w 2306"/>
              <a:gd name="T3" fmla="*/ 2147483647 h 732"/>
              <a:gd name="T4" fmla="*/ 2147483647 w 2306"/>
              <a:gd name="T5" fmla="*/ 2147483647 h 732"/>
              <a:gd name="T6" fmla="*/ 0 w 2306"/>
              <a:gd name="T7" fmla="*/ 0 h 732"/>
              <a:gd name="T8" fmla="*/ 2147483647 w 2306"/>
              <a:gd name="T9" fmla="*/ 0 h 732"/>
              <a:gd name="T10" fmla="*/ 2147483647 w 2306"/>
              <a:gd name="T11" fmla="*/ 2147483647 h 732"/>
              <a:gd name="T12" fmla="*/ 2147483647 w 2306"/>
              <a:gd name="T13" fmla="*/ 2147483647 h 7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6"/>
              <a:gd name="T22" fmla="*/ 0 h 732"/>
              <a:gd name="T23" fmla="*/ 2306 w 2306"/>
              <a:gd name="T24" fmla="*/ 732 h 7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6" h="732">
                <a:moveTo>
                  <a:pt x="1984" y="732"/>
                </a:moveTo>
                <a:lnTo>
                  <a:pt x="0" y="732"/>
                </a:lnTo>
                <a:lnTo>
                  <a:pt x="321" y="366"/>
                </a:lnTo>
                <a:lnTo>
                  <a:pt x="0" y="0"/>
                </a:lnTo>
                <a:lnTo>
                  <a:pt x="1984" y="0"/>
                </a:lnTo>
                <a:lnTo>
                  <a:pt x="2306" y="366"/>
                </a:lnTo>
                <a:lnTo>
                  <a:pt x="1984" y="73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       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ource Han Sans K Normal" panose="020B0400000000000000" pitchFamily="34" charset="-128"/>
              <a:cs typeface="Times New Roman" panose="02020603050405020304" pitchFamily="18" charset="0"/>
              <a:sym typeface="Source Han Sans K Normal" panose="020B0400000000000000" pitchFamily="34" charset="-128"/>
            </a:endParaRPr>
          </a:p>
        </p:txBody>
      </p:sp>
      <p:sp>
        <p:nvSpPr>
          <p:cNvPr id="52" name="Freeform 21">
            <a:extLst>
              <a:ext uri="{FF2B5EF4-FFF2-40B4-BE49-F238E27FC236}">
                <a16:creationId xmlns:a16="http://schemas.microsoft.com/office/drawing/2014/main" id="{DB5C6DC8-3713-482F-A975-33692B8E21F1}"/>
              </a:ext>
            </a:extLst>
          </p:cNvPr>
          <p:cNvSpPr/>
          <p:nvPr/>
        </p:nvSpPr>
        <p:spPr bwMode="auto">
          <a:xfrm>
            <a:off x="1917451" y="4368073"/>
            <a:ext cx="1758519" cy="45719"/>
          </a:xfrm>
          <a:custGeom>
            <a:avLst/>
            <a:gdLst>
              <a:gd name="T0" fmla="*/ 2 w 76"/>
              <a:gd name="T1" fmla="*/ 2 h 2"/>
              <a:gd name="T2" fmla="*/ 0 w 76"/>
              <a:gd name="T3" fmla="*/ 1 h 2"/>
              <a:gd name="T4" fmla="*/ 2 w 76"/>
              <a:gd name="T5" fmla="*/ 0 h 2"/>
              <a:gd name="T6" fmla="*/ 75 w 76"/>
              <a:gd name="T7" fmla="*/ 0 h 2"/>
              <a:gd name="T8" fmla="*/ 76 w 76"/>
              <a:gd name="T9" fmla="*/ 1 h 2"/>
              <a:gd name="T10" fmla="*/ 75 w 76"/>
              <a:gd name="T11" fmla="*/ 2 h 2"/>
              <a:gd name="T12" fmla="*/ 2 w 76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" h="2">
                <a:moveTo>
                  <a:pt x="2" y="2"/>
                </a:moveTo>
                <a:cubicBezTo>
                  <a:pt x="1" y="2"/>
                  <a:pt x="0" y="2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75" y="0"/>
                  <a:pt x="76" y="0"/>
                  <a:pt x="76" y="1"/>
                </a:cubicBezTo>
                <a:cubicBezTo>
                  <a:pt x="76" y="2"/>
                  <a:pt x="75" y="2"/>
                  <a:pt x="75" y="2"/>
                </a:cubicBezTo>
                <a:lnTo>
                  <a:pt x="2" y="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Han Sans K Normal" panose="020B0400000000000000" pitchFamily="34" charset="-128"/>
              <a:ea typeface="Source Han Sans K Normal" panose="020B0400000000000000" pitchFamily="34" charset="-128"/>
              <a:cs typeface="+mn-cs"/>
              <a:sym typeface="Source Han Sans K Normal" panose="020B0400000000000000" pitchFamily="34" charset="-128"/>
            </a:endParaRPr>
          </a:p>
        </p:txBody>
      </p:sp>
      <p:sp>
        <p:nvSpPr>
          <p:cNvPr id="53" name="Freeform 21">
            <a:extLst>
              <a:ext uri="{FF2B5EF4-FFF2-40B4-BE49-F238E27FC236}">
                <a16:creationId xmlns:a16="http://schemas.microsoft.com/office/drawing/2014/main" id="{8B5523F8-A767-41A8-8D5E-D7DE5BF48BC2}"/>
              </a:ext>
            </a:extLst>
          </p:cNvPr>
          <p:cNvSpPr/>
          <p:nvPr/>
        </p:nvSpPr>
        <p:spPr bwMode="auto">
          <a:xfrm>
            <a:off x="8580543" y="4346290"/>
            <a:ext cx="1758519" cy="45719"/>
          </a:xfrm>
          <a:custGeom>
            <a:avLst/>
            <a:gdLst>
              <a:gd name="T0" fmla="*/ 2 w 76"/>
              <a:gd name="T1" fmla="*/ 2 h 2"/>
              <a:gd name="T2" fmla="*/ 0 w 76"/>
              <a:gd name="T3" fmla="*/ 1 h 2"/>
              <a:gd name="T4" fmla="*/ 2 w 76"/>
              <a:gd name="T5" fmla="*/ 0 h 2"/>
              <a:gd name="T6" fmla="*/ 75 w 76"/>
              <a:gd name="T7" fmla="*/ 0 h 2"/>
              <a:gd name="T8" fmla="*/ 76 w 76"/>
              <a:gd name="T9" fmla="*/ 1 h 2"/>
              <a:gd name="T10" fmla="*/ 75 w 76"/>
              <a:gd name="T11" fmla="*/ 2 h 2"/>
              <a:gd name="T12" fmla="*/ 2 w 76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" h="2">
                <a:moveTo>
                  <a:pt x="2" y="2"/>
                </a:moveTo>
                <a:cubicBezTo>
                  <a:pt x="1" y="2"/>
                  <a:pt x="0" y="2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75" y="0"/>
                  <a:pt x="76" y="0"/>
                  <a:pt x="76" y="1"/>
                </a:cubicBezTo>
                <a:cubicBezTo>
                  <a:pt x="76" y="2"/>
                  <a:pt x="75" y="2"/>
                  <a:pt x="75" y="2"/>
                </a:cubicBezTo>
                <a:lnTo>
                  <a:pt x="2" y="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Han Sans K Normal" panose="020B0400000000000000" pitchFamily="34" charset="-128"/>
              <a:ea typeface="Source Han Sans K Normal" panose="020B0400000000000000" pitchFamily="34" charset="-128"/>
              <a:cs typeface="+mn-cs"/>
              <a:sym typeface="Source Han Sans K Normal" panose="020B0400000000000000" pitchFamily="34" charset="-12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2344CB-C691-4E54-A23A-276358C84501}"/>
              </a:ext>
            </a:extLst>
          </p:cNvPr>
          <p:cNvSpPr txBox="1"/>
          <p:nvPr/>
        </p:nvSpPr>
        <p:spPr>
          <a:xfrm>
            <a:off x="2102143" y="3774215"/>
            <a:ext cx="14835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0">
                <a:solidFill>
                  <a:srgbClr val="FFFFFF"/>
                </a:solidFill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Tiết</a:t>
            </a: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 1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052EB8A-3E1E-4076-956B-1B544C9E6B9F}"/>
              </a:ext>
            </a:extLst>
          </p:cNvPr>
          <p:cNvSpPr txBox="1"/>
          <p:nvPr/>
        </p:nvSpPr>
        <p:spPr>
          <a:xfrm>
            <a:off x="5527357" y="3783298"/>
            <a:ext cx="14835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0" noProof="0">
                <a:solidFill>
                  <a:srgbClr val="FFFFFF"/>
                </a:solidFill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Tiết</a:t>
            </a: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 2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75271E-5DF8-40B9-87A0-DE06EF261F5B}"/>
              </a:ext>
            </a:extLst>
          </p:cNvPr>
          <p:cNvSpPr txBox="1"/>
          <p:nvPr/>
        </p:nvSpPr>
        <p:spPr>
          <a:xfrm>
            <a:off x="8830595" y="3772096"/>
            <a:ext cx="14835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0">
                <a:solidFill>
                  <a:srgbClr val="FFFFFF"/>
                </a:solidFill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Tiết</a:t>
            </a: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 3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9BBC47-C017-412C-9073-380D8CE0A6D2}"/>
              </a:ext>
            </a:extLst>
          </p:cNvPr>
          <p:cNvSpPr txBox="1"/>
          <p:nvPr/>
        </p:nvSpPr>
        <p:spPr>
          <a:xfrm>
            <a:off x="851781" y="2674548"/>
            <a:ext cx="25880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264">
              <a:defRPr/>
            </a:pPr>
            <a:r>
              <a:rPr lang="en-US" sz="3600">
                <a:solidFill>
                  <a:srgbClr val="2C3C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37A64FA-951E-4D5B-ADA5-0649295E05CA}"/>
              </a:ext>
            </a:extLst>
          </p:cNvPr>
          <p:cNvSpPr txBox="1"/>
          <p:nvPr/>
        </p:nvSpPr>
        <p:spPr>
          <a:xfrm>
            <a:off x="4359366" y="2434989"/>
            <a:ext cx="43445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>
                <a:solidFill>
                  <a:srgbClr val="2C3C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Hai tia đối nhau</a:t>
            </a:r>
          </a:p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r>
              <a:rPr kumimoji="0" lang="en-US" sz="3000" b="0" i="0" u="none" strike="noStrike" kern="1200" cap="none" spc="0" normalizeH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 tia trùng nhau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621BCDD-45A9-4DFF-A82F-565C754CF6F9}"/>
              </a:ext>
            </a:extLst>
          </p:cNvPr>
          <p:cNvSpPr txBox="1"/>
          <p:nvPr/>
        </p:nvSpPr>
        <p:spPr>
          <a:xfrm>
            <a:off x="8382399" y="2606668"/>
            <a:ext cx="2814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IV. Luyện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2">
            <a:extLst>
              <a:ext uri="{FF2B5EF4-FFF2-40B4-BE49-F238E27FC236}">
                <a16:creationId xmlns:a16="http://schemas.microsoft.com/office/drawing/2014/main" id="{F429BE77-35AC-40E5-AD69-9D497231E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0" y="-4645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ACF0C92-AE69-4E8C-A5A2-BE13AE03D3FC}"/>
              </a:ext>
            </a:extLst>
          </p:cNvPr>
          <p:cNvSpPr/>
          <p:nvPr/>
        </p:nvSpPr>
        <p:spPr>
          <a:xfrm>
            <a:off x="2990669" y="4922640"/>
            <a:ext cx="64203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0"/>
                <a:gradFill>
                  <a:gsLst>
                    <a:gs pos="0">
                      <a:srgbClr val="F6D586">
                        <a:lumMod val="50000"/>
                      </a:srgbClr>
                    </a:gs>
                    <a:gs pos="50000">
                      <a:srgbClr val="F6D586"/>
                    </a:gs>
                    <a:gs pos="100000">
                      <a:srgbClr val="F6D58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</a:rPr>
              <a:t>Nội dung bài học</a:t>
            </a:r>
            <a:endParaRPr kumimoji="0" lang="en-US" sz="6000" b="1" i="0" u="none" strike="noStrike" kern="1200" cap="none" spc="0" normalizeH="0" baseline="0" noProof="0">
              <a:ln w="0"/>
              <a:gradFill>
                <a:gsLst>
                  <a:gs pos="0">
                    <a:srgbClr val="F6D586">
                      <a:lumMod val="50000"/>
                    </a:srgbClr>
                  </a:gs>
                  <a:gs pos="50000">
                    <a:srgbClr val="F6D586"/>
                  </a:gs>
                  <a:gs pos="100000">
                    <a:srgbClr val="F6D58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8BBBF476-5E0E-4601-A817-A0F771B19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803" y="-8465"/>
            <a:ext cx="2732196" cy="162482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D79AF6F-5AF0-4691-9AAB-AA7C69735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236" y="876"/>
            <a:ext cx="2605755" cy="16248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691E84-5FF9-E35D-B656-EEA057EB47DB}"/>
              </a:ext>
            </a:extLst>
          </p:cNvPr>
          <p:cNvSpPr/>
          <p:nvPr/>
        </p:nvSpPr>
        <p:spPr>
          <a:xfrm>
            <a:off x="4441859" y="235165"/>
            <a:ext cx="3517969" cy="782020"/>
          </a:xfrm>
          <a:prstGeom prst="roundRect">
            <a:avLst/>
          </a:prstGeom>
          <a:solidFill>
            <a:srgbClr val="F994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3404B7-E2AA-32E7-9C04-3DAEF33C75B7}"/>
              </a:ext>
            </a:extLst>
          </p:cNvPr>
          <p:cNvSpPr txBox="1"/>
          <p:nvPr/>
        </p:nvSpPr>
        <p:spPr>
          <a:xfrm>
            <a:off x="4548924" y="235165"/>
            <a:ext cx="3441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§4: TIA (3 tiết)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35192484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2" grpId="0" animBg="1"/>
      <p:bldP spid="52" grpId="0" animBg="1"/>
      <p:bldP spid="53" grpId="0" animBg="1"/>
      <p:bldP spid="54" grpId="0"/>
      <p:bldP spid="55" grpId="0"/>
      <p:bldP spid="56" grpId="0"/>
      <p:bldP spid="57" grpId="0"/>
      <p:bldP spid="58" grpId="0"/>
      <p:bldP spid="68" grpId="0"/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/>
          <p:nvPr/>
        </p:nvSpPr>
        <p:spPr bwMode="auto">
          <a:xfrm>
            <a:off x="8703926" y="4501137"/>
            <a:ext cx="2323383" cy="0"/>
          </a:xfrm>
          <a:custGeom>
            <a:avLst/>
            <a:gdLst>
              <a:gd name="T0" fmla="*/ 2147483647 w 1984"/>
              <a:gd name="T1" fmla="*/ 0 w 1984"/>
              <a:gd name="T2" fmla="*/ 2147483647 w 1984"/>
              <a:gd name="T3" fmla="*/ 0 60000 65536"/>
              <a:gd name="T4" fmla="*/ 0 60000 65536"/>
              <a:gd name="T5" fmla="*/ 0 60000 65536"/>
              <a:gd name="T6" fmla="*/ 0 w 1984"/>
              <a:gd name="T7" fmla="*/ 1984 w 1984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1984">
                <a:moveTo>
                  <a:pt x="1984" y="0"/>
                </a:moveTo>
                <a:lnTo>
                  <a:pt x="0" y="0"/>
                </a:lnTo>
                <a:lnTo>
                  <a:pt x="1984" y="0"/>
                </a:lnTo>
                <a:close/>
              </a:path>
            </a:pathLst>
          </a:custGeom>
          <a:solidFill>
            <a:srgbClr val="E6325C"/>
          </a:solidFill>
          <a:ln w="9525">
            <a:noFill/>
            <a:round/>
          </a:ln>
        </p:spPr>
        <p:txBody>
          <a:bodyPr lIns="91412" tIns="45706" rIns="91412" bIns="45706"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Han Sans K Normal" panose="020B0400000000000000" pitchFamily="34" charset="-128"/>
              <a:ea typeface="Source Han Sans K Normal" panose="020B0400000000000000" pitchFamily="34" charset="-128"/>
              <a:cs typeface="+mn-cs"/>
              <a:sym typeface="Source Han Sans K Normal" panose="020B0400000000000000" pitchFamily="34" charset="-128"/>
            </a:endParaRP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 flipH="1">
            <a:off x="8703926" y="4501137"/>
            <a:ext cx="2323383" cy="0"/>
          </a:xfrm>
          <a:prstGeom prst="line">
            <a:avLst/>
          </a:prstGeom>
          <a:noFill/>
          <a:ln w="9525">
            <a:noFill/>
            <a:round/>
          </a:ln>
        </p:spPr>
        <p:txBody>
          <a:bodyPr lIns="91412" tIns="45706" rIns="91412" bIns="45706"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Han Sans K Normal" panose="020B0400000000000000" pitchFamily="34" charset="-128"/>
              <a:ea typeface="Source Han Sans K Normal" panose="020B0400000000000000" pitchFamily="34" charset="-128"/>
              <a:cs typeface="+mn-cs"/>
              <a:sym typeface="Source Han Sans K Normal" panose="020B0400000000000000" pitchFamily="34" charset="-128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 flipV="1">
            <a:off x="1417085" y="2464924"/>
            <a:ext cx="0" cy="1188720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dash"/>
            <a:tailEnd type="oval"/>
          </a:ln>
          <a:effectLst/>
        </p:spPr>
      </p:cxnSp>
      <p:cxnSp>
        <p:nvCxnSpPr>
          <p:cNvPr id="8" name="直接连接符 7"/>
          <p:cNvCxnSpPr>
            <a:cxnSpLocks/>
          </p:cNvCxnSpPr>
          <p:nvPr/>
        </p:nvCxnSpPr>
        <p:spPr>
          <a:xfrm flipV="1">
            <a:off x="4168497" y="2121816"/>
            <a:ext cx="8464" cy="1554480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dash"/>
            <a:tailEnd type="oval"/>
          </a:ln>
          <a:effectLst/>
        </p:spPr>
      </p:cxnSp>
      <p:cxnSp>
        <p:nvCxnSpPr>
          <p:cNvPr id="9" name="直接连接符 8"/>
          <p:cNvCxnSpPr>
            <a:cxnSpLocks/>
          </p:cNvCxnSpPr>
          <p:nvPr/>
        </p:nvCxnSpPr>
        <p:spPr>
          <a:xfrm flipH="1" flipV="1">
            <a:off x="8222345" y="2357634"/>
            <a:ext cx="18286" cy="128016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dash"/>
            <a:tailEnd type="oval"/>
          </a:ln>
          <a:effectLst/>
        </p:spPr>
      </p:cxnSp>
      <p:sp>
        <p:nvSpPr>
          <p:cNvPr id="21" name="Freeform 8"/>
          <p:cNvSpPr/>
          <p:nvPr/>
        </p:nvSpPr>
        <p:spPr bwMode="auto">
          <a:xfrm>
            <a:off x="8222345" y="3643891"/>
            <a:ext cx="2700033" cy="857249"/>
          </a:xfrm>
          <a:custGeom>
            <a:avLst/>
            <a:gdLst>
              <a:gd name="T0" fmla="*/ 1985 w 2306"/>
              <a:gd name="T1" fmla="*/ 732 h 732"/>
              <a:gd name="T2" fmla="*/ 0 w 2306"/>
              <a:gd name="T3" fmla="*/ 732 h 732"/>
              <a:gd name="T4" fmla="*/ 322 w 2306"/>
              <a:gd name="T5" fmla="*/ 366 h 732"/>
              <a:gd name="T6" fmla="*/ 0 w 2306"/>
              <a:gd name="T7" fmla="*/ 0 h 732"/>
              <a:gd name="T8" fmla="*/ 1985 w 2306"/>
              <a:gd name="T9" fmla="*/ 0 h 732"/>
              <a:gd name="T10" fmla="*/ 2306 w 2306"/>
              <a:gd name="T11" fmla="*/ 366 h 732"/>
              <a:gd name="T12" fmla="*/ 1985 w 2306"/>
              <a:gd name="T13" fmla="*/ 732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06" h="732">
                <a:moveTo>
                  <a:pt x="1985" y="732"/>
                </a:moveTo>
                <a:lnTo>
                  <a:pt x="0" y="732"/>
                </a:lnTo>
                <a:lnTo>
                  <a:pt x="322" y="366"/>
                </a:lnTo>
                <a:lnTo>
                  <a:pt x="0" y="0"/>
                </a:lnTo>
                <a:lnTo>
                  <a:pt x="1985" y="0"/>
                </a:lnTo>
                <a:lnTo>
                  <a:pt x="2306" y="366"/>
                </a:lnTo>
                <a:lnTo>
                  <a:pt x="1985" y="73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ource Han Sans K Normal" panose="020B0400000000000000" pitchFamily="34" charset="-128"/>
              <a:cs typeface="Times New Roman" panose="02020603050405020304" pitchFamily="18" charset="0"/>
              <a:sym typeface="Source Han Sans K Normal" panose="020B0400000000000000" pitchFamily="34" charset="-128"/>
            </a:endParaRPr>
          </a:p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      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ource Han Sans K Normal" panose="020B0400000000000000" pitchFamily="34" charset="-128"/>
              <a:cs typeface="Times New Roman" panose="02020603050405020304" pitchFamily="18" charset="0"/>
              <a:sym typeface="Source Han Sans K Normal" panose="020B0400000000000000" pitchFamily="34" charset="-128"/>
            </a:endParaRPr>
          </a:p>
        </p:txBody>
      </p:sp>
      <p:grpSp>
        <p:nvGrpSpPr>
          <p:cNvPr id="22" name="组合 30"/>
          <p:cNvGrpSpPr/>
          <p:nvPr/>
        </p:nvGrpSpPr>
        <p:grpSpPr bwMode="auto">
          <a:xfrm>
            <a:off x="4140189" y="3661380"/>
            <a:ext cx="3994547" cy="858045"/>
            <a:chOff x="2613712" y="3440667"/>
            <a:chExt cx="2025537" cy="643251"/>
          </a:xfrm>
        </p:grpSpPr>
        <p:sp>
          <p:nvSpPr>
            <p:cNvPr id="32" name="Freeform 7"/>
            <p:cNvSpPr/>
            <p:nvPr/>
          </p:nvSpPr>
          <p:spPr bwMode="auto">
            <a:xfrm>
              <a:off x="2613712" y="3440667"/>
              <a:ext cx="2025537" cy="643251"/>
            </a:xfrm>
            <a:custGeom>
              <a:avLst/>
              <a:gdLst>
                <a:gd name="T0" fmla="*/ 2147483647 w 2305"/>
                <a:gd name="T1" fmla="*/ 2147483647 h 732"/>
                <a:gd name="T2" fmla="*/ 0 w 2305"/>
                <a:gd name="T3" fmla="*/ 2147483647 h 732"/>
                <a:gd name="T4" fmla="*/ 2147483647 w 2305"/>
                <a:gd name="T5" fmla="*/ 2147483647 h 732"/>
                <a:gd name="T6" fmla="*/ 0 w 2305"/>
                <a:gd name="T7" fmla="*/ 0 h 732"/>
                <a:gd name="T8" fmla="*/ 2147483647 w 2305"/>
                <a:gd name="T9" fmla="*/ 0 h 732"/>
                <a:gd name="T10" fmla="*/ 2147483647 w 2305"/>
                <a:gd name="T11" fmla="*/ 2147483647 h 732"/>
                <a:gd name="T12" fmla="*/ 2147483647 w 2305"/>
                <a:gd name="T13" fmla="*/ 2147483647 h 7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05"/>
                <a:gd name="T22" fmla="*/ 0 h 732"/>
                <a:gd name="T23" fmla="*/ 2305 w 2305"/>
                <a:gd name="T24" fmla="*/ 732 h 7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05" h="732">
                  <a:moveTo>
                    <a:pt x="1984" y="732"/>
                  </a:moveTo>
                  <a:lnTo>
                    <a:pt x="0" y="732"/>
                  </a:lnTo>
                  <a:lnTo>
                    <a:pt x="321" y="366"/>
                  </a:lnTo>
                  <a:lnTo>
                    <a:pt x="0" y="0"/>
                  </a:lnTo>
                  <a:lnTo>
                    <a:pt x="1984" y="0"/>
                  </a:lnTo>
                  <a:lnTo>
                    <a:pt x="2305" y="366"/>
                  </a:lnTo>
                  <a:lnTo>
                    <a:pt x="1984" y="73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12181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endParaRPr>
            </a:p>
            <a:p>
              <a:pPr marL="0" marR="0" lvl="0" indent="0" algn="l" defTabSz="12181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ource Han Sans K Normal" panose="020B0400000000000000" pitchFamily="34" charset="-128"/>
                  <a:cs typeface="Times New Roman" panose="02020603050405020304" pitchFamily="18" charset="0"/>
                  <a:sym typeface="Source Han Sans K Normal" panose="020B0400000000000000" pitchFamily="34" charset="-128"/>
                </a:rPr>
                <a:t>       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endParaRPr>
            </a:p>
          </p:txBody>
        </p:sp>
        <p:sp>
          <p:nvSpPr>
            <p:cNvPr id="36" name="Freeform 21"/>
            <p:cNvSpPr/>
            <p:nvPr/>
          </p:nvSpPr>
          <p:spPr bwMode="auto">
            <a:xfrm>
              <a:off x="2989081" y="3984722"/>
              <a:ext cx="1319223" cy="34274"/>
            </a:xfrm>
            <a:custGeom>
              <a:avLst/>
              <a:gdLst>
                <a:gd name="T0" fmla="*/ 2 w 76"/>
                <a:gd name="T1" fmla="*/ 2 h 2"/>
                <a:gd name="T2" fmla="*/ 0 w 76"/>
                <a:gd name="T3" fmla="*/ 1 h 2"/>
                <a:gd name="T4" fmla="*/ 2 w 76"/>
                <a:gd name="T5" fmla="*/ 0 h 2"/>
                <a:gd name="T6" fmla="*/ 75 w 76"/>
                <a:gd name="T7" fmla="*/ 0 h 2"/>
                <a:gd name="T8" fmla="*/ 76 w 76"/>
                <a:gd name="T9" fmla="*/ 1 h 2"/>
                <a:gd name="T10" fmla="*/ 75 w 76"/>
                <a:gd name="T11" fmla="*/ 2 h 2"/>
                <a:gd name="T12" fmla="*/ 2 w 76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6" y="0"/>
                    <a:pt x="76" y="1"/>
                  </a:cubicBezTo>
                  <a:cubicBezTo>
                    <a:pt x="76" y="2"/>
                    <a:pt x="75" y="2"/>
                    <a:pt x="75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81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endParaRPr>
            </a:p>
          </p:txBody>
        </p:sp>
      </p:grpSp>
      <p:sp>
        <p:nvSpPr>
          <p:cNvPr id="42" name="Freeform 6"/>
          <p:cNvSpPr/>
          <p:nvPr/>
        </p:nvSpPr>
        <p:spPr bwMode="auto">
          <a:xfrm>
            <a:off x="1380110" y="3676296"/>
            <a:ext cx="2702150" cy="857249"/>
          </a:xfrm>
          <a:custGeom>
            <a:avLst/>
            <a:gdLst>
              <a:gd name="T0" fmla="*/ 2147483647 w 2306"/>
              <a:gd name="T1" fmla="*/ 2147483647 h 732"/>
              <a:gd name="T2" fmla="*/ 0 w 2306"/>
              <a:gd name="T3" fmla="*/ 2147483647 h 732"/>
              <a:gd name="T4" fmla="*/ 2147483647 w 2306"/>
              <a:gd name="T5" fmla="*/ 2147483647 h 732"/>
              <a:gd name="T6" fmla="*/ 0 w 2306"/>
              <a:gd name="T7" fmla="*/ 0 h 732"/>
              <a:gd name="T8" fmla="*/ 2147483647 w 2306"/>
              <a:gd name="T9" fmla="*/ 0 h 732"/>
              <a:gd name="T10" fmla="*/ 2147483647 w 2306"/>
              <a:gd name="T11" fmla="*/ 2147483647 h 732"/>
              <a:gd name="T12" fmla="*/ 2147483647 w 2306"/>
              <a:gd name="T13" fmla="*/ 2147483647 h 7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6"/>
              <a:gd name="T22" fmla="*/ 0 h 732"/>
              <a:gd name="T23" fmla="*/ 2306 w 2306"/>
              <a:gd name="T24" fmla="*/ 732 h 7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6" h="732">
                <a:moveTo>
                  <a:pt x="1984" y="732"/>
                </a:moveTo>
                <a:lnTo>
                  <a:pt x="0" y="732"/>
                </a:lnTo>
                <a:lnTo>
                  <a:pt x="321" y="366"/>
                </a:lnTo>
                <a:lnTo>
                  <a:pt x="0" y="0"/>
                </a:lnTo>
                <a:lnTo>
                  <a:pt x="1984" y="0"/>
                </a:lnTo>
                <a:lnTo>
                  <a:pt x="2306" y="366"/>
                </a:lnTo>
                <a:lnTo>
                  <a:pt x="1984" y="73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       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ource Han Sans K Normal" panose="020B0400000000000000" pitchFamily="34" charset="-128"/>
              <a:cs typeface="Times New Roman" panose="02020603050405020304" pitchFamily="18" charset="0"/>
              <a:sym typeface="Source Han Sans K Normal" panose="020B0400000000000000" pitchFamily="34" charset="-128"/>
            </a:endParaRPr>
          </a:p>
        </p:txBody>
      </p:sp>
      <p:sp>
        <p:nvSpPr>
          <p:cNvPr id="52" name="Freeform 21">
            <a:extLst>
              <a:ext uri="{FF2B5EF4-FFF2-40B4-BE49-F238E27FC236}">
                <a16:creationId xmlns:a16="http://schemas.microsoft.com/office/drawing/2014/main" id="{DB5C6DC8-3713-482F-A975-33692B8E21F1}"/>
              </a:ext>
            </a:extLst>
          </p:cNvPr>
          <p:cNvSpPr/>
          <p:nvPr/>
        </p:nvSpPr>
        <p:spPr bwMode="auto">
          <a:xfrm>
            <a:off x="1917451" y="4368073"/>
            <a:ext cx="1758519" cy="45719"/>
          </a:xfrm>
          <a:custGeom>
            <a:avLst/>
            <a:gdLst>
              <a:gd name="T0" fmla="*/ 2 w 76"/>
              <a:gd name="T1" fmla="*/ 2 h 2"/>
              <a:gd name="T2" fmla="*/ 0 w 76"/>
              <a:gd name="T3" fmla="*/ 1 h 2"/>
              <a:gd name="T4" fmla="*/ 2 w 76"/>
              <a:gd name="T5" fmla="*/ 0 h 2"/>
              <a:gd name="T6" fmla="*/ 75 w 76"/>
              <a:gd name="T7" fmla="*/ 0 h 2"/>
              <a:gd name="T8" fmla="*/ 76 w 76"/>
              <a:gd name="T9" fmla="*/ 1 h 2"/>
              <a:gd name="T10" fmla="*/ 75 w 76"/>
              <a:gd name="T11" fmla="*/ 2 h 2"/>
              <a:gd name="T12" fmla="*/ 2 w 76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" h="2">
                <a:moveTo>
                  <a:pt x="2" y="2"/>
                </a:moveTo>
                <a:cubicBezTo>
                  <a:pt x="1" y="2"/>
                  <a:pt x="0" y="2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75" y="0"/>
                  <a:pt x="76" y="0"/>
                  <a:pt x="76" y="1"/>
                </a:cubicBezTo>
                <a:cubicBezTo>
                  <a:pt x="76" y="2"/>
                  <a:pt x="75" y="2"/>
                  <a:pt x="75" y="2"/>
                </a:cubicBezTo>
                <a:lnTo>
                  <a:pt x="2" y="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Han Sans K Normal" panose="020B0400000000000000" pitchFamily="34" charset="-128"/>
              <a:ea typeface="Source Han Sans K Normal" panose="020B0400000000000000" pitchFamily="34" charset="-128"/>
              <a:cs typeface="+mn-cs"/>
              <a:sym typeface="Source Han Sans K Normal" panose="020B0400000000000000" pitchFamily="34" charset="-128"/>
            </a:endParaRPr>
          </a:p>
        </p:txBody>
      </p:sp>
      <p:sp>
        <p:nvSpPr>
          <p:cNvPr id="53" name="Freeform 21">
            <a:extLst>
              <a:ext uri="{FF2B5EF4-FFF2-40B4-BE49-F238E27FC236}">
                <a16:creationId xmlns:a16="http://schemas.microsoft.com/office/drawing/2014/main" id="{8B5523F8-A767-41A8-8D5E-D7DE5BF48BC2}"/>
              </a:ext>
            </a:extLst>
          </p:cNvPr>
          <p:cNvSpPr/>
          <p:nvPr/>
        </p:nvSpPr>
        <p:spPr bwMode="auto">
          <a:xfrm>
            <a:off x="8580543" y="4346290"/>
            <a:ext cx="1758519" cy="45719"/>
          </a:xfrm>
          <a:custGeom>
            <a:avLst/>
            <a:gdLst>
              <a:gd name="T0" fmla="*/ 2 w 76"/>
              <a:gd name="T1" fmla="*/ 2 h 2"/>
              <a:gd name="T2" fmla="*/ 0 w 76"/>
              <a:gd name="T3" fmla="*/ 1 h 2"/>
              <a:gd name="T4" fmla="*/ 2 w 76"/>
              <a:gd name="T5" fmla="*/ 0 h 2"/>
              <a:gd name="T6" fmla="*/ 75 w 76"/>
              <a:gd name="T7" fmla="*/ 0 h 2"/>
              <a:gd name="T8" fmla="*/ 76 w 76"/>
              <a:gd name="T9" fmla="*/ 1 h 2"/>
              <a:gd name="T10" fmla="*/ 75 w 76"/>
              <a:gd name="T11" fmla="*/ 2 h 2"/>
              <a:gd name="T12" fmla="*/ 2 w 76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" h="2">
                <a:moveTo>
                  <a:pt x="2" y="2"/>
                </a:moveTo>
                <a:cubicBezTo>
                  <a:pt x="1" y="2"/>
                  <a:pt x="0" y="2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75" y="0"/>
                  <a:pt x="76" y="0"/>
                  <a:pt x="76" y="1"/>
                </a:cubicBezTo>
                <a:cubicBezTo>
                  <a:pt x="76" y="2"/>
                  <a:pt x="75" y="2"/>
                  <a:pt x="75" y="2"/>
                </a:cubicBezTo>
                <a:lnTo>
                  <a:pt x="2" y="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Han Sans K Normal" panose="020B0400000000000000" pitchFamily="34" charset="-128"/>
              <a:ea typeface="Source Han Sans K Normal" panose="020B0400000000000000" pitchFamily="34" charset="-128"/>
              <a:cs typeface="+mn-cs"/>
              <a:sym typeface="Source Han Sans K Normal" panose="020B0400000000000000" pitchFamily="34" charset="-12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2344CB-C691-4E54-A23A-276358C84501}"/>
              </a:ext>
            </a:extLst>
          </p:cNvPr>
          <p:cNvSpPr txBox="1"/>
          <p:nvPr/>
        </p:nvSpPr>
        <p:spPr>
          <a:xfrm>
            <a:off x="2102143" y="3774215"/>
            <a:ext cx="14835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0">
                <a:solidFill>
                  <a:srgbClr val="FFFFFF"/>
                </a:solidFill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Tiết</a:t>
            </a: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 1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052EB8A-3E1E-4076-956B-1B544C9E6B9F}"/>
              </a:ext>
            </a:extLst>
          </p:cNvPr>
          <p:cNvSpPr txBox="1"/>
          <p:nvPr/>
        </p:nvSpPr>
        <p:spPr>
          <a:xfrm>
            <a:off x="5527357" y="3783298"/>
            <a:ext cx="14835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0" noProof="0">
                <a:solidFill>
                  <a:srgbClr val="FFFFFF"/>
                </a:solidFill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Tiết</a:t>
            </a: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 2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75271E-5DF8-40B9-87A0-DE06EF261F5B}"/>
              </a:ext>
            </a:extLst>
          </p:cNvPr>
          <p:cNvSpPr txBox="1"/>
          <p:nvPr/>
        </p:nvSpPr>
        <p:spPr>
          <a:xfrm>
            <a:off x="8907996" y="3772096"/>
            <a:ext cx="14835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0">
                <a:solidFill>
                  <a:srgbClr val="FFFFFF"/>
                </a:solidFill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Tiết</a:t>
            </a: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 3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9BBC47-C017-412C-9073-380D8CE0A6D2}"/>
              </a:ext>
            </a:extLst>
          </p:cNvPr>
          <p:cNvSpPr txBox="1"/>
          <p:nvPr/>
        </p:nvSpPr>
        <p:spPr>
          <a:xfrm>
            <a:off x="942984" y="2609926"/>
            <a:ext cx="25880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264"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37A64FA-951E-4D5B-ADA5-0649295E05CA}"/>
              </a:ext>
            </a:extLst>
          </p:cNvPr>
          <p:cNvSpPr txBox="1"/>
          <p:nvPr/>
        </p:nvSpPr>
        <p:spPr>
          <a:xfrm>
            <a:off x="4359366" y="2434989"/>
            <a:ext cx="434456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>
                <a:solidFill>
                  <a:srgbClr val="2C3C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Hai tia đối nhau</a:t>
            </a:r>
          </a:p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r>
              <a:rPr kumimoji="0" lang="en-US" sz="3000" b="0" i="0" u="none" strike="noStrike" kern="1200" cap="none" spc="0" normalizeH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 tia trùng nhau</a:t>
            </a: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621BCDD-45A9-4DFF-A82F-565C754CF6F9}"/>
              </a:ext>
            </a:extLst>
          </p:cNvPr>
          <p:cNvSpPr txBox="1"/>
          <p:nvPr/>
        </p:nvSpPr>
        <p:spPr>
          <a:xfrm>
            <a:off x="8382399" y="2606668"/>
            <a:ext cx="28143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IV. Luyện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2">
            <a:extLst>
              <a:ext uri="{FF2B5EF4-FFF2-40B4-BE49-F238E27FC236}">
                <a16:creationId xmlns:a16="http://schemas.microsoft.com/office/drawing/2014/main" id="{F429BE77-35AC-40E5-AD69-9D497231E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0" y="-4645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ACF0C92-AE69-4E8C-A5A2-BE13AE03D3FC}"/>
              </a:ext>
            </a:extLst>
          </p:cNvPr>
          <p:cNvSpPr/>
          <p:nvPr/>
        </p:nvSpPr>
        <p:spPr>
          <a:xfrm>
            <a:off x="2990669" y="4922640"/>
            <a:ext cx="64203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0"/>
                <a:gradFill>
                  <a:gsLst>
                    <a:gs pos="0">
                      <a:srgbClr val="F6D586">
                        <a:lumMod val="50000"/>
                      </a:srgbClr>
                    </a:gs>
                    <a:gs pos="50000">
                      <a:srgbClr val="F6D586"/>
                    </a:gs>
                    <a:gs pos="100000">
                      <a:srgbClr val="F6D58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</a:rPr>
              <a:t>Nội dung bài học</a:t>
            </a:r>
            <a:endParaRPr kumimoji="0" lang="en-US" sz="6000" b="1" i="0" u="none" strike="noStrike" kern="1200" cap="none" spc="0" normalizeH="0" baseline="0" noProof="0">
              <a:ln w="0"/>
              <a:gradFill>
                <a:gsLst>
                  <a:gs pos="0">
                    <a:srgbClr val="F6D586">
                      <a:lumMod val="50000"/>
                    </a:srgbClr>
                  </a:gs>
                  <a:gs pos="50000">
                    <a:srgbClr val="F6D586"/>
                  </a:gs>
                  <a:gs pos="100000">
                    <a:srgbClr val="F6D58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8BBBF476-5E0E-4601-A817-A0F771B19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803" y="-8465"/>
            <a:ext cx="2732196" cy="162482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D79AF6F-5AF0-4691-9AAB-AA7C69735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236" y="876"/>
            <a:ext cx="2605755" cy="16248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691E84-5FF9-E35D-B656-EEA057EB47DB}"/>
              </a:ext>
            </a:extLst>
          </p:cNvPr>
          <p:cNvSpPr/>
          <p:nvPr/>
        </p:nvSpPr>
        <p:spPr>
          <a:xfrm>
            <a:off x="4441859" y="235165"/>
            <a:ext cx="3517969" cy="782020"/>
          </a:xfrm>
          <a:prstGeom prst="roundRect">
            <a:avLst/>
          </a:prstGeom>
          <a:solidFill>
            <a:srgbClr val="F994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3404B7-E2AA-32E7-9C04-3DAEF33C75B7}"/>
              </a:ext>
            </a:extLst>
          </p:cNvPr>
          <p:cNvSpPr txBox="1"/>
          <p:nvPr/>
        </p:nvSpPr>
        <p:spPr>
          <a:xfrm>
            <a:off x="4548924" y="235165"/>
            <a:ext cx="3441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§4: TIA (3 tiết)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6286975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/>
          <p:nvPr/>
        </p:nvSpPr>
        <p:spPr bwMode="auto">
          <a:xfrm>
            <a:off x="8703926" y="4501137"/>
            <a:ext cx="2323383" cy="0"/>
          </a:xfrm>
          <a:custGeom>
            <a:avLst/>
            <a:gdLst>
              <a:gd name="T0" fmla="*/ 2147483647 w 1984"/>
              <a:gd name="T1" fmla="*/ 0 w 1984"/>
              <a:gd name="T2" fmla="*/ 2147483647 w 1984"/>
              <a:gd name="T3" fmla="*/ 0 60000 65536"/>
              <a:gd name="T4" fmla="*/ 0 60000 65536"/>
              <a:gd name="T5" fmla="*/ 0 60000 65536"/>
              <a:gd name="T6" fmla="*/ 0 w 1984"/>
              <a:gd name="T7" fmla="*/ 1984 w 1984"/>
            </a:gdLst>
            <a:ahLst/>
            <a:cxnLst>
              <a:cxn ang="T3">
                <a:pos x="T0" y="0"/>
              </a:cxn>
              <a:cxn ang="T4">
                <a:pos x="T1" y="0"/>
              </a:cxn>
              <a:cxn ang="T5">
                <a:pos x="T2" y="0"/>
              </a:cxn>
            </a:cxnLst>
            <a:rect l="T6" t="0" r="T7" b="0"/>
            <a:pathLst>
              <a:path w="1984">
                <a:moveTo>
                  <a:pt x="1984" y="0"/>
                </a:moveTo>
                <a:lnTo>
                  <a:pt x="0" y="0"/>
                </a:lnTo>
                <a:lnTo>
                  <a:pt x="1984" y="0"/>
                </a:lnTo>
                <a:close/>
              </a:path>
            </a:pathLst>
          </a:custGeom>
          <a:solidFill>
            <a:srgbClr val="E6325C"/>
          </a:solidFill>
          <a:ln w="9525">
            <a:noFill/>
            <a:round/>
          </a:ln>
        </p:spPr>
        <p:txBody>
          <a:bodyPr lIns="91412" tIns="45706" rIns="91412" bIns="45706"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Han Sans K Normal" panose="020B0400000000000000" pitchFamily="34" charset="-128"/>
              <a:ea typeface="Source Han Sans K Normal" panose="020B0400000000000000" pitchFamily="34" charset="-128"/>
              <a:cs typeface="+mn-cs"/>
              <a:sym typeface="Source Han Sans K Normal" panose="020B0400000000000000" pitchFamily="34" charset="-128"/>
            </a:endParaRP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 flipH="1">
            <a:off x="8703926" y="4501137"/>
            <a:ext cx="2323383" cy="0"/>
          </a:xfrm>
          <a:prstGeom prst="line">
            <a:avLst/>
          </a:prstGeom>
          <a:noFill/>
          <a:ln w="9525">
            <a:noFill/>
            <a:round/>
          </a:ln>
        </p:spPr>
        <p:txBody>
          <a:bodyPr lIns="91412" tIns="45706" rIns="91412" bIns="45706"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533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ource Han Sans K Normal" panose="020B0400000000000000" pitchFamily="34" charset="-128"/>
              <a:ea typeface="Source Han Sans K Normal" panose="020B0400000000000000" pitchFamily="34" charset="-128"/>
              <a:cs typeface="+mn-cs"/>
              <a:sym typeface="Source Han Sans K Normal" panose="020B0400000000000000" pitchFamily="34" charset="-128"/>
            </a:endParaRPr>
          </a:p>
        </p:txBody>
      </p:sp>
      <p:cxnSp>
        <p:nvCxnSpPr>
          <p:cNvPr id="7" name="直接连接符 6"/>
          <p:cNvCxnSpPr>
            <a:cxnSpLocks/>
          </p:cNvCxnSpPr>
          <p:nvPr/>
        </p:nvCxnSpPr>
        <p:spPr>
          <a:xfrm flipV="1">
            <a:off x="1131165" y="1922431"/>
            <a:ext cx="0" cy="2011680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dash"/>
            <a:tailEnd type="oval"/>
          </a:ln>
          <a:effectLst/>
        </p:spPr>
      </p:cxnSp>
      <p:cxnSp>
        <p:nvCxnSpPr>
          <p:cNvPr id="8" name="直接连接符 7"/>
          <p:cNvCxnSpPr>
            <a:cxnSpLocks/>
          </p:cNvCxnSpPr>
          <p:nvPr/>
        </p:nvCxnSpPr>
        <p:spPr>
          <a:xfrm flipV="1">
            <a:off x="6224190" y="2844298"/>
            <a:ext cx="0" cy="1188720"/>
          </a:xfrm>
          <a:prstGeom prst="line">
            <a:avLst/>
          </a:prstGeom>
          <a:noFill/>
          <a:ln w="28575" cap="flat" cmpd="sng" algn="ctr">
            <a:solidFill>
              <a:schemeClr val="accent2"/>
            </a:solidFill>
            <a:prstDash val="dash"/>
            <a:tailEnd type="oval"/>
          </a:ln>
          <a:effectLst/>
        </p:spPr>
      </p:cxnSp>
      <p:cxnSp>
        <p:nvCxnSpPr>
          <p:cNvPr id="9" name="直接连接符 8"/>
          <p:cNvCxnSpPr>
            <a:cxnSpLocks/>
          </p:cNvCxnSpPr>
          <p:nvPr/>
        </p:nvCxnSpPr>
        <p:spPr>
          <a:xfrm flipH="1" flipV="1">
            <a:off x="9386343" y="3332245"/>
            <a:ext cx="0" cy="822960"/>
          </a:xfrm>
          <a:prstGeom prst="line">
            <a:avLst/>
          </a:prstGeom>
          <a:noFill/>
          <a:ln w="28575" cap="flat" cmpd="sng" algn="ctr">
            <a:solidFill>
              <a:schemeClr val="accent3"/>
            </a:solidFill>
            <a:prstDash val="dash"/>
            <a:tailEnd type="oval"/>
          </a:ln>
          <a:effectLst/>
        </p:spPr>
      </p:cxnSp>
      <p:sp>
        <p:nvSpPr>
          <p:cNvPr id="21" name="Freeform 8"/>
          <p:cNvSpPr/>
          <p:nvPr/>
        </p:nvSpPr>
        <p:spPr bwMode="auto">
          <a:xfrm>
            <a:off x="9360789" y="4104920"/>
            <a:ext cx="1867512" cy="592927"/>
          </a:xfrm>
          <a:custGeom>
            <a:avLst/>
            <a:gdLst>
              <a:gd name="T0" fmla="*/ 1985 w 2306"/>
              <a:gd name="T1" fmla="*/ 732 h 732"/>
              <a:gd name="T2" fmla="*/ 0 w 2306"/>
              <a:gd name="T3" fmla="*/ 732 h 732"/>
              <a:gd name="T4" fmla="*/ 322 w 2306"/>
              <a:gd name="T5" fmla="*/ 366 h 732"/>
              <a:gd name="T6" fmla="*/ 0 w 2306"/>
              <a:gd name="T7" fmla="*/ 0 h 732"/>
              <a:gd name="T8" fmla="*/ 1985 w 2306"/>
              <a:gd name="T9" fmla="*/ 0 h 732"/>
              <a:gd name="T10" fmla="*/ 2306 w 2306"/>
              <a:gd name="T11" fmla="*/ 366 h 732"/>
              <a:gd name="T12" fmla="*/ 1985 w 2306"/>
              <a:gd name="T13" fmla="*/ 732 h 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306" h="732">
                <a:moveTo>
                  <a:pt x="1985" y="732"/>
                </a:moveTo>
                <a:lnTo>
                  <a:pt x="0" y="732"/>
                </a:lnTo>
                <a:lnTo>
                  <a:pt x="322" y="366"/>
                </a:lnTo>
                <a:lnTo>
                  <a:pt x="0" y="0"/>
                </a:lnTo>
                <a:lnTo>
                  <a:pt x="1985" y="0"/>
                </a:lnTo>
                <a:lnTo>
                  <a:pt x="2306" y="366"/>
                </a:lnTo>
                <a:lnTo>
                  <a:pt x="1985" y="732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ource Han Sans K Normal" panose="020B0400000000000000" pitchFamily="34" charset="-128"/>
              <a:cs typeface="Times New Roman" panose="02020603050405020304" pitchFamily="18" charset="0"/>
              <a:sym typeface="Source Han Sans K Normal" panose="020B0400000000000000" pitchFamily="34" charset="-128"/>
            </a:endParaRPr>
          </a:p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      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ource Han Sans K Normal" panose="020B0400000000000000" pitchFamily="34" charset="-128"/>
              <a:cs typeface="Times New Roman" panose="02020603050405020304" pitchFamily="18" charset="0"/>
              <a:sym typeface="Source Han Sans K Normal" panose="020B0400000000000000" pitchFamily="34" charset="-128"/>
            </a:endParaRPr>
          </a:p>
        </p:txBody>
      </p:sp>
      <p:grpSp>
        <p:nvGrpSpPr>
          <p:cNvPr id="22" name="组合 30"/>
          <p:cNvGrpSpPr/>
          <p:nvPr/>
        </p:nvGrpSpPr>
        <p:grpSpPr bwMode="auto">
          <a:xfrm>
            <a:off x="6224190" y="4066602"/>
            <a:ext cx="3136599" cy="593478"/>
            <a:chOff x="2613712" y="3440667"/>
            <a:chExt cx="2025537" cy="643251"/>
          </a:xfrm>
        </p:grpSpPr>
        <p:sp>
          <p:nvSpPr>
            <p:cNvPr id="32" name="Freeform 7"/>
            <p:cNvSpPr/>
            <p:nvPr/>
          </p:nvSpPr>
          <p:spPr bwMode="auto">
            <a:xfrm>
              <a:off x="2613712" y="3440667"/>
              <a:ext cx="2025537" cy="643251"/>
            </a:xfrm>
            <a:custGeom>
              <a:avLst/>
              <a:gdLst>
                <a:gd name="T0" fmla="*/ 2147483647 w 2305"/>
                <a:gd name="T1" fmla="*/ 2147483647 h 732"/>
                <a:gd name="T2" fmla="*/ 0 w 2305"/>
                <a:gd name="T3" fmla="*/ 2147483647 h 732"/>
                <a:gd name="T4" fmla="*/ 2147483647 w 2305"/>
                <a:gd name="T5" fmla="*/ 2147483647 h 732"/>
                <a:gd name="T6" fmla="*/ 0 w 2305"/>
                <a:gd name="T7" fmla="*/ 0 h 732"/>
                <a:gd name="T8" fmla="*/ 2147483647 w 2305"/>
                <a:gd name="T9" fmla="*/ 0 h 732"/>
                <a:gd name="T10" fmla="*/ 2147483647 w 2305"/>
                <a:gd name="T11" fmla="*/ 2147483647 h 732"/>
                <a:gd name="T12" fmla="*/ 2147483647 w 2305"/>
                <a:gd name="T13" fmla="*/ 2147483647 h 7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05"/>
                <a:gd name="T22" fmla="*/ 0 h 732"/>
                <a:gd name="T23" fmla="*/ 2305 w 2305"/>
                <a:gd name="T24" fmla="*/ 732 h 7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05" h="732">
                  <a:moveTo>
                    <a:pt x="1984" y="732"/>
                  </a:moveTo>
                  <a:lnTo>
                    <a:pt x="0" y="732"/>
                  </a:lnTo>
                  <a:lnTo>
                    <a:pt x="321" y="366"/>
                  </a:lnTo>
                  <a:lnTo>
                    <a:pt x="0" y="0"/>
                  </a:lnTo>
                  <a:lnTo>
                    <a:pt x="1984" y="0"/>
                  </a:lnTo>
                  <a:lnTo>
                    <a:pt x="2305" y="366"/>
                  </a:lnTo>
                  <a:lnTo>
                    <a:pt x="1984" y="732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</a:ln>
          </p:spPr>
          <p:txBody>
            <a:bodyPr/>
            <a:lstStyle/>
            <a:p>
              <a:pPr marL="0" marR="0" lvl="0" indent="0" algn="l" defTabSz="12181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endParaRPr>
            </a:p>
            <a:p>
              <a:pPr marL="0" marR="0" lvl="0" indent="0" algn="l" defTabSz="12181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Source Han Sans K Normal" panose="020B0400000000000000" pitchFamily="34" charset="-128"/>
                  <a:cs typeface="Times New Roman" panose="02020603050405020304" pitchFamily="18" charset="0"/>
                  <a:sym typeface="Source Han Sans K Normal" panose="020B0400000000000000" pitchFamily="34" charset="-128"/>
                </a:rPr>
                <a:t>       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endParaRPr>
            </a:p>
          </p:txBody>
        </p:sp>
        <p:sp>
          <p:nvSpPr>
            <p:cNvPr id="36" name="Freeform 21"/>
            <p:cNvSpPr/>
            <p:nvPr/>
          </p:nvSpPr>
          <p:spPr bwMode="auto">
            <a:xfrm>
              <a:off x="2989081" y="3984722"/>
              <a:ext cx="1319223" cy="34274"/>
            </a:xfrm>
            <a:custGeom>
              <a:avLst/>
              <a:gdLst>
                <a:gd name="T0" fmla="*/ 2 w 76"/>
                <a:gd name="T1" fmla="*/ 2 h 2"/>
                <a:gd name="T2" fmla="*/ 0 w 76"/>
                <a:gd name="T3" fmla="*/ 1 h 2"/>
                <a:gd name="T4" fmla="*/ 2 w 76"/>
                <a:gd name="T5" fmla="*/ 0 h 2"/>
                <a:gd name="T6" fmla="*/ 75 w 76"/>
                <a:gd name="T7" fmla="*/ 0 h 2"/>
                <a:gd name="T8" fmla="*/ 76 w 76"/>
                <a:gd name="T9" fmla="*/ 1 h 2"/>
                <a:gd name="T10" fmla="*/ 75 w 76"/>
                <a:gd name="T11" fmla="*/ 2 h 2"/>
                <a:gd name="T12" fmla="*/ 2 w 76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2">
                  <a:moveTo>
                    <a:pt x="2" y="2"/>
                  </a:moveTo>
                  <a:cubicBezTo>
                    <a:pt x="1" y="2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0"/>
                    <a:pt x="76" y="0"/>
                    <a:pt x="76" y="1"/>
                  </a:cubicBezTo>
                  <a:cubicBezTo>
                    <a:pt x="76" y="2"/>
                    <a:pt x="75" y="2"/>
                    <a:pt x="75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12181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endParaRPr>
            </a:p>
          </p:txBody>
        </p:sp>
      </p:grpSp>
      <p:sp>
        <p:nvSpPr>
          <p:cNvPr id="42" name="Freeform 6"/>
          <p:cNvSpPr/>
          <p:nvPr/>
        </p:nvSpPr>
        <p:spPr bwMode="auto">
          <a:xfrm>
            <a:off x="1116885" y="3934111"/>
            <a:ext cx="5107305" cy="857249"/>
          </a:xfrm>
          <a:custGeom>
            <a:avLst/>
            <a:gdLst>
              <a:gd name="T0" fmla="*/ 2147483647 w 2306"/>
              <a:gd name="T1" fmla="*/ 2147483647 h 732"/>
              <a:gd name="T2" fmla="*/ 0 w 2306"/>
              <a:gd name="T3" fmla="*/ 2147483647 h 732"/>
              <a:gd name="T4" fmla="*/ 2147483647 w 2306"/>
              <a:gd name="T5" fmla="*/ 2147483647 h 732"/>
              <a:gd name="T6" fmla="*/ 0 w 2306"/>
              <a:gd name="T7" fmla="*/ 0 h 732"/>
              <a:gd name="T8" fmla="*/ 2147483647 w 2306"/>
              <a:gd name="T9" fmla="*/ 0 h 732"/>
              <a:gd name="T10" fmla="*/ 2147483647 w 2306"/>
              <a:gd name="T11" fmla="*/ 2147483647 h 732"/>
              <a:gd name="T12" fmla="*/ 2147483647 w 2306"/>
              <a:gd name="T13" fmla="*/ 2147483647 h 73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306"/>
              <a:gd name="T22" fmla="*/ 0 h 732"/>
              <a:gd name="T23" fmla="*/ 2306 w 2306"/>
              <a:gd name="T24" fmla="*/ 732 h 73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306" h="732">
                <a:moveTo>
                  <a:pt x="1984" y="732"/>
                </a:moveTo>
                <a:lnTo>
                  <a:pt x="0" y="732"/>
                </a:lnTo>
                <a:lnTo>
                  <a:pt x="321" y="366"/>
                </a:lnTo>
                <a:lnTo>
                  <a:pt x="0" y="0"/>
                </a:lnTo>
                <a:lnTo>
                  <a:pt x="1984" y="0"/>
                </a:lnTo>
                <a:lnTo>
                  <a:pt x="2306" y="366"/>
                </a:lnTo>
                <a:lnTo>
                  <a:pt x="1984" y="732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</a:ln>
        </p:spPr>
        <p:txBody>
          <a:bodyPr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       </a:t>
            </a:r>
            <a:endParaRPr kumimoji="0" lang="zh-CN" altLang="en-US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Source Han Sans K Normal" panose="020B0400000000000000" pitchFamily="34" charset="-128"/>
              <a:cs typeface="Times New Roman" panose="02020603050405020304" pitchFamily="18" charset="0"/>
              <a:sym typeface="Source Han Sans K Normal" panose="020B0400000000000000" pitchFamily="34" charset="-128"/>
            </a:endParaRPr>
          </a:p>
        </p:txBody>
      </p:sp>
      <p:sp>
        <p:nvSpPr>
          <p:cNvPr id="52" name="Freeform 21">
            <a:extLst>
              <a:ext uri="{FF2B5EF4-FFF2-40B4-BE49-F238E27FC236}">
                <a16:creationId xmlns:a16="http://schemas.microsoft.com/office/drawing/2014/main" id="{DB5C6DC8-3713-482F-A975-33692B8E21F1}"/>
              </a:ext>
            </a:extLst>
          </p:cNvPr>
          <p:cNvSpPr/>
          <p:nvPr/>
        </p:nvSpPr>
        <p:spPr bwMode="auto">
          <a:xfrm>
            <a:off x="1696907" y="4593738"/>
            <a:ext cx="2834640" cy="45719"/>
          </a:xfrm>
          <a:custGeom>
            <a:avLst/>
            <a:gdLst>
              <a:gd name="T0" fmla="*/ 2 w 76"/>
              <a:gd name="T1" fmla="*/ 2 h 2"/>
              <a:gd name="T2" fmla="*/ 0 w 76"/>
              <a:gd name="T3" fmla="*/ 1 h 2"/>
              <a:gd name="T4" fmla="*/ 2 w 76"/>
              <a:gd name="T5" fmla="*/ 0 h 2"/>
              <a:gd name="T6" fmla="*/ 75 w 76"/>
              <a:gd name="T7" fmla="*/ 0 h 2"/>
              <a:gd name="T8" fmla="*/ 76 w 76"/>
              <a:gd name="T9" fmla="*/ 1 h 2"/>
              <a:gd name="T10" fmla="*/ 75 w 76"/>
              <a:gd name="T11" fmla="*/ 2 h 2"/>
              <a:gd name="T12" fmla="*/ 2 w 76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" h="2">
                <a:moveTo>
                  <a:pt x="2" y="2"/>
                </a:moveTo>
                <a:cubicBezTo>
                  <a:pt x="1" y="2"/>
                  <a:pt x="0" y="2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75" y="0"/>
                  <a:pt x="76" y="0"/>
                  <a:pt x="76" y="1"/>
                </a:cubicBezTo>
                <a:cubicBezTo>
                  <a:pt x="76" y="2"/>
                  <a:pt x="75" y="2"/>
                  <a:pt x="75" y="2"/>
                </a:cubicBezTo>
                <a:lnTo>
                  <a:pt x="2" y="2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Han Sans K Normal" panose="020B0400000000000000" pitchFamily="34" charset="-128"/>
              <a:ea typeface="Source Han Sans K Normal" panose="020B0400000000000000" pitchFamily="34" charset="-128"/>
              <a:cs typeface="+mn-cs"/>
              <a:sym typeface="Source Han Sans K Normal" panose="020B0400000000000000" pitchFamily="34" charset="-128"/>
            </a:endParaRPr>
          </a:p>
        </p:txBody>
      </p:sp>
      <p:sp>
        <p:nvSpPr>
          <p:cNvPr id="53" name="Freeform 21">
            <a:extLst>
              <a:ext uri="{FF2B5EF4-FFF2-40B4-BE49-F238E27FC236}">
                <a16:creationId xmlns:a16="http://schemas.microsoft.com/office/drawing/2014/main" id="{8B5523F8-A767-41A8-8D5E-D7DE5BF48BC2}"/>
              </a:ext>
            </a:extLst>
          </p:cNvPr>
          <p:cNvSpPr/>
          <p:nvPr/>
        </p:nvSpPr>
        <p:spPr bwMode="auto">
          <a:xfrm>
            <a:off x="9552350" y="4571150"/>
            <a:ext cx="1463040" cy="27432"/>
          </a:xfrm>
          <a:custGeom>
            <a:avLst/>
            <a:gdLst>
              <a:gd name="T0" fmla="*/ 2 w 76"/>
              <a:gd name="T1" fmla="*/ 2 h 2"/>
              <a:gd name="T2" fmla="*/ 0 w 76"/>
              <a:gd name="T3" fmla="*/ 1 h 2"/>
              <a:gd name="T4" fmla="*/ 2 w 76"/>
              <a:gd name="T5" fmla="*/ 0 h 2"/>
              <a:gd name="T6" fmla="*/ 75 w 76"/>
              <a:gd name="T7" fmla="*/ 0 h 2"/>
              <a:gd name="T8" fmla="*/ 76 w 76"/>
              <a:gd name="T9" fmla="*/ 1 h 2"/>
              <a:gd name="T10" fmla="*/ 75 w 76"/>
              <a:gd name="T11" fmla="*/ 2 h 2"/>
              <a:gd name="T12" fmla="*/ 2 w 76"/>
              <a:gd name="T13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6" h="2">
                <a:moveTo>
                  <a:pt x="2" y="2"/>
                </a:moveTo>
                <a:cubicBezTo>
                  <a:pt x="1" y="2"/>
                  <a:pt x="0" y="2"/>
                  <a:pt x="0" y="1"/>
                </a:cubicBezTo>
                <a:cubicBezTo>
                  <a:pt x="0" y="0"/>
                  <a:pt x="1" y="0"/>
                  <a:pt x="2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75" y="0"/>
                  <a:pt x="76" y="0"/>
                  <a:pt x="76" y="1"/>
                </a:cubicBezTo>
                <a:cubicBezTo>
                  <a:pt x="76" y="2"/>
                  <a:pt x="75" y="2"/>
                  <a:pt x="75" y="2"/>
                </a:cubicBezTo>
                <a:lnTo>
                  <a:pt x="2" y="2"/>
                </a:lnTo>
                <a:close/>
              </a:path>
            </a:pathLst>
          </a:custGeom>
          <a:solidFill>
            <a:sysClr val="window" lastClr="FFFFFF"/>
          </a:solidFill>
          <a:ln w="9525">
            <a:noFill/>
          </a:ln>
        </p:spPr>
        <p:txBody>
          <a:bodyPr/>
          <a:lstStyle/>
          <a:p>
            <a:pPr marL="0" marR="0" lvl="0" indent="0" algn="l" defTabSz="12181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133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ource Han Sans K Normal" panose="020B0400000000000000" pitchFamily="34" charset="-128"/>
              <a:ea typeface="Source Han Sans K Normal" panose="020B0400000000000000" pitchFamily="34" charset="-128"/>
              <a:cs typeface="+mn-cs"/>
              <a:sym typeface="Source Han Sans K Normal" panose="020B0400000000000000" pitchFamily="34" charset="-12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62344CB-C691-4E54-A23A-276358C84501}"/>
              </a:ext>
            </a:extLst>
          </p:cNvPr>
          <p:cNvSpPr txBox="1"/>
          <p:nvPr/>
        </p:nvSpPr>
        <p:spPr>
          <a:xfrm>
            <a:off x="2590734" y="4005259"/>
            <a:ext cx="14835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kern="0">
                <a:solidFill>
                  <a:srgbClr val="FFFFFF"/>
                </a:solidFill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Tiết</a:t>
            </a:r>
            <a:r>
              <a:rPr kumimoji="0" lang="en-US" altLang="zh-CN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 1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052EB8A-3E1E-4076-956B-1B544C9E6B9F}"/>
              </a:ext>
            </a:extLst>
          </p:cNvPr>
          <p:cNvSpPr txBox="1"/>
          <p:nvPr/>
        </p:nvSpPr>
        <p:spPr>
          <a:xfrm>
            <a:off x="7255238" y="4097380"/>
            <a:ext cx="14835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kern="0" noProof="0">
                <a:solidFill>
                  <a:srgbClr val="FFFFFF"/>
                </a:solidFill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Tiết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 2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37A64FA-951E-4D5B-ADA5-0649295E05CA}"/>
              </a:ext>
            </a:extLst>
          </p:cNvPr>
          <p:cNvSpPr txBox="1"/>
          <p:nvPr/>
        </p:nvSpPr>
        <p:spPr>
          <a:xfrm>
            <a:off x="6335072" y="3237430"/>
            <a:ext cx="28911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>
                <a:solidFill>
                  <a:srgbClr val="2C3C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Hai tia đối nhau</a:t>
            </a:r>
          </a:p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r>
              <a:rPr kumimoji="0" lang="en-US" sz="2400" b="0" i="0" u="none" strike="noStrike" kern="1200" cap="none" spc="0" normalizeH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Hai tia trùng nhau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621BCDD-45A9-4DFF-A82F-565C754CF6F9}"/>
              </a:ext>
            </a:extLst>
          </p:cNvPr>
          <p:cNvSpPr txBox="1"/>
          <p:nvPr/>
        </p:nvSpPr>
        <p:spPr>
          <a:xfrm>
            <a:off x="9467884" y="3581081"/>
            <a:ext cx="281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IV. Luyện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2C3C3D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tập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Rectangle 2">
            <a:extLst>
              <a:ext uri="{FF2B5EF4-FFF2-40B4-BE49-F238E27FC236}">
                <a16:creationId xmlns:a16="http://schemas.microsoft.com/office/drawing/2014/main" id="{F429BE77-35AC-40E5-AD69-9D497231E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0" y="-4645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ACF0C92-AE69-4E8C-A5A2-BE13AE03D3FC}"/>
              </a:ext>
            </a:extLst>
          </p:cNvPr>
          <p:cNvSpPr/>
          <p:nvPr/>
        </p:nvSpPr>
        <p:spPr>
          <a:xfrm>
            <a:off x="3016792" y="4922640"/>
            <a:ext cx="642034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>
                <a:ln w="0"/>
                <a:gradFill>
                  <a:gsLst>
                    <a:gs pos="0">
                      <a:srgbClr val="F6D586">
                        <a:lumMod val="50000"/>
                      </a:srgbClr>
                    </a:gs>
                    <a:gs pos="50000">
                      <a:srgbClr val="F6D586"/>
                    </a:gs>
                    <a:gs pos="100000">
                      <a:srgbClr val="F6D586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/>
              </a:rPr>
              <a:t>Nội dung bài học</a:t>
            </a:r>
            <a:endParaRPr kumimoji="0" lang="en-US" sz="6000" b="1" i="0" u="none" strike="noStrike" kern="1200" cap="none" spc="0" normalizeH="0" baseline="0" noProof="0">
              <a:ln w="0"/>
              <a:gradFill>
                <a:gsLst>
                  <a:gs pos="0">
                    <a:srgbClr val="F6D586">
                      <a:lumMod val="50000"/>
                    </a:srgbClr>
                  </a:gs>
                  <a:gs pos="50000">
                    <a:srgbClr val="F6D586"/>
                  </a:gs>
                  <a:gs pos="100000">
                    <a:srgbClr val="F6D586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8BBBF476-5E0E-4601-A817-A0F771B19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803" y="-8465"/>
            <a:ext cx="2732196" cy="162482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D79AF6F-5AF0-4691-9AAB-AA7C697353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236" y="876"/>
            <a:ext cx="2605755" cy="162482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691E84-5FF9-E35D-B656-EEA057EB47DB}"/>
              </a:ext>
            </a:extLst>
          </p:cNvPr>
          <p:cNvSpPr/>
          <p:nvPr/>
        </p:nvSpPr>
        <p:spPr>
          <a:xfrm>
            <a:off x="4441859" y="235165"/>
            <a:ext cx="3517969" cy="782020"/>
          </a:xfrm>
          <a:prstGeom prst="roundRect">
            <a:avLst/>
          </a:prstGeom>
          <a:solidFill>
            <a:srgbClr val="F994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3404B7-E2AA-32E7-9C04-3DAEF33C75B7}"/>
              </a:ext>
            </a:extLst>
          </p:cNvPr>
          <p:cNvSpPr txBox="1"/>
          <p:nvPr/>
        </p:nvSpPr>
        <p:spPr>
          <a:xfrm>
            <a:off x="4548924" y="235165"/>
            <a:ext cx="3441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§4: TIA (3 tiết)</a:t>
            </a:r>
            <a:endParaRPr lang="en-US" sz="40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26DD7E-D7A1-7589-8B23-F420F875E64F}"/>
              </a:ext>
            </a:extLst>
          </p:cNvPr>
          <p:cNvSpPr txBox="1"/>
          <p:nvPr/>
        </p:nvSpPr>
        <p:spPr>
          <a:xfrm>
            <a:off x="9744769" y="4112758"/>
            <a:ext cx="14835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2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b="1" kern="0" noProof="0">
                <a:solidFill>
                  <a:srgbClr val="FFFFFF"/>
                </a:solidFill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Tiết</a:t>
            </a:r>
            <a:r>
              <a:rPr kumimoji="0" lang="en-US" altLang="zh-C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 </a:t>
            </a:r>
            <a:r>
              <a:rPr lang="en-US" altLang="zh-CN" sz="2800" b="1" kern="0">
                <a:solidFill>
                  <a:srgbClr val="FFFFFF"/>
                </a:solidFill>
                <a:latin typeface="Times New Roman" panose="02020603050405020304" pitchFamily="18" charset="0"/>
                <a:ea typeface="Source Han Sans K Normal" panose="020B0400000000000000" pitchFamily="34" charset="-128"/>
                <a:cs typeface="Times New Roman" panose="02020603050405020304" pitchFamily="18" charset="0"/>
                <a:sym typeface="Source Han Sans K Normal" panose="020B0400000000000000" pitchFamily="34" charset="-128"/>
              </a:rPr>
              <a:t>3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2C3C3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ADC62216-3D0B-DB47-9811-B6D6F8E160CC}"/>
              </a:ext>
            </a:extLst>
          </p:cNvPr>
          <p:cNvSpPr txBox="1"/>
          <p:nvPr/>
        </p:nvSpPr>
        <p:spPr>
          <a:xfrm>
            <a:off x="1389279" y="1751351"/>
            <a:ext cx="4706721" cy="2028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600" b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*Mục tiêu bài học:</a:t>
            </a:r>
          </a:p>
          <a:p>
            <a:pPr>
              <a:lnSpc>
                <a:spcPct val="130000"/>
              </a:lnSpc>
            </a:pPr>
            <a:r>
              <a:rPr lang="en-US" sz="2600" b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Nhận biết khái niệm về tia.</a:t>
            </a:r>
          </a:p>
          <a:p>
            <a:pPr>
              <a:lnSpc>
                <a:spcPct val="130000"/>
              </a:lnSpc>
            </a:pPr>
            <a:r>
              <a:rPr lang="en-US" sz="2600" b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Biết cách đọc tên, viết tên tia.</a:t>
            </a:r>
          </a:p>
          <a:p>
            <a:pPr>
              <a:lnSpc>
                <a:spcPct val="130000"/>
              </a:lnSpc>
            </a:pPr>
            <a:r>
              <a:rPr lang="en-US" sz="2600" b="1">
                <a:solidFill>
                  <a:srgbClr val="7B21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Vẽ được một tia theo yêu cầu.</a:t>
            </a:r>
            <a:endParaRPr lang="en-US" sz="2600" b="1" dirty="0">
              <a:solidFill>
                <a:srgbClr val="7B21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9BBC47-C017-412C-9073-380D8CE0A6D2}"/>
              </a:ext>
            </a:extLst>
          </p:cNvPr>
          <p:cNvSpPr txBox="1"/>
          <p:nvPr/>
        </p:nvSpPr>
        <p:spPr>
          <a:xfrm>
            <a:off x="820345" y="1140469"/>
            <a:ext cx="25880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914264"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</a:p>
        </p:txBody>
      </p:sp>
    </p:spTree>
    <p:extLst>
      <p:ext uri="{BB962C8B-B14F-4D97-AF65-F5344CB8AC3E}">
        <p14:creationId xmlns:p14="http://schemas.microsoft.com/office/powerpoint/2010/main" val="311737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ature Activities Binder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FEC9A1"/>
      </a:lt2>
      <a:accent1>
        <a:srgbClr val="FD9E66"/>
      </a:accent1>
      <a:accent2>
        <a:srgbClr val="B7E1E0"/>
      </a:accent2>
      <a:accent3>
        <a:srgbClr val="FAE39D"/>
      </a:accent3>
      <a:accent4>
        <a:srgbClr val="F9C357"/>
      </a:accent4>
      <a:accent5>
        <a:srgbClr val="92CAD6"/>
      </a:accent5>
      <a:accent6>
        <a:srgbClr val="85A8CE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elen template">
  <a:themeElements>
    <a:clrScheme name="Custom 347">
      <a:dk1>
        <a:srgbClr val="2C3C3D"/>
      </a:dk1>
      <a:lt1>
        <a:srgbClr val="FFFFFF"/>
      </a:lt1>
      <a:dk2>
        <a:srgbClr val="718183"/>
      </a:dk2>
      <a:lt2>
        <a:srgbClr val="E3EBE9"/>
      </a:lt2>
      <a:accent1>
        <a:srgbClr val="EE6A8D"/>
      </a:accent1>
      <a:accent2>
        <a:srgbClr val="FAC3B7"/>
      </a:accent2>
      <a:accent3>
        <a:srgbClr val="97C4C7"/>
      </a:accent3>
      <a:accent4>
        <a:srgbClr val="B7C457"/>
      </a:accent4>
      <a:accent5>
        <a:srgbClr val="F6D586"/>
      </a:accent5>
      <a:accent6>
        <a:srgbClr val="93783F"/>
      </a:accent6>
      <a:hlink>
        <a:srgbClr val="06697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4530</TotalTime>
  <Words>1159</Words>
  <Application>Microsoft Office PowerPoint</Application>
  <PresentationFormat>Widescreen</PresentationFormat>
  <Paragraphs>407</Paragraphs>
  <Slides>34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60" baseType="lpstr">
      <vt:lpstr>等线</vt:lpstr>
      <vt:lpstr>等线 Light</vt:lpstr>
      <vt:lpstr>Malgun Gothic Semilight</vt:lpstr>
      <vt:lpstr>Arial</vt:lpstr>
      <vt:lpstr>Bellota Text Light</vt:lpstr>
      <vt:lpstr>Calibri</vt:lpstr>
      <vt:lpstr>Calibri Light</vt:lpstr>
      <vt:lpstr>Georgia</vt:lpstr>
      <vt:lpstr>Jua</vt:lpstr>
      <vt:lpstr>Parisienne</vt:lpstr>
      <vt:lpstr>Quicksand</vt:lpstr>
      <vt:lpstr>Quicksand Medium</vt:lpstr>
      <vt:lpstr>Segoe UI Black</vt:lpstr>
      <vt:lpstr>Source Han Sans K Normal</vt:lpstr>
      <vt:lpstr>Tahoma (Headings)</vt:lpstr>
      <vt:lpstr>Times New Roman</vt:lpstr>
      <vt:lpstr>Vidaloka</vt:lpstr>
      <vt:lpstr>Wingdings</vt:lpstr>
      <vt:lpstr>zihun7hao-wennuantongzhiti</vt:lpstr>
      <vt:lpstr>华康方圆体W7</vt:lpstr>
      <vt:lpstr>Office 主题​​</vt:lpstr>
      <vt:lpstr>Office Theme</vt:lpstr>
      <vt:lpstr>Nature Activities Binder by Slidesgo</vt:lpstr>
      <vt:lpstr>1_Office Theme</vt:lpstr>
      <vt:lpstr>Helen template</vt:lpstr>
      <vt:lpstr>2_Office Theme</vt:lpstr>
      <vt:lpstr>PowerPoint Presentation</vt:lpstr>
      <vt:lpstr>“ỨNG DỤNG KĨ THUẬT K – W – L  TRONG DẠY HỌC BỘ MÔN TOÁN LỚP 6”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杜 小璇</dc:creator>
  <cp:lastModifiedBy>Phuong Anh</cp:lastModifiedBy>
  <cp:revision>147</cp:revision>
  <dcterms:created xsi:type="dcterms:W3CDTF">2021-06-24T13:49:04Z</dcterms:created>
  <dcterms:modified xsi:type="dcterms:W3CDTF">2023-03-30T16:27:52Z</dcterms:modified>
</cp:coreProperties>
</file>