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0" r:id="rId3"/>
    <p:sldId id="311" r:id="rId4"/>
    <p:sldId id="271" r:id="rId5"/>
    <p:sldId id="308" r:id="rId6"/>
    <p:sldId id="315" r:id="rId7"/>
    <p:sldId id="286" r:id="rId8"/>
    <p:sldId id="317" r:id="rId9"/>
    <p:sldId id="318" r:id="rId10"/>
    <p:sldId id="285" r:id="rId11"/>
    <p:sldId id="293" r:id="rId12"/>
    <p:sldId id="319" r:id="rId13"/>
    <p:sldId id="321" r:id="rId14"/>
    <p:sldId id="294" r:id="rId15"/>
    <p:sldId id="297" r:id="rId16"/>
    <p:sldId id="341" r:id="rId17"/>
    <p:sldId id="339" r:id="rId18"/>
    <p:sldId id="333" r:id="rId19"/>
    <p:sldId id="324" r:id="rId20"/>
    <p:sldId id="343" r:id="rId21"/>
    <p:sldId id="330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39848-434F-44BB-99CC-02EB91FA924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5A8B-CEC3-40A0-9A0D-F4D87D45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A8B-CEC3-40A0-9A0D-F4D87D450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A8B-CEC3-40A0-9A0D-F4D87D450C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A8B-CEC3-40A0-9A0D-F4D87D450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A8B-CEC3-40A0-9A0D-F4D87D450C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A8B-CEC3-40A0-9A0D-F4D87D450C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6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140F-7F29-4B55-B8E1-BF020AF44D1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AC2D-36DC-4816-8F07-49B91B91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8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7459"/>
            <a:ext cx="8429625" cy="645102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" y="3959968"/>
            <a:ext cx="8232530" cy="838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56309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8830"/>
            <a:ext cx="891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818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152399" y="4495800"/>
            <a:ext cx="1143001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Muối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791199" y="5791200"/>
            <a:ext cx="182880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ước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muôi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81000"/>
            <a:ext cx="889461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648200" y="381000"/>
            <a:ext cx="4495800" cy="2133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là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782"/>
            <a:ext cx="4876800" cy="269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6" y="2676526"/>
            <a:ext cx="8218774" cy="395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0" y="2206869"/>
            <a:ext cx="82325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0" y="3054393"/>
            <a:ext cx="8232530" cy="84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276735"/>
            <a:ext cx="914479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6927"/>
            <a:ext cx="9085385" cy="10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3124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52577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3505201" y="3119497"/>
            <a:ext cx="54102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1. Viên C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sủi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CO2)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Trong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dung môi,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tan </a:t>
            </a:r>
          </a:p>
        </p:txBody>
      </p:sp>
    </p:spTree>
    <p:extLst>
      <p:ext uri="{BB962C8B-B14F-4D97-AF65-F5344CB8AC3E}">
        <p14:creationId xmlns:p14="http://schemas.microsoft.com/office/powerpoint/2010/main" val="14821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381000"/>
            <a:ext cx="304107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791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47700" y="72498"/>
            <a:ext cx="7772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LUYỆN TẬP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962400" cy="35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990600" y="614790"/>
            <a:ext cx="74048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052021" y="1717305"/>
            <a:ext cx="45720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keo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…) lơ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tươi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tương, do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lơ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01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38" y="2733745"/>
            <a:ext cx="5562600" cy="1295401"/>
          </a:xfrm>
          <a:prstGeom prst="rect">
            <a:avLst/>
          </a:prstGeom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38" y="4343400"/>
            <a:ext cx="548640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8" y="1200292"/>
            <a:ext cx="3171092" cy="4590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3593124" y="1200292"/>
            <a:ext cx="548639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vắt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47700" y="72498"/>
            <a:ext cx="7772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VẬN DỤNG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39908" cy="542524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thuôc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Huyền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dịch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IV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rắn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rắn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 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/59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57907" y="3505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tan trong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tan hay không tan trong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pha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phê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tan nhanh hơn, em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sao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1524000" y="2362200"/>
            <a:ext cx="61722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vi-VN" sz="2400" b="1" i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CÁM ƠN QUÍ THẦY CÔ</a:t>
            </a:r>
          </a:p>
          <a:p>
            <a:pPr algn="ctr"/>
            <a:r>
              <a:rPr lang="vi-VN" sz="2400" b="1" i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CÙNG CÁC EM HỌC SINH</a:t>
            </a:r>
            <a:endParaRPr lang="en-US" sz="2400" b="1" i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05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762000"/>
            <a:ext cx="9085385" cy="10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" y="2932244"/>
            <a:ext cx="8858384" cy="492702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" y="1861808"/>
            <a:ext cx="9144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52400" y="3505200"/>
            <a:ext cx="887303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1.Huyền </a:t>
            </a:r>
            <a:r>
              <a:rPr lang="en-US" sz="32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lửng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lỏng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huyền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vắt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57354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5562600" y="3418289"/>
            <a:ext cx="342114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3" y="3160805"/>
            <a:ext cx="22860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226970" y="4140317"/>
            <a:ext cx="1392445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75493" y="5094288"/>
            <a:ext cx="129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74" y="3810923"/>
            <a:ext cx="1636070" cy="1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21" y="3349444"/>
            <a:ext cx="1967279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7010400" y="4469712"/>
            <a:ext cx="206017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5229193" y="6145017"/>
            <a:ext cx="20826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556"/>
            <a:ext cx="9067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23447" y="2514599"/>
            <a:ext cx="9126416" cy="4585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0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4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lỏng,lơ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lửng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lỏng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762000"/>
            <a:ext cx="9085385" cy="10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1862141"/>
            <a:ext cx="9120554" cy="645102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6045"/>
            <a:ext cx="22860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5353654" y="1332697"/>
            <a:ext cx="1392445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ở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5462422" y="2590799"/>
            <a:ext cx="12954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80" y="4571998"/>
            <a:ext cx="1967279" cy="21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9" y="228600"/>
            <a:ext cx="49537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1468485" y="3551888"/>
            <a:ext cx="1739579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rữa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bát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ũi tên Xuống 10"/>
          <p:cNvSpPr/>
          <p:nvPr/>
        </p:nvSpPr>
        <p:spPr>
          <a:xfrm>
            <a:off x="2160499" y="4339646"/>
            <a:ext cx="405477" cy="673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Khung Chú Thích Hình Đám Mây 17"/>
          <p:cNvSpPr/>
          <p:nvPr/>
        </p:nvSpPr>
        <p:spPr>
          <a:xfrm rot="1068242">
            <a:off x="3307523" y="4220855"/>
            <a:ext cx="1906144" cy="15846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̃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" y="1066800"/>
            <a:ext cx="8393724" cy="487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" y="152399"/>
            <a:ext cx="8393724" cy="83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479</Words>
  <Application>Microsoft Office PowerPoint</Application>
  <PresentationFormat>On-screen Show (4:3)</PresentationFormat>
  <Paragraphs>58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ở nhà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Admin</cp:lastModifiedBy>
  <cp:revision>110</cp:revision>
  <dcterms:created xsi:type="dcterms:W3CDTF">2021-11-17T23:41:53Z</dcterms:created>
  <dcterms:modified xsi:type="dcterms:W3CDTF">2022-11-09T04:12:33Z</dcterms:modified>
</cp:coreProperties>
</file>