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media/audio3.wav" ContentType="audio/wav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6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C3BF1-83A9-425B-90B4-5E855FDEB817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ADCCF-F866-4021-A3DD-EF7020AE8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9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84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" name="Google Shape;10342;ge35b0c3294_0_1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3" name="Google Shape;10343;ge35b0c3294_0_1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5303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5" name="Google Shape;10975;ge35b0c3294_0_29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76" name="Google Shape;10976;ge35b0c3294_0_29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6464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2" name="Google Shape;9542;ge16f73f216_0_1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3" name="Google Shape;9543;ge16f73f216_0_1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7335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2" name="Google Shape;9542;ge16f73f216_0_1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3" name="Google Shape;9543;ge16f73f216_0_1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1947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62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232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2" name="Google Shape;9542;ge16f73f216_0_1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3" name="Google Shape;9543;ge16f73f216_0_1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5213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5" name="Google Shape;10975;ge35b0c3294_0_29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76" name="Google Shape;10976;ge35b0c3294_0_29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2520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5" name="Google Shape;11205;ge35b0c3294_0_4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6" name="Google Shape;11206;ge35b0c3294_0_4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9805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" name="Google Shape;10342;ge35b0c3294_0_1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3" name="Google Shape;10343;ge35b0c3294_0_1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0862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9386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726E524-60E9-4914-B691-9E5B1477BEB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537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4F2562AC-4C88-4A6C-B077-90ACA0393644}" type="slidenum">
              <a:rPr lang="en-US" smtClean="0">
                <a:solidFill>
                  <a:prstClr val="black"/>
                </a:solidFill>
                <a:latin typeface="Calibri"/>
              </a:rPr>
              <a:pPr defTabSz="914400">
                <a:defRPr/>
              </a:pPr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48893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4F2562AC-4C88-4A6C-B077-90ACA0393644}" type="slidenum">
              <a:rPr lang="en-US" smtClean="0">
                <a:solidFill>
                  <a:prstClr val="black"/>
                </a:solidFill>
                <a:latin typeface="Calibri"/>
              </a:rPr>
              <a:pPr defTabSz="914400">
                <a:defRPr/>
              </a:pPr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829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4F2562AC-4C88-4A6C-B077-90ACA0393644}" type="slidenum">
              <a:rPr lang="en-US" smtClean="0">
                <a:solidFill>
                  <a:prstClr val="black"/>
                </a:solidFill>
                <a:latin typeface="Calibri"/>
              </a:rPr>
              <a:pPr defTabSz="914400">
                <a:defRPr/>
              </a:pPr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579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4F2562AC-4C88-4A6C-B077-90ACA0393644}" type="slidenum">
              <a:rPr lang="en-US" smtClean="0">
                <a:solidFill>
                  <a:prstClr val="black"/>
                </a:solidFill>
                <a:latin typeface="Calibri"/>
              </a:rPr>
              <a:pPr defTabSz="914400">
                <a:defRPr/>
              </a:pPr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09096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4F2562AC-4C88-4A6C-B077-90ACA0393644}" type="slidenum">
              <a:rPr lang="en-US" smtClean="0">
                <a:solidFill>
                  <a:prstClr val="black"/>
                </a:solidFill>
                <a:latin typeface="Calibri"/>
              </a:rPr>
              <a:pPr defTabSz="914400">
                <a:defRPr/>
              </a:pPr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85088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4F2562AC-4C88-4A6C-B077-90ACA0393644}" type="slidenum">
              <a:rPr lang="en-US" smtClean="0">
                <a:solidFill>
                  <a:prstClr val="black"/>
                </a:solidFill>
                <a:latin typeface="Calibri"/>
              </a:rPr>
              <a:pPr defTabSz="914400">
                <a:defRPr/>
              </a:pPr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18724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4F2562AC-4C88-4A6C-B077-90ACA0393644}" type="slidenum">
              <a:rPr lang="en-US" smtClean="0">
                <a:solidFill>
                  <a:prstClr val="black"/>
                </a:solidFill>
                <a:latin typeface="Calibri"/>
              </a:rPr>
              <a:pPr defTabSz="914400">
                <a:defRPr/>
              </a:pPr>
              <a:t>27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2063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0" name="Google Shape;9770;ge35b0c329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1" name="Google Shape;9771;ge35b0c329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538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5" name="Google Shape;10975;ge35b0c3294_0_29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76" name="Google Shape;10976;ge35b0c3294_0_29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8433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2" name="Google Shape;9542;ge16f73f216_0_1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3" name="Google Shape;9543;ge16f73f216_0_1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5853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2" name="Google Shape;9542;ge16f73f216_0_1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3" name="Google Shape;9543;ge16f73f216_0_1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4728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4" name="Google Shape;10924;ge35b0c3294_0_2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5" name="Google Shape;10925;ge35b0c3294_0_26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1842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2" name="Google Shape;9542;ge16f73f216_0_1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3" name="Google Shape;9543;ge16f73f216_0_1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4792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5" name="Google Shape;11205;ge35b0c3294_0_4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6" name="Google Shape;11206;ge35b0c3294_0_4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3694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9260-D7EA-4D38-B1C1-246BBE52CFE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A765-B418-4D92-8273-1884742B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1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9260-D7EA-4D38-B1C1-246BBE52CFE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A765-B418-4D92-8273-1884742B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89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9260-D7EA-4D38-B1C1-246BBE52CFE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A765-B418-4D92-8273-1884742B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03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grpSp>
        <p:nvGrpSpPr>
          <p:cNvPr id="271" name="Google Shape;271;p3"/>
          <p:cNvGrpSpPr/>
          <p:nvPr/>
        </p:nvGrpSpPr>
        <p:grpSpPr>
          <a:xfrm>
            <a:off x="-180608" y="-649"/>
            <a:ext cx="12716167" cy="6858237"/>
            <a:chOff x="-135450" y="773125"/>
            <a:chExt cx="7704900" cy="4155500"/>
          </a:xfrm>
        </p:grpSpPr>
        <p:sp>
          <p:nvSpPr>
            <p:cNvPr id="272" name="Google Shape;272;p3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27" name="Google Shape;527;p3"/>
          <p:cNvSpPr/>
          <p:nvPr/>
        </p:nvSpPr>
        <p:spPr>
          <a:xfrm rot="10800000">
            <a:off x="-29118" y="-1"/>
            <a:ext cx="8708785" cy="6858101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3"/>
          <p:cNvSpPr txBox="1">
            <a:spLocks noGrp="1"/>
          </p:cNvSpPr>
          <p:nvPr>
            <p:ph type="title"/>
          </p:nvPr>
        </p:nvSpPr>
        <p:spPr>
          <a:xfrm>
            <a:off x="960001" y="2393917"/>
            <a:ext cx="5136000" cy="19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64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29" name="Google Shape;529;p3"/>
          <p:cNvSpPr txBox="1">
            <a:spLocks noGrp="1"/>
          </p:cNvSpPr>
          <p:nvPr>
            <p:ph type="subTitle" idx="1"/>
          </p:nvPr>
        </p:nvSpPr>
        <p:spPr>
          <a:xfrm>
            <a:off x="1267416" y="4570067"/>
            <a:ext cx="4521200" cy="8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30" name="Google Shape;530;p3"/>
          <p:cNvSpPr txBox="1">
            <a:spLocks noGrp="1"/>
          </p:cNvSpPr>
          <p:nvPr>
            <p:ph type="title" idx="2" hasCustomPrompt="1"/>
          </p:nvPr>
        </p:nvSpPr>
        <p:spPr>
          <a:xfrm>
            <a:off x="2543601" y="1390733"/>
            <a:ext cx="19688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6667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06849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5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2" name="Google Shape;5342;p36"/>
          <p:cNvGrpSpPr/>
          <p:nvPr/>
        </p:nvGrpSpPr>
        <p:grpSpPr>
          <a:xfrm>
            <a:off x="-180608" y="-649"/>
            <a:ext cx="12716167" cy="6858237"/>
            <a:chOff x="-135450" y="773125"/>
            <a:chExt cx="7704900" cy="4155500"/>
          </a:xfrm>
        </p:grpSpPr>
        <p:sp>
          <p:nvSpPr>
            <p:cNvPr id="5343" name="Google Shape;5343;p36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4" name="Google Shape;5344;p36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36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36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36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36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36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36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36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36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36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36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36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36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36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36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36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36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36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36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36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36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36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36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36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36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36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36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1" name="Google Shape;5371;p36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2" name="Google Shape;5372;p36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36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36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36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36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36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36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36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36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36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36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36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36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36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36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36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36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36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36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36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36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36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36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36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6" name="Google Shape;5396;p36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7" name="Google Shape;5397;p36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36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36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36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36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36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36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36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5" name="Google Shape;5405;p36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6" name="Google Shape;5406;p36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7" name="Google Shape;5407;p36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8" name="Google Shape;5408;p36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9" name="Google Shape;5409;p36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0" name="Google Shape;5410;p36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1" name="Google Shape;5411;p36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2" name="Google Shape;5412;p36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3" name="Google Shape;5413;p36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4" name="Google Shape;5414;p36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5" name="Google Shape;5415;p36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6" name="Google Shape;5416;p36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7" name="Google Shape;5417;p36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8" name="Google Shape;5418;p36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9" name="Google Shape;5419;p36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0" name="Google Shape;5420;p36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1" name="Google Shape;5421;p36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2" name="Google Shape;5422;p36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3" name="Google Shape;5423;p36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4" name="Google Shape;5424;p36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5" name="Google Shape;5425;p36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6" name="Google Shape;5426;p36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7" name="Google Shape;5427;p36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8" name="Google Shape;5428;p36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9" name="Google Shape;5429;p36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0" name="Google Shape;5430;p36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1" name="Google Shape;5431;p36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2" name="Google Shape;5432;p36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3" name="Google Shape;5433;p36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4" name="Google Shape;5434;p36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5" name="Google Shape;5435;p36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6" name="Google Shape;5436;p36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7" name="Google Shape;5437;p36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8" name="Google Shape;5438;p36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9" name="Google Shape;5439;p36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0" name="Google Shape;5440;p36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1" name="Google Shape;5441;p36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2" name="Google Shape;5442;p36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3" name="Google Shape;5443;p36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36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36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36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36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36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36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36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36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36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36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36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36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36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36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36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36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36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36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36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36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36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36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36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7" name="Google Shape;5467;p36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8" name="Google Shape;5468;p36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36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36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36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36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36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36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36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36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36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36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36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36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36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2" name="Google Shape;5482;p36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3" name="Google Shape;5483;p36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36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36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36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36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36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36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36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36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36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36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36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36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36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36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36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36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36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36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36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36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36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36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36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36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36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36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36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36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36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36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36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36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36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36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36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36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36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36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36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3" name="Google Shape;5523;p36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4" name="Google Shape;5524;p36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5" name="Google Shape;5525;p36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6" name="Google Shape;5526;p36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7" name="Google Shape;5527;p36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8" name="Google Shape;5528;p36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9" name="Google Shape;5529;p36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0" name="Google Shape;5530;p36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1" name="Google Shape;5531;p36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2" name="Google Shape;5532;p36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3" name="Google Shape;5533;p36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4" name="Google Shape;5534;p36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5" name="Google Shape;5535;p36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6" name="Google Shape;5536;p36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7" name="Google Shape;5537;p36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8" name="Google Shape;5538;p36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9" name="Google Shape;5539;p36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0" name="Google Shape;5540;p36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36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36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36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36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5" name="Google Shape;5545;p36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6" name="Google Shape;5546;p36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7" name="Google Shape;5547;p36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8" name="Google Shape;5548;p36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9" name="Google Shape;5549;p36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0" name="Google Shape;5550;p36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1" name="Google Shape;5551;p36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2" name="Google Shape;5552;p36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3" name="Google Shape;5553;p36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4" name="Google Shape;5554;p36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5" name="Google Shape;5555;p36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6" name="Google Shape;5556;p36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7" name="Google Shape;5557;p36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8" name="Google Shape;5558;p36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9" name="Google Shape;5559;p36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0" name="Google Shape;5560;p36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1" name="Google Shape;5561;p36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2" name="Google Shape;5562;p36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3" name="Google Shape;5563;p36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4" name="Google Shape;5564;p36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5" name="Google Shape;5565;p36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6" name="Google Shape;5566;p36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7" name="Google Shape;5567;p36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8" name="Google Shape;5568;p36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9" name="Google Shape;5569;p36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0" name="Google Shape;5570;p36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1" name="Google Shape;5571;p36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2" name="Google Shape;5572;p36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3" name="Google Shape;5573;p36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4" name="Google Shape;5574;p36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5" name="Google Shape;5575;p36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6" name="Google Shape;5576;p36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7" name="Google Shape;5577;p36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8" name="Google Shape;5578;p36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9" name="Google Shape;5579;p36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0" name="Google Shape;5580;p36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1" name="Google Shape;5581;p36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2" name="Google Shape;5582;p36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3" name="Google Shape;5583;p36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4" name="Google Shape;5584;p36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5" name="Google Shape;5585;p36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6" name="Google Shape;5586;p36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7" name="Google Shape;5587;p36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8" name="Google Shape;5588;p36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9" name="Google Shape;5589;p36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0" name="Google Shape;5590;p36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1" name="Google Shape;5591;p36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2" name="Google Shape;5592;p36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3" name="Google Shape;5593;p36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4" name="Google Shape;5594;p36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5" name="Google Shape;5595;p36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6" name="Google Shape;5596;p36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7" name="Google Shape;5597;p36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98" name="Google Shape;5598;p36"/>
          <p:cNvSpPr/>
          <p:nvPr/>
        </p:nvSpPr>
        <p:spPr>
          <a:xfrm>
            <a:off x="4042102" y="-100"/>
            <a:ext cx="8150373" cy="6858101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9" name="Google Shape;5599;p36"/>
          <p:cNvSpPr txBox="1">
            <a:spLocks noGrp="1"/>
          </p:cNvSpPr>
          <p:nvPr>
            <p:ph type="title" hasCustomPrompt="1"/>
          </p:nvPr>
        </p:nvSpPr>
        <p:spPr>
          <a:xfrm>
            <a:off x="6096000" y="2502151"/>
            <a:ext cx="5136000" cy="12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00" name="Google Shape;5600;p36"/>
          <p:cNvSpPr txBox="1">
            <a:spLocks noGrp="1"/>
          </p:cNvSpPr>
          <p:nvPr>
            <p:ph type="title" idx="2" hasCustomPrompt="1"/>
          </p:nvPr>
        </p:nvSpPr>
        <p:spPr>
          <a:xfrm>
            <a:off x="6096000" y="623400"/>
            <a:ext cx="5136000" cy="12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01" name="Google Shape;5601;p36"/>
          <p:cNvSpPr txBox="1">
            <a:spLocks noGrp="1"/>
          </p:cNvSpPr>
          <p:nvPr>
            <p:ph type="title" idx="3" hasCustomPrompt="1"/>
          </p:nvPr>
        </p:nvSpPr>
        <p:spPr>
          <a:xfrm>
            <a:off x="6096000" y="4306400"/>
            <a:ext cx="5136000" cy="12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02" name="Google Shape;5602;p36"/>
          <p:cNvSpPr txBox="1">
            <a:spLocks noGrp="1"/>
          </p:cNvSpPr>
          <p:nvPr>
            <p:ph type="subTitle" idx="1"/>
          </p:nvPr>
        </p:nvSpPr>
        <p:spPr>
          <a:xfrm>
            <a:off x="6096000" y="3703767"/>
            <a:ext cx="5136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603" name="Google Shape;5603;p36"/>
          <p:cNvSpPr txBox="1">
            <a:spLocks noGrp="1"/>
          </p:cNvSpPr>
          <p:nvPr>
            <p:ph type="subTitle" idx="4"/>
          </p:nvPr>
        </p:nvSpPr>
        <p:spPr>
          <a:xfrm>
            <a:off x="6096000" y="1825000"/>
            <a:ext cx="5136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604" name="Google Shape;5604;p36"/>
          <p:cNvSpPr txBox="1">
            <a:spLocks noGrp="1"/>
          </p:cNvSpPr>
          <p:nvPr>
            <p:ph type="subTitle" idx="5"/>
          </p:nvPr>
        </p:nvSpPr>
        <p:spPr>
          <a:xfrm>
            <a:off x="6096000" y="5508004"/>
            <a:ext cx="5136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8001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grpSp>
        <p:nvGrpSpPr>
          <p:cNvPr id="533" name="Google Shape;533;p4"/>
          <p:cNvGrpSpPr/>
          <p:nvPr/>
        </p:nvGrpSpPr>
        <p:grpSpPr>
          <a:xfrm>
            <a:off x="-180608" y="-649"/>
            <a:ext cx="12716167" cy="6858237"/>
            <a:chOff x="-135450" y="773125"/>
            <a:chExt cx="7704900" cy="4155500"/>
          </a:xfrm>
        </p:grpSpPr>
        <p:sp>
          <p:nvSpPr>
            <p:cNvPr id="534" name="Google Shape;534;p4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4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4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4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4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4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4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4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4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4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4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4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4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4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4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4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4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4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4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4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4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4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4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4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4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4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4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4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4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4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4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4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4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4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4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4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4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4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4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4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4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4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4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4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4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4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4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4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4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4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4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4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4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4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4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4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4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4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4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4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4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4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4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4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4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4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4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4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4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4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4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4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4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4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9" name="Google Shape;789;p4"/>
          <p:cNvSpPr/>
          <p:nvPr/>
        </p:nvSpPr>
        <p:spPr>
          <a:xfrm>
            <a:off x="595200" y="372300"/>
            <a:ext cx="11001600" cy="6122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0" name="Google Shape;790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1" name="Google Shape;791;p4"/>
          <p:cNvSpPr txBox="1">
            <a:spLocks noGrp="1"/>
          </p:cNvSpPr>
          <p:nvPr>
            <p:ph type="subTitle" idx="1"/>
          </p:nvPr>
        </p:nvSpPr>
        <p:spPr>
          <a:xfrm>
            <a:off x="968900" y="1607033"/>
            <a:ext cx="10272000" cy="4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82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grpSp>
        <p:nvGrpSpPr>
          <p:cNvPr id="1336" name="Google Shape;1336;p11"/>
          <p:cNvGrpSpPr/>
          <p:nvPr/>
        </p:nvGrpSpPr>
        <p:grpSpPr>
          <a:xfrm>
            <a:off x="-180608" y="-649"/>
            <a:ext cx="12716167" cy="6858237"/>
            <a:chOff x="-135450" y="773125"/>
            <a:chExt cx="7704900" cy="4155500"/>
          </a:xfrm>
        </p:grpSpPr>
        <p:sp>
          <p:nvSpPr>
            <p:cNvPr id="1337" name="Google Shape;1337;p11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11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11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11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11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11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11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11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11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11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11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11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11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11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11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11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11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11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11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11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11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11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11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11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11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11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11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11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11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11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11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11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11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11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11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11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11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11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11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11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11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11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11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11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11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11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11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11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11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11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11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11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11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11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11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11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11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11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11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11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11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11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11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11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11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11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11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11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11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11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11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11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11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11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11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11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11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11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11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11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11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11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11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11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11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11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11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11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11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11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11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11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11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11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11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11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11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11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11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11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11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11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11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11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11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11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11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11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11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11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11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11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11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11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11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11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11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11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11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11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11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11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11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11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11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11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11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11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11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11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11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11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11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11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11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11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11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11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11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11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11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11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11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11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11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11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11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11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11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11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11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11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11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11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11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11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11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11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11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11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11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11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11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11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11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11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11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11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11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11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11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11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11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11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11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11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11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11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11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11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11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11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11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11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11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11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11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11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11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11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11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11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11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11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11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11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11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11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11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11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11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11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11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11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11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11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11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11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11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11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11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11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11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11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11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11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11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11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11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11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11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11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11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11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11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11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11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11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11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11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11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11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11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11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11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11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11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11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11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11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11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11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11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11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11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11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11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11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11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11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2" name="Google Shape;1592;p11"/>
          <p:cNvSpPr/>
          <p:nvPr/>
        </p:nvSpPr>
        <p:spPr>
          <a:xfrm>
            <a:off x="1" y="-100"/>
            <a:ext cx="12761887" cy="6858101"/>
          </a:xfrm>
          <a:custGeom>
            <a:avLst/>
            <a:gdLst/>
            <a:ahLst/>
            <a:cxnLst/>
            <a:rect l="l" t="t" r="r" b="b"/>
            <a:pathLst>
              <a:path w="126694" h="74688" extrusionOk="0">
                <a:moveTo>
                  <a:pt x="1" y="1"/>
                </a:moveTo>
                <a:lnTo>
                  <a:pt x="1" y="74688"/>
                </a:lnTo>
                <a:lnTo>
                  <a:pt x="58197" y="74688"/>
                </a:lnTo>
                <a:cubicBezTo>
                  <a:pt x="58974" y="69074"/>
                  <a:pt x="60979" y="62131"/>
                  <a:pt x="66543" y="58347"/>
                </a:cubicBezTo>
                <a:cubicBezTo>
                  <a:pt x="69687" y="56203"/>
                  <a:pt x="72960" y="55757"/>
                  <a:pt x="76083" y="55757"/>
                </a:cubicBezTo>
                <a:cubicBezTo>
                  <a:pt x="78313" y="55757"/>
                  <a:pt x="80466" y="55984"/>
                  <a:pt x="82442" y="55984"/>
                </a:cubicBezTo>
                <a:cubicBezTo>
                  <a:pt x="85045" y="55984"/>
                  <a:pt x="87341" y="55589"/>
                  <a:pt x="89099" y="53760"/>
                </a:cubicBezTo>
                <a:cubicBezTo>
                  <a:pt x="95465" y="47093"/>
                  <a:pt x="84262" y="32482"/>
                  <a:pt x="90778" y="25339"/>
                </a:cubicBezTo>
                <a:cubicBezTo>
                  <a:pt x="93009" y="22895"/>
                  <a:pt x="95960" y="22820"/>
                  <a:pt x="99488" y="22820"/>
                </a:cubicBezTo>
                <a:cubicBezTo>
                  <a:pt x="99719" y="22820"/>
                  <a:pt x="99953" y="22821"/>
                  <a:pt x="100189" y="22821"/>
                </a:cubicBezTo>
                <a:cubicBezTo>
                  <a:pt x="103555" y="22821"/>
                  <a:pt x="107417" y="22755"/>
                  <a:pt x="111656" y="20753"/>
                </a:cubicBezTo>
                <a:cubicBezTo>
                  <a:pt x="120327" y="16642"/>
                  <a:pt x="124513" y="7244"/>
                  <a:pt x="12669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3" name="Google Shape;1593;p11"/>
          <p:cNvSpPr txBox="1">
            <a:spLocks noGrp="1"/>
          </p:cNvSpPr>
          <p:nvPr>
            <p:ph type="title" hasCustomPrompt="1"/>
          </p:nvPr>
        </p:nvSpPr>
        <p:spPr>
          <a:xfrm>
            <a:off x="960000" y="2158133"/>
            <a:ext cx="7615600" cy="16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1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594" name="Google Shape;1594;p11"/>
          <p:cNvSpPr txBox="1">
            <a:spLocks noGrp="1"/>
          </p:cNvSpPr>
          <p:nvPr>
            <p:ph type="body" idx="1"/>
          </p:nvPr>
        </p:nvSpPr>
        <p:spPr>
          <a:xfrm>
            <a:off x="960000" y="3827467"/>
            <a:ext cx="6567200" cy="8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2"/>
                </a:solidFill>
              </a:defRPr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5897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0" name="Google Shape;7200;p45"/>
          <p:cNvGrpSpPr/>
          <p:nvPr/>
        </p:nvGrpSpPr>
        <p:grpSpPr>
          <a:xfrm>
            <a:off x="-180608" y="-649"/>
            <a:ext cx="12716167" cy="6858237"/>
            <a:chOff x="-135450" y="773125"/>
            <a:chExt cx="7704900" cy="4155500"/>
          </a:xfrm>
        </p:grpSpPr>
        <p:sp>
          <p:nvSpPr>
            <p:cNvPr id="7201" name="Google Shape;7201;p45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2" name="Google Shape;7202;p45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3" name="Google Shape;7203;p45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4" name="Google Shape;7204;p45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5" name="Google Shape;7205;p45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6" name="Google Shape;7206;p45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7" name="Google Shape;7207;p45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8" name="Google Shape;7208;p45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9" name="Google Shape;7209;p45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0" name="Google Shape;7210;p45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1" name="Google Shape;7211;p45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2" name="Google Shape;7212;p45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3" name="Google Shape;7213;p45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4" name="Google Shape;7214;p45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5" name="Google Shape;7215;p45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6" name="Google Shape;7216;p45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7" name="Google Shape;7217;p45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8" name="Google Shape;7218;p45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9" name="Google Shape;7219;p45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0" name="Google Shape;7220;p45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1" name="Google Shape;7221;p45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2" name="Google Shape;7222;p45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3" name="Google Shape;7223;p45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4" name="Google Shape;7224;p45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5" name="Google Shape;7225;p45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6" name="Google Shape;7226;p45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7" name="Google Shape;7227;p45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8" name="Google Shape;7228;p45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9" name="Google Shape;7229;p45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0" name="Google Shape;7230;p45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1" name="Google Shape;7231;p45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2" name="Google Shape;7232;p45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3" name="Google Shape;7233;p45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4" name="Google Shape;7234;p45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5" name="Google Shape;7235;p45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6" name="Google Shape;7236;p45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7" name="Google Shape;7237;p45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8" name="Google Shape;7238;p45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9" name="Google Shape;7239;p45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0" name="Google Shape;7240;p45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1" name="Google Shape;7241;p45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2" name="Google Shape;7242;p45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3" name="Google Shape;7243;p45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4" name="Google Shape;7244;p45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5" name="Google Shape;7245;p45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6" name="Google Shape;7246;p45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7" name="Google Shape;7247;p45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8" name="Google Shape;7248;p45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9" name="Google Shape;7249;p45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0" name="Google Shape;7250;p45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1" name="Google Shape;7251;p45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2" name="Google Shape;7252;p45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3" name="Google Shape;7253;p45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4" name="Google Shape;7254;p45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5" name="Google Shape;7255;p45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6" name="Google Shape;7256;p45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7" name="Google Shape;7257;p45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8" name="Google Shape;7258;p45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9" name="Google Shape;7259;p45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0" name="Google Shape;7260;p45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1" name="Google Shape;7261;p45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2" name="Google Shape;7262;p45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3" name="Google Shape;7263;p45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4" name="Google Shape;7264;p45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5" name="Google Shape;7265;p45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6" name="Google Shape;7266;p45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7" name="Google Shape;7267;p45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8" name="Google Shape;7268;p45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9" name="Google Shape;7269;p45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0" name="Google Shape;7270;p45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1" name="Google Shape;7271;p45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2" name="Google Shape;7272;p45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3" name="Google Shape;7273;p45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4" name="Google Shape;7274;p45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5" name="Google Shape;7275;p45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6" name="Google Shape;7276;p45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7" name="Google Shape;7277;p45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8" name="Google Shape;7278;p45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9" name="Google Shape;7279;p45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0" name="Google Shape;7280;p45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1" name="Google Shape;7281;p45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2" name="Google Shape;7282;p45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3" name="Google Shape;7283;p45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4" name="Google Shape;7284;p45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5" name="Google Shape;7285;p45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6" name="Google Shape;7286;p45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7" name="Google Shape;7287;p45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8" name="Google Shape;7288;p45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9" name="Google Shape;7289;p45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0" name="Google Shape;7290;p45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1" name="Google Shape;7291;p45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2" name="Google Shape;7292;p45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3" name="Google Shape;7293;p45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4" name="Google Shape;7294;p45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5" name="Google Shape;7295;p45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6" name="Google Shape;7296;p45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7" name="Google Shape;7297;p45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8" name="Google Shape;7298;p45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9" name="Google Shape;7299;p45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0" name="Google Shape;7300;p45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1" name="Google Shape;7301;p45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2" name="Google Shape;7302;p45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3" name="Google Shape;7303;p45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4" name="Google Shape;7304;p45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5" name="Google Shape;7305;p45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6" name="Google Shape;7306;p45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7" name="Google Shape;7307;p45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8" name="Google Shape;7308;p45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9" name="Google Shape;7309;p45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0" name="Google Shape;7310;p45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1" name="Google Shape;7311;p45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2" name="Google Shape;7312;p45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3" name="Google Shape;7313;p45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4" name="Google Shape;7314;p45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5" name="Google Shape;7315;p45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6" name="Google Shape;7316;p45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7" name="Google Shape;7317;p45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8" name="Google Shape;7318;p45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9" name="Google Shape;7319;p45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0" name="Google Shape;7320;p45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1" name="Google Shape;7321;p45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2" name="Google Shape;7322;p45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3" name="Google Shape;7323;p45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4" name="Google Shape;7324;p45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5" name="Google Shape;7325;p45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6" name="Google Shape;7326;p45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7" name="Google Shape;7327;p45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8" name="Google Shape;7328;p45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9" name="Google Shape;7329;p45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0" name="Google Shape;7330;p45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1" name="Google Shape;7331;p45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2" name="Google Shape;7332;p45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3" name="Google Shape;7333;p45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4" name="Google Shape;7334;p45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5" name="Google Shape;7335;p45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6" name="Google Shape;7336;p45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7" name="Google Shape;7337;p45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8" name="Google Shape;7338;p45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9" name="Google Shape;7339;p45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0" name="Google Shape;7340;p45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1" name="Google Shape;7341;p45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2" name="Google Shape;7342;p45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3" name="Google Shape;7343;p45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4" name="Google Shape;7344;p45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5" name="Google Shape;7345;p45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6" name="Google Shape;7346;p45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7" name="Google Shape;7347;p45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8" name="Google Shape;7348;p45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9" name="Google Shape;7349;p45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0" name="Google Shape;7350;p45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1" name="Google Shape;7351;p45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2" name="Google Shape;7352;p45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3" name="Google Shape;7353;p45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4" name="Google Shape;7354;p45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5" name="Google Shape;7355;p45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6" name="Google Shape;7356;p45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7" name="Google Shape;7357;p45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8" name="Google Shape;7358;p45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9" name="Google Shape;7359;p45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0" name="Google Shape;7360;p45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1" name="Google Shape;7361;p45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2" name="Google Shape;7362;p45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3" name="Google Shape;7363;p45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4" name="Google Shape;7364;p45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5" name="Google Shape;7365;p45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6" name="Google Shape;7366;p45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7" name="Google Shape;7367;p45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8" name="Google Shape;7368;p45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9" name="Google Shape;7369;p45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0" name="Google Shape;7370;p45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1" name="Google Shape;7371;p45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2" name="Google Shape;7372;p45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3" name="Google Shape;7373;p45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4" name="Google Shape;7374;p45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5" name="Google Shape;7375;p45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6" name="Google Shape;7376;p45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7" name="Google Shape;7377;p45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8" name="Google Shape;7378;p45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9" name="Google Shape;7379;p45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0" name="Google Shape;7380;p45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1" name="Google Shape;7381;p45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2" name="Google Shape;7382;p45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3" name="Google Shape;7383;p45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4" name="Google Shape;7384;p45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5" name="Google Shape;7385;p45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6" name="Google Shape;7386;p45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7" name="Google Shape;7387;p45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8" name="Google Shape;7388;p45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9" name="Google Shape;7389;p45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0" name="Google Shape;7390;p45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1" name="Google Shape;7391;p45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2" name="Google Shape;7392;p45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3" name="Google Shape;7393;p45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4" name="Google Shape;7394;p45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5" name="Google Shape;7395;p45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6" name="Google Shape;7396;p45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7" name="Google Shape;7397;p45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8" name="Google Shape;7398;p45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9" name="Google Shape;7399;p45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0" name="Google Shape;7400;p45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1" name="Google Shape;7401;p45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2" name="Google Shape;7402;p45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3" name="Google Shape;7403;p45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4" name="Google Shape;7404;p45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5" name="Google Shape;7405;p45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6" name="Google Shape;7406;p45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7" name="Google Shape;7407;p45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8" name="Google Shape;7408;p45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9" name="Google Shape;7409;p45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0" name="Google Shape;7410;p45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1" name="Google Shape;7411;p45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2" name="Google Shape;7412;p45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3" name="Google Shape;7413;p45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4" name="Google Shape;7414;p45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5" name="Google Shape;7415;p45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6" name="Google Shape;7416;p45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7" name="Google Shape;7417;p45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8" name="Google Shape;7418;p45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9" name="Google Shape;7419;p45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0" name="Google Shape;7420;p45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1" name="Google Shape;7421;p45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2" name="Google Shape;7422;p45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3" name="Google Shape;7423;p45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4" name="Google Shape;7424;p45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5" name="Google Shape;7425;p45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6" name="Google Shape;7426;p45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7" name="Google Shape;7427;p45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8" name="Google Shape;7428;p45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9" name="Google Shape;7429;p45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0" name="Google Shape;7430;p45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1" name="Google Shape;7431;p45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2" name="Google Shape;7432;p45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3" name="Google Shape;7433;p45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4" name="Google Shape;7434;p45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5" name="Google Shape;7435;p45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6" name="Google Shape;7436;p45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7" name="Google Shape;7437;p45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8" name="Google Shape;7438;p45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9" name="Google Shape;7439;p45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0" name="Google Shape;7440;p45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1" name="Google Shape;7441;p45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2" name="Google Shape;7442;p45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3" name="Google Shape;7443;p45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4" name="Google Shape;7444;p45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5" name="Google Shape;7445;p45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6" name="Google Shape;7446;p45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7" name="Google Shape;7447;p45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8" name="Google Shape;7448;p45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9" name="Google Shape;7449;p45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0" name="Google Shape;7450;p45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1" name="Google Shape;7451;p45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2" name="Google Shape;7452;p45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3" name="Google Shape;7453;p45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4" name="Google Shape;7454;p45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5" name="Google Shape;7455;p45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56" name="Google Shape;7456;p45"/>
          <p:cNvSpPr/>
          <p:nvPr/>
        </p:nvSpPr>
        <p:spPr>
          <a:xfrm>
            <a:off x="4985498" y="0"/>
            <a:ext cx="7206501" cy="6858101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57" name="Google Shape;7457;p45"/>
          <p:cNvSpPr txBox="1">
            <a:spLocks noGrp="1"/>
          </p:cNvSpPr>
          <p:nvPr>
            <p:ph type="subTitle" idx="1"/>
          </p:nvPr>
        </p:nvSpPr>
        <p:spPr>
          <a:xfrm>
            <a:off x="6812681" y="3429000"/>
            <a:ext cx="4141600" cy="21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458" name="Google Shape;7458;p45"/>
          <p:cNvSpPr txBox="1">
            <a:spLocks noGrp="1"/>
          </p:cNvSpPr>
          <p:nvPr>
            <p:ph type="title"/>
          </p:nvPr>
        </p:nvSpPr>
        <p:spPr>
          <a:xfrm>
            <a:off x="8216248" y="1888200"/>
            <a:ext cx="2738000" cy="12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8316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6" name="Google Shape;4806;p32"/>
          <p:cNvSpPr/>
          <p:nvPr/>
        </p:nvSpPr>
        <p:spPr>
          <a:xfrm flipH="1">
            <a:off x="140" y="34"/>
            <a:ext cx="5847328" cy="6858101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07" name="Google Shape;4807;p3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853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9260-D7EA-4D38-B1C1-246BBE52CFE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A765-B418-4D92-8273-1884742B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4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9260-D7EA-4D38-B1C1-246BBE52CFE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A765-B418-4D92-8273-1884742B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77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9260-D7EA-4D38-B1C1-246BBE52CFE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A765-B418-4D92-8273-1884742B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8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9260-D7EA-4D38-B1C1-246BBE52CFE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A765-B418-4D92-8273-1884742B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0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9260-D7EA-4D38-B1C1-246BBE52CFE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A765-B418-4D92-8273-1884742B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6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9260-D7EA-4D38-B1C1-246BBE52CFE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A765-B418-4D92-8273-1884742B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8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9260-D7EA-4D38-B1C1-246BBE52CFE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A765-B418-4D92-8273-1884742B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3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9260-D7EA-4D38-B1C1-246BBE52CFE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A765-B418-4D92-8273-1884742B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3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59260-D7EA-4D38-B1C1-246BBE52CFE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CA765-B418-4D92-8273-1884742B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4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1" Type="http://schemas.openxmlformats.org/officeDocument/2006/relationships/image" Target="../media/image2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Relationship Id="rId2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1" Type="http://schemas.openxmlformats.org/officeDocument/2006/relationships/image" Target="../media/image2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24" Type="http://schemas.openxmlformats.org/officeDocument/2006/relationships/image" Target="../media/image31.png"/><Relationship Id="rId23" Type="http://schemas.openxmlformats.org/officeDocument/2006/relationships/image" Target="../media/image30.png"/><Relationship Id="rId2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35.png"/><Relationship Id="rId3" Type="http://schemas.openxmlformats.org/officeDocument/2006/relationships/audio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34.wmf"/><Relationship Id="rId17" Type="http://schemas.openxmlformats.org/officeDocument/2006/relationships/image" Target="../media/image32.png"/><Relationship Id="rId2" Type="http://schemas.microsoft.com/office/2007/relationships/media" Target="../media/media2.mp3"/><Relationship Id="rId16" Type="http://schemas.openxmlformats.org/officeDocument/2006/relationships/image" Target="../media/image38.png"/><Relationship Id="rId1" Type="http://schemas.openxmlformats.org/officeDocument/2006/relationships/vmlDrawing" Target="../drawings/vmlDrawing1.vml"/><Relationship Id="rId6" Type="http://schemas.openxmlformats.org/officeDocument/2006/relationships/audio" Target="../media/audio1.wav"/><Relationship Id="rId11" Type="http://schemas.openxmlformats.org/officeDocument/2006/relationships/oleObject" Target="../embeddings/oleObject1.bin"/><Relationship Id="rId5" Type="http://schemas.openxmlformats.org/officeDocument/2006/relationships/notesSlide" Target="../notesSlides/notesSlide21.xml"/><Relationship Id="rId15" Type="http://schemas.openxmlformats.org/officeDocument/2006/relationships/image" Target="../media/image37.png"/><Relationship Id="rId10" Type="http://schemas.openxmlformats.org/officeDocument/2006/relationships/audio" Target="../media/audio5.wav"/><Relationship Id="rId4" Type="http://schemas.openxmlformats.org/officeDocument/2006/relationships/slideLayout" Target="../slideLayouts/slideLayout2.xml"/><Relationship Id="rId9" Type="http://schemas.openxmlformats.org/officeDocument/2006/relationships/audio" Target="../media/audio4.wav"/><Relationship Id="rId14" Type="http://schemas.openxmlformats.org/officeDocument/2006/relationships/image" Target="../media/image36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35.png"/><Relationship Id="rId3" Type="http://schemas.openxmlformats.org/officeDocument/2006/relationships/audio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34.wmf"/><Relationship Id="rId17" Type="http://schemas.openxmlformats.org/officeDocument/2006/relationships/image" Target="../media/image38.png"/><Relationship Id="rId2" Type="http://schemas.microsoft.com/office/2007/relationships/media" Target="../media/media2.mp3"/><Relationship Id="rId16" Type="http://schemas.openxmlformats.org/officeDocument/2006/relationships/image" Target="../media/image32.png"/><Relationship Id="rId1" Type="http://schemas.openxmlformats.org/officeDocument/2006/relationships/vmlDrawing" Target="../drawings/vmlDrawing2.vml"/><Relationship Id="rId6" Type="http://schemas.openxmlformats.org/officeDocument/2006/relationships/audio" Target="../media/audio1.wav"/><Relationship Id="rId11" Type="http://schemas.openxmlformats.org/officeDocument/2006/relationships/oleObject" Target="../embeddings/oleObject2.bin"/><Relationship Id="rId5" Type="http://schemas.openxmlformats.org/officeDocument/2006/relationships/notesSlide" Target="../notesSlides/notesSlide22.xml"/><Relationship Id="rId15" Type="http://schemas.openxmlformats.org/officeDocument/2006/relationships/image" Target="../media/image37.png"/><Relationship Id="rId10" Type="http://schemas.openxmlformats.org/officeDocument/2006/relationships/audio" Target="../media/audio5.wav"/><Relationship Id="rId4" Type="http://schemas.openxmlformats.org/officeDocument/2006/relationships/slideLayout" Target="../slideLayouts/slideLayout2.xml"/><Relationship Id="rId9" Type="http://schemas.openxmlformats.org/officeDocument/2006/relationships/audio" Target="../media/audio4.wav"/><Relationship Id="rId14" Type="http://schemas.openxmlformats.org/officeDocument/2006/relationships/image" Target="../media/image36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35.png"/><Relationship Id="rId3" Type="http://schemas.openxmlformats.org/officeDocument/2006/relationships/audio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34.wmf"/><Relationship Id="rId17" Type="http://schemas.openxmlformats.org/officeDocument/2006/relationships/image" Target="../media/image32.png"/><Relationship Id="rId2" Type="http://schemas.microsoft.com/office/2007/relationships/media" Target="../media/media2.mp3"/><Relationship Id="rId16" Type="http://schemas.openxmlformats.org/officeDocument/2006/relationships/image" Target="../media/image38.png"/><Relationship Id="rId1" Type="http://schemas.openxmlformats.org/officeDocument/2006/relationships/vmlDrawing" Target="../drawings/vmlDrawing3.vml"/><Relationship Id="rId6" Type="http://schemas.openxmlformats.org/officeDocument/2006/relationships/audio" Target="../media/audio1.wav"/><Relationship Id="rId11" Type="http://schemas.openxmlformats.org/officeDocument/2006/relationships/oleObject" Target="../embeddings/oleObject3.bin"/><Relationship Id="rId5" Type="http://schemas.openxmlformats.org/officeDocument/2006/relationships/notesSlide" Target="../notesSlides/notesSlide23.xml"/><Relationship Id="rId15" Type="http://schemas.openxmlformats.org/officeDocument/2006/relationships/image" Target="../media/image37.png"/><Relationship Id="rId10" Type="http://schemas.openxmlformats.org/officeDocument/2006/relationships/audio" Target="../media/audio5.wav"/><Relationship Id="rId4" Type="http://schemas.openxmlformats.org/officeDocument/2006/relationships/slideLayout" Target="../slideLayouts/slideLayout2.xml"/><Relationship Id="rId9" Type="http://schemas.openxmlformats.org/officeDocument/2006/relationships/audio" Target="../media/audio4.wav"/><Relationship Id="rId14" Type="http://schemas.openxmlformats.org/officeDocument/2006/relationships/image" Target="../media/image36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35.png"/><Relationship Id="rId3" Type="http://schemas.openxmlformats.org/officeDocument/2006/relationships/audio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34.wmf"/><Relationship Id="rId17" Type="http://schemas.openxmlformats.org/officeDocument/2006/relationships/image" Target="../media/image32.png"/><Relationship Id="rId2" Type="http://schemas.microsoft.com/office/2007/relationships/media" Target="../media/media2.mp3"/><Relationship Id="rId16" Type="http://schemas.openxmlformats.org/officeDocument/2006/relationships/image" Target="../media/image38.png"/><Relationship Id="rId1" Type="http://schemas.openxmlformats.org/officeDocument/2006/relationships/vmlDrawing" Target="../drawings/vmlDrawing4.vml"/><Relationship Id="rId6" Type="http://schemas.openxmlformats.org/officeDocument/2006/relationships/audio" Target="../media/audio1.wav"/><Relationship Id="rId11" Type="http://schemas.openxmlformats.org/officeDocument/2006/relationships/oleObject" Target="../embeddings/oleObject4.bin"/><Relationship Id="rId5" Type="http://schemas.openxmlformats.org/officeDocument/2006/relationships/notesSlide" Target="../notesSlides/notesSlide24.xml"/><Relationship Id="rId15" Type="http://schemas.openxmlformats.org/officeDocument/2006/relationships/image" Target="../media/image37.png"/><Relationship Id="rId10" Type="http://schemas.openxmlformats.org/officeDocument/2006/relationships/audio" Target="../media/audio5.wav"/><Relationship Id="rId4" Type="http://schemas.openxmlformats.org/officeDocument/2006/relationships/slideLayout" Target="../slideLayouts/slideLayout2.xml"/><Relationship Id="rId9" Type="http://schemas.openxmlformats.org/officeDocument/2006/relationships/audio" Target="../media/audio4.wav"/><Relationship Id="rId14" Type="http://schemas.openxmlformats.org/officeDocument/2006/relationships/image" Target="../media/image36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35.png"/><Relationship Id="rId3" Type="http://schemas.openxmlformats.org/officeDocument/2006/relationships/audio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34.wmf"/><Relationship Id="rId17" Type="http://schemas.openxmlformats.org/officeDocument/2006/relationships/image" Target="../media/image32.png"/><Relationship Id="rId2" Type="http://schemas.microsoft.com/office/2007/relationships/media" Target="../media/media2.mp3"/><Relationship Id="rId16" Type="http://schemas.openxmlformats.org/officeDocument/2006/relationships/image" Target="../media/image38.png"/><Relationship Id="rId1" Type="http://schemas.openxmlformats.org/officeDocument/2006/relationships/vmlDrawing" Target="../drawings/vmlDrawing5.vml"/><Relationship Id="rId6" Type="http://schemas.openxmlformats.org/officeDocument/2006/relationships/audio" Target="../media/audio1.wav"/><Relationship Id="rId11" Type="http://schemas.openxmlformats.org/officeDocument/2006/relationships/oleObject" Target="../embeddings/oleObject5.bin"/><Relationship Id="rId5" Type="http://schemas.openxmlformats.org/officeDocument/2006/relationships/notesSlide" Target="../notesSlides/notesSlide25.xml"/><Relationship Id="rId15" Type="http://schemas.openxmlformats.org/officeDocument/2006/relationships/image" Target="../media/image37.png"/><Relationship Id="rId10" Type="http://schemas.openxmlformats.org/officeDocument/2006/relationships/audio" Target="../media/audio5.wav"/><Relationship Id="rId4" Type="http://schemas.openxmlformats.org/officeDocument/2006/relationships/slideLayout" Target="../slideLayouts/slideLayout2.xml"/><Relationship Id="rId9" Type="http://schemas.openxmlformats.org/officeDocument/2006/relationships/audio" Target="../media/audio4.wav"/><Relationship Id="rId14" Type="http://schemas.openxmlformats.org/officeDocument/2006/relationships/image" Target="../media/image36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35.png"/><Relationship Id="rId3" Type="http://schemas.openxmlformats.org/officeDocument/2006/relationships/audio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34.wmf"/><Relationship Id="rId17" Type="http://schemas.openxmlformats.org/officeDocument/2006/relationships/image" Target="../media/image32.png"/><Relationship Id="rId2" Type="http://schemas.microsoft.com/office/2007/relationships/media" Target="../media/media2.mp3"/><Relationship Id="rId16" Type="http://schemas.openxmlformats.org/officeDocument/2006/relationships/image" Target="../media/image38.png"/><Relationship Id="rId1" Type="http://schemas.openxmlformats.org/officeDocument/2006/relationships/vmlDrawing" Target="../drawings/vmlDrawing6.vml"/><Relationship Id="rId6" Type="http://schemas.openxmlformats.org/officeDocument/2006/relationships/audio" Target="../media/audio1.wav"/><Relationship Id="rId11" Type="http://schemas.openxmlformats.org/officeDocument/2006/relationships/oleObject" Target="../embeddings/oleObject6.bin"/><Relationship Id="rId5" Type="http://schemas.openxmlformats.org/officeDocument/2006/relationships/notesSlide" Target="../notesSlides/notesSlide26.xml"/><Relationship Id="rId15" Type="http://schemas.openxmlformats.org/officeDocument/2006/relationships/image" Target="../media/image37.png"/><Relationship Id="rId10" Type="http://schemas.openxmlformats.org/officeDocument/2006/relationships/audio" Target="../media/audio5.wav"/><Relationship Id="rId4" Type="http://schemas.openxmlformats.org/officeDocument/2006/relationships/slideLayout" Target="../slideLayouts/slideLayout2.xml"/><Relationship Id="rId9" Type="http://schemas.openxmlformats.org/officeDocument/2006/relationships/audio" Target="../media/audio4.wav"/><Relationship Id="rId14" Type="http://schemas.openxmlformats.org/officeDocument/2006/relationships/image" Target="../media/image36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35.png"/><Relationship Id="rId3" Type="http://schemas.openxmlformats.org/officeDocument/2006/relationships/audio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34.wmf"/><Relationship Id="rId17" Type="http://schemas.openxmlformats.org/officeDocument/2006/relationships/image" Target="../media/image32.png"/><Relationship Id="rId2" Type="http://schemas.microsoft.com/office/2007/relationships/media" Target="../media/media2.mp3"/><Relationship Id="rId16" Type="http://schemas.openxmlformats.org/officeDocument/2006/relationships/image" Target="../media/image38.png"/><Relationship Id="rId1" Type="http://schemas.openxmlformats.org/officeDocument/2006/relationships/vmlDrawing" Target="../drawings/vmlDrawing7.vml"/><Relationship Id="rId6" Type="http://schemas.openxmlformats.org/officeDocument/2006/relationships/audio" Target="../media/audio1.wav"/><Relationship Id="rId11" Type="http://schemas.openxmlformats.org/officeDocument/2006/relationships/oleObject" Target="../embeddings/oleObject7.bin"/><Relationship Id="rId5" Type="http://schemas.openxmlformats.org/officeDocument/2006/relationships/notesSlide" Target="../notesSlides/notesSlide27.xml"/><Relationship Id="rId15" Type="http://schemas.openxmlformats.org/officeDocument/2006/relationships/image" Target="../media/image37.png"/><Relationship Id="rId10" Type="http://schemas.openxmlformats.org/officeDocument/2006/relationships/audio" Target="../media/audio5.wav"/><Relationship Id="rId4" Type="http://schemas.openxmlformats.org/officeDocument/2006/relationships/slideLayout" Target="../slideLayouts/slideLayout2.xml"/><Relationship Id="rId9" Type="http://schemas.openxmlformats.org/officeDocument/2006/relationships/audio" Target="../media/audio4.wav"/><Relationship Id="rId14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1" Type="http://schemas.openxmlformats.org/officeDocument/2006/relationships/image" Target="../media/image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23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8" y="1122218"/>
            <a:ext cx="5912285" cy="5912285"/>
          </a:xfrm>
          <a:prstGeom prst="rect">
            <a:avLst/>
          </a:prstGeom>
        </p:spPr>
      </p:pic>
      <p:sp>
        <p:nvSpPr>
          <p:cNvPr id="6" name="Google Shape;10266;p69"/>
          <p:cNvSpPr txBox="1"/>
          <p:nvPr/>
        </p:nvSpPr>
        <p:spPr>
          <a:xfrm>
            <a:off x="7440252" y="2634837"/>
            <a:ext cx="4488513" cy="41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2133"/>
              </a:spcAft>
            </a:pPr>
            <a:r>
              <a:rPr lang="en" sz="3200" b="1" dirty="0"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Nhiệm vụ: Kể tên các truyện ngụ ngôn mà em biết</a:t>
            </a:r>
            <a:endParaRPr sz="3200" b="1" dirty="0">
              <a:latin typeface="Times New Roman" panose="02020603050405020304" pitchFamily="18" charset="0"/>
              <a:ea typeface="Paytone One"/>
              <a:cs typeface="Times New Roman" panose="02020603050405020304" pitchFamily="18" charset="0"/>
              <a:sym typeface="Paytone One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73" y="-178272"/>
            <a:ext cx="5112955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6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7271" y="493160"/>
            <a:ext cx="4309789" cy="2646771"/>
          </a:xfrm>
          <a:prstGeom prst="rect">
            <a:avLst/>
          </a:prstGeom>
        </p:spPr>
      </p:pic>
      <p:pic>
        <p:nvPicPr>
          <p:cNvPr id="6" name="Google Shape;189;p5" descr="Đẽo cày giữa đường và làm việc nhóm – The Ringo Tea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246633"/>
            <a:ext cx="4152519" cy="34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5137078" y="862385"/>
            <a:ext cx="68768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Char char="-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300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đẽo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ClrTx/>
              <a:buFontTx/>
              <a:buChar char="-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ghé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đẽo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Tx/>
              <a:buFontTx/>
              <a:buChar char="-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liếng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6625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7117"/>
            <a:ext cx="4876809" cy="48768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658" y="1415010"/>
            <a:ext cx="5877053" cy="44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454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8;p11"/>
          <p:cNvSpPr txBox="1"/>
          <p:nvPr/>
        </p:nvSpPr>
        <p:spPr>
          <a:xfrm>
            <a:off x="915277" y="1406900"/>
            <a:ext cx="862584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3200"/>
            </a:pP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Hoàn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cảnh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anh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thợ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mộc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endParaRPr sz="32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846230D-DEE6-4FE5-A0A0-6E77FD30D2B8}"/>
              </a:ext>
            </a:extLst>
          </p:cNvPr>
          <p:cNvGrpSpPr/>
          <p:nvPr/>
        </p:nvGrpSpPr>
        <p:grpSpPr>
          <a:xfrm>
            <a:off x="1800151" y="2367333"/>
            <a:ext cx="3562067" cy="982961"/>
            <a:chOff x="1647759" y="3872894"/>
            <a:chExt cx="3833273" cy="1580834"/>
          </a:xfrm>
          <a:solidFill>
            <a:schemeClr val="accent4">
              <a:lumMod val="75000"/>
            </a:schemeClr>
          </a:solidFill>
        </p:grpSpPr>
        <p:sp>
          <p:nvSpPr>
            <p:cNvPr id="27" name="Rectangle: Rounded Corners 18">
              <a:extLst>
                <a:ext uri="{FF2B5EF4-FFF2-40B4-BE49-F238E27FC236}">
                  <a16:creationId xmlns:a16="http://schemas.microsoft.com/office/drawing/2014/main" id="{9A320823-0FE2-40FE-AC72-2229A4B68557}"/>
                </a:ext>
              </a:extLst>
            </p:cNvPr>
            <p:cNvSpPr/>
            <p:nvPr/>
          </p:nvSpPr>
          <p:spPr>
            <a:xfrm>
              <a:off x="1647759" y="3931701"/>
              <a:ext cx="3833273" cy="152202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angle: Rounded Corners 4">
              <a:extLst>
                <a:ext uri="{FF2B5EF4-FFF2-40B4-BE49-F238E27FC236}">
                  <a16:creationId xmlns:a16="http://schemas.microsoft.com/office/drawing/2014/main" id="{B3F488C8-B915-4F91-8F88-0DB239CD02C3}"/>
                </a:ext>
              </a:extLst>
            </p:cNvPr>
            <p:cNvSpPr txBox="1"/>
            <p:nvPr/>
          </p:nvSpPr>
          <p:spPr>
            <a:xfrm>
              <a:off x="1706568" y="3872894"/>
              <a:ext cx="3774464" cy="152202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algn="ctr" defTabSz="16001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vi-VN" sz="3200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PHIẾU HỌC TẬP</a:t>
              </a:r>
              <a:endParaRPr lang="en-BZ" sz="32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403961" y="3599043"/>
            <a:ext cx="4718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vi-VN" sz="3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làm sáng tỏ những thông tin cơ bản về nhân vật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593" y="374648"/>
            <a:ext cx="8565715" cy="10648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-1" t="642" r="1402"/>
          <a:stretch/>
        </p:blipFill>
        <p:spPr>
          <a:xfrm>
            <a:off x="7318331" y="1383217"/>
            <a:ext cx="3504519" cy="499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0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51;p11" descr="Soạn bài Đẽo cày giữa đường, Ếch ngồi đáy giếng, Con mối và con kiến | Ngắn nhất Soạn văn 7 Kết nối tri thức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16" r="99307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840473" y="1654517"/>
            <a:ext cx="4631553" cy="35559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49;p11"/>
          <p:cNvSpPr/>
          <p:nvPr/>
        </p:nvSpPr>
        <p:spPr>
          <a:xfrm>
            <a:off x="970073" y="1325745"/>
            <a:ext cx="5966291" cy="483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933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933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Nghề</a:t>
            </a:r>
            <a:r>
              <a:rPr lang="en-US" sz="2933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933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nghiệp</a:t>
            </a:r>
            <a:r>
              <a:rPr lang="en-US" sz="2933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933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thợ</a:t>
            </a:r>
            <a:r>
              <a:rPr lang="en-US" sz="2933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mộc</a:t>
            </a:r>
            <a:endParaRPr sz="2933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50000"/>
              </a:lnSpc>
              <a:buSzPts val="2800"/>
            </a:pPr>
            <a:r>
              <a:rPr lang="en-US" sz="2933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933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Công</a:t>
            </a:r>
            <a:r>
              <a:rPr lang="en-US" sz="2933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933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việc</a:t>
            </a:r>
            <a:r>
              <a:rPr lang="en-US" sz="2933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933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Đẽo</a:t>
            </a:r>
            <a:r>
              <a:rPr lang="en-US" sz="2933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cày</a:t>
            </a:r>
            <a:endParaRPr sz="2933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50000"/>
              </a:lnSpc>
              <a:buSzPts val="2800"/>
            </a:pPr>
            <a:r>
              <a:rPr lang="en-US" sz="2933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933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Nơi</a:t>
            </a:r>
            <a:r>
              <a:rPr lang="en-US" sz="2933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933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làm</a:t>
            </a:r>
            <a:r>
              <a:rPr lang="en-US" sz="2933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933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việc</a:t>
            </a:r>
            <a:r>
              <a:rPr lang="en-US" sz="2933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933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cửa</a:t>
            </a:r>
            <a:r>
              <a:rPr lang="en-US" sz="2933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hàng</a:t>
            </a:r>
            <a:r>
              <a:rPr lang="en-US" sz="2933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2933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bên</a:t>
            </a:r>
            <a:r>
              <a:rPr lang="en-US" sz="2933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đường</a:t>
            </a:r>
            <a:endParaRPr sz="2933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50000"/>
              </a:lnSpc>
              <a:buSzPts val="2800"/>
            </a:pPr>
            <a:r>
              <a:rPr lang="en-US" sz="2933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933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Hành</a:t>
            </a:r>
            <a:r>
              <a:rPr lang="en-US" sz="2933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933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động</a:t>
            </a:r>
            <a:r>
              <a:rPr lang="en-US" sz="2933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933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Bỏ</a:t>
            </a:r>
            <a:r>
              <a:rPr lang="en-US" sz="2933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2933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933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“</a:t>
            </a:r>
            <a:r>
              <a:rPr lang="en-US" sz="2933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ba</a:t>
            </a:r>
            <a:r>
              <a:rPr lang="en-US" sz="2933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trăm</a:t>
            </a:r>
            <a:r>
              <a:rPr lang="en-US" sz="2933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quan</a:t>
            </a:r>
            <a:r>
              <a:rPr lang="en-US" sz="2933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tiền</a:t>
            </a:r>
            <a:r>
              <a:rPr lang="en-US" sz="2933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 </a:t>
            </a:r>
            <a:r>
              <a:rPr lang="en-US" sz="2933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mua</a:t>
            </a:r>
            <a:r>
              <a:rPr lang="en-US" sz="2933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gỗ</a:t>
            </a:r>
            <a:r>
              <a:rPr lang="en-US" sz="2933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2933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đẽo</a:t>
            </a:r>
            <a:r>
              <a:rPr lang="en-US" sz="2933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cày</a:t>
            </a:r>
            <a:r>
              <a:rPr lang="en-US" sz="2933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2933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bán</a:t>
            </a:r>
            <a:r>
              <a:rPr lang="en-US" sz="2933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lang="en-US" sz="2933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SzPts val="2800"/>
            </a:pPr>
            <a:r>
              <a:rPr lang="en-US" sz="2933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933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933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Công</a:t>
            </a:r>
            <a:r>
              <a:rPr lang="en-US" sz="2933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933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việc</a:t>
            </a:r>
            <a:r>
              <a:rPr lang="en-US" sz="2933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933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chân</a:t>
            </a:r>
            <a:r>
              <a:rPr lang="en-US" sz="2933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933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tay</a:t>
            </a:r>
            <a:r>
              <a:rPr lang="en-US" sz="2933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933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mang</a:t>
            </a:r>
            <a:r>
              <a:rPr lang="en-US" sz="2933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933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hết</a:t>
            </a:r>
            <a:r>
              <a:rPr lang="en-US" sz="2933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933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</a:t>
            </a:r>
            <a:r>
              <a:rPr lang="en-US" sz="2933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933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tài</a:t>
            </a:r>
            <a:r>
              <a:rPr lang="en-US" sz="2933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933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2933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933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đầu</a:t>
            </a:r>
            <a:r>
              <a:rPr lang="en-US" sz="2933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933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</a:t>
            </a:r>
            <a:r>
              <a:rPr lang="en-US" sz="2933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933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2933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933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công</a:t>
            </a:r>
            <a:r>
              <a:rPr lang="en-US" sz="2933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933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việc</a:t>
            </a:r>
            <a:r>
              <a:rPr lang="en-US" sz="2933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933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933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933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mình</a:t>
            </a:r>
            <a:r>
              <a:rPr lang="en-US" sz="2933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933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7" name="Google Shape;248;p11"/>
          <p:cNvSpPr txBox="1"/>
          <p:nvPr/>
        </p:nvSpPr>
        <p:spPr>
          <a:xfrm>
            <a:off x="3435871" y="613028"/>
            <a:ext cx="862584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3200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63418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554008" y="410793"/>
            <a:ext cx="9446189" cy="686008"/>
          </a:xfrm>
          <a:prstGeom prst="rect">
            <a:avLst/>
          </a:prstGeom>
        </p:spPr>
      </p:pic>
      <p:sp>
        <p:nvSpPr>
          <p:cNvPr id="14" name="Google Shape;248;p11"/>
          <p:cNvSpPr txBox="1"/>
          <p:nvPr/>
        </p:nvSpPr>
        <p:spPr>
          <a:xfrm>
            <a:off x="1157223" y="410793"/>
            <a:ext cx="1023976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3200" b="1" kern="10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2"/>
          <a:srcRect r="443"/>
          <a:stretch/>
        </p:blipFill>
        <p:spPr>
          <a:xfrm>
            <a:off x="2082224" y="1157504"/>
            <a:ext cx="7976176" cy="563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6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342473" y="356169"/>
          <a:ext cx="11561849" cy="6091441"/>
        </p:xfrm>
        <a:graphic>
          <a:graphicData uri="http://schemas.openxmlformats.org/drawingml/2006/table">
            <a:tbl>
              <a:tblPr firstRow="1" bandRow="1"/>
              <a:tblGrid>
                <a:gridCol w="1123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6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57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09155"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err="1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700" b="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700" b="0" baseline="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  <a:endParaRPr lang="en-US" sz="2700" b="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err="1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700" b="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700" b="0" dirty="0" err="1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700" b="0" baseline="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  <a:endParaRPr lang="en-US" sz="2700" b="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err="1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700" b="0" baseline="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700" b="0" baseline="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700" b="0" baseline="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700" b="0" baseline="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thợ</a:t>
                      </a:r>
                      <a:r>
                        <a:rPr lang="en-US" sz="2700" b="0" baseline="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mộc</a:t>
                      </a:r>
                      <a:endParaRPr lang="en-US" sz="2700" b="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err="1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700" b="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700" b="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err="1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700" b="0" baseline="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700" b="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7247">
                <a:tc>
                  <a:txBody>
                    <a:bodyPr/>
                    <a:lstStyle/>
                    <a:p>
                      <a:pPr algn="l"/>
                      <a:r>
                        <a:rPr lang="en-US" sz="2700" b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7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700" b="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US" sz="27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700" b="0" i="0" u="none" strike="noStrike" kern="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-</a:t>
                      </a:r>
                      <a:r>
                        <a:rPr lang="en-US" sz="2700" b="0" i="0" u="none" strike="noStrike" kern="0" cap="none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Phải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đẽo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cày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cho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cao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cho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to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thì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mới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dễ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cày</a:t>
                      </a:r>
                      <a:endParaRPr lang="en-US" sz="27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- </a:t>
                      </a:r>
                      <a:r>
                        <a:rPr lang="en-US" sz="2700" b="1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Cho </a:t>
                      </a:r>
                      <a:r>
                        <a:rPr lang="en-US" sz="2700" b="1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là</a:t>
                      </a:r>
                      <a:r>
                        <a:rPr lang="en-US" sz="2700" b="1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1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phải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đẽo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cày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vừa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to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vừa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cao</a:t>
                      </a:r>
                      <a:endParaRPr lang="en-US" sz="27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7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- </a:t>
                      </a:r>
                      <a:r>
                        <a:rPr lang="en-US" sz="2700" b="1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Chẳng</a:t>
                      </a:r>
                      <a:r>
                        <a:rPr lang="en-US" sz="2700" b="1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1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ai</a:t>
                      </a:r>
                      <a:r>
                        <a:rPr lang="en-US" sz="2700" b="1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1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đến</a:t>
                      </a:r>
                      <a:r>
                        <a:rPr lang="en-US" sz="2700" b="1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1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mua</a:t>
                      </a:r>
                      <a:r>
                        <a:rPr lang="en-US" sz="2700" b="1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700" b="1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gỗ</a:t>
                      </a:r>
                      <a:r>
                        <a:rPr lang="en-US" sz="2700" b="1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1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hỏng</a:t>
                      </a:r>
                      <a:r>
                        <a:rPr lang="en-US" sz="2700" b="1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1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hết</a:t>
                      </a:r>
                      <a:r>
                        <a:rPr lang="en-US" sz="2700" b="1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700" b="1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vốn</a:t>
                      </a:r>
                      <a:r>
                        <a:rPr lang="en-US" sz="2700" b="1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1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liếng</a:t>
                      </a:r>
                      <a:r>
                        <a:rPr lang="en-US" sz="2700" b="1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1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đi</a:t>
                      </a:r>
                      <a:r>
                        <a:rPr lang="en-US" sz="2700" b="1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1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sạch</a:t>
                      </a:r>
                      <a:endParaRPr lang="en-US" sz="2700" b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/>
                      <a:endParaRPr lang="en-US" sz="27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23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 </a:t>
                      </a:r>
                      <a:r>
                        <a:rPr lang="vi-VN" sz="23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Nguyên nhân trực tiếp: </a:t>
                      </a:r>
                    </a:p>
                    <a:p>
                      <a:pPr algn="l"/>
                      <a:r>
                        <a:rPr lang="vi-VN" sz="23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+ Do không có người mua.</a:t>
                      </a:r>
                    </a:p>
                    <a:p>
                      <a:pPr algn="l"/>
                      <a:r>
                        <a:rPr lang="vi-VN" sz="23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+ Không có ai nói voi đi cày ruộng.</a:t>
                      </a:r>
                    </a:p>
                    <a:p>
                      <a:pPr algn="l"/>
                      <a:r>
                        <a:rPr lang="en-US" sz="23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 </a:t>
                      </a:r>
                      <a:r>
                        <a:rPr lang="vi-VN" sz="23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Nguyên nhân gián tiếp:</a:t>
                      </a:r>
                    </a:p>
                    <a:p>
                      <a:pPr algn="l"/>
                      <a:r>
                        <a:rPr lang="vi-VN" sz="23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+ Do bản tính anh nông dân hiền lành, dễ tin người, thiếu hiểu biết, không có chính kiến của riêng mình.</a:t>
                      </a:r>
                    </a:p>
                  </a:txBody>
                  <a:tcPr marL="121920" marR="121920" marT="60960" marB="6096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1120">
                <a:tc>
                  <a:txBody>
                    <a:bodyPr/>
                    <a:lstStyle/>
                    <a:p>
                      <a:pPr algn="l"/>
                      <a:r>
                        <a:rPr lang="en-US" sz="2700" b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7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700" b="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lang="en-US" sz="27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-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Đẽo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nhỏ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hơn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thấp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hơn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thì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mới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dễ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cày</a:t>
                      </a:r>
                      <a:endParaRPr lang="en-US" sz="27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- </a:t>
                      </a:r>
                      <a:r>
                        <a:rPr lang="en-US" sz="2700" b="1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Cho </a:t>
                      </a:r>
                      <a:r>
                        <a:rPr lang="en-US" sz="2700" b="1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là</a:t>
                      </a:r>
                      <a:r>
                        <a:rPr lang="en-US" sz="2700" b="1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1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phải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lại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đẽo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cày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vừa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nhỏ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vừa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thấp</a:t>
                      </a:r>
                      <a:endParaRPr lang="en-US" sz="27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3920">
                <a:tc>
                  <a:txBody>
                    <a:bodyPr/>
                    <a:lstStyle/>
                    <a:p>
                      <a:pPr algn="l"/>
                      <a:r>
                        <a:rPr lang="en-US" sz="2700" b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7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700" b="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7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-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Đẽo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cày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cho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thất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cao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thật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to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gấp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đôi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gấp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ba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để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voi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cày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được</a:t>
                      </a:r>
                      <a:endParaRPr lang="en-US" sz="27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- </a:t>
                      </a:r>
                      <a:r>
                        <a:rPr lang="en-US" sz="2700" b="1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Liền</a:t>
                      </a:r>
                      <a:r>
                        <a:rPr lang="en-US" sz="2700" b="1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1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đẽo</a:t>
                      </a:r>
                      <a:r>
                        <a:rPr lang="en-US" sz="2700" b="1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1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ngay</a:t>
                      </a:r>
                      <a:r>
                        <a:rPr lang="en-US" sz="2700" b="1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một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lúc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bao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nhiêu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cày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to,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gấp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năm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gấp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bảy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thứ</a:t>
                      </a:r>
                      <a:r>
                        <a:rPr lang="en-US" sz="2700" b="0" i="0" u="none" strike="noStrike" kern="1200" cap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kern="1200" cap="non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thường</a:t>
                      </a:r>
                      <a:endParaRPr lang="en-US" sz="27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882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57" y="480146"/>
            <a:ext cx="8909060" cy="10899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3294" y="3798979"/>
            <a:ext cx="10191965" cy="2062103"/>
          </a:xfrm>
          <a:prstGeom prst="rect">
            <a:avLst/>
          </a:prstGeom>
          <a:ln w="19050">
            <a:solidFill>
              <a:schemeClr val="accent4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+mj-lt"/>
              </a:rPr>
              <a:t>+ Phải luôn tin tưởng vào bản thân, học cách chủ động và có chính kiến của mình trong bất cứ công việc nào.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+mj-lt"/>
              </a:rPr>
              <a:t>+ Cần tránh việc để những lời nói bên ngoài ảnh hưởng tới công việc của mình.</a:t>
            </a:r>
          </a:p>
        </p:txBody>
      </p:sp>
      <p:grpSp>
        <p:nvGrpSpPr>
          <p:cNvPr id="9" name="Google Shape;367;p17"/>
          <p:cNvGrpSpPr/>
          <p:nvPr/>
        </p:nvGrpSpPr>
        <p:grpSpPr>
          <a:xfrm>
            <a:off x="2035276" y="1462680"/>
            <a:ext cx="8128000" cy="2336299"/>
            <a:chOff x="0" y="1083733"/>
            <a:chExt cx="8128000" cy="3251199"/>
          </a:xfrm>
        </p:grpSpPr>
        <p:sp>
          <p:nvSpPr>
            <p:cNvPr id="10" name="Google Shape;368;p17"/>
            <p:cNvSpPr/>
            <p:nvPr/>
          </p:nvSpPr>
          <p:spPr>
            <a:xfrm>
              <a:off x="0" y="1083733"/>
              <a:ext cx="8128000" cy="32511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w="120000" h="120000" fill="darkenLess" extrusionOk="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w="120000" h="120000" fill="none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369;p17"/>
            <p:cNvSpPr/>
            <p:nvPr/>
          </p:nvSpPr>
          <p:spPr>
            <a:xfrm>
              <a:off x="975360" y="1652693"/>
              <a:ext cx="2682239" cy="1593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370;p17"/>
            <p:cNvSpPr txBox="1"/>
            <p:nvPr/>
          </p:nvSpPr>
          <p:spPr>
            <a:xfrm>
              <a:off x="975360" y="1652693"/>
              <a:ext cx="2682239" cy="1593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56451" rIns="0" bIns="167625" anchor="ctr" anchorCtr="0">
              <a:noAutofit/>
            </a:bodyPr>
            <a:lstStyle/>
            <a:p>
              <a:pPr algn="ctr">
                <a:lnSpc>
                  <a:spcPct val="90000"/>
                </a:lnSpc>
                <a:buSzPts val="4400"/>
              </a:pPr>
              <a:r>
                <a:rPr lang="en-US" sz="3733" dirty="0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“</a:t>
              </a:r>
              <a:r>
                <a:rPr lang="en-US" sz="3733" dirty="0" err="1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Lắng</a:t>
              </a:r>
              <a:r>
                <a:rPr lang="en-US" sz="3733" dirty="0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3733" dirty="0" err="1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nghe</a:t>
              </a:r>
              <a:r>
                <a:rPr lang="en-US" sz="3733" dirty="0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3733" dirty="0" err="1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góp</a:t>
              </a:r>
              <a:r>
                <a:rPr lang="en-US" sz="3733" dirty="0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ý”</a:t>
              </a:r>
              <a:endParaRPr sz="3733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endParaRPr>
            </a:p>
          </p:txBody>
        </p:sp>
        <p:sp>
          <p:nvSpPr>
            <p:cNvPr id="13" name="Google Shape;371;p17"/>
            <p:cNvSpPr/>
            <p:nvPr/>
          </p:nvSpPr>
          <p:spPr>
            <a:xfrm>
              <a:off x="4064000" y="2172885"/>
              <a:ext cx="3169920" cy="1593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Google Shape;372;p17"/>
            <p:cNvSpPr txBox="1"/>
            <p:nvPr/>
          </p:nvSpPr>
          <p:spPr>
            <a:xfrm>
              <a:off x="4064000" y="2172885"/>
              <a:ext cx="3169920" cy="1593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56451" rIns="0" bIns="167625" anchor="ctr" anchorCtr="0">
              <a:noAutofit/>
            </a:bodyPr>
            <a:lstStyle/>
            <a:p>
              <a:pPr algn="ctr">
                <a:lnSpc>
                  <a:spcPct val="90000"/>
                </a:lnSpc>
                <a:buSzPts val="4400"/>
              </a:pPr>
              <a:r>
                <a:rPr lang="en-US" sz="3733" dirty="0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“</a:t>
              </a:r>
              <a:r>
                <a:rPr lang="en-US" sz="3733" dirty="0" err="1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Dễ</a:t>
              </a:r>
              <a:r>
                <a:rPr lang="en-US" sz="3733" dirty="0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tin </a:t>
              </a:r>
              <a:r>
                <a:rPr lang="en-US" sz="3733" dirty="0" err="1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người</a:t>
              </a:r>
              <a:r>
                <a:rPr lang="en-US" sz="3733" dirty="0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3733" dirty="0" err="1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là</a:t>
              </a:r>
              <a:r>
                <a:rPr lang="en-US" sz="3733" dirty="0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3733" dirty="0" err="1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dại</a:t>
              </a:r>
              <a:r>
                <a:rPr lang="en-US" sz="3733" dirty="0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”</a:t>
              </a:r>
              <a:endParaRPr sz="3733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747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7117"/>
            <a:ext cx="4876809" cy="4876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10" y="1681430"/>
            <a:ext cx="7352413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946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940657" y="340857"/>
            <a:ext cx="4470400" cy="1117600"/>
          </a:xfrm>
          <a:prstGeom prst="rect">
            <a:avLst/>
          </a:prstGeom>
        </p:spPr>
      </p:pic>
      <p:pic>
        <p:nvPicPr>
          <p:cNvPr id="53" name="Google Shape;189;p5" descr="Đẽo cày giữa đường và làm việc nhóm – The Ringo Team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 flipH="1">
            <a:off x="5052671" y="2493196"/>
            <a:ext cx="2786981" cy="208276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Rectangle 53"/>
          <p:cNvSpPr/>
          <p:nvPr/>
        </p:nvSpPr>
        <p:spPr>
          <a:xfrm>
            <a:off x="7576095" y="1724495"/>
            <a:ext cx="41818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ý.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7513835" y="340857"/>
            <a:ext cx="4470400" cy="1117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39652" y="338629"/>
            <a:ext cx="3779848" cy="12924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99047" y="429583"/>
            <a:ext cx="4682133" cy="1292464"/>
          </a:xfrm>
          <a:prstGeom prst="rect">
            <a:avLst/>
          </a:prstGeom>
        </p:spPr>
      </p:pic>
      <p:sp>
        <p:nvSpPr>
          <p:cNvPr id="12" name="Google Shape;541;p20"/>
          <p:cNvSpPr txBox="1"/>
          <p:nvPr/>
        </p:nvSpPr>
        <p:spPr>
          <a:xfrm>
            <a:off x="438323" y="1896822"/>
            <a:ext cx="461434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891" indent="-342891">
              <a:buSzPts val="2400"/>
              <a:buFont typeface="Noto Sans Symbols"/>
              <a:buChar char="✔"/>
            </a:pPr>
            <a:r>
              <a:rPr lang="en-US" sz="320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 vật ngụ ngôn: Anh thợ mộc..</a:t>
            </a:r>
            <a:endParaRPr sz="320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3" name="Google Shape;542;p20"/>
          <p:cNvSpPr txBox="1"/>
          <p:nvPr/>
        </p:nvSpPr>
        <p:spPr>
          <a:xfrm>
            <a:off x="438323" y="3373064"/>
            <a:ext cx="524427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891" indent="-342891">
              <a:buSzPts val="2400"/>
              <a:buFont typeface="Noto Sans Symbols"/>
              <a:buChar char="✔"/>
            </a:pP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truyện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giản</a:t>
            </a:r>
            <a:endParaRPr sz="32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4" name="Google Shape;543;p20"/>
          <p:cNvSpPr txBox="1"/>
          <p:nvPr/>
        </p:nvSpPr>
        <p:spPr>
          <a:xfrm>
            <a:off x="438324" y="4433662"/>
            <a:ext cx="494285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891" indent="-342891" algn="just">
              <a:buSzPts val="2400"/>
              <a:buFont typeface="Noto Sans Symbols"/>
              <a:buChar char="✔"/>
            </a:pPr>
            <a:r>
              <a:rPr lang="en-US" sz="320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Ngôn ngữ giàu hình ảnh, hóm hỉnh pha châm biếm.</a:t>
            </a:r>
            <a:endParaRPr sz="320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1995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89;p5" descr="Đẽo cày giữa đường và làm việc nhóm – The Ringo Te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246633"/>
            <a:ext cx="4152519" cy="340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8305" y="-286391"/>
            <a:ext cx="4589124" cy="4445713"/>
          </a:xfrm>
          <a:prstGeom prst="rect">
            <a:avLst/>
          </a:prstGeom>
        </p:spPr>
      </p:pic>
      <p:sp>
        <p:nvSpPr>
          <p:cNvPr id="9" name="文本框 1">
            <a:extLst>
              <a:ext uri="{FF2B5EF4-FFF2-40B4-BE49-F238E27FC236}">
                <a16:creationId xmlns:a16="http://schemas.microsoft.com/office/drawing/2014/main" id="{83FF5DDB-6D40-4581-A449-964905A1B4B2}"/>
              </a:ext>
            </a:extLst>
          </p:cNvPr>
          <p:cNvSpPr txBox="1"/>
          <p:nvPr/>
        </p:nvSpPr>
        <p:spPr>
          <a:xfrm>
            <a:off x="5955280" y="1092889"/>
            <a:ext cx="4920299" cy="353917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kumimoji="1" lang="en-US" altLang="zh-CN" sz="32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 5-7 </a:t>
            </a:r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Đẽo</a:t>
            </a: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370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76" y="0"/>
            <a:ext cx="10590000" cy="6592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93" y="811168"/>
            <a:ext cx="2548743" cy="2610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91" y="3768436"/>
            <a:ext cx="2548743" cy="2687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651" y="811168"/>
            <a:ext cx="2457799" cy="2610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8" r="14234"/>
          <a:stretch/>
        </p:blipFill>
        <p:spPr>
          <a:xfrm>
            <a:off x="3249652" y="3768436"/>
            <a:ext cx="2457797" cy="26877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492" y="811168"/>
            <a:ext cx="2699013" cy="2610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" t="5868" r="5800" b="7090"/>
          <a:stretch/>
        </p:blipFill>
        <p:spPr>
          <a:xfrm>
            <a:off x="6031492" y="3768436"/>
            <a:ext cx="2699013" cy="26877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2" t="2020" r="15455"/>
          <a:stretch/>
        </p:blipFill>
        <p:spPr>
          <a:xfrm>
            <a:off x="9020712" y="811168"/>
            <a:ext cx="2749125" cy="2610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 t="5247" r="5656" b="5885"/>
          <a:stretch/>
        </p:blipFill>
        <p:spPr>
          <a:xfrm>
            <a:off x="9020712" y="3768436"/>
            <a:ext cx="2749125" cy="268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91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ình hiệu Rung chuông vàng (2007 - 2010)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st="308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11200" y="3276600"/>
            <a:ext cx="609600" cy="609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408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3801" y="2608927"/>
            <a:ext cx="799289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14377"/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</a:t>
            </a:r>
          </a:p>
          <a:p>
            <a:pPr algn="ctr" defTabSz="914377"/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CHUÔNG VÀNG</a:t>
            </a:r>
          </a:p>
        </p:txBody>
      </p:sp>
    </p:spTree>
    <p:extLst>
      <p:ext uri="{BB962C8B-B14F-4D97-AF65-F5344CB8AC3E}">
        <p14:creationId xmlns:p14="http://schemas.microsoft.com/office/powerpoint/2010/main" val="339258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1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/>
          </p:nvPr>
        </p:nvGraphicFramePr>
        <p:xfrm>
          <a:off x="6318251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11" imgW="114120" imgH="177480" progId="Equation.DSMT4">
                  <p:embed/>
                </p:oleObj>
              </mc:Choice>
              <mc:Fallback>
                <p:oleObj name="Equation" r:id="rId11" imgW="114120" imgH="17748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1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32461" y="5569805"/>
            <a:ext cx="5835969" cy="830997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6663" y="2211210"/>
            <a:ext cx="10636996" cy="1569660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en-U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Đẽo</a:t>
            </a:r>
            <a:r>
              <a:rPr lang="en-US" sz="4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4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1" y="4563071"/>
            <a:ext cx="3536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400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400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5400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7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4">
            <a:extLst/>
          </a:blip>
          <a:srcRect/>
          <a:stretch>
            <a:fillRect/>
          </a:stretch>
        </p:blipFill>
        <p:spPr bwMode="auto">
          <a:xfrm>
            <a:off x="10722168" y="503560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8" name="Hình chữ nhật 85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2"/>
            <a:ext cx="1363379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37855" y="599533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 defTabSz="914377">
              <a:defRPr/>
            </a:pPr>
            <a:r>
              <a:rPr lang="en-US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5" y="17767"/>
            <a:ext cx="1707491" cy="1710119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0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1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2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/>
          </p:nvPr>
        </p:nvGraphicFramePr>
        <p:xfrm>
          <a:off x="6318251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11" imgW="114120" imgH="177480" progId="Equation.DSMT4">
                  <p:embed/>
                </p:oleObj>
              </mc:Choice>
              <mc:Fallback>
                <p:oleObj name="Equation" r:id="rId11" imgW="114120" imgH="17748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1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32460" y="5188805"/>
            <a:ext cx="9578341" cy="830997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6663" y="2211209"/>
            <a:ext cx="10636996" cy="1569660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en-U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Đẽo</a:t>
            </a:r>
            <a:r>
              <a:rPr lang="en-US" sz="4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4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1" y="4143969"/>
            <a:ext cx="3536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400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400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5400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7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4">
            <a:extLst/>
          </a:blip>
          <a:srcRect/>
          <a:stretch>
            <a:fillRect/>
          </a:stretch>
        </p:blipFill>
        <p:spPr bwMode="auto">
          <a:xfrm>
            <a:off x="10722168" y="503560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8" name="Hình chữ nhật 85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2"/>
            <a:ext cx="1363379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53543" y="651019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 defTabSz="914377">
              <a:defRPr/>
            </a:pPr>
            <a:r>
              <a:rPr lang="en-US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BẮT ĐẦU</a:t>
            </a:r>
          </a:p>
        </p:txBody>
      </p:sp>
      <p:pic>
        <p:nvPicPr>
          <p:cNvPr id="3" name="Nhac loại thi sin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5" y="17767"/>
            <a:ext cx="1707491" cy="171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8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1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5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3 </a:t>
            </a: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/>
          </p:nvPr>
        </p:nvGraphicFramePr>
        <p:xfrm>
          <a:off x="6318251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11" imgW="114120" imgH="177480" progId="Equation.DSMT4">
                  <p:embed/>
                </p:oleObj>
              </mc:Choice>
              <mc:Fallback>
                <p:oleObj name="Equation" r:id="rId11" imgW="114120" imgH="17748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1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32461" y="5188805"/>
            <a:ext cx="5835969" cy="830997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6663" y="2211210"/>
            <a:ext cx="10636996" cy="1569660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1" y="4143969"/>
            <a:ext cx="3536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400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400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5400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7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4">
            <a:extLst/>
          </a:blip>
          <a:srcRect/>
          <a:stretch>
            <a:fillRect/>
          </a:stretch>
        </p:blipFill>
        <p:spPr bwMode="auto">
          <a:xfrm>
            <a:off x="10722168" y="503560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8" name="Hình chữ nhật 85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2"/>
            <a:ext cx="1363379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37855" y="609601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 defTabSz="914377">
              <a:defRPr/>
            </a:pPr>
            <a:r>
              <a:rPr lang="en-US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5" y="17767"/>
            <a:ext cx="1707491" cy="1710119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9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1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5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4 </a:t>
            </a: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/>
          </p:nvPr>
        </p:nvGraphicFramePr>
        <p:xfrm>
          <a:off x="6318251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11" imgW="114120" imgH="177480" progId="Equation.DSMT4">
                  <p:embed/>
                </p:oleObj>
              </mc:Choice>
              <mc:Fallback>
                <p:oleObj name="Equation" r:id="rId11" imgW="114120" imgH="17748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1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32461" y="5188805"/>
            <a:ext cx="5835969" cy="830997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6663" y="2211210"/>
            <a:ext cx="10636996" cy="1569660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1" y="4143969"/>
            <a:ext cx="3536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400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400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5400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7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4">
            <a:extLst/>
          </a:blip>
          <a:srcRect/>
          <a:stretch>
            <a:fillRect/>
          </a:stretch>
        </p:blipFill>
        <p:spPr bwMode="auto">
          <a:xfrm>
            <a:off x="10722168" y="503560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8" name="Hình chữ nhật 85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2"/>
            <a:ext cx="1363379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37855" y="609601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 defTabSz="914377">
              <a:defRPr/>
            </a:pPr>
            <a:r>
              <a:rPr lang="en-US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5" y="17767"/>
            <a:ext cx="1707491" cy="1710119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3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1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5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 5</a:t>
            </a: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/>
          </p:nvPr>
        </p:nvGraphicFramePr>
        <p:xfrm>
          <a:off x="6318251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11" imgW="114120" imgH="177480" progId="Equation.DSMT4">
                  <p:embed/>
                </p:oleObj>
              </mc:Choice>
              <mc:Fallback>
                <p:oleObj name="Equation" r:id="rId11" imgW="114120" imgH="17748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1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66663" y="5240101"/>
            <a:ext cx="10299244" cy="748988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Đẽo</a:t>
            </a:r>
            <a:r>
              <a:rPr lang="en-U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endParaRPr lang="en-US" sz="4267" dirty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6663" y="2211209"/>
            <a:ext cx="10636996" cy="1569660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1" y="4143969"/>
            <a:ext cx="3536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400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400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5400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7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4">
            <a:extLst/>
          </a:blip>
          <a:srcRect/>
          <a:stretch>
            <a:fillRect/>
          </a:stretch>
        </p:blipFill>
        <p:spPr bwMode="auto">
          <a:xfrm>
            <a:off x="10722168" y="503560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8" name="Hình chữ nhật 85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2"/>
            <a:ext cx="1363379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37855" y="599533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 defTabSz="914377">
              <a:defRPr/>
            </a:pPr>
            <a:r>
              <a:rPr lang="en-US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5" y="17767"/>
            <a:ext cx="1707491" cy="1710119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4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1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5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 6</a:t>
            </a: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/>
          </p:nvPr>
        </p:nvGraphicFramePr>
        <p:xfrm>
          <a:off x="6318251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11" imgW="114120" imgH="177480" progId="Equation.DSMT4">
                  <p:embed/>
                </p:oleObj>
              </mc:Choice>
              <mc:Fallback>
                <p:oleObj name="Equation" r:id="rId11" imgW="114120" imgH="17748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1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32461" y="5188805"/>
            <a:ext cx="9600601" cy="1405641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267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liếng</a:t>
            </a:r>
            <a:r>
              <a:rPr lang="en-U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endParaRPr lang="en-US" sz="4267" dirty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6663" y="2211210"/>
            <a:ext cx="10636996" cy="1569660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1" y="4143969"/>
            <a:ext cx="3536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400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400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5400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7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4">
            <a:extLst/>
          </a:blip>
          <a:srcRect/>
          <a:stretch>
            <a:fillRect/>
          </a:stretch>
        </p:blipFill>
        <p:spPr bwMode="auto">
          <a:xfrm>
            <a:off x="10722168" y="503560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8" name="Hình chữ nhật 85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2"/>
            <a:ext cx="1363379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37855" y="599533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 defTabSz="914377">
              <a:defRPr/>
            </a:pPr>
            <a:r>
              <a:rPr lang="en-US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5" y="17767"/>
            <a:ext cx="1707491" cy="1710119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2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79169" y="240354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5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 7</a:t>
            </a: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/>
          </p:nvPr>
        </p:nvGraphicFramePr>
        <p:xfrm>
          <a:off x="6318251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11" imgW="114120" imgH="177480" progId="Equation.DSMT4">
                  <p:embed/>
                </p:oleObj>
              </mc:Choice>
              <mc:Fallback>
                <p:oleObj name="Equation" r:id="rId11" imgW="114120" imgH="17748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1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32459" y="5188804"/>
            <a:ext cx="10671199" cy="830997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6663" y="2211210"/>
            <a:ext cx="10636996" cy="1569660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1" y="4143969"/>
            <a:ext cx="3536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400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400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5400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7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4">
            <a:extLst/>
          </a:blip>
          <a:srcRect/>
          <a:stretch>
            <a:fillRect/>
          </a:stretch>
        </p:blipFill>
        <p:spPr bwMode="auto">
          <a:xfrm>
            <a:off x="10722168" y="503560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8" name="Hình chữ nhật 85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2"/>
            <a:ext cx="1363379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914377">
              <a:defRPr/>
            </a:pPr>
            <a:r>
              <a:rPr lang="en-US" sz="660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37855" y="599533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 defTabSz="914377">
              <a:defRPr/>
            </a:pPr>
            <a:r>
              <a:rPr lang="en-US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5" y="17767"/>
            <a:ext cx="1707491" cy="1710119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1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9;p5" descr="Đẽo cày giữa đường và làm việc nhóm – The Ringo Te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26890" y="849330"/>
            <a:ext cx="7772571" cy="5902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537" y="701597"/>
            <a:ext cx="6354999" cy="61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2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7117"/>
            <a:ext cx="4876809" cy="48768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464" y="768984"/>
            <a:ext cx="6665537" cy="537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981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894" y="462271"/>
            <a:ext cx="6502065" cy="1715156"/>
          </a:xfrm>
          <a:prstGeom prst="rect">
            <a:avLst/>
          </a:prstGeom>
        </p:spPr>
      </p:pic>
      <p:grpSp>
        <p:nvGrpSpPr>
          <p:cNvPr id="41" name="Google Shape;10824;p75"/>
          <p:cNvGrpSpPr/>
          <p:nvPr/>
        </p:nvGrpSpPr>
        <p:grpSpPr>
          <a:xfrm>
            <a:off x="1198540" y="2648462"/>
            <a:ext cx="2436400" cy="2574631"/>
            <a:chOff x="971263" y="2363802"/>
            <a:chExt cx="1827300" cy="1930973"/>
          </a:xfrm>
        </p:grpSpPr>
        <p:sp>
          <p:nvSpPr>
            <p:cNvPr id="42" name="Google Shape;10825;p75"/>
            <p:cNvSpPr/>
            <p:nvPr/>
          </p:nvSpPr>
          <p:spPr>
            <a:xfrm>
              <a:off x="971263" y="2363802"/>
              <a:ext cx="1827300" cy="1827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43" name="Google Shape;10826;p75"/>
            <p:cNvGrpSpPr/>
            <p:nvPr/>
          </p:nvGrpSpPr>
          <p:grpSpPr>
            <a:xfrm>
              <a:off x="1257438" y="2571750"/>
              <a:ext cx="1254975" cy="1723025"/>
              <a:chOff x="3332925" y="1157750"/>
              <a:chExt cx="1254975" cy="1723025"/>
            </a:xfrm>
          </p:grpSpPr>
          <p:grpSp>
            <p:nvGrpSpPr>
              <p:cNvPr id="44" name="Google Shape;10827;p75"/>
              <p:cNvGrpSpPr/>
              <p:nvPr/>
            </p:nvGrpSpPr>
            <p:grpSpPr>
              <a:xfrm>
                <a:off x="3332925" y="1157750"/>
                <a:ext cx="1254975" cy="1723025"/>
                <a:chOff x="3332925" y="1157750"/>
                <a:chExt cx="1254975" cy="1723025"/>
              </a:xfrm>
            </p:grpSpPr>
            <p:sp>
              <p:nvSpPr>
                <p:cNvPr id="46" name="Google Shape;10828;p75"/>
                <p:cNvSpPr/>
                <p:nvPr/>
              </p:nvSpPr>
              <p:spPr>
                <a:xfrm>
                  <a:off x="3666200" y="2385775"/>
                  <a:ext cx="666675" cy="49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67" h="19800" extrusionOk="0">
                      <a:moveTo>
                        <a:pt x="12194" y="0"/>
                      </a:moveTo>
                      <a:cubicBezTo>
                        <a:pt x="2313" y="0"/>
                        <a:pt x="0" y="14170"/>
                        <a:pt x="0" y="14170"/>
                      </a:cubicBezTo>
                      <a:cubicBezTo>
                        <a:pt x="1554" y="15623"/>
                        <a:pt x="3083" y="16726"/>
                        <a:pt x="4562" y="17553"/>
                      </a:cubicBezTo>
                      <a:cubicBezTo>
                        <a:pt x="7439" y="19181"/>
                        <a:pt x="10205" y="19799"/>
                        <a:pt x="12749" y="19799"/>
                      </a:cubicBezTo>
                      <a:cubicBezTo>
                        <a:pt x="18316" y="19799"/>
                        <a:pt x="22817" y="16837"/>
                        <a:pt x="25088" y="14997"/>
                      </a:cubicBezTo>
                      <a:cubicBezTo>
                        <a:pt x="26090" y="14145"/>
                        <a:pt x="26667" y="13543"/>
                        <a:pt x="26667" y="13543"/>
                      </a:cubicBezTo>
                      <a:cubicBezTo>
                        <a:pt x="25865" y="10761"/>
                        <a:pt x="24436" y="5799"/>
                        <a:pt x="20476" y="2691"/>
                      </a:cubicBezTo>
                      <a:cubicBezTo>
                        <a:pt x="19875" y="2240"/>
                        <a:pt x="19198" y="1789"/>
                        <a:pt x="18471" y="1438"/>
                      </a:cubicBezTo>
                      <a:cubicBezTo>
                        <a:pt x="16867" y="611"/>
                        <a:pt x="14938" y="84"/>
                        <a:pt x="12632" y="9"/>
                      </a:cubicBezTo>
                      <a:cubicBezTo>
                        <a:pt x="12484" y="3"/>
                        <a:pt x="12338" y="0"/>
                        <a:pt x="12194" y="0"/>
                      </a:cubicBezTo>
                      <a:close/>
                    </a:path>
                  </a:pathLst>
                </a:custGeom>
                <a:solidFill>
                  <a:srgbClr val="53282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7" name="Google Shape;10829;p75"/>
                <p:cNvSpPr/>
                <p:nvPr/>
              </p:nvSpPr>
              <p:spPr>
                <a:xfrm>
                  <a:off x="3666200" y="2385775"/>
                  <a:ext cx="511925" cy="4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7" h="17554" extrusionOk="0">
                      <a:moveTo>
                        <a:pt x="12194" y="0"/>
                      </a:moveTo>
                      <a:cubicBezTo>
                        <a:pt x="2313" y="0"/>
                        <a:pt x="0" y="14170"/>
                        <a:pt x="0" y="14170"/>
                      </a:cubicBezTo>
                      <a:cubicBezTo>
                        <a:pt x="1554" y="15623"/>
                        <a:pt x="3083" y="16726"/>
                        <a:pt x="4562" y="17553"/>
                      </a:cubicBezTo>
                      <a:cubicBezTo>
                        <a:pt x="3835" y="12866"/>
                        <a:pt x="6140" y="6801"/>
                        <a:pt x="8872" y="6250"/>
                      </a:cubicBezTo>
                      <a:cubicBezTo>
                        <a:pt x="9157" y="6194"/>
                        <a:pt x="9421" y="6168"/>
                        <a:pt x="9667" y="6168"/>
                      </a:cubicBezTo>
                      <a:cubicBezTo>
                        <a:pt x="12280" y="6168"/>
                        <a:pt x="12784" y="9066"/>
                        <a:pt x="12807" y="9157"/>
                      </a:cubicBezTo>
                      <a:cubicBezTo>
                        <a:pt x="12857" y="9082"/>
                        <a:pt x="14862" y="5498"/>
                        <a:pt x="17845" y="4395"/>
                      </a:cubicBezTo>
                      <a:cubicBezTo>
                        <a:pt x="19148" y="3894"/>
                        <a:pt x="19975" y="3267"/>
                        <a:pt x="20476" y="2691"/>
                      </a:cubicBezTo>
                      <a:cubicBezTo>
                        <a:pt x="19875" y="2240"/>
                        <a:pt x="19198" y="1789"/>
                        <a:pt x="18471" y="1438"/>
                      </a:cubicBezTo>
                      <a:cubicBezTo>
                        <a:pt x="16867" y="611"/>
                        <a:pt x="14938" y="84"/>
                        <a:pt x="12632" y="9"/>
                      </a:cubicBezTo>
                      <a:cubicBezTo>
                        <a:pt x="12484" y="3"/>
                        <a:pt x="12338" y="0"/>
                        <a:pt x="12194" y="0"/>
                      </a:cubicBezTo>
                      <a:close/>
                    </a:path>
                  </a:pathLst>
                </a:custGeom>
                <a:solidFill>
                  <a:srgbClr val="3806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8" name="Google Shape;10830;p75"/>
                <p:cNvSpPr/>
                <p:nvPr/>
              </p:nvSpPr>
              <p:spPr>
                <a:xfrm>
                  <a:off x="4125475" y="2421700"/>
                  <a:ext cx="207400" cy="33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6" h="13560" extrusionOk="0">
                      <a:moveTo>
                        <a:pt x="100" y="1"/>
                      </a:moveTo>
                      <a:cubicBezTo>
                        <a:pt x="25" y="427"/>
                        <a:pt x="0" y="878"/>
                        <a:pt x="25" y="1379"/>
                      </a:cubicBezTo>
                      <a:cubicBezTo>
                        <a:pt x="25" y="1379"/>
                        <a:pt x="5564" y="4287"/>
                        <a:pt x="6717" y="13560"/>
                      </a:cubicBezTo>
                      <a:cubicBezTo>
                        <a:pt x="7719" y="12708"/>
                        <a:pt x="8296" y="12106"/>
                        <a:pt x="8296" y="12106"/>
                      </a:cubicBezTo>
                      <a:cubicBezTo>
                        <a:pt x="7344" y="8898"/>
                        <a:pt x="5614" y="2783"/>
                        <a:pt x="100" y="1"/>
                      </a:cubicBezTo>
                      <a:close/>
                    </a:path>
                  </a:pathLst>
                </a:custGeom>
                <a:solidFill>
                  <a:srgbClr val="7B4F4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9" name="Google Shape;10831;p75"/>
                <p:cNvSpPr/>
                <p:nvPr/>
              </p:nvSpPr>
              <p:spPr>
                <a:xfrm>
                  <a:off x="3806550" y="2325700"/>
                  <a:ext cx="372825" cy="23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13" h="9480" extrusionOk="0">
                      <a:moveTo>
                        <a:pt x="7198" y="0"/>
                      </a:moveTo>
                      <a:cubicBezTo>
                        <a:pt x="7049" y="0"/>
                        <a:pt x="6897" y="2"/>
                        <a:pt x="6742" y="6"/>
                      </a:cubicBezTo>
                      <a:cubicBezTo>
                        <a:pt x="2381" y="132"/>
                        <a:pt x="0" y="1335"/>
                        <a:pt x="251" y="3866"/>
                      </a:cubicBezTo>
                      <a:cubicBezTo>
                        <a:pt x="526" y="6422"/>
                        <a:pt x="6817" y="6272"/>
                        <a:pt x="6917" y="9480"/>
                      </a:cubicBezTo>
                      <a:lnTo>
                        <a:pt x="6943" y="9480"/>
                      </a:lnTo>
                      <a:cubicBezTo>
                        <a:pt x="6993" y="9355"/>
                        <a:pt x="8847" y="6272"/>
                        <a:pt x="12080" y="5445"/>
                      </a:cubicBezTo>
                      <a:cubicBezTo>
                        <a:pt x="14913" y="4718"/>
                        <a:pt x="14161" y="1034"/>
                        <a:pt x="9324" y="182"/>
                      </a:cubicBezTo>
                      <a:cubicBezTo>
                        <a:pt x="8673" y="56"/>
                        <a:pt x="7969" y="0"/>
                        <a:pt x="7198" y="0"/>
                      </a:cubicBezTo>
                      <a:close/>
                    </a:path>
                  </a:pathLst>
                </a:custGeom>
                <a:solidFill>
                  <a:srgbClr val="FF383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0" name="Google Shape;10832;p75"/>
                <p:cNvSpPr/>
                <p:nvPr/>
              </p:nvSpPr>
              <p:spPr>
                <a:xfrm>
                  <a:off x="4366075" y="1860775"/>
                  <a:ext cx="207425" cy="23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7" h="9254" extrusionOk="0">
                      <a:moveTo>
                        <a:pt x="4309" y="1"/>
                      </a:moveTo>
                      <a:cubicBezTo>
                        <a:pt x="3309" y="1"/>
                        <a:pt x="2507" y="257"/>
                        <a:pt x="2507" y="257"/>
                      </a:cubicBezTo>
                      <a:cubicBezTo>
                        <a:pt x="2507" y="257"/>
                        <a:pt x="0" y="5170"/>
                        <a:pt x="276" y="7150"/>
                      </a:cubicBezTo>
                      <a:cubicBezTo>
                        <a:pt x="415" y="8163"/>
                        <a:pt x="2261" y="9253"/>
                        <a:pt x="4123" y="9253"/>
                      </a:cubicBezTo>
                      <a:cubicBezTo>
                        <a:pt x="5623" y="9253"/>
                        <a:pt x="7132" y="8546"/>
                        <a:pt x="7770" y="6523"/>
                      </a:cubicBezTo>
                      <a:cubicBezTo>
                        <a:pt x="7895" y="6047"/>
                        <a:pt x="7995" y="5520"/>
                        <a:pt x="8045" y="4919"/>
                      </a:cubicBezTo>
                      <a:cubicBezTo>
                        <a:pt x="8296" y="1385"/>
                        <a:pt x="6642" y="307"/>
                        <a:pt x="5088" y="57"/>
                      </a:cubicBezTo>
                      <a:cubicBezTo>
                        <a:pt x="4822" y="17"/>
                        <a:pt x="4560" y="1"/>
                        <a:pt x="4309" y="1"/>
                      </a:cubicBezTo>
                      <a:close/>
                    </a:path>
                  </a:pathLst>
                </a:custGeom>
                <a:solidFill>
                  <a:srgbClr val="FFC39D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1" name="Google Shape;10833;p75"/>
                <p:cNvSpPr/>
                <p:nvPr/>
              </p:nvSpPr>
              <p:spPr>
                <a:xfrm>
                  <a:off x="3337875" y="1850850"/>
                  <a:ext cx="199900" cy="23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6" h="9270" extrusionOk="0">
                      <a:moveTo>
                        <a:pt x="3691" y="0"/>
                      </a:moveTo>
                      <a:cubicBezTo>
                        <a:pt x="3314" y="0"/>
                        <a:pt x="2918" y="43"/>
                        <a:pt x="2532" y="153"/>
                      </a:cubicBezTo>
                      <a:cubicBezTo>
                        <a:pt x="1203" y="529"/>
                        <a:pt x="0" y="1682"/>
                        <a:pt x="0" y="4664"/>
                      </a:cubicBezTo>
                      <a:cubicBezTo>
                        <a:pt x="0" y="8144"/>
                        <a:pt x="1998" y="9270"/>
                        <a:pt x="3946" y="9270"/>
                      </a:cubicBezTo>
                      <a:cubicBezTo>
                        <a:pt x="5689" y="9270"/>
                        <a:pt x="7393" y="8369"/>
                        <a:pt x="7594" y="7446"/>
                      </a:cubicBezTo>
                      <a:cubicBezTo>
                        <a:pt x="7995" y="5466"/>
                        <a:pt x="5840" y="404"/>
                        <a:pt x="5840" y="404"/>
                      </a:cubicBezTo>
                      <a:cubicBezTo>
                        <a:pt x="5840" y="404"/>
                        <a:pt x="5514" y="253"/>
                        <a:pt x="4988" y="153"/>
                      </a:cubicBezTo>
                      <a:cubicBezTo>
                        <a:pt x="4623" y="69"/>
                        <a:pt x="4172" y="0"/>
                        <a:pt x="3691" y="0"/>
                      </a:cubicBezTo>
                      <a:close/>
                    </a:path>
                  </a:pathLst>
                </a:custGeom>
                <a:solidFill>
                  <a:srgbClr val="FFC39D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2" name="Google Shape;10834;p75"/>
                <p:cNvSpPr/>
                <p:nvPr/>
              </p:nvSpPr>
              <p:spPr>
                <a:xfrm>
                  <a:off x="4409925" y="1920400"/>
                  <a:ext cx="121550" cy="11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2" h="4452" extrusionOk="0">
                      <a:moveTo>
                        <a:pt x="2213" y="1"/>
                      </a:moveTo>
                      <a:cubicBezTo>
                        <a:pt x="1483" y="1"/>
                        <a:pt x="853" y="153"/>
                        <a:pt x="853" y="153"/>
                      </a:cubicBezTo>
                      <a:cubicBezTo>
                        <a:pt x="853" y="153"/>
                        <a:pt x="1" y="1531"/>
                        <a:pt x="151" y="2935"/>
                      </a:cubicBezTo>
                      <a:cubicBezTo>
                        <a:pt x="219" y="3715"/>
                        <a:pt x="1193" y="4451"/>
                        <a:pt x="2201" y="4451"/>
                      </a:cubicBezTo>
                      <a:cubicBezTo>
                        <a:pt x="3039" y="4451"/>
                        <a:pt x="3900" y="3944"/>
                        <a:pt x="4286" y="2534"/>
                      </a:cubicBezTo>
                      <a:cubicBezTo>
                        <a:pt x="4861" y="405"/>
                        <a:pt x="3404" y="1"/>
                        <a:pt x="2213" y="1"/>
                      </a:cubicBezTo>
                      <a:close/>
                    </a:path>
                  </a:pathLst>
                </a:custGeom>
                <a:solidFill>
                  <a:srgbClr val="FF706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3" name="Google Shape;10835;p75"/>
                <p:cNvSpPr/>
                <p:nvPr/>
              </p:nvSpPr>
              <p:spPr>
                <a:xfrm>
                  <a:off x="4366075" y="1860775"/>
                  <a:ext cx="194250" cy="23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0" h="9254" extrusionOk="0">
                      <a:moveTo>
                        <a:pt x="4309" y="1"/>
                      </a:moveTo>
                      <a:cubicBezTo>
                        <a:pt x="3309" y="1"/>
                        <a:pt x="2507" y="257"/>
                        <a:pt x="2507" y="257"/>
                      </a:cubicBezTo>
                      <a:cubicBezTo>
                        <a:pt x="2507" y="257"/>
                        <a:pt x="0" y="5170"/>
                        <a:pt x="276" y="7150"/>
                      </a:cubicBezTo>
                      <a:cubicBezTo>
                        <a:pt x="415" y="8163"/>
                        <a:pt x="2261" y="9253"/>
                        <a:pt x="4123" y="9253"/>
                      </a:cubicBezTo>
                      <a:cubicBezTo>
                        <a:pt x="5623" y="9253"/>
                        <a:pt x="7132" y="8546"/>
                        <a:pt x="7770" y="6523"/>
                      </a:cubicBezTo>
                      <a:lnTo>
                        <a:pt x="7770" y="6523"/>
                      </a:lnTo>
                      <a:cubicBezTo>
                        <a:pt x="6648" y="7136"/>
                        <a:pt x="5394" y="7540"/>
                        <a:pt x="4485" y="7540"/>
                      </a:cubicBezTo>
                      <a:cubicBezTo>
                        <a:pt x="3424" y="7540"/>
                        <a:pt x="2836" y="6988"/>
                        <a:pt x="3484" y="5571"/>
                      </a:cubicBezTo>
                      <a:cubicBezTo>
                        <a:pt x="4411" y="3515"/>
                        <a:pt x="4862" y="1360"/>
                        <a:pt x="5088" y="57"/>
                      </a:cubicBezTo>
                      <a:cubicBezTo>
                        <a:pt x="4822" y="17"/>
                        <a:pt x="4560" y="1"/>
                        <a:pt x="4309" y="1"/>
                      </a:cubicBezTo>
                      <a:close/>
                    </a:path>
                  </a:pathLst>
                </a:custGeom>
                <a:solidFill>
                  <a:srgbClr val="F99863">
                    <a:alpha val="5759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4" name="Google Shape;10836;p75"/>
                <p:cNvSpPr/>
                <p:nvPr/>
              </p:nvSpPr>
              <p:spPr>
                <a:xfrm>
                  <a:off x="3332925" y="1854675"/>
                  <a:ext cx="204850" cy="22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4" h="9117" extrusionOk="0">
                      <a:moveTo>
                        <a:pt x="5186" y="0"/>
                      </a:moveTo>
                      <a:cubicBezTo>
                        <a:pt x="5010" y="1880"/>
                        <a:pt x="4960" y="4311"/>
                        <a:pt x="5612" y="5890"/>
                      </a:cubicBezTo>
                      <a:cubicBezTo>
                        <a:pt x="6022" y="6849"/>
                        <a:pt x="5290" y="7429"/>
                        <a:pt x="4339" y="7429"/>
                      </a:cubicBezTo>
                      <a:cubicBezTo>
                        <a:pt x="2556" y="7429"/>
                        <a:pt x="0" y="5393"/>
                        <a:pt x="2730" y="0"/>
                      </a:cubicBezTo>
                      <a:lnTo>
                        <a:pt x="2730" y="0"/>
                      </a:lnTo>
                      <a:cubicBezTo>
                        <a:pt x="1401" y="376"/>
                        <a:pt x="198" y="1529"/>
                        <a:pt x="198" y="4511"/>
                      </a:cubicBezTo>
                      <a:cubicBezTo>
                        <a:pt x="198" y="7991"/>
                        <a:pt x="2196" y="9117"/>
                        <a:pt x="4144" y="9117"/>
                      </a:cubicBezTo>
                      <a:cubicBezTo>
                        <a:pt x="5887" y="9117"/>
                        <a:pt x="7591" y="8216"/>
                        <a:pt x="7792" y="7293"/>
                      </a:cubicBezTo>
                      <a:cubicBezTo>
                        <a:pt x="8193" y="5313"/>
                        <a:pt x="6038" y="251"/>
                        <a:pt x="6038" y="251"/>
                      </a:cubicBezTo>
                      <a:cubicBezTo>
                        <a:pt x="6038" y="251"/>
                        <a:pt x="5712" y="100"/>
                        <a:pt x="5186" y="0"/>
                      </a:cubicBezTo>
                      <a:close/>
                    </a:path>
                  </a:pathLst>
                </a:custGeom>
                <a:solidFill>
                  <a:srgbClr val="F99863">
                    <a:alpha val="5759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5" name="Google Shape;10837;p75"/>
                <p:cNvSpPr/>
                <p:nvPr/>
              </p:nvSpPr>
              <p:spPr>
                <a:xfrm>
                  <a:off x="3909300" y="2242500"/>
                  <a:ext cx="130975" cy="19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9" h="7920" extrusionOk="0">
                      <a:moveTo>
                        <a:pt x="5239" y="1"/>
                      </a:moveTo>
                      <a:lnTo>
                        <a:pt x="201" y="602"/>
                      </a:lnTo>
                      <a:lnTo>
                        <a:pt x="0" y="6693"/>
                      </a:lnTo>
                      <a:cubicBezTo>
                        <a:pt x="0" y="6693"/>
                        <a:pt x="764" y="7919"/>
                        <a:pt x="2307" y="7919"/>
                      </a:cubicBezTo>
                      <a:cubicBezTo>
                        <a:pt x="3035" y="7919"/>
                        <a:pt x="3937" y="7646"/>
                        <a:pt x="5013" y="6843"/>
                      </a:cubicBezTo>
                      <a:lnTo>
                        <a:pt x="5138" y="2532"/>
                      </a:lnTo>
                      <a:lnTo>
                        <a:pt x="5239" y="1"/>
                      </a:lnTo>
                      <a:close/>
                    </a:path>
                  </a:pathLst>
                </a:custGeom>
                <a:solidFill>
                  <a:srgbClr val="FFC39D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6" name="Google Shape;10838;p75"/>
                <p:cNvSpPr/>
                <p:nvPr/>
              </p:nvSpPr>
              <p:spPr>
                <a:xfrm>
                  <a:off x="3909300" y="2242500"/>
                  <a:ext cx="130975" cy="19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9" h="7920" extrusionOk="0">
                      <a:moveTo>
                        <a:pt x="5239" y="1"/>
                      </a:moveTo>
                      <a:lnTo>
                        <a:pt x="201" y="602"/>
                      </a:lnTo>
                      <a:lnTo>
                        <a:pt x="0" y="6693"/>
                      </a:lnTo>
                      <a:cubicBezTo>
                        <a:pt x="0" y="6693"/>
                        <a:pt x="764" y="7919"/>
                        <a:pt x="2307" y="7919"/>
                      </a:cubicBezTo>
                      <a:cubicBezTo>
                        <a:pt x="3035" y="7919"/>
                        <a:pt x="3937" y="7646"/>
                        <a:pt x="5013" y="6843"/>
                      </a:cubicBezTo>
                      <a:lnTo>
                        <a:pt x="5013" y="6843"/>
                      </a:lnTo>
                      <a:cubicBezTo>
                        <a:pt x="4482" y="7058"/>
                        <a:pt x="4021" y="7150"/>
                        <a:pt x="3627" y="7150"/>
                      </a:cubicBezTo>
                      <a:cubicBezTo>
                        <a:pt x="1120" y="7150"/>
                        <a:pt x="1268" y="3399"/>
                        <a:pt x="2632" y="3334"/>
                      </a:cubicBezTo>
                      <a:cubicBezTo>
                        <a:pt x="3785" y="3259"/>
                        <a:pt x="4737" y="2783"/>
                        <a:pt x="5138" y="2532"/>
                      </a:cubicBezTo>
                      <a:lnTo>
                        <a:pt x="5239" y="1"/>
                      </a:lnTo>
                      <a:close/>
                    </a:path>
                  </a:pathLst>
                </a:custGeom>
                <a:solidFill>
                  <a:srgbClr val="F99863">
                    <a:alpha val="5759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" name="Google Shape;10839;p75"/>
                <p:cNvSpPr/>
                <p:nvPr/>
              </p:nvSpPr>
              <p:spPr>
                <a:xfrm>
                  <a:off x="3472575" y="1402450"/>
                  <a:ext cx="971850" cy="88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74" h="35424" extrusionOk="0">
                      <a:moveTo>
                        <a:pt x="21796" y="1"/>
                      </a:moveTo>
                      <a:cubicBezTo>
                        <a:pt x="21314" y="1"/>
                        <a:pt x="20816" y="15"/>
                        <a:pt x="20302" y="44"/>
                      </a:cubicBezTo>
                      <a:cubicBezTo>
                        <a:pt x="7419" y="771"/>
                        <a:pt x="1154" y="8264"/>
                        <a:pt x="552" y="16610"/>
                      </a:cubicBezTo>
                      <a:cubicBezTo>
                        <a:pt x="1" y="24254"/>
                        <a:pt x="2883" y="34831"/>
                        <a:pt x="19500" y="35407"/>
                      </a:cubicBezTo>
                      <a:cubicBezTo>
                        <a:pt x="19802" y="35418"/>
                        <a:pt x="20099" y="35423"/>
                        <a:pt x="20393" y="35423"/>
                      </a:cubicBezTo>
                      <a:cubicBezTo>
                        <a:pt x="24247" y="35423"/>
                        <a:pt x="27414" y="34522"/>
                        <a:pt x="29976" y="33102"/>
                      </a:cubicBezTo>
                      <a:cubicBezTo>
                        <a:pt x="36292" y="29568"/>
                        <a:pt x="38873" y="22726"/>
                        <a:pt x="38848" y="17713"/>
                      </a:cubicBezTo>
                      <a:cubicBezTo>
                        <a:pt x="38848" y="16360"/>
                        <a:pt x="38648" y="15157"/>
                        <a:pt x="38272" y="14154"/>
                      </a:cubicBezTo>
                      <a:cubicBezTo>
                        <a:pt x="36034" y="8163"/>
                        <a:pt x="33380" y="1"/>
                        <a:pt x="21796" y="1"/>
                      </a:cubicBezTo>
                      <a:close/>
                    </a:path>
                  </a:pathLst>
                </a:custGeom>
                <a:solidFill>
                  <a:srgbClr val="FFC39D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" name="Google Shape;10840;p75"/>
                <p:cNvSpPr/>
                <p:nvPr/>
              </p:nvSpPr>
              <p:spPr>
                <a:xfrm>
                  <a:off x="3472575" y="1402450"/>
                  <a:ext cx="971225" cy="88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49" h="35424" extrusionOk="0">
                      <a:moveTo>
                        <a:pt x="21796" y="1"/>
                      </a:moveTo>
                      <a:cubicBezTo>
                        <a:pt x="21314" y="1"/>
                        <a:pt x="20816" y="15"/>
                        <a:pt x="20302" y="44"/>
                      </a:cubicBezTo>
                      <a:cubicBezTo>
                        <a:pt x="7419" y="771"/>
                        <a:pt x="1154" y="8264"/>
                        <a:pt x="552" y="16610"/>
                      </a:cubicBezTo>
                      <a:cubicBezTo>
                        <a:pt x="1" y="24254"/>
                        <a:pt x="2883" y="34831"/>
                        <a:pt x="19500" y="35407"/>
                      </a:cubicBezTo>
                      <a:cubicBezTo>
                        <a:pt x="19802" y="35418"/>
                        <a:pt x="20099" y="35423"/>
                        <a:pt x="20393" y="35423"/>
                      </a:cubicBezTo>
                      <a:cubicBezTo>
                        <a:pt x="24247" y="35423"/>
                        <a:pt x="27414" y="34522"/>
                        <a:pt x="29976" y="33102"/>
                      </a:cubicBezTo>
                      <a:lnTo>
                        <a:pt x="29976" y="33102"/>
                      </a:lnTo>
                      <a:cubicBezTo>
                        <a:pt x="27675" y="33697"/>
                        <a:pt x="24950" y="34084"/>
                        <a:pt x="22341" y="34084"/>
                      </a:cubicBezTo>
                      <a:cubicBezTo>
                        <a:pt x="17587" y="34084"/>
                        <a:pt x="13219" y="32799"/>
                        <a:pt x="12507" y="29142"/>
                      </a:cubicBezTo>
                      <a:cubicBezTo>
                        <a:pt x="11104" y="21999"/>
                        <a:pt x="10928" y="14731"/>
                        <a:pt x="21079" y="13954"/>
                      </a:cubicBezTo>
                      <a:cubicBezTo>
                        <a:pt x="21901" y="13891"/>
                        <a:pt x="22714" y="13861"/>
                        <a:pt x="23514" y="13861"/>
                      </a:cubicBezTo>
                      <a:cubicBezTo>
                        <a:pt x="30345" y="13861"/>
                        <a:pt x="36223" y="16008"/>
                        <a:pt x="38848" y="17713"/>
                      </a:cubicBezTo>
                      <a:cubicBezTo>
                        <a:pt x="38848" y="16360"/>
                        <a:pt x="38648" y="15157"/>
                        <a:pt x="38272" y="14154"/>
                      </a:cubicBezTo>
                      <a:cubicBezTo>
                        <a:pt x="36034" y="8163"/>
                        <a:pt x="33380" y="1"/>
                        <a:pt x="21796" y="1"/>
                      </a:cubicBezTo>
                      <a:close/>
                    </a:path>
                  </a:pathLst>
                </a:custGeom>
                <a:solidFill>
                  <a:srgbClr val="F99863">
                    <a:alpha val="5759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9" name="Google Shape;10841;p75"/>
                <p:cNvSpPr/>
                <p:nvPr/>
              </p:nvSpPr>
              <p:spPr>
                <a:xfrm>
                  <a:off x="3580350" y="1989950"/>
                  <a:ext cx="213050" cy="2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2" h="8376" extrusionOk="0">
                      <a:moveTo>
                        <a:pt x="4271" y="0"/>
                      </a:moveTo>
                      <a:cubicBezTo>
                        <a:pt x="2004" y="0"/>
                        <a:pt x="149" y="1778"/>
                        <a:pt x="76" y="4038"/>
                      </a:cubicBezTo>
                      <a:cubicBezTo>
                        <a:pt x="0" y="6343"/>
                        <a:pt x="1805" y="8298"/>
                        <a:pt x="4111" y="8374"/>
                      </a:cubicBezTo>
                      <a:cubicBezTo>
                        <a:pt x="4157" y="8375"/>
                        <a:pt x="4204" y="8376"/>
                        <a:pt x="4250" y="8376"/>
                      </a:cubicBezTo>
                      <a:cubicBezTo>
                        <a:pt x="6495" y="8376"/>
                        <a:pt x="8373" y="6598"/>
                        <a:pt x="8447" y="4338"/>
                      </a:cubicBezTo>
                      <a:cubicBezTo>
                        <a:pt x="8522" y="2033"/>
                        <a:pt x="6717" y="78"/>
                        <a:pt x="4412" y="3"/>
                      </a:cubicBezTo>
                      <a:cubicBezTo>
                        <a:pt x="4365" y="1"/>
                        <a:pt x="4318" y="0"/>
                        <a:pt x="4271" y="0"/>
                      </a:cubicBezTo>
                      <a:close/>
                    </a:path>
                  </a:pathLst>
                </a:custGeom>
                <a:solidFill>
                  <a:srgbClr val="FF7069">
                    <a:alpha val="647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0" name="Google Shape;10842;p75"/>
                <p:cNvSpPr/>
                <p:nvPr/>
              </p:nvSpPr>
              <p:spPr>
                <a:xfrm>
                  <a:off x="4126725" y="1983675"/>
                  <a:ext cx="213675" cy="20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7" h="8377" extrusionOk="0">
                      <a:moveTo>
                        <a:pt x="4272" y="1"/>
                      </a:moveTo>
                      <a:cubicBezTo>
                        <a:pt x="2029" y="1"/>
                        <a:pt x="174" y="1779"/>
                        <a:pt x="101" y="4063"/>
                      </a:cubicBezTo>
                      <a:cubicBezTo>
                        <a:pt x="0" y="6369"/>
                        <a:pt x="1830" y="8299"/>
                        <a:pt x="4136" y="8374"/>
                      </a:cubicBezTo>
                      <a:cubicBezTo>
                        <a:pt x="4182" y="8375"/>
                        <a:pt x="4228" y="8376"/>
                        <a:pt x="4275" y="8376"/>
                      </a:cubicBezTo>
                      <a:cubicBezTo>
                        <a:pt x="6518" y="8376"/>
                        <a:pt x="8373" y="6598"/>
                        <a:pt x="8471" y="4339"/>
                      </a:cubicBezTo>
                      <a:cubicBezTo>
                        <a:pt x="8547" y="2033"/>
                        <a:pt x="6717" y="103"/>
                        <a:pt x="4411" y="3"/>
                      </a:cubicBezTo>
                      <a:cubicBezTo>
                        <a:pt x="4365" y="1"/>
                        <a:pt x="4319" y="1"/>
                        <a:pt x="4272" y="1"/>
                      </a:cubicBezTo>
                      <a:close/>
                    </a:path>
                  </a:pathLst>
                </a:custGeom>
                <a:solidFill>
                  <a:srgbClr val="FF7069">
                    <a:alpha val="647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1" name="Google Shape;10843;p75"/>
                <p:cNvSpPr/>
                <p:nvPr/>
              </p:nvSpPr>
              <p:spPr>
                <a:xfrm>
                  <a:off x="3416825" y="1157750"/>
                  <a:ext cx="1112175" cy="6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87" h="27276" extrusionOk="0">
                      <a:moveTo>
                        <a:pt x="29601" y="0"/>
                      </a:moveTo>
                      <a:cubicBezTo>
                        <a:pt x="29508" y="0"/>
                        <a:pt x="29415" y="19"/>
                        <a:pt x="29324" y="57"/>
                      </a:cubicBezTo>
                      <a:cubicBezTo>
                        <a:pt x="27569" y="809"/>
                        <a:pt x="31354" y="5721"/>
                        <a:pt x="31354" y="5721"/>
                      </a:cubicBezTo>
                      <a:cubicBezTo>
                        <a:pt x="31354" y="5721"/>
                        <a:pt x="29129" y="2912"/>
                        <a:pt x="23061" y="2912"/>
                      </a:cubicBezTo>
                      <a:cubicBezTo>
                        <a:pt x="22721" y="2912"/>
                        <a:pt x="22369" y="2921"/>
                        <a:pt x="22005" y="2940"/>
                      </a:cubicBezTo>
                      <a:cubicBezTo>
                        <a:pt x="19674" y="3065"/>
                        <a:pt x="16867" y="3566"/>
                        <a:pt x="13459" y="4744"/>
                      </a:cubicBezTo>
                      <a:cubicBezTo>
                        <a:pt x="25" y="9406"/>
                        <a:pt x="0" y="23717"/>
                        <a:pt x="1529" y="27025"/>
                      </a:cubicBezTo>
                      <a:cubicBezTo>
                        <a:pt x="1529" y="27025"/>
                        <a:pt x="6516" y="24293"/>
                        <a:pt x="10953" y="23641"/>
                      </a:cubicBezTo>
                      <a:cubicBezTo>
                        <a:pt x="10953" y="23641"/>
                        <a:pt x="11930" y="15872"/>
                        <a:pt x="12882" y="14844"/>
                      </a:cubicBezTo>
                      <a:cubicBezTo>
                        <a:pt x="12945" y="14780"/>
                        <a:pt x="13001" y="14750"/>
                        <a:pt x="13052" y="14750"/>
                      </a:cubicBezTo>
                      <a:cubicBezTo>
                        <a:pt x="13800" y="14750"/>
                        <a:pt x="13386" y="21235"/>
                        <a:pt x="13785" y="22338"/>
                      </a:cubicBezTo>
                      <a:cubicBezTo>
                        <a:pt x="13785" y="22338"/>
                        <a:pt x="15714" y="22288"/>
                        <a:pt x="17870" y="22263"/>
                      </a:cubicBezTo>
                      <a:cubicBezTo>
                        <a:pt x="18650" y="22254"/>
                        <a:pt x="19460" y="22248"/>
                        <a:pt x="20221" y="22248"/>
                      </a:cubicBezTo>
                      <a:cubicBezTo>
                        <a:pt x="21540" y="22248"/>
                        <a:pt x="22714" y="22265"/>
                        <a:pt x="23334" y="22313"/>
                      </a:cubicBezTo>
                      <a:cubicBezTo>
                        <a:pt x="23334" y="22313"/>
                        <a:pt x="23434" y="16423"/>
                        <a:pt x="22882" y="15095"/>
                      </a:cubicBezTo>
                      <a:cubicBezTo>
                        <a:pt x="22793" y="14873"/>
                        <a:pt x="22807" y="14762"/>
                        <a:pt x="22895" y="14762"/>
                      </a:cubicBezTo>
                      <a:cubicBezTo>
                        <a:pt x="23321" y="14762"/>
                        <a:pt x="25474" y="17379"/>
                        <a:pt x="25765" y="22514"/>
                      </a:cubicBezTo>
                      <a:cubicBezTo>
                        <a:pt x="25765" y="22514"/>
                        <a:pt x="32156" y="23190"/>
                        <a:pt x="34236" y="23742"/>
                      </a:cubicBezTo>
                      <a:cubicBezTo>
                        <a:pt x="34236" y="23742"/>
                        <a:pt x="33509" y="17200"/>
                        <a:pt x="32632" y="15646"/>
                      </a:cubicBezTo>
                      <a:cubicBezTo>
                        <a:pt x="32513" y="15439"/>
                        <a:pt x="32487" y="15342"/>
                        <a:pt x="32530" y="15342"/>
                      </a:cubicBezTo>
                      <a:cubicBezTo>
                        <a:pt x="32810" y="15342"/>
                        <a:pt x="35952" y="19327"/>
                        <a:pt x="36191" y="24268"/>
                      </a:cubicBezTo>
                      <a:cubicBezTo>
                        <a:pt x="36191" y="24268"/>
                        <a:pt x="38898" y="25120"/>
                        <a:pt x="40752" y="26223"/>
                      </a:cubicBezTo>
                      <a:cubicBezTo>
                        <a:pt x="41329" y="26549"/>
                        <a:pt x="41830" y="26900"/>
                        <a:pt x="42131" y="27275"/>
                      </a:cubicBezTo>
                      <a:cubicBezTo>
                        <a:pt x="42131" y="27275"/>
                        <a:pt x="44487" y="12689"/>
                        <a:pt x="35138" y="7250"/>
                      </a:cubicBezTo>
                      <a:cubicBezTo>
                        <a:pt x="35289" y="7200"/>
                        <a:pt x="41128" y="5446"/>
                        <a:pt x="40602" y="3942"/>
                      </a:cubicBezTo>
                      <a:cubicBezTo>
                        <a:pt x="40460" y="3531"/>
                        <a:pt x="39999" y="3352"/>
                        <a:pt x="39365" y="3352"/>
                      </a:cubicBezTo>
                      <a:cubicBezTo>
                        <a:pt x="37643" y="3352"/>
                        <a:pt x="34646" y="4672"/>
                        <a:pt x="33309" y="6248"/>
                      </a:cubicBezTo>
                      <a:cubicBezTo>
                        <a:pt x="33309" y="6248"/>
                        <a:pt x="31324" y="0"/>
                        <a:pt x="29601" y="0"/>
                      </a:cubicBezTo>
                      <a:close/>
                    </a:path>
                  </a:pathLst>
                </a:custGeom>
                <a:solidFill>
                  <a:srgbClr val="F05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2" name="Google Shape;10844;p75"/>
                <p:cNvSpPr/>
                <p:nvPr/>
              </p:nvSpPr>
              <p:spPr>
                <a:xfrm>
                  <a:off x="3578475" y="1799525"/>
                  <a:ext cx="238750" cy="15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0" h="6116" fill="none" extrusionOk="0">
                      <a:moveTo>
                        <a:pt x="1078" y="6041"/>
                      </a:moveTo>
                      <a:cubicBezTo>
                        <a:pt x="1078" y="6041"/>
                        <a:pt x="0" y="0"/>
                        <a:pt x="4888" y="201"/>
                      </a:cubicBezTo>
                      <a:cubicBezTo>
                        <a:pt x="9549" y="376"/>
                        <a:pt x="8171" y="6116"/>
                        <a:pt x="8171" y="6116"/>
                      </a:cubicBezTo>
                    </a:path>
                  </a:pathLst>
                </a:custGeom>
                <a:noFill/>
                <a:ln w="13150" cap="rnd" cmpd="sng">
                  <a:solidFill>
                    <a:srgbClr val="323232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3" name="Google Shape;10845;p75"/>
                <p:cNvSpPr/>
                <p:nvPr/>
              </p:nvSpPr>
              <p:spPr>
                <a:xfrm>
                  <a:off x="4134875" y="1818325"/>
                  <a:ext cx="239375" cy="15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5" h="6141" fill="none" extrusionOk="0">
                      <a:moveTo>
                        <a:pt x="1078" y="6066"/>
                      </a:moveTo>
                      <a:cubicBezTo>
                        <a:pt x="1078" y="6066"/>
                        <a:pt x="0" y="0"/>
                        <a:pt x="4887" y="201"/>
                      </a:cubicBezTo>
                      <a:cubicBezTo>
                        <a:pt x="9574" y="376"/>
                        <a:pt x="8171" y="6141"/>
                        <a:pt x="8171" y="6141"/>
                      </a:cubicBezTo>
                    </a:path>
                  </a:pathLst>
                </a:custGeom>
                <a:noFill/>
                <a:ln w="13150" cap="rnd" cmpd="sng">
                  <a:solidFill>
                    <a:srgbClr val="323232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4" name="Google Shape;10846;p75"/>
                <p:cNvSpPr/>
                <p:nvPr/>
              </p:nvSpPr>
              <p:spPr>
                <a:xfrm>
                  <a:off x="3865200" y="1888350"/>
                  <a:ext cx="198875" cy="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5" h="3450" extrusionOk="0">
                      <a:moveTo>
                        <a:pt x="3820" y="0"/>
                      </a:moveTo>
                      <a:cubicBezTo>
                        <a:pt x="0" y="0"/>
                        <a:pt x="1215" y="2610"/>
                        <a:pt x="4020" y="3415"/>
                      </a:cubicBezTo>
                      <a:cubicBezTo>
                        <a:pt x="4091" y="3438"/>
                        <a:pt x="4169" y="3450"/>
                        <a:pt x="4254" y="3450"/>
                      </a:cubicBezTo>
                      <a:cubicBezTo>
                        <a:pt x="4532" y="3450"/>
                        <a:pt x="4878" y="3331"/>
                        <a:pt x="5223" y="3139"/>
                      </a:cubicBezTo>
                      <a:cubicBezTo>
                        <a:pt x="6602" y="2387"/>
                        <a:pt x="7955" y="432"/>
                        <a:pt x="4897" y="57"/>
                      </a:cubicBezTo>
                      <a:cubicBezTo>
                        <a:pt x="4672" y="31"/>
                        <a:pt x="4421" y="6"/>
                        <a:pt x="4145" y="6"/>
                      </a:cubicBezTo>
                      <a:cubicBezTo>
                        <a:pt x="4033" y="2"/>
                        <a:pt x="3925" y="0"/>
                        <a:pt x="3820" y="0"/>
                      </a:cubicBezTo>
                      <a:close/>
                    </a:path>
                  </a:pathLst>
                </a:custGeom>
                <a:solidFill>
                  <a:srgbClr val="FF706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5" name="Google Shape;10847;p75"/>
                <p:cNvSpPr/>
                <p:nvPr/>
              </p:nvSpPr>
              <p:spPr>
                <a:xfrm>
                  <a:off x="3826600" y="2020700"/>
                  <a:ext cx="264425" cy="6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7" h="2733" fill="none" extrusionOk="0">
                      <a:moveTo>
                        <a:pt x="0" y="1"/>
                      </a:moveTo>
                      <a:cubicBezTo>
                        <a:pt x="0" y="1"/>
                        <a:pt x="4562" y="2732"/>
                        <a:pt x="10577" y="377"/>
                      </a:cubicBezTo>
                    </a:path>
                  </a:pathLst>
                </a:custGeom>
                <a:noFill/>
                <a:ln w="13150" cap="rnd" cmpd="sng">
                  <a:solidFill>
                    <a:srgbClr val="323232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6" name="Google Shape;10848;p75"/>
                <p:cNvSpPr/>
                <p:nvPr/>
              </p:nvSpPr>
              <p:spPr>
                <a:xfrm>
                  <a:off x="3663050" y="2016325"/>
                  <a:ext cx="20075" cy="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803" extrusionOk="0">
                      <a:moveTo>
                        <a:pt x="427" y="0"/>
                      </a:moveTo>
                      <a:cubicBezTo>
                        <a:pt x="201" y="0"/>
                        <a:pt x="26" y="176"/>
                        <a:pt x="1" y="376"/>
                      </a:cubicBezTo>
                      <a:cubicBezTo>
                        <a:pt x="1" y="602"/>
                        <a:pt x="176" y="777"/>
                        <a:pt x="402" y="802"/>
                      </a:cubicBezTo>
                      <a:cubicBezTo>
                        <a:pt x="602" y="802"/>
                        <a:pt x="778" y="627"/>
                        <a:pt x="803" y="401"/>
                      </a:cubicBezTo>
                      <a:cubicBezTo>
                        <a:pt x="803" y="201"/>
                        <a:pt x="627" y="0"/>
                        <a:pt x="427" y="0"/>
                      </a:cubicBezTo>
                      <a:close/>
                    </a:path>
                  </a:pathLst>
                </a:custGeom>
                <a:solidFill>
                  <a:srgbClr val="D01C1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7" name="Google Shape;10849;p75"/>
                <p:cNvSpPr/>
                <p:nvPr/>
              </p:nvSpPr>
              <p:spPr>
                <a:xfrm>
                  <a:off x="3702525" y="2053900"/>
                  <a:ext cx="20075" cy="1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81" extrusionOk="0">
                      <a:moveTo>
                        <a:pt x="427" y="1"/>
                      </a:moveTo>
                      <a:cubicBezTo>
                        <a:pt x="201" y="1"/>
                        <a:pt x="26" y="151"/>
                        <a:pt x="26" y="377"/>
                      </a:cubicBezTo>
                      <a:cubicBezTo>
                        <a:pt x="1" y="602"/>
                        <a:pt x="176" y="778"/>
                        <a:pt x="402" y="778"/>
                      </a:cubicBezTo>
                      <a:cubicBezTo>
                        <a:pt x="415" y="780"/>
                        <a:pt x="427" y="780"/>
                        <a:pt x="440" y="780"/>
                      </a:cubicBezTo>
                      <a:cubicBezTo>
                        <a:pt x="627" y="780"/>
                        <a:pt x="803" y="613"/>
                        <a:pt x="803" y="402"/>
                      </a:cubicBezTo>
                      <a:cubicBezTo>
                        <a:pt x="803" y="176"/>
                        <a:pt x="627" y="1"/>
                        <a:pt x="427" y="1"/>
                      </a:cubicBezTo>
                      <a:close/>
                    </a:path>
                  </a:pathLst>
                </a:custGeom>
                <a:solidFill>
                  <a:srgbClr val="D01C1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8" name="Google Shape;10850;p75"/>
                <p:cNvSpPr/>
                <p:nvPr/>
              </p:nvSpPr>
              <p:spPr>
                <a:xfrm>
                  <a:off x="3758300" y="2016325"/>
                  <a:ext cx="20075" cy="1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80" extrusionOk="0">
                      <a:moveTo>
                        <a:pt x="401" y="0"/>
                      </a:moveTo>
                      <a:cubicBezTo>
                        <a:pt x="201" y="0"/>
                        <a:pt x="0" y="151"/>
                        <a:pt x="0" y="376"/>
                      </a:cubicBezTo>
                      <a:cubicBezTo>
                        <a:pt x="0" y="602"/>
                        <a:pt x="151" y="777"/>
                        <a:pt x="376" y="777"/>
                      </a:cubicBezTo>
                      <a:cubicBezTo>
                        <a:pt x="391" y="779"/>
                        <a:pt x="405" y="780"/>
                        <a:pt x="419" y="780"/>
                      </a:cubicBezTo>
                      <a:cubicBezTo>
                        <a:pt x="624" y="780"/>
                        <a:pt x="777" y="612"/>
                        <a:pt x="777" y="401"/>
                      </a:cubicBezTo>
                      <a:cubicBezTo>
                        <a:pt x="802" y="201"/>
                        <a:pt x="627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D01C1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9" name="Google Shape;10851;p75"/>
                <p:cNvSpPr/>
                <p:nvPr/>
              </p:nvSpPr>
              <p:spPr>
                <a:xfrm>
                  <a:off x="3561550" y="1984375"/>
                  <a:ext cx="20075" cy="1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80" extrusionOk="0">
                      <a:moveTo>
                        <a:pt x="427" y="0"/>
                      </a:moveTo>
                      <a:cubicBezTo>
                        <a:pt x="201" y="0"/>
                        <a:pt x="26" y="150"/>
                        <a:pt x="26" y="376"/>
                      </a:cubicBezTo>
                      <a:cubicBezTo>
                        <a:pt x="1" y="602"/>
                        <a:pt x="176" y="777"/>
                        <a:pt x="402" y="777"/>
                      </a:cubicBezTo>
                      <a:cubicBezTo>
                        <a:pt x="416" y="779"/>
                        <a:pt x="430" y="779"/>
                        <a:pt x="444" y="779"/>
                      </a:cubicBezTo>
                      <a:cubicBezTo>
                        <a:pt x="649" y="779"/>
                        <a:pt x="803" y="612"/>
                        <a:pt x="803" y="401"/>
                      </a:cubicBezTo>
                      <a:cubicBezTo>
                        <a:pt x="803" y="175"/>
                        <a:pt x="652" y="0"/>
                        <a:pt x="427" y="0"/>
                      </a:cubicBezTo>
                      <a:close/>
                    </a:path>
                  </a:pathLst>
                </a:custGeom>
                <a:solidFill>
                  <a:srgbClr val="D01C1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0" name="Google Shape;10852;p75"/>
                <p:cNvSpPr/>
                <p:nvPr/>
              </p:nvSpPr>
              <p:spPr>
                <a:xfrm>
                  <a:off x="3591625" y="2040125"/>
                  <a:ext cx="20075" cy="1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80" extrusionOk="0">
                      <a:moveTo>
                        <a:pt x="427" y="1"/>
                      </a:moveTo>
                      <a:cubicBezTo>
                        <a:pt x="201" y="1"/>
                        <a:pt x="26" y="176"/>
                        <a:pt x="26" y="377"/>
                      </a:cubicBezTo>
                      <a:cubicBezTo>
                        <a:pt x="1" y="602"/>
                        <a:pt x="176" y="778"/>
                        <a:pt x="402" y="778"/>
                      </a:cubicBezTo>
                      <a:cubicBezTo>
                        <a:pt x="414" y="779"/>
                        <a:pt x="427" y="780"/>
                        <a:pt x="440" y="780"/>
                      </a:cubicBezTo>
                      <a:cubicBezTo>
                        <a:pt x="627" y="780"/>
                        <a:pt x="803" y="613"/>
                        <a:pt x="803" y="402"/>
                      </a:cubicBezTo>
                      <a:cubicBezTo>
                        <a:pt x="803" y="201"/>
                        <a:pt x="627" y="1"/>
                        <a:pt x="427" y="1"/>
                      </a:cubicBezTo>
                      <a:close/>
                    </a:path>
                  </a:pathLst>
                </a:custGeom>
                <a:solidFill>
                  <a:srgbClr val="D01C1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1" name="Google Shape;10853;p75"/>
                <p:cNvSpPr/>
                <p:nvPr/>
              </p:nvSpPr>
              <p:spPr>
                <a:xfrm>
                  <a:off x="4233850" y="2036300"/>
                  <a:ext cx="20075" cy="1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81" extrusionOk="0">
                      <a:moveTo>
                        <a:pt x="384" y="1"/>
                      </a:moveTo>
                      <a:cubicBezTo>
                        <a:pt x="180" y="1"/>
                        <a:pt x="26" y="168"/>
                        <a:pt x="26" y="379"/>
                      </a:cubicBezTo>
                      <a:cubicBezTo>
                        <a:pt x="1" y="580"/>
                        <a:pt x="176" y="780"/>
                        <a:pt x="402" y="780"/>
                      </a:cubicBezTo>
                      <a:cubicBezTo>
                        <a:pt x="602" y="780"/>
                        <a:pt x="803" y="605"/>
                        <a:pt x="803" y="404"/>
                      </a:cubicBezTo>
                      <a:cubicBezTo>
                        <a:pt x="803" y="179"/>
                        <a:pt x="653" y="3"/>
                        <a:pt x="427" y="3"/>
                      </a:cubicBezTo>
                      <a:cubicBezTo>
                        <a:pt x="413" y="2"/>
                        <a:pt x="398" y="1"/>
                        <a:pt x="384" y="1"/>
                      </a:cubicBezTo>
                      <a:close/>
                    </a:path>
                  </a:pathLst>
                </a:custGeom>
                <a:solidFill>
                  <a:srgbClr val="D01C1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2" name="Google Shape;10854;p75"/>
                <p:cNvSpPr/>
                <p:nvPr/>
              </p:nvSpPr>
              <p:spPr>
                <a:xfrm>
                  <a:off x="4191875" y="2070775"/>
                  <a:ext cx="20075" cy="1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80" extrusionOk="0">
                      <a:moveTo>
                        <a:pt x="384" y="0"/>
                      </a:moveTo>
                      <a:cubicBezTo>
                        <a:pt x="179" y="0"/>
                        <a:pt x="24" y="167"/>
                        <a:pt x="1" y="379"/>
                      </a:cubicBezTo>
                      <a:cubicBezTo>
                        <a:pt x="1" y="604"/>
                        <a:pt x="176" y="780"/>
                        <a:pt x="402" y="780"/>
                      </a:cubicBezTo>
                      <a:cubicBezTo>
                        <a:pt x="602" y="780"/>
                        <a:pt x="803" y="629"/>
                        <a:pt x="803" y="404"/>
                      </a:cubicBezTo>
                      <a:cubicBezTo>
                        <a:pt x="803" y="178"/>
                        <a:pt x="627" y="3"/>
                        <a:pt x="427" y="3"/>
                      </a:cubicBezTo>
                      <a:cubicBezTo>
                        <a:pt x="412" y="1"/>
                        <a:pt x="398" y="0"/>
                        <a:pt x="384" y="0"/>
                      </a:cubicBezTo>
                      <a:close/>
                    </a:path>
                  </a:pathLst>
                </a:custGeom>
                <a:solidFill>
                  <a:srgbClr val="D01C1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3" name="Google Shape;10855;p75"/>
                <p:cNvSpPr/>
                <p:nvPr/>
              </p:nvSpPr>
              <p:spPr>
                <a:xfrm>
                  <a:off x="4139250" y="2029475"/>
                  <a:ext cx="20075" cy="1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80" extrusionOk="0">
                      <a:moveTo>
                        <a:pt x="427" y="1"/>
                      </a:moveTo>
                      <a:cubicBezTo>
                        <a:pt x="201" y="1"/>
                        <a:pt x="26" y="151"/>
                        <a:pt x="1" y="376"/>
                      </a:cubicBezTo>
                      <a:cubicBezTo>
                        <a:pt x="1" y="602"/>
                        <a:pt x="176" y="777"/>
                        <a:pt x="402" y="777"/>
                      </a:cubicBezTo>
                      <a:cubicBezTo>
                        <a:pt x="414" y="779"/>
                        <a:pt x="427" y="780"/>
                        <a:pt x="440" y="780"/>
                      </a:cubicBezTo>
                      <a:cubicBezTo>
                        <a:pt x="627" y="780"/>
                        <a:pt x="803" y="613"/>
                        <a:pt x="803" y="402"/>
                      </a:cubicBezTo>
                      <a:cubicBezTo>
                        <a:pt x="803" y="176"/>
                        <a:pt x="627" y="1"/>
                        <a:pt x="427" y="1"/>
                      </a:cubicBezTo>
                      <a:close/>
                    </a:path>
                  </a:pathLst>
                </a:custGeom>
                <a:solidFill>
                  <a:srgbClr val="D01C1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4" name="Google Shape;10856;p75"/>
                <p:cNvSpPr/>
                <p:nvPr/>
              </p:nvSpPr>
              <p:spPr>
                <a:xfrm>
                  <a:off x="4337250" y="2010675"/>
                  <a:ext cx="20075" cy="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803" extrusionOk="0">
                      <a:moveTo>
                        <a:pt x="426" y="1"/>
                      </a:moveTo>
                      <a:cubicBezTo>
                        <a:pt x="201" y="1"/>
                        <a:pt x="25" y="176"/>
                        <a:pt x="0" y="402"/>
                      </a:cubicBezTo>
                      <a:cubicBezTo>
                        <a:pt x="0" y="602"/>
                        <a:pt x="176" y="803"/>
                        <a:pt x="401" y="803"/>
                      </a:cubicBezTo>
                      <a:cubicBezTo>
                        <a:pt x="602" y="803"/>
                        <a:pt x="777" y="627"/>
                        <a:pt x="802" y="427"/>
                      </a:cubicBezTo>
                      <a:cubicBezTo>
                        <a:pt x="802" y="201"/>
                        <a:pt x="627" y="26"/>
                        <a:pt x="426" y="1"/>
                      </a:cubicBezTo>
                      <a:close/>
                    </a:path>
                  </a:pathLst>
                </a:custGeom>
                <a:solidFill>
                  <a:srgbClr val="D01C1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" name="Google Shape;10857;p75"/>
                <p:cNvSpPr/>
                <p:nvPr/>
              </p:nvSpPr>
              <p:spPr>
                <a:xfrm>
                  <a:off x="4303400" y="2064575"/>
                  <a:ext cx="20075" cy="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803" extrusionOk="0">
                      <a:moveTo>
                        <a:pt x="427" y="0"/>
                      </a:moveTo>
                      <a:cubicBezTo>
                        <a:pt x="201" y="0"/>
                        <a:pt x="26" y="175"/>
                        <a:pt x="26" y="376"/>
                      </a:cubicBezTo>
                      <a:cubicBezTo>
                        <a:pt x="1" y="602"/>
                        <a:pt x="176" y="777"/>
                        <a:pt x="402" y="802"/>
                      </a:cubicBezTo>
                      <a:cubicBezTo>
                        <a:pt x="602" y="802"/>
                        <a:pt x="803" y="627"/>
                        <a:pt x="803" y="401"/>
                      </a:cubicBezTo>
                      <a:cubicBezTo>
                        <a:pt x="803" y="201"/>
                        <a:pt x="653" y="0"/>
                        <a:pt x="427" y="0"/>
                      </a:cubicBezTo>
                      <a:close/>
                    </a:path>
                  </a:pathLst>
                </a:custGeom>
                <a:solidFill>
                  <a:srgbClr val="D01C1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6" name="Google Shape;10858;p75"/>
                <p:cNvSpPr/>
                <p:nvPr/>
              </p:nvSpPr>
              <p:spPr>
                <a:xfrm>
                  <a:off x="3416825" y="1231225"/>
                  <a:ext cx="550150" cy="60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06" h="24086" extrusionOk="0">
                      <a:moveTo>
                        <a:pt x="22005" y="1"/>
                      </a:moveTo>
                      <a:cubicBezTo>
                        <a:pt x="19674" y="126"/>
                        <a:pt x="16867" y="627"/>
                        <a:pt x="13459" y="1805"/>
                      </a:cubicBezTo>
                      <a:cubicBezTo>
                        <a:pt x="25" y="6467"/>
                        <a:pt x="0" y="20778"/>
                        <a:pt x="1529" y="24086"/>
                      </a:cubicBezTo>
                      <a:cubicBezTo>
                        <a:pt x="1529" y="24086"/>
                        <a:pt x="6516" y="21354"/>
                        <a:pt x="10953" y="20702"/>
                      </a:cubicBezTo>
                      <a:cubicBezTo>
                        <a:pt x="10953" y="20702"/>
                        <a:pt x="11930" y="12933"/>
                        <a:pt x="12882" y="11905"/>
                      </a:cubicBezTo>
                      <a:cubicBezTo>
                        <a:pt x="12945" y="11841"/>
                        <a:pt x="13001" y="11811"/>
                        <a:pt x="13052" y="11811"/>
                      </a:cubicBezTo>
                      <a:cubicBezTo>
                        <a:pt x="13800" y="11811"/>
                        <a:pt x="13386" y="18296"/>
                        <a:pt x="13785" y="19399"/>
                      </a:cubicBezTo>
                      <a:cubicBezTo>
                        <a:pt x="13785" y="19399"/>
                        <a:pt x="15714" y="19349"/>
                        <a:pt x="17870" y="19324"/>
                      </a:cubicBezTo>
                      <a:cubicBezTo>
                        <a:pt x="12807" y="3660"/>
                        <a:pt x="22005" y="1"/>
                        <a:pt x="22005" y="1"/>
                      </a:cubicBezTo>
                      <a:close/>
                    </a:path>
                  </a:pathLst>
                </a:custGeom>
                <a:solidFill>
                  <a:srgbClr val="A10008">
                    <a:alpha val="370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7" name="Google Shape;10859;p75"/>
                <p:cNvSpPr/>
                <p:nvPr/>
              </p:nvSpPr>
              <p:spPr>
                <a:xfrm>
                  <a:off x="4295275" y="1339000"/>
                  <a:ext cx="233725" cy="50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9" h="20026" extrusionOk="0">
                      <a:moveTo>
                        <a:pt x="0" y="0"/>
                      </a:moveTo>
                      <a:cubicBezTo>
                        <a:pt x="1" y="1"/>
                        <a:pt x="7619" y="7244"/>
                        <a:pt x="5614" y="18973"/>
                      </a:cubicBezTo>
                      <a:cubicBezTo>
                        <a:pt x="6191" y="19299"/>
                        <a:pt x="6692" y="19650"/>
                        <a:pt x="6993" y="20025"/>
                      </a:cubicBezTo>
                      <a:cubicBezTo>
                        <a:pt x="6993" y="20025"/>
                        <a:pt x="9349" y="5439"/>
                        <a:pt x="0" y="0"/>
                      </a:cubicBezTo>
                      <a:close/>
                    </a:path>
                  </a:pathLst>
                </a:custGeom>
                <a:solidFill>
                  <a:srgbClr val="FC722D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8" name="Google Shape;10860;p75"/>
                <p:cNvSpPr/>
                <p:nvPr/>
              </p:nvSpPr>
              <p:spPr>
                <a:xfrm>
                  <a:off x="3980100" y="2330225"/>
                  <a:ext cx="199275" cy="23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1" h="9299" extrusionOk="0">
                      <a:moveTo>
                        <a:pt x="2382" y="1"/>
                      </a:moveTo>
                      <a:cubicBezTo>
                        <a:pt x="2281" y="51"/>
                        <a:pt x="2181" y="126"/>
                        <a:pt x="2106" y="226"/>
                      </a:cubicBezTo>
                      <a:cubicBezTo>
                        <a:pt x="2106" y="226"/>
                        <a:pt x="5364" y="1179"/>
                        <a:pt x="4737" y="3409"/>
                      </a:cubicBezTo>
                      <a:cubicBezTo>
                        <a:pt x="4086" y="5615"/>
                        <a:pt x="828" y="3735"/>
                        <a:pt x="1" y="9299"/>
                      </a:cubicBezTo>
                      <a:cubicBezTo>
                        <a:pt x="51" y="9174"/>
                        <a:pt x="1905" y="6091"/>
                        <a:pt x="5138" y="5264"/>
                      </a:cubicBezTo>
                      <a:cubicBezTo>
                        <a:pt x="7971" y="4537"/>
                        <a:pt x="7219" y="853"/>
                        <a:pt x="2382" y="1"/>
                      </a:cubicBezTo>
                      <a:close/>
                    </a:path>
                  </a:pathLst>
                </a:custGeom>
                <a:solidFill>
                  <a:srgbClr val="EE010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9" name="Google Shape;10861;p75"/>
                <p:cNvSpPr/>
                <p:nvPr/>
              </p:nvSpPr>
              <p:spPr>
                <a:xfrm>
                  <a:off x="3865200" y="1888350"/>
                  <a:ext cx="130600" cy="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4" h="3450" extrusionOk="0">
                      <a:moveTo>
                        <a:pt x="3820" y="0"/>
                      </a:moveTo>
                      <a:cubicBezTo>
                        <a:pt x="0" y="0"/>
                        <a:pt x="1215" y="2610"/>
                        <a:pt x="4020" y="3415"/>
                      </a:cubicBezTo>
                      <a:cubicBezTo>
                        <a:pt x="4091" y="3438"/>
                        <a:pt x="4169" y="3450"/>
                        <a:pt x="4254" y="3450"/>
                      </a:cubicBezTo>
                      <a:cubicBezTo>
                        <a:pt x="4532" y="3450"/>
                        <a:pt x="4878" y="3331"/>
                        <a:pt x="5223" y="3139"/>
                      </a:cubicBezTo>
                      <a:cubicBezTo>
                        <a:pt x="4471" y="2889"/>
                        <a:pt x="3769" y="2463"/>
                        <a:pt x="3569" y="1686"/>
                      </a:cubicBezTo>
                      <a:cubicBezTo>
                        <a:pt x="3273" y="549"/>
                        <a:pt x="4048" y="354"/>
                        <a:pt x="4614" y="354"/>
                      </a:cubicBezTo>
                      <a:cubicBezTo>
                        <a:pt x="4909" y="354"/>
                        <a:pt x="5148" y="407"/>
                        <a:pt x="5148" y="407"/>
                      </a:cubicBezTo>
                      <a:lnTo>
                        <a:pt x="4897" y="57"/>
                      </a:lnTo>
                      <a:cubicBezTo>
                        <a:pt x="4672" y="31"/>
                        <a:pt x="4421" y="6"/>
                        <a:pt x="4145" y="6"/>
                      </a:cubicBezTo>
                      <a:cubicBezTo>
                        <a:pt x="4033" y="2"/>
                        <a:pt x="3925" y="0"/>
                        <a:pt x="3820" y="0"/>
                      </a:cubicBezTo>
                      <a:close/>
                    </a:path>
                  </a:pathLst>
                </a:custGeom>
                <a:solidFill>
                  <a:srgbClr val="FF7069">
                    <a:alpha val="8527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80" name="Google Shape;10862;p75"/>
                <p:cNvSpPr/>
                <p:nvPr/>
              </p:nvSpPr>
              <p:spPr>
                <a:xfrm>
                  <a:off x="4585375" y="1210550"/>
                  <a:ext cx="2525" cy="1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477" extrusionOk="0">
                      <a:moveTo>
                        <a:pt x="100" y="0"/>
                      </a:moveTo>
                      <a:lnTo>
                        <a:pt x="100" y="0"/>
                      </a:lnTo>
                      <a:cubicBezTo>
                        <a:pt x="75" y="151"/>
                        <a:pt x="25" y="301"/>
                        <a:pt x="0" y="477"/>
                      </a:cubicBezTo>
                      <a:cubicBezTo>
                        <a:pt x="25" y="326"/>
                        <a:pt x="75" y="176"/>
                        <a:pt x="100" y="0"/>
                      </a:cubicBezTo>
                      <a:close/>
                    </a:path>
                  </a:pathLst>
                </a:custGeom>
                <a:solidFill>
                  <a:srgbClr val="EE010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sp>
            <p:nvSpPr>
              <p:cNvPr id="45" name="Google Shape;10863;p75"/>
              <p:cNvSpPr/>
              <p:nvPr/>
            </p:nvSpPr>
            <p:spPr>
              <a:xfrm>
                <a:off x="3378075" y="1911050"/>
                <a:ext cx="117725" cy="111400"/>
              </a:xfrm>
              <a:custGeom>
                <a:avLst/>
                <a:gdLst/>
                <a:ahLst/>
                <a:cxnLst/>
                <a:rect l="l" t="t" r="r" b="b"/>
                <a:pathLst>
                  <a:path w="4709" h="4456" extrusionOk="0">
                    <a:moveTo>
                      <a:pt x="2300" y="1"/>
                    </a:moveTo>
                    <a:cubicBezTo>
                      <a:pt x="1191" y="1"/>
                      <a:pt x="0" y="425"/>
                      <a:pt x="397" y="2382"/>
                    </a:cubicBezTo>
                    <a:cubicBezTo>
                      <a:pt x="698" y="3909"/>
                      <a:pt x="1605" y="4455"/>
                      <a:pt x="2488" y="4455"/>
                    </a:cubicBezTo>
                    <a:cubicBezTo>
                      <a:pt x="3447" y="4455"/>
                      <a:pt x="4378" y="3813"/>
                      <a:pt x="4482" y="3083"/>
                    </a:cubicBezTo>
                    <a:cubicBezTo>
                      <a:pt x="4708" y="1680"/>
                      <a:pt x="3956" y="251"/>
                      <a:pt x="3956" y="251"/>
                    </a:cubicBezTo>
                    <a:cubicBezTo>
                      <a:pt x="3956" y="251"/>
                      <a:pt x="3152" y="1"/>
                      <a:pt x="2300" y="1"/>
                    </a:cubicBezTo>
                    <a:close/>
                  </a:path>
                </a:pathLst>
              </a:custGeom>
              <a:solidFill>
                <a:srgbClr val="FF70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81" name="Google Shape;195;p6"/>
          <p:cNvSpPr txBox="1"/>
          <p:nvPr/>
        </p:nvSpPr>
        <p:spPr>
          <a:xfrm>
            <a:off x="3600894" y="2666596"/>
            <a:ext cx="7661615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loát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ngắt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32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50000"/>
              </a:lnSpc>
              <a:buSzPts val="2800"/>
            </a:pP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Gọng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hài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hước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dí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dỏm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pha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mỉa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mai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biếm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14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1691974" y="1654008"/>
            <a:ext cx="289715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alt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43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200;p7"/>
          <p:cNvSpPr/>
          <p:nvPr/>
        </p:nvSpPr>
        <p:spPr>
          <a:xfrm>
            <a:off x="1013716" y="544392"/>
            <a:ext cx="10082373" cy="5847714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just">
              <a:buSzPts val="2200"/>
            </a:pP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   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Xưa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thợ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mộc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bỏ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trăm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quan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tiền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mua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gỗ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làm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cái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nghề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đẽo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cày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mà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bán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ts val="2200"/>
            </a:pP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   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Cửa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hàng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ta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mở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bên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đường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Ai qua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đó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cũng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ghé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coi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này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thì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Phải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đẽo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cày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cao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to,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thì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mới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dễ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cày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”.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ta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phải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đẽo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cày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vừa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to,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vừa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cao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khác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đẽo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nhỏ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hơn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thấp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hơn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thì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mới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dễ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cày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”.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ta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phải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đẽo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cày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vừa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nhỏ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vừa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thấp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bảo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“Nay ở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trên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ngàn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đang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phá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hoang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bao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nhiêu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đồng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ruộng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cày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tinh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Nếu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đẽo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cày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thật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cao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thật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to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gấp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đôi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gấp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ba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này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cày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bày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hàng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bán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thì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chắn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bán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nhiều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mà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rỗi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lãi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vô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vàn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”.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thợ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mộc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nghe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liền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đẽo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ngay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lúc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bao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nhiêu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cày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to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gấp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năm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gấp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bảy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thường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bày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bán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ts val="2200"/>
            </a:pP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   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Nhưng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qua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bao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nhiêu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ngày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tháng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chẳng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ai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mua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cái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nào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cũng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chẳng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ai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cày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ruộng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Thành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bao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nhiêu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gỗ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hỏng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bỏ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hết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bao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nhiêu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vốn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liếng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đời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ma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sạch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ts val="2200"/>
            </a:pP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   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thợ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mộc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bây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mới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dễ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nghe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dại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Nhưng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quá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muộn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sao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chữa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nữa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!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ts val="2200"/>
            </a:pP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  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Bởi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này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thành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ngữ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Đẽo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cày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giữa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đường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hay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tai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nghe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làm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theo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thiên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hạ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nỗi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mất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cơ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nghiệp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2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671931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701" y="-153282"/>
            <a:ext cx="6502065" cy="1715156"/>
          </a:xfrm>
          <a:prstGeom prst="rect">
            <a:avLst/>
          </a:prstGeom>
        </p:spPr>
      </p:pic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390582" y="1254097"/>
            <a:ext cx="289715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alt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Google Shape;195;p6"/>
          <p:cNvSpPr txBox="1"/>
          <p:nvPr/>
        </p:nvSpPr>
        <p:spPr>
          <a:xfrm>
            <a:off x="390582" y="2036448"/>
            <a:ext cx="7661615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</a:t>
            </a:r>
            <a:r>
              <a:rPr lang="en-US" sz="32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uan</a:t>
            </a:r>
            <a:r>
              <a:rPr lang="en-US" sz="3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tiền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tệ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xưa</a:t>
            </a:r>
            <a:endParaRPr lang="en-US" sz="32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28594" indent="-228594" algn="just">
              <a:lnSpc>
                <a:spcPct val="150000"/>
              </a:lnSpc>
              <a:buSzPts val="2800"/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Ngàn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rừng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rừng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  <a:sym typeface="Cambria"/>
            </a:endParaRPr>
          </a:p>
          <a:p>
            <a:pPr marL="228594" indent="-228594" algn="just">
              <a:lnSpc>
                <a:spcPct val="150000"/>
              </a:lnSpc>
              <a:buSzPts val="2800"/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Phá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hoang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khai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khẩn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cày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cấy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trọt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  <a:sym typeface="Cambria"/>
            </a:endParaRPr>
          </a:p>
          <a:p>
            <a:pPr marL="228594" indent="-228594" algn="just">
              <a:lnSpc>
                <a:spcPct val="150000"/>
              </a:lnSpc>
              <a:buSzPts val="2800"/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toàn</a:t>
            </a:r>
            <a:endParaRPr sz="14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" name="Google Shape;189;p5" descr="Đẽo cày giữa đường và làm việc nhóm – The Ringo Tea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9054958" y="4369943"/>
            <a:ext cx="2945257" cy="23271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102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975" y="232774"/>
            <a:ext cx="4576460" cy="1715156"/>
          </a:xfrm>
          <a:prstGeom prst="rect">
            <a:avLst/>
          </a:prstGeom>
        </p:spPr>
      </p:pic>
      <p:sp>
        <p:nvSpPr>
          <p:cNvPr id="84" name="Google Shape;229;p9"/>
          <p:cNvSpPr txBox="1"/>
          <p:nvPr/>
        </p:nvSpPr>
        <p:spPr>
          <a:xfrm>
            <a:off x="1013062" y="1523420"/>
            <a:ext cx="1004193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8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ngụ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ngôn</a:t>
            </a:r>
            <a:endParaRPr sz="28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85" name="Google Shape;230;p9"/>
          <p:cNvSpPr/>
          <p:nvPr/>
        </p:nvSpPr>
        <p:spPr>
          <a:xfrm>
            <a:off x="1013062" y="2162570"/>
            <a:ext cx="5699388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8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xứ</a:t>
            </a:r>
            <a:r>
              <a:rPr lang="en-US" sz="28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Theo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Ôn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Ngọc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cổ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Nam,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1,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Thăng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Long, 1958, tr101-102</a:t>
            </a:r>
            <a:endParaRPr sz="28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86" name="Google Shape;231;p9"/>
          <p:cNvSpPr/>
          <p:nvPr/>
        </p:nvSpPr>
        <p:spPr>
          <a:xfrm>
            <a:off x="1067528" y="4154756"/>
            <a:ext cx="10261117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8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Ngôi</a:t>
            </a:r>
            <a:r>
              <a:rPr lang="en-US" sz="28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3</a:t>
            </a:r>
            <a:endParaRPr sz="28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87" name="Google Shape;231;p9"/>
          <p:cNvSpPr/>
          <p:nvPr/>
        </p:nvSpPr>
        <p:spPr>
          <a:xfrm>
            <a:off x="1067528" y="4907235"/>
            <a:ext cx="10261117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8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PTBĐ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endParaRPr sz="28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9998">
            <a:off x="8043209" y="1303680"/>
            <a:ext cx="2818308" cy="448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1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2844801" y="228600"/>
            <a:ext cx="6409665" cy="1117600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484910" y="1941605"/>
            <a:ext cx="44915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333333"/>
                </a:solidFill>
                <a:latin typeface="+mj-lt"/>
              </a:rPr>
              <a:t>+ Phần 1: </a:t>
            </a:r>
            <a:r>
              <a:rPr lang="vi-VN" sz="3200" dirty="0">
                <a:solidFill>
                  <a:srgbClr val="333333"/>
                </a:solidFill>
                <a:latin typeface="+mj-lt"/>
              </a:rPr>
              <a:t>Từ đầu đến </a:t>
            </a:r>
            <a:r>
              <a:rPr lang="vi-VN" sz="3200" i="1" dirty="0">
                <a:solidFill>
                  <a:srgbClr val="333333"/>
                </a:solidFill>
                <a:latin typeface="+mj-lt"/>
              </a:rPr>
              <a:t>“bày ra bán”</a:t>
            </a:r>
            <a:r>
              <a:rPr lang="vi-VN" sz="3200" dirty="0">
                <a:solidFill>
                  <a:srgbClr val="333333"/>
                </a:solidFill>
                <a:latin typeface="+mj-lt"/>
              </a:rPr>
              <a:t>: Người thợ mộc cùng những lời khuyên của người qua đường</a:t>
            </a:r>
            <a:r>
              <a:rPr lang="vi-VN" sz="3200" dirty="0">
                <a:solidFill>
                  <a:srgbClr val="333333"/>
                </a:solidFill>
                <a:latin typeface="+mj-lt"/>
              </a:rPr>
              <a:t>.</a:t>
            </a:r>
            <a:endParaRPr lang="vi-VN" sz="3200" dirty="0">
              <a:solidFill>
                <a:srgbClr val="333333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94002" y="-2330"/>
            <a:ext cx="5511261" cy="2145977"/>
          </a:xfrm>
          <a:prstGeom prst="rect">
            <a:avLst/>
          </a:prstGeom>
        </p:spPr>
      </p:pic>
      <p:pic>
        <p:nvPicPr>
          <p:cNvPr id="53" name="Google Shape;189;p5" descr="Đẽo cày giữa đường và làm việc nhóm – The Ringo Team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 flipH="1">
            <a:off x="4849402" y="2575390"/>
            <a:ext cx="2945257" cy="232718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Rectangle 53"/>
          <p:cNvSpPr/>
          <p:nvPr/>
        </p:nvSpPr>
        <p:spPr>
          <a:xfrm>
            <a:off x="7681377" y="1941605"/>
            <a:ext cx="38288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333333"/>
                </a:solidFill>
                <a:latin typeface="+mj-lt"/>
              </a:rPr>
              <a:t>+</a:t>
            </a:r>
            <a:r>
              <a:rPr lang="vi-VN" sz="3200" b="1" dirty="0">
                <a:solidFill>
                  <a:srgbClr val="333333"/>
                </a:solidFill>
                <a:latin typeface="+mj-lt"/>
              </a:rPr>
              <a:t> Phần 2:</a:t>
            </a:r>
            <a:r>
              <a:rPr lang="vi-VN" sz="3200" dirty="0">
                <a:solidFill>
                  <a:srgbClr val="333333"/>
                </a:solidFill>
                <a:latin typeface="+mj-lt"/>
              </a:rPr>
              <a:t> Còn lại: Hậu quả của việc “đẽo cày giữa đường” của anh thợ mộc.</a:t>
            </a:r>
          </a:p>
        </p:txBody>
      </p:sp>
    </p:spTree>
    <p:extLst>
      <p:ext uri="{BB962C8B-B14F-4D97-AF65-F5344CB8AC3E}">
        <p14:creationId xmlns:p14="http://schemas.microsoft.com/office/powerpoint/2010/main" val="142285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1308</Words>
  <Application>Microsoft Office PowerPoint</Application>
  <PresentationFormat>Widescreen</PresentationFormat>
  <Paragraphs>202</Paragraphs>
  <Slides>27</Slides>
  <Notes>27</Notes>
  <HiddenSlides>0</HiddenSlides>
  <MMClips>8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DengXian</vt:lpstr>
      <vt:lpstr>Arial</vt:lpstr>
      <vt:lpstr>Calibri</vt:lpstr>
      <vt:lpstr>Calibri Light</vt:lpstr>
      <vt:lpstr>Cambria</vt:lpstr>
      <vt:lpstr>Noto Sans Symbols</vt:lpstr>
      <vt:lpstr>Paytone One</vt:lpstr>
      <vt:lpstr>SimSun</vt:lpstr>
      <vt:lpstr>Tahoma</vt:lpstr>
      <vt:lpstr>Times New Roman</vt:lpstr>
      <vt:lpstr>Wingdings</vt:lpstr>
      <vt:lpstr>Office Theme</vt:lpstr>
      <vt:lpstr>Equation</vt:lpstr>
      <vt:lpstr>PowerPoint Presentation</vt:lpstr>
      <vt:lpstr>Một số truyện ngụ ngôn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Cuongphan288@gmail.com</dc:creator>
  <cp:lastModifiedBy>Cuongphan288@gmail.com</cp:lastModifiedBy>
  <cp:revision>1</cp:revision>
  <dcterms:created xsi:type="dcterms:W3CDTF">2024-01-16T13:59:42Z</dcterms:created>
  <dcterms:modified xsi:type="dcterms:W3CDTF">2024-01-16T14:00:16Z</dcterms:modified>
</cp:coreProperties>
</file>