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5.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6.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30" r:id="rId2"/>
    <p:sldMasterId id="2147483736" r:id="rId3"/>
    <p:sldMasterId id="2147483742" r:id="rId4"/>
    <p:sldMasterId id="2147483751" r:id="rId5"/>
    <p:sldMasterId id="2147483920" r:id="rId6"/>
    <p:sldMasterId id="2147484001" r:id="rId7"/>
  </p:sldMasterIdLst>
  <p:notesMasterIdLst>
    <p:notesMasterId r:id="rId40"/>
  </p:notesMasterIdLst>
  <p:sldIdLst>
    <p:sldId id="256" r:id="rId8"/>
    <p:sldId id="441" r:id="rId9"/>
    <p:sldId id="435" r:id="rId10"/>
    <p:sldId id="448" r:id="rId11"/>
    <p:sldId id="447" r:id="rId12"/>
    <p:sldId id="449" r:id="rId13"/>
    <p:sldId id="450" r:id="rId14"/>
    <p:sldId id="451" r:id="rId15"/>
    <p:sldId id="452" r:id="rId16"/>
    <p:sldId id="436" r:id="rId17"/>
    <p:sldId id="453" r:id="rId18"/>
    <p:sldId id="455" r:id="rId19"/>
    <p:sldId id="454" r:id="rId20"/>
    <p:sldId id="456" r:id="rId21"/>
    <p:sldId id="457" r:id="rId22"/>
    <p:sldId id="458" r:id="rId23"/>
    <p:sldId id="459" r:id="rId24"/>
    <p:sldId id="460" r:id="rId25"/>
    <p:sldId id="461" r:id="rId26"/>
    <p:sldId id="462" r:id="rId27"/>
    <p:sldId id="463" r:id="rId28"/>
    <p:sldId id="464" r:id="rId29"/>
    <p:sldId id="465" r:id="rId30"/>
    <p:sldId id="439" r:id="rId31"/>
    <p:sldId id="466" r:id="rId32"/>
    <p:sldId id="467" r:id="rId33"/>
    <p:sldId id="468" r:id="rId34"/>
    <p:sldId id="429" r:id="rId35"/>
    <p:sldId id="430" r:id="rId36"/>
    <p:sldId id="432" r:id="rId37"/>
    <p:sldId id="431" r:id="rId38"/>
    <p:sldId id="433"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CCCC"/>
    <a:srgbClr val="008080"/>
    <a:srgbClr val="339966"/>
    <a:srgbClr val="F2F2F2"/>
    <a:srgbClr val="000000"/>
    <a:srgbClr val="009999"/>
    <a:srgbClr val="FFFFFF"/>
    <a:srgbClr val="FFCCFF"/>
    <a:srgbClr val="CCEC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64" d="100"/>
          <a:sy n="64" d="100"/>
        </p:scale>
        <p:origin x="97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7F6007-B444-4369-BD7A-4AA3D0EAC2A3}" type="datetimeFigureOut">
              <a:rPr lang="en-US" smtClean="0"/>
              <a:t>26/2/2024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A83839-D09B-4685-88FE-E8D5DABA30CB}" type="slidenum">
              <a:rPr lang="en-US" smtClean="0"/>
              <a:t>‹#›</a:t>
            </a:fld>
            <a:endParaRPr lang="en-US"/>
          </a:p>
        </p:txBody>
      </p:sp>
    </p:spTree>
    <p:extLst>
      <p:ext uri="{BB962C8B-B14F-4D97-AF65-F5344CB8AC3E}">
        <p14:creationId xmlns:p14="http://schemas.microsoft.com/office/powerpoint/2010/main" val="684414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1</a:t>
            </a:fld>
            <a:endParaRPr lang="en-US"/>
          </a:p>
        </p:txBody>
      </p:sp>
    </p:spTree>
    <p:extLst>
      <p:ext uri="{BB962C8B-B14F-4D97-AF65-F5344CB8AC3E}">
        <p14:creationId xmlns:p14="http://schemas.microsoft.com/office/powerpoint/2010/main" val="8882332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8"/>
        <p:cNvGrpSpPr/>
        <p:nvPr/>
      </p:nvGrpSpPr>
      <p:grpSpPr>
        <a:xfrm>
          <a:off x="0" y="0"/>
          <a:ext cx="0" cy="0"/>
          <a:chOff x="0" y="0"/>
          <a:chExt cx="0" cy="0"/>
        </a:xfrm>
      </p:grpSpPr>
      <p:sp>
        <p:nvSpPr>
          <p:cNvPr id="1429" name="Google Shape;1429;gc6a01074ef_0_179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0" name="Google Shape;1430;gc6a01074ef_0_179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204230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4"/>
        <p:cNvGrpSpPr/>
        <p:nvPr/>
      </p:nvGrpSpPr>
      <p:grpSpPr>
        <a:xfrm>
          <a:off x="0" y="0"/>
          <a:ext cx="0" cy="0"/>
          <a:chOff x="0" y="0"/>
          <a:chExt cx="0" cy="0"/>
        </a:xfrm>
      </p:grpSpPr>
      <p:sp>
        <p:nvSpPr>
          <p:cNvPr id="1365" name="Google Shape;1365;gc33250489b_0_1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6" name="Google Shape;1366;gc33250489b_0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658598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4"/>
        <p:cNvGrpSpPr/>
        <p:nvPr/>
      </p:nvGrpSpPr>
      <p:grpSpPr>
        <a:xfrm>
          <a:off x="0" y="0"/>
          <a:ext cx="0" cy="0"/>
          <a:chOff x="0" y="0"/>
          <a:chExt cx="0" cy="0"/>
        </a:xfrm>
      </p:grpSpPr>
      <p:sp>
        <p:nvSpPr>
          <p:cNvPr id="1365" name="Google Shape;1365;gc33250489b_0_1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6" name="Google Shape;1366;gc33250489b_0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3247504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1"/>
        <p:cNvGrpSpPr/>
        <p:nvPr/>
      </p:nvGrpSpPr>
      <p:grpSpPr>
        <a:xfrm>
          <a:off x="0" y="0"/>
          <a:ext cx="0" cy="0"/>
          <a:chOff x="0" y="0"/>
          <a:chExt cx="0" cy="0"/>
        </a:xfrm>
      </p:grpSpPr>
      <p:sp>
        <p:nvSpPr>
          <p:cNvPr id="1372" name="Google Shape;1372;gc6a01074ef_0_206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3" name="Google Shape;1373;gc6a01074ef_0_206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84531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9"/>
        <p:cNvGrpSpPr/>
        <p:nvPr/>
      </p:nvGrpSpPr>
      <p:grpSpPr>
        <a:xfrm>
          <a:off x="0" y="0"/>
          <a:ext cx="0" cy="0"/>
          <a:chOff x="0" y="0"/>
          <a:chExt cx="0" cy="0"/>
        </a:xfrm>
      </p:grpSpPr>
      <p:sp>
        <p:nvSpPr>
          <p:cNvPr id="1900" name="Google Shape;1900;gc33250489b_0_3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1" name="Google Shape;1901;gc33250489b_0_3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849240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9"/>
        <p:cNvGrpSpPr/>
        <p:nvPr/>
      </p:nvGrpSpPr>
      <p:grpSpPr>
        <a:xfrm>
          <a:off x="0" y="0"/>
          <a:ext cx="0" cy="0"/>
          <a:chOff x="0" y="0"/>
          <a:chExt cx="0" cy="0"/>
        </a:xfrm>
      </p:grpSpPr>
      <p:sp>
        <p:nvSpPr>
          <p:cNvPr id="1900" name="Google Shape;1900;gc33250489b_0_3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1" name="Google Shape;1901;gc33250489b_0_3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14958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4"/>
        <p:cNvGrpSpPr/>
        <p:nvPr/>
      </p:nvGrpSpPr>
      <p:grpSpPr>
        <a:xfrm>
          <a:off x="0" y="0"/>
          <a:ext cx="0" cy="0"/>
          <a:chOff x="0" y="0"/>
          <a:chExt cx="0" cy="0"/>
        </a:xfrm>
      </p:grpSpPr>
      <p:sp>
        <p:nvSpPr>
          <p:cNvPr id="1365" name="Google Shape;1365;gc33250489b_0_1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6" name="Google Shape;1366;gc33250489b_0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025556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37654950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1"/>
        <p:cNvGrpSpPr/>
        <p:nvPr/>
      </p:nvGrpSpPr>
      <p:grpSpPr>
        <a:xfrm>
          <a:off x="0" y="0"/>
          <a:ext cx="0" cy="0"/>
          <a:chOff x="0" y="0"/>
          <a:chExt cx="0" cy="0"/>
        </a:xfrm>
      </p:grpSpPr>
      <p:sp>
        <p:nvSpPr>
          <p:cNvPr id="1372" name="Google Shape;1372;gc6a01074ef_0_206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3" name="Google Shape;1373;gc6a01074ef_0_206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761998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282794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14037470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9"/>
        <p:cNvGrpSpPr/>
        <p:nvPr/>
      </p:nvGrpSpPr>
      <p:grpSpPr>
        <a:xfrm>
          <a:off x="0" y="0"/>
          <a:ext cx="0" cy="0"/>
          <a:chOff x="0" y="0"/>
          <a:chExt cx="0" cy="0"/>
        </a:xfrm>
      </p:grpSpPr>
      <p:sp>
        <p:nvSpPr>
          <p:cNvPr id="1900" name="Google Shape;1900;gc33250489b_0_3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1" name="Google Shape;1901;gc33250489b_0_3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993484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38720640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1"/>
        <p:cNvGrpSpPr/>
        <p:nvPr/>
      </p:nvGrpSpPr>
      <p:grpSpPr>
        <a:xfrm>
          <a:off x="0" y="0"/>
          <a:ext cx="0" cy="0"/>
          <a:chOff x="0" y="0"/>
          <a:chExt cx="0" cy="0"/>
        </a:xfrm>
      </p:grpSpPr>
      <p:sp>
        <p:nvSpPr>
          <p:cNvPr id="1372" name="Google Shape;1372;gc6a01074ef_0_206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3" name="Google Shape;1373;gc6a01074ef_0_206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1005566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2"/>
        <p:cNvGrpSpPr/>
        <p:nvPr/>
      </p:nvGrpSpPr>
      <p:grpSpPr>
        <a:xfrm>
          <a:off x="0" y="0"/>
          <a:ext cx="0" cy="0"/>
          <a:chOff x="0" y="0"/>
          <a:chExt cx="0" cy="0"/>
        </a:xfrm>
      </p:grpSpPr>
      <p:sp>
        <p:nvSpPr>
          <p:cNvPr id="1323" name="Google Shape;1323;gc6a01074ef_0_179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4" name="Google Shape;1324;gc6a01074ef_0_179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911158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2"/>
        <p:cNvGrpSpPr/>
        <p:nvPr/>
      </p:nvGrpSpPr>
      <p:grpSpPr>
        <a:xfrm>
          <a:off x="0" y="0"/>
          <a:ext cx="0" cy="0"/>
          <a:chOff x="0" y="0"/>
          <a:chExt cx="0" cy="0"/>
        </a:xfrm>
      </p:grpSpPr>
      <p:sp>
        <p:nvSpPr>
          <p:cNvPr id="1813" name="Google Shape;1813;gc6a01074ef_0_187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4" name="Google Shape;1814;gc6a01074ef_0_187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308946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0"/>
        <p:cNvGrpSpPr/>
        <p:nvPr/>
      </p:nvGrpSpPr>
      <p:grpSpPr>
        <a:xfrm>
          <a:off x="0" y="0"/>
          <a:ext cx="0" cy="0"/>
          <a:chOff x="0" y="0"/>
          <a:chExt cx="0" cy="0"/>
        </a:xfrm>
      </p:grpSpPr>
      <p:sp>
        <p:nvSpPr>
          <p:cNvPr id="1821" name="Google Shape;1821;gc6a01074ef_0_189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2" name="Google Shape;1822;gc6a01074ef_0_189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843848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4"/>
        <p:cNvGrpSpPr/>
        <p:nvPr/>
      </p:nvGrpSpPr>
      <p:grpSpPr>
        <a:xfrm>
          <a:off x="0" y="0"/>
          <a:ext cx="0" cy="0"/>
          <a:chOff x="0" y="0"/>
          <a:chExt cx="0" cy="0"/>
        </a:xfrm>
      </p:grpSpPr>
      <p:sp>
        <p:nvSpPr>
          <p:cNvPr id="1365" name="Google Shape;1365;gc33250489b_0_1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6" name="Google Shape;1366;gc33250489b_0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333430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1"/>
        <p:cNvGrpSpPr/>
        <p:nvPr/>
      </p:nvGrpSpPr>
      <p:grpSpPr>
        <a:xfrm>
          <a:off x="0" y="0"/>
          <a:ext cx="0" cy="0"/>
          <a:chOff x="0" y="0"/>
          <a:chExt cx="0" cy="0"/>
        </a:xfrm>
      </p:grpSpPr>
      <p:sp>
        <p:nvSpPr>
          <p:cNvPr id="1372" name="Google Shape;1372;gc6a01074ef_0_206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3" name="Google Shape;1373;gc6a01074ef_0_206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999260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28</a:t>
            </a:fld>
            <a:endParaRPr lang="en-US"/>
          </a:p>
        </p:txBody>
      </p:sp>
    </p:spTree>
    <p:extLst>
      <p:ext uri="{BB962C8B-B14F-4D97-AF65-F5344CB8AC3E}">
        <p14:creationId xmlns:p14="http://schemas.microsoft.com/office/powerpoint/2010/main" val="40261765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29</a:t>
            </a:fld>
            <a:endParaRPr lang="en-US"/>
          </a:p>
        </p:txBody>
      </p:sp>
    </p:spTree>
    <p:extLst>
      <p:ext uri="{BB962C8B-B14F-4D97-AF65-F5344CB8AC3E}">
        <p14:creationId xmlns:p14="http://schemas.microsoft.com/office/powerpoint/2010/main" val="16132246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0"/>
        <p:cNvGrpSpPr/>
        <p:nvPr/>
      </p:nvGrpSpPr>
      <p:grpSpPr>
        <a:xfrm>
          <a:off x="0" y="0"/>
          <a:ext cx="0" cy="0"/>
          <a:chOff x="0" y="0"/>
          <a:chExt cx="0" cy="0"/>
        </a:xfrm>
      </p:grpSpPr>
      <p:sp>
        <p:nvSpPr>
          <p:cNvPr id="1391" name="Google Shape;1391;gc33250489b_0_2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2" name="Google Shape;1392;gc33250489b_0_2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latin typeface="#9Slide07 SVNStick A Round" panose="02000503000000000000" pitchFamily="2" charset="0"/>
            </a:endParaRPr>
          </a:p>
        </p:txBody>
      </p:sp>
    </p:spTree>
    <p:extLst>
      <p:ext uri="{BB962C8B-B14F-4D97-AF65-F5344CB8AC3E}">
        <p14:creationId xmlns:p14="http://schemas.microsoft.com/office/powerpoint/2010/main" val="33706755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2"/>
        <p:cNvGrpSpPr/>
        <p:nvPr/>
      </p:nvGrpSpPr>
      <p:grpSpPr>
        <a:xfrm>
          <a:off x="0" y="0"/>
          <a:ext cx="0" cy="0"/>
          <a:chOff x="0" y="0"/>
          <a:chExt cx="0" cy="0"/>
        </a:xfrm>
      </p:grpSpPr>
      <p:sp>
        <p:nvSpPr>
          <p:cNvPr id="1323" name="Google Shape;1323;gc6a01074ef_0_179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4" name="Google Shape;1324;gc6a01074ef_0_179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66473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1"/>
        <p:cNvGrpSpPr/>
        <p:nvPr/>
      </p:nvGrpSpPr>
      <p:grpSpPr>
        <a:xfrm>
          <a:off x="0" y="0"/>
          <a:ext cx="0" cy="0"/>
          <a:chOff x="0" y="0"/>
          <a:chExt cx="0" cy="0"/>
        </a:xfrm>
      </p:grpSpPr>
      <p:sp>
        <p:nvSpPr>
          <p:cNvPr id="1372" name="Google Shape;1372;gc6a01074ef_0_206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3" name="Google Shape;1373;gc6a01074ef_0_206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823006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4"/>
        <p:cNvGrpSpPr/>
        <p:nvPr/>
      </p:nvGrpSpPr>
      <p:grpSpPr>
        <a:xfrm>
          <a:off x="0" y="0"/>
          <a:ext cx="0" cy="0"/>
          <a:chOff x="0" y="0"/>
          <a:chExt cx="0" cy="0"/>
        </a:xfrm>
      </p:grpSpPr>
      <p:sp>
        <p:nvSpPr>
          <p:cNvPr id="1365" name="Google Shape;1365;gc33250489b_0_1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6" name="Google Shape;1366;gc33250489b_0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395354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9"/>
        <p:cNvGrpSpPr/>
        <p:nvPr/>
      </p:nvGrpSpPr>
      <p:grpSpPr>
        <a:xfrm>
          <a:off x="0" y="0"/>
          <a:ext cx="0" cy="0"/>
          <a:chOff x="0" y="0"/>
          <a:chExt cx="0" cy="0"/>
        </a:xfrm>
      </p:grpSpPr>
      <p:sp>
        <p:nvSpPr>
          <p:cNvPr id="1900" name="Google Shape;1900;gc33250489b_0_3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1" name="Google Shape;1901;gc33250489b_0_3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9952847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9"/>
        <p:cNvGrpSpPr/>
        <p:nvPr/>
      </p:nvGrpSpPr>
      <p:grpSpPr>
        <a:xfrm>
          <a:off x="0" y="0"/>
          <a:ext cx="0" cy="0"/>
          <a:chOff x="0" y="0"/>
          <a:chExt cx="0" cy="0"/>
        </a:xfrm>
      </p:grpSpPr>
      <p:sp>
        <p:nvSpPr>
          <p:cNvPr id="1900" name="Google Shape;1900;gc33250489b_0_3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1" name="Google Shape;1901;gc33250489b_0_3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677918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1"/>
        <p:cNvGrpSpPr/>
        <p:nvPr/>
      </p:nvGrpSpPr>
      <p:grpSpPr>
        <a:xfrm>
          <a:off x="0" y="0"/>
          <a:ext cx="0" cy="0"/>
          <a:chOff x="0" y="0"/>
          <a:chExt cx="0" cy="0"/>
        </a:xfrm>
      </p:grpSpPr>
      <p:sp>
        <p:nvSpPr>
          <p:cNvPr id="1372" name="Google Shape;1372;gc6a01074ef_0_206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3" name="Google Shape;1373;gc6a01074ef_0_206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319800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426529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0"/>
          </a:xfrm>
          <a:prstGeom prst="rect">
            <a:avLst/>
          </a:prstGeom>
          <a:ln/>
        </p:spPr>
        <p:txBody>
          <a:bodyPr lIns="34229" tIns="17111" rIns="34229" bIns="17111"/>
          <a:lstStyle>
            <a:lvl1pPr>
              <a:defRPr/>
            </a:lvl1pPr>
          </a:lstStyle>
          <a:p>
            <a:pPr defTabSz="1084104"/>
            <a:fld id="{475E0F57-EEA1-4A8B-9311-4AD2064A14C0}"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23644538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2"/>
            <a:ext cx="10972800" cy="4525963"/>
          </a:xfrm>
          <a:prstGeom prst="rect">
            <a:avLst/>
          </a:prstGeom>
        </p:spPr>
        <p:txBody>
          <a:bodyPr lIns="34229" tIns="17111" rIns="34229" bIns="1711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3"/>
            <a:ext cx="2844800" cy="365126"/>
          </a:xfrm>
          <a:prstGeom prst="rect">
            <a:avLst/>
          </a:prstGeom>
        </p:spPr>
        <p:txBody>
          <a:bodyPr lIns="34229" tIns="17111" rIns="34229" bIns="17111"/>
          <a:lstStyle/>
          <a:p>
            <a:pPr defTabSz="1084104"/>
            <a:fld id="{7FE5A9CD-1CA5-4BB6-ABF6-C3DB2F9C09D1}" type="datetimeFigureOut">
              <a:rPr lang="en-US" sz="2133" smtClean="0">
                <a:solidFill>
                  <a:prstClr val="black"/>
                </a:solidFill>
              </a:rPr>
              <a:pPr defTabSz="1084104"/>
              <a:t>26/2/2024</a:t>
            </a:fld>
            <a:endParaRPr lang="en-US" sz="2133">
              <a:solidFill>
                <a:prstClr val="black"/>
              </a:solidFill>
            </a:endParaRPr>
          </a:p>
        </p:txBody>
      </p:sp>
      <p:sp>
        <p:nvSpPr>
          <p:cNvPr id="5" name="Footer Placeholder 4"/>
          <p:cNvSpPr>
            <a:spLocks noGrp="1"/>
          </p:cNvSpPr>
          <p:nvPr>
            <p:ph type="ftr" sz="quarter" idx="11"/>
          </p:nvPr>
        </p:nvSpPr>
        <p:spPr>
          <a:xfrm>
            <a:off x="4165600" y="6356353"/>
            <a:ext cx="3860800" cy="365126"/>
          </a:xfrm>
          <a:prstGeom prst="rect">
            <a:avLst/>
          </a:prstGeom>
        </p:spPr>
        <p:txBody>
          <a:bodyPr lIns="34229" tIns="17111" rIns="34229" bIns="17111"/>
          <a:lstStyle/>
          <a:p>
            <a:pPr defTabSz="1084104"/>
            <a:endParaRPr lang="en-US" sz="2133">
              <a:solidFill>
                <a:prstClr val="black"/>
              </a:solidFill>
            </a:endParaRPr>
          </a:p>
        </p:txBody>
      </p:sp>
      <p:sp>
        <p:nvSpPr>
          <p:cNvPr id="6" name="Slide Number Placeholder 5"/>
          <p:cNvSpPr>
            <a:spLocks noGrp="1"/>
          </p:cNvSpPr>
          <p:nvPr>
            <p:ph type="sldNum" sz="quarter" idx="12"/>
          </p:nvPr>
        </p:nvSpPr>
        <p:spPr>
          <a:xfrm>
            <a:off x="8737600" y="6356353"/>
            <a:ext cx="2844800" cy="365126"/>
          </a:xfrm>
          <a:prstGeom prst="rect">
            <a:avLst/>
          </a:prstGeom>
        </p:spPr>
        <p:txBody>
          <a:bodyPr lIns="34229" tIns="17111" rIns="34229" bIns="17111"/>
          <a:lstStyle/>
          <a:p>
            <a:pPr defTabSz="1084104"/>
            <a:fld id="{E9E3A461-C528-4C33-83FA-271D1850C3B5}"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5678656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Abstract placeholder 02">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835805"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wrap="square" lIns="34229" tIns="17111" rIns="34229" bIns="17111">
            <a:noAutofit/>
          </a:bodyPr>
          <a:lstStyle/>
          <a:p>
            <a:endParaRPr lang="en-US"/>
          </a:p>
        </p:txBody>
      </p:sp>
    </p:spTree>
    <p:extLst>
      <p:ext uri="{BB962C8B-B14F-4D97-AF65-F5344CB8AC3E}">
        <p14:creationId xmlns:p14="http://schemas.microsoft.com/office/powerpoint/2010/main" val="2310150548"/>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85559-19EA-4425-B926-3ED6D6061023}"/>
              </a:ext>
            </a:extLst>
          </p:cNvPr>
          <p:cNvSpPr>
            <a:spLocks noGrp="1"/>
          </p:cNvSpPr>
          <p:nvPr>
            <p:ph type="title"/>
          </p:nvPr>
        </p:nvSpPr>
        <p:spPr>
          <a:xfrm>
            <a:off x="838200" y="365126"/>
            <a:ext cx="10515600" cy="1325563"/>
          </a:xfrm>
          <a:prstGeom prst="rect">
            <a:avLst/>
          </a:prstGeom>
        </p:spPr>
        <p:txBody>
          <a:bodyPr lIns="34229" tIns="17111" rIns="34229" bIns="17111"/>
          <a:lstStyle/>
          <a:p>
            <a:r>
              <a:rPr lang="en-US"/>
              <a:t>Click to edit Master title style</a:t>
            </a:r>
          </a:p>
        </p:txBody>
      </p:sp>
      <p:sp>
        <p:nvSpPr>
          <p:cNvPr id="3" name="Content Placeholder 2">
            <a:extLst>
              <a:ext uri="{FF2B5EF4-FFF2-40B4-BE49-F238E27FC236}">
                <a16:creationId xmlns:a16="http://schemas.microsoft.com/office/drawing/2014/main" id="{F34DD77E-4AC3-4E3E-AE19-9685C0FCFA2A}"/>
              </a:ext>
            </a:extLst>
          </p:cNvPr>
          <p:cNvSpPr>
            <a:spLocks noGrp="1"/>
          </p:cNvSpPr>
          <p:nvPr>
            <p:ph idx="1"/>
          </p:nvPr>
        </p:nvSpPr>
        <p:spPr>
          <a:xfrm>
            <a:off x="838200" y="1825626"/>
            <a:ext cx="10515600" cy="4351339"/>
          </a:xfrm>
          <a:prstGeom prst="rect">
            <a:avLst/>
          </a:prstGeom>
        </p:spPr>
        <p:txBody>
          <a:bodyPr lIns="34229" tIns="17111" rIns="34229" bIns="1711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B26587-3D2B-4EA4-B1D8-6076849C68BD}"/>
              </a:ext>
            </a:extLst>
          </p:cNvPr>
          <p:cNvSpPr>
            <a:spLocks noGrp="1"/>
          </p:cNvSpPr>
          <p:nvPr>
            <p:ph type="dt" sz="half" idx="10"/>
          </p:nvPr>
        </p:nvSpPr>
        <p:spPr>
          <a:xfrm>
            <a:off x="838200" y="6356353"/>
            <a:ext cx="2743200" cy="365126"/>
          </a:xfrm>
          <a:prstGeom prst="rect">
            <a:avLst/>
          </a:prstGeom>
        </p:spPr>
        <p:txBody>
          <a:bodyPr lIns="34229" tIns="17111" rIns="34229" bIns="17111"/>
          <a:lstStyle/>
          <a:p>
            <a:pPr defTabSz="1084104"/>
            <a:fld id="{ABEBB802-586C-4038-A149-DB254912F076}" type="datetime1">
              <a:rPr lang="en-US" sz="2133" smtClean="0">
                <a:solidFill>
                  <a:prstClr val="black"/>
                </a:solidFill>
              </a:rPr>
              <a:pPr defTabSz="1084104"/>
              <a:t>26/2/2024</a:t>
            </a:fld>
            <a:endParaRPr lang="en-US" sz="2133">
              <a:solidFill>
                <a:prstClr val="black"/>
              </a:solidFill>
            </a:endParaRPr>
          </a:p>
        </p:txBody>
      </p:sp>
      <p:sp>
        <p:nvSpPr>
          <p:cNvPr id="5" name="Footer Placeholder 4">
            <a:extLst>
              <a:ext uri="{FF2B5EF4-FFF2-40B4-BE49-F238E27FC236}">
                <a16:creationId xmlns:a16="http://schemas.microsoft.com/office/drawing/2014/main" id="{4398B0A3-11A9-4798-A2C3-CA3C57D6679A}"/>
              </a:ext>
            </a:extLst>
          </p:cNvPr>
          <p:cNvSpPr>
            <a:spLocks noGrp="1"/>
          </p:cNvSpPr>
          <p:nvPr>
            <p:ph type="ftr" sz="quarter" idx="11"/>
          </p:nvPr>
        </p:nvSpPr>
        <p:spPr>
          <a:xfrm>
            <a:off x="4038600" y="6356353"/>
            <a:ext cx="4114800" cy="365126"/>
          </a:xfrm>
          <a:prstGeom prst="rect">
            <a:avLst/>
          </a:prstGeom>
        </p:spPr>
        <p:txBody>
          <a:bodyPr lIns="34229" tIns="17111" rIns="34229" bIns="17111"/>
          <a:lstStyle/>
          <a:p>
            <a:pPr defTabSz="1084104"/>
            <a:r>
              <a:rPr lang="en-US" sz="2133">
                <a:solidFill>
                  <a:prstClr val="black"/>
                </a:solidFill>
              </a:rPr>
              <a:t>Cô An Linh</a:t>
            </a:r>
          </a:p>
        </p:txBody>
      </p:sp>
      <p:sp>
        <p:nvSpPr>
          <p:cNvPr id="6" name="Slide Number Placeholder 5">
            <a:extLst>
              <a:ext uri="{FF2B5EF4-FFF2-40B4-BE49-F238E27FC236}">
                <a16:creationId xmlns:a16="http://schemas.microsoft.com/office/drawing/2014/main" id="{C82AF2DB-5583-48B3-AE60-5D77F96C2C91}"/>
              </a:ext>
            </a:extLst>
          </p:cNvPr>
          <p:cNvSpPr>
            <a:spLocks noGrp="1"/>
          </p:cNvSpPr>
          <p:nvPr>
            <p:ph type="sldNum" sz="quarter" idx="12"/>
          </p:nvPr>
        </p:nvSpPr>
        <p:spPr>
          <a:xfrm>
            <a:off x="8610600" y="6356353"/>
            <a:ext cx="2743200" cy="365126"/>
          </a:xfrm>
          <a:prstGeom prst="rect">
            <a:avLst/>
          </a:prstGeom>
        </p:spPr>
        <p:txBody>
          <a:bodyPr lIns="34229" tIns="17111" rIns="34229" bIns="17111"/>
          <a:lstStyle/>
          <a:p>
            <a:pPr defTabSz="1084104"/>
            <a:fld id="{77B95232-7280-43C6-B1D2-0ABD74435B67}"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1373076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0"/>
          </a:xfrm>
          <a:prstGeom prst="rect">
            <a:avLst/>
          </a:prstGeom>
          <a:ln/>
        </p:spPr>
        <p:txBody>
          <a:bodyPr lIns="34229" tIns="17111" rIns="34229" bIns="17111"/>
          <a:lstStyle>
            <a:lvl1pPr>
              <a:defRPr/>
            </a:lvl1pPr>
          </a:lstStyle>
          <a:p>
            <a:pPr defTabSz="1084104"/>
            <a:fld id="{475E0F57-EEA1-4A8B-9311-4AD2064A14C0}"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7403965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2"/>
            <a:ext cx="10972800" cy="4525963"/>
          </a:xfrm>
          <a:prstGeom prst="rect">
            <a:avLst/>
          </a:prstGeom>
        </p:spPr>
        <p:txBody>
          <a:bodyPr lIns="34229" tIns="17111" rIns="34229" bIns="1711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3"/>
            <a:ext cx="2844800" cy="365126"/>
          </a:xfrm>
          <a:prstGeom prst="rect">
            <a:avLst/>
          </a:prstGeom>
        </p:spPr>
        <p:txBody>
          <a:bodyPr lIns="34229" tIns="17111" rIns="34229" bIns="17111"/>
          <a:lstStyle/>
          <a:p>
            <a:pPr defTabSz="1084104"/>
            <a:fld id="{7FE5A9CD-1CA5-4BB6-ABF6-C3DB2F9C09D1}" type="datetimeFigureOut">
              <a:rPr lang="en-US" sz="2133" smtClean="0">
                <a:solidFill>
                  <a:prstClr val="black"/>
                </a:solidFill>
              </a:rPr>
              <a:pPr defTabSz="1084104"/>
              <a:t>26/2/2024</a:t>
            </a:fld>
            <a:endParaRPr lang="en-US" sz="2133">
              <a:solidFill>
                <a:prstClr val="black"/>
              </a:solidFill>
            </a:endParaRPr>
          </a:p>
        </p:txBody>
      </p:sp>
      <p:sp>
        <p:nvSpPr>
          <p:cNvPr id="5" name="Footer Placeholder 4"/>
          <p:cNvSpPr>
            <a:spLocks noGrp="1"/>
          </p:cNvSpPr>
          <p:nvPr>
            <p:ph type="ftr" sz="quarter" idx="11"/>
          </p:nvPr>
        </p:nvSpPr>
        <p:spPr>
          <a:xfrm>
            <a:off x="4165600" y="6356353"/>
            <a:ext cx="3860800" cy="365126"/>
          </a:xfrm>
          <a:prstGeom prst="rect">
            <a:avLst/>
          </a:prstGeom>
        </p:spPr>
        <p:txBody>
          <a:bodyPr lIns="34229" tIns="17111" rIns="34229" bIns="17111"/>
          <a:lstStyle/>
          <a:p>
            <a:pPr defTabSz="1084104"/>
            <a:endParaRPr lang="en-US" sz="2133">
              <a:solidFill>
                <a:prstClr val="black"/>
              </a:solidFill>
            </a:endParaRPr>
          </a:p>
        </p:txBody>
      </p:sp>
      <p:sp>
        <p:nvSpPr>
          <p:cNvPr id="6" name="Slide Number Placeholder 5"/>
          <p:cNvSpPr>
            <a:spLocks noGrp="1"/>
          </p:cNvSpPr>
          <p:nvPr>
            <p:ph type="sldNum" sz="quarter" idx="12"/>
          </p:nvPr>
        </p:nvSpPr>
        <p:spPr>
          <a:xfrm>
            <a:off x="8737600" y="6356353"/>
            <a:ext cx="2844800" cy="365126"/>
          </a:xfrm>
          <a:prstGeom prst="rect">
            <a:avLst/>
          </a:prstGeom>
        </p:spPr>
        <p:txBody>
          <a:bodyPr lIns="34229" tIns="17111" rIns="34229" bIns="17111"/>
          <a:lstStyle/>
          <a:p>
            <a:pPr defTabSz="1084104"/>
            <a:fld id="{E9E3A461-C528-4C33-83FA-271D1850C3B5}"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32854715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Abstract placeholder 02">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835805"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wrap="square" lIns="34229" tIns="17111" rIns="34229" bIns="17111">
            <a:noAutofit/>
          </a:bodyPr>
          <a:lstStyle/>
          <a:p>
            <a:endParaRPr lang="en-US"/>
          </a:p>
        </p:txBody>
      </p:sp>
    </p:spTree>
    <p:extLst>
      <p:ext uri="{BB962C8B-B14F-4D97-AF65-F5344CB8AC3E}">
        <p14:creationId xmlns:p14="http://schemas.microsoft.com/office/powerpoint/2010/main" val="4172921126"/>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85559-19EA-4425-B926-3ED6D6061023}"/>
              </a:ext>
            </a:extLst>
          </p:cNvPr>
          <p:cNvSpPr>
            <a:spLocks noGrp="1"/>
          </p:cNvSpPr>
          <p:nvPr>
            <p:ph type="title"/>
          </p:nvPr>
        </p:nvSpPr>
        <p:spPr>
          <a:xfrm>
            <a:off x="838200" y="365126"/>
            <a:ext cx="10515600" cy="1325563"/>
          </a:xfrm>
          <a:prstGeom prst="rect">
            <a:avLst/>
          </a:prstGeom>
        </p:spPr>
        <p:txBody>
          <a:bodyPr lIns="34229" tIns="17111" rIns="34229" bIns="17111"/>
          <a:lstStyle/>
          <a:p>
            <a:r>
              <a:rPr lang="en-US"/>
              <a:t>Click to edit Master title style</a:t>
            </a:r>
          </a:p>
        </p:txBody>
      </p:sp>
      <p:sp>
        <p:nvSpPr>
          <p:cNvPr id="3" name="Content Placeholder 2">
            <a:extLst>
              <a:ext uri="{FF2B5EF4-FFF2-40B4-BE49-F238E27FC236}">
                <a16:creationId xmlns:a16="http://schemas.microsoft.com/office/drawing/2014/main" id="{F34DD77E-4AC3-4E3E-AE19-9685C0FCFA2A}"/>
              </a:ext>
            </a:extLst>
          </p:cNvPr>
          <p:cNvSpPr>
            <a:spLocks noGrp="1"/>
          </p:cNvSpPr>
          <p:nvPr>
            <p:ph idx="1"/>
          </p:nvPr>
        </p:nvSpPr>
        <p:spPr>
          <a:xfrm>
            <a:off x="838200" y="1825626"/>
            <a:ext cx="10515600" cy="4351339"/>
          </a:xfrm>
          <a:prstGeom prst="rect">
            <a:avLst/>
          </a:prstGeom>
        </p:spPr>
        <p:txBody>
          <a:bodyPr lIns="34229" tIns="17111" rIns="34229" bIns="1711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B26587-3D2B-4EA4-B1D8-6076849C68BD}"/>
              </a:ext>
            </a:extLst>
          </p:cNvPr>
          <p:cNvSpPr>
            <a:spLocks noGrp="1"/>
          </p:cNvSpPr>
          <p:nvPr>
            <p:ph type="dt" sz="half" idx="10"/>
          </p:nvPr>
        </p:nvSpPr>
        <p:spPr>
          <a:xfrm>
            <a:off x="838200" y="6356353"/>
            <a:ext cx="2743200" cy="365126"/>
          </a:xfrm>
          <a:prstGeom prst="rect">
            <a:avLst/>
          </a:prstGeom>
        </p:spPr>
        <p:txBody>
          <a:bodyPr lIns="34229" tIns="17111" rIns="34229" bIns="17111"/>
          <a:lstStyle/>
          <a:p>
            <a:pPr defTabSz="1084104"/>
            <a:fld id="{ABEBB802-586C-4038-A149-DB254912F076}" type="datetime1">
              <a:rPr lang="en-US" sz="2133" smtClean="0">
                <a:solidFill>
                  <a:prstClr val="black"/>
                </a:solidFill>
              </a:rPr>
              <a:pPr defTabSz="1084104"/>
              <a:t>26/2/2024</a:t>
            </a:fld>
            <a:endParaRPr lang="en-US" sz="2133">
              <a:solidFill>
                <a:prstClr val="black"/>
              </a:solidFill>
            </a:endParaRPr>
          </a:p>
        </p:txBody>
      </p:sp>
      <p:sp>
        <p:nvSpPr>
          <p:cNvPr id="5" name="Footer Placeholder 4">
            <a:extLst>
              <a:ext uri="{FF2B5EF4-FFF2-40B4-BE49-F238E27FC236}">
                <a16:creationId xmlns:a16="http://schemas.microsoft.com/office/drawing/2014/main" id="{4398B0A3-11A9-4798-A2C3-CA3C57D6679A}"/>
              </a:ext>
            </a:extLst>
          </p:cNvPr>
          <p:cNvSpPr>
            <a:spLocks noGrp="1"/>
          </p:cNvSpPr>
          <p:nvPr>
            <p:ph type="ftr" sz="quarter" idx="11"/>
          </p:nvPr>
        </p:nvSpPr>
        <p:spPr>
          <a:xfrm>
            <a:off x="4038600" y="6356353"/>
            <a:ext cx="4114800" cy="365126"/>
          </a:xfrm>
          <a:prstGeom prst="rect">
            <a:avLst/>
          </a:prstGeom>
        </p:spPr>
        <p:txBody>
          <a:bodyPr lIns="34229" tIns="17111" rIns="34229" bIns="17111"/>
          <a:lstStyle/>
          <a:p>
            <a:pPr defTabSz="1084104"/>
            <a:r>
              <a:rPr lang="en-US" sz="2133">
                <a:solidFill>
                  <a:prstClr val="black"/>
                </a:solidFill>
              </a:rPr>
              <a:t>Cô An Linh</a:t>
            </a:r>
          </a:p>
        </p:txBody>
      </p:sp>
      <p:sp>
        <p:nvSpPr>
          <p:cNvPr id="6" name="Slide Number Placeholder 5">
            <a:extLst>
              <a:ext uri="{FF2B5EF4-FFF2-40B4-BE49-F238E27FC236}">
                <a16:creationId xmlns:a16="http://schemas.microsoft.com/office/drawing/2014/main" id="{C82AF2DB-5583-48B3-AE60-5D77F96C2C91}"/>
              </a:ext>
            </a:extLst>
          </p:cNvPr>
          <p:cNvSpPr>
            <a:spLocks noGrp="1"/>
          </p:cNvSpPr>
          <p:nvPr>
            <p:ph type="sldNum" sz="quarter" idx="12"/>
          </p:nvPr>
        </p:nvSpPr>
        <p:spPr>
          <a:xfrm>
            <a:off x="8610600" y="6356353"/>
            <a:ext cx="2743200" cy="365126"/>
          </a:xfrm>
          <a:prstGeom prst="rect">
            <a:avLst/>
          </a:prstGeom>
        </p:spPr>
        <p:txBody>
          <a:bodyPr lIns="34229" tIns="17111" rIns="34229" bIns="17111"/>
          <a:lstStyle/>
          <a:p>
            <a:pPr defTabSz="1084104"/>
            <a:fld id="{77B95232-7280-43C6-B1D2-0ABD74435B67}"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32351765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a:stretch>
            <a:fillRect/>
          </a:stretch>
        </p:blipFill>
        <p:spPr>
          <a:xfrm>
            <a:off x="-1057" y="-594"/>
            <a:ext cx="12193057" cy="6858594"/>
          </a:xfrm>
          <a:prstGeom prst="rect">
            <a:avLst/>
          </a:prstGeom>
        </p:spPr>
      </p:pic>
      <p:pic>
        <p:nvPicPr>
          <p:cNvPr id="32" name="图片 3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94174" y="3164114"/>
            <a:ext cx="4863333" cy="3911600"/>
          </a:xfrm>
          <a:prstGeom prst="rect">
            <a:avLst/>
          </a:prstGeom>
        </p:spPr>
      </p:pic>
    </p:spTree>
    <p:extLst>
      <p:ext uri="{BB962C8B-B14F-4D97-AF65-F5344CB8AC3E}">
        <p14:creationId xmlns:p14="http://schemas.microsoft.com/office/powerpoint/2010/main" val="2118933107"/>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13" name="图片 1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446"/>
            <a:ext cx="4221938" cy="7039875"/>
          </a:xfrm>
          <a:prstGeom prst="rect">
            <a:avLst/>
          </a:prstGeom>
        </p:spPr>
      </p:pic>
      <p:pic>
        <p:nvPicPr>
          <p:cNvPr id="15" name="图片 14"/>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8519884" y="3236685"/>
            <a:ext cx="3849055" cy="3712103"/>
          </a:xfrm>
          <a:prstGeom prst="rect">
            <a:avLst/>
          </a:prstGeom>
        </p:spPr>
      </p:pic>
    </p:spTree>
    <p:extLst>
      <p:ext uri="{BB962C8B-B14F-4D97-AF65-F5344CB8AC3E}">
        <p14:creationId xmlns:p14="http://schemas.microsoft.com/office/powerpoint/2010/main" val="469867244"/>
      </p:ext>
    </p:extLst>
  </p:cSld>
  <p:clrMapOvr>
    <a:masterClrMapping/>
  </p:clrMapOvr>
  <mc:AlternateContent xmlns:mc="http://schemas.openxmlformats.org/markup-compatibility/2006" xmlns:p14="http://schemas.microsoft.com/office/powerpoint/2010/main">
    <mc:Choice Requires="p14">
      <p:transition spd="slow" p14:dur="1400" advClick="0" advTm="5000">
        <p14:doors dir="vert"/>
      </p:transition>
    </mc:Choice>
    <mc:Fallback xmlns="">
      <p:transition spd="slow" advClick="0" advTm="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5"/>
            <a:ext cx="10972800" cy="4525963"/>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6"/>
            <a:ext cx="2844800" cy="365125"/>
          </a:xfrm>
          <a:prstGeom prst="rect">
            <a:avLst/>
          </a:prstGeom>
        </p:spPr>
        <p:txBody>
          <a:bodyPr lIns="34247" tIns="17120" rIns="34247" bIns="17120"/>
          <a:lstStyle/>
          <a:p>
            <a:pPr defTabSz="1086632"/>
            <a:fld id="{7FE5A9CD-1CA5-4BB6-ABF6-C3DB2F9C09D1}" type="datetimeFigureOut">
              <a:rPr lang="en-US" sz="2133" smtClean="0">
                <a:solidFill>
                  <a:prstClr val="black"/>
                </a:solidFill>
              </a:rPr>
              <a:pPr defTabSz="1086632"/>
              <a:t>26/2/2024</a:t>
            </a:fld>
            <a:endParaRPr lang="en-US" sz="2133">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247" tIns="17120" rIns="34247" bIns="17120"/>
          <a:lstStyle/>
          <a:p>
            <a:pPr defTabSz="1086632"/>
            <a:endParaRPr lang="en-US" sz="2133">
              <a:solidFill>
                <a:prstClr val="black"/>
              </a:solidFill>
            </a:endParaRPr>
          </a:p>
        </p:txBody>
      </p:sp>
      <p:sp>
        <p:nvSpPr>
          <p:cNvPr id="6" name="Slide Number Placeholder 5"/>
          <p:cNvSpPr>
            <a:spLocks noGrp="1"/>
          </p:cNvSpPr>
          <p:nvPr>
            <p:ph type="sldNum" sz="quarter" idx="12"/>
          </p:nvPr>
        </p:nvSpPr>
        <p:spPr>
          <a:xfrm>
            <a:off x="8737600" y="6356356"/>
            <a:ext cx="2844800" cy="365125"/>
          </a:xfrm>
          <a:prstGeom prst="rect">
            <a:avLst/>
          </a:prstGeom>
        </p:spPr>
        <p:txBody>
          <a:bodyPr lIns="34247" tIns="17120" rIns="34247" bIns="17120"/>
          <a:lstStyle/>
          <a:p>
            <a:pPr defTabSz="1086632"/>
            <a:fld id="{E9E3A461-C528-4C33-83FA-271D1850C3B5}" type="slidenum">
              <a:rPr lang="en-US" sz="2133" smtClean="0">
                <a:solidFill>
                  <a:prstClr val="black"/>
                </a:solidFill>
              </a:rPr>
              <a:pPr defTabSz="1086632"/>
              <a:t>‹#›</a:t>
            </a:fld>
            <a:endParaRPr lang="en-US" sz="2133">
              <a:solidFill>
                <a:prstClr val="black"/>
              </a:solidFill>
            </a:endParaRPr>
          </a:p>
        </p:txBody>
      </p:sp>
    </p:spTree>
    <p:extLst>
      <p:ext uri="{BB962C8B-B14F-4D97-AF65-F5344CB8AC3E}">
        <p14:creationId xmlns:p14="http://schemas.microsoft.com/office/powerpoint/2010/main" val="4941886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3" name="图片 2"/>
          <p:cNvPicPr>
            <a:picLocks noChangeAspect="1"/>
          </p:cNvPicPr>
          <p:nvPr userDrawn="1"/>
        </p:nvPicPr>
        <p:blipFill>
          <a:blip r:embed="rId3" cstate="screen">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tretch>
            <a:fillRect/>
          </a:stretch>
        </p:blipFill>
        <p:spPr>
          <a:xfrm>
            <a:off x="6081486" y="0"/>
            <a:ext cx="6110514" cy="4582886"/>
          </a:xfrm>
          <a:prstGeom prst="rect">
            <a:avLst/>
          </a:prstGeom>
        </p:spPr>
      </p:pic>
    </p:spTree>
    <p:extLst>
      <p:ext uri="{BB962C8B-B14F-4D97-AF65-F5344CB8AC3E}">
        <p14:creationId xmlns:p14="http://schemas.microsoft.com/office/powerpoint/2010/main" val="1069351970"/>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2836848"/>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8130349"/>
      </p:ext>
    </p:extLst>
  </p:cSld>
  <p:clrMapOvr>
    <a:masterClrMapping/>
  </p:clrMapOvr>
  <mc:AlternateContent xmlns:mc="http://schemas.openxmlformats.org/markup-compatibility/2006" xmlns:p14="http://schemas.microsoft.com/office/powerpoint/2010/main">
    <mc:Choice Requires="p14">
      <p:transition spd="slow" p14:dur="1250" advClick="0" advTm="5000">
        <p14:switch dir="r"/>
      </p:transition>
    </mc:Choice>
    <mc:Fallback xmlns="">
      <p:transition spd="slow" advClick="0" advTm="5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746094270"/>
      </p:ext>
    </p:extLst>
  </p:cSld>
  <p:clrMapOvr>
    <a:masterClrMapping/>
  </p:clrMapOvr>
  <mc:AlternateContent xmlns:mc="http://schemas.openxmlformats.org/markup-compatibility/2006" xmlns:p14="http://schemas.microsoft.com/office/powerpoint/2010/main">
    <mc:Choice Requires="p14">
      <p:transition spd="slow" p14:dur="1250" advClick="0" advTm="5000">
        <p14:flip dir="r"/>
      </p:transition>
    </mc:Choice>
    <mc:Fallback xmlns="">
      <p:transition spd="slow" advClick="0" advTm="5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4567873"/>
      </p:ext>
    </p:extLst>
  </p:cSld>
  <p:clrMapOvr>
    <a:masterClrMapping/>
  </p:clrMapOvr>
  <mc:AlternateContent xmlns:mc="http://schemas.openxmlformats.org/markup-compatibility/2006" xmlns:p14="http://schemas.microsoft.com/office/powerpoint/2010/main">
    <mc:Choice Requires="p14">
      <p:transition spd="slow" p14:dur="1600" advClick="0" advTm="5000">
        <p14:gallery dir="l"/>
      </p:transition>
    </mc:Choice>
    <mc:Fallback xmlns="">
      <p:transition spd="slow" advClick="0" advTm="5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3" name="图片 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446"/>
            <a:ext cx="4221938" cy="7039875"/>
          </a:xfrm>
          <a:prstGeom prst="rect">
            <a:avLst/>
          </a:prstGeom>
        </p:spPr>
      </p:pic>
      <p:pic>
        <p:nvPicPr>
          <p:cNvPr id="4" name="图片 3"/>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8519884" y="3236685"/>
            <a:ext cx="3849055" cy="3712103"/>
          </a:xfrm>
          <a:prstGeom prst="rect">
            <a:avLst/>
          </a:prstGeom>
        </p:spPr>
      </p:pic>
    </p:spTree>
    <p:extLst>
      <p:ext uri="{BB962C8B-B14F-4D97-AF65-F5344CB8AC3E}">
        <p14:creationId xmlns:p14="http://schemas.microsoft.com/office/powerpoint/2010/main" val="2688257737"/>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826E7-AF39-4B13-BF98-E623110D22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C6211B1-A567-4E74-8756-A7AACC1189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0D910D3-8772-416D-A29C-1B77031DB343}"/>
              </a:ext>
            </a:extLst>
          </p:cNvPr>
          <p:cNvSpPr>
            <a:spLocks noGrp="1"/>
          </p:cNvSpPr>
          <p:nvPr>
            <p:ph type="dt" sz="half" idx="10"/>
          </p:nvPr>
        </p:nvSpPr>
        <p:spPr/>
        <p:txBody>
          <a:bodyPr/>
          <a:lstStyle/>
          <a:p>
            <a:pPr defTabSz="914400">
              <a:defRPr/>
            </a:pPr>
            <a:fld id="{E9CD933F-DB83-42DE-AA03-D5EF6BC86FFB}" type="datetimeFigureOut">
              <a:rPr lang="en-US" smtClean="0">
                <a:solidFill>
                  <a:prstClr val="black">
                    <a:tint val="75000"/>
                  </a:prstClr>
                </a:solidFill>
              </a:rPr>
              <a:pPr defTabSz="914400">
                <a:defRPr/>
              </a:pPr>
              <a:t>26/2/2024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AE90DEE-BF93-4E2D-92C6-5987843127EB}"/>
              </a:ext>
            </a:extLst>
          </p:cNvPr>
          <p:cNvSpPr>
            <a:spLocks noGrp="1"/>
          </p:cNvSpPr>
          <p:nvPr>
            <p:ph type="ftr" sz="quarter" idx="11"/>
          </p:nvPr>
        </p:nvSpPr>
        <p:spPr/>
        <p:txBody>
          <a:bodyPr/>
          <a:lstStyle/>
          <a:p>
            <a:pPr defTabSz="914400">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1DD32F1-2712-4E7F-88B7-EF8E4F16F39F}"/>
              </a:ext>
            </a:extLst>
          </p:cNvPr>
          <p:cNvSpPr>
            <a:spLocks noGrp="1"/>
          </p:cNvSpPr>
          <p:nvPr>
            <p:ph type="sldNum" sz="quarter" idx="12"/>
          </p:nvPr>
        </p:nvSpPr>
        <p:spPr/>
        <p:txBody>
          <a:bodyPr/>
          <a:lstStyle/>
          <a:p>
            <a:pPr defTabSz="914400">
              <a:defRPr/>
            </a:pPr>
            <a:fld id="{BDF3C2EF-5DB9-4B79-9341-799FBB21EAB2}" type="slidenum">
              <a:rPr lang="en-US" smtClean="0">
                <a:solidFill>
                  <a:prstClr val="black">
                    <a:tint val="75000"/>
                  </a:prstClr>
                </a:solidFill>
              </a:rPr>
              <a:pPr defTabSz="914400">
                <a:defRPr/>
              </a:pPr>
              <a:t>‹#›</a:t>
            </a:fld>
            <a:endParaRPr lang="en-US">
              <a:solidFill>
                <a:prstClr val="black">
                  <a:tint val="75000"/>
                </a:prstClr>
              </a:solidFill>
            </a:endParaRPr>
          </a:p>
        </p:txBody>
      </p:sp>
    </p:spTree>
    <p:extLst>
      <p:ext uri="{BB962C8B-B14F-4D97-AF65-F5344CB8AC3E}">
        <p14:creationId xmlns:p14="http://schemas.microsoft.com/office/powerpoint/2010/main" val="6782561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6562F-4914-4AED-B32F-8ED66EF0D7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45F97C-C177-4DEA-A0C7-7064D07836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920EE5-9FC5-4892-BF21-E6A695F35669}"/>
              </a:ext>
            </a:extLst>
          </p:cNvPr>
          <p:cNvSpPr>
            <a:spLocks noGrp="1"/>
          </p:cNvSpPr>
          <p:nvPr>
            <p:ph type="dt" sz="half" idx="10"/>
          </p:nvPr>
        </p:nvSpPr>
        <p:spPr/>
        <p:txBody>
          <a:bodyPr/>
          <a:lstStyle/>
          <a:p>
            <a:pPr defTabSz="914400">
              <a:defRPr/>
            </a:pPr>
            <a:fld id="{E9CD933F-DB83-42DE-AA03-D5EF6BC86FFB}" type="datetimeFigureOut">
              <a:rPr lang="en-US" smtClean="0">
                <a:solidFill>
                  <a:prstClr val="black">
                    <a:tint val="75000"/>
                  </a:prstClr>
                </a:solidFill>
              </a:rPr>
              <a:pPr defTabSz="914400">
                <a:defRPr/>
              </a:pPr>
              <a:t>26/2/2024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19EB51A-3F72-419F-843A-D6C0423AF45D}"/>
              </a:ext>
            </a:extLst>
          </p:cNvPr>
          <p:cNvSpPr>
            <a:spLocks noGrp="1"/>
          </p:cNvSpPr>
          <p:nvPr>
            <p:ph type="ftr" sz="quarter" idx="11"/>
          </p:nvPr>
        </p:nvSpPr>
        <p:spPr/>
        <p:txBody>
          <a:bodyPr/>
          <a:lstStyle/>
          <a:p>
            <a:pPr defTabSz="914400">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6A3B834-0E0F-4D05-BB5A-28E52BC3794B}"/>
              </a:ext>
            </a:extLst>
          </p:cNvPr>
          <p:cNvSpPr>
            <a:spLocks noGrp="1"/>
          </p:cNvSpPr>
          <p:nvPr>
            <p:ph type="sldNum" sz="quarter" idx="12"/>
          </p:nvPr>
        </p:nvSpPr>
        <p:spPr/>
        <p:txBody>
          <a:bodyPr/>
          <a:lstStyle/>
          <a:p>
            <a:pPr defTabSz="914400">
              <a:defRPr/>
            </a:pPr>
            <a:fld id="{BDF3C2EF-5DB9-4B79-9341-799FBB21EAB2}" type="slidenum">
              <a:rPr lang="en-US" smtClean="0">
                <a:solidFill>
                  <a:prstClr val="black">
                    <a:tint val="75000"/>
                  </a:prstClr>
                </a:solidFill>
              </a:rPr>
              <a:pPr defTabSz="914400">
                <a:defRPr/>
              </a:pPr>
              <a:t>‹#›</a:t>
            </a:fld>
            <a:endParaRPr lang="en-US">
              <a:solidFill>
                <a:prstClr val="black">
                  <a:tint val="75000"/>
                </a:prstClr>
              </a:solidFill>
            </a:endParaRPr>
          </a:p>
        </p:txBody>
      </p:sp>
    </p:spTree>
    <p:extLst>
      <p:ext uri="{BB962C8B-B14F-4D97-AF65-F5344CB8AC3E}">
        <p14:creationId xmlns:p14="http://schemas.microsoft.com/office/powerpoint/2010/main" val="22629303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91F5D-D4AA-4F73-92E6-4ABF0DC8E87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220014C-8345-416C-8D56-FB2B48969A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5EFBF07-65E6-484B-BDC5-180BF9390866}"/>
              </a:ext>
            </a:extLst>
          </p:cNvPr>
          <p:cNvSpPr>
            <a:spLocks noGrp="1"/>
          </p:cNvSpPr>
          <p:nvPr>
            <p:ph type="dt" sz="half" idx="10"/>
          </p:nvPr>
        </p:nvSpPr>
        <p:spPr/>
        <p:txBody>
          <a:bodyPr/>
          <a:lstStyle/>
          <a:p>
            <a:pPr defTabSz="914400">
              <a:defRPr/>
            </a:pPr>
            <a:fld id="{E9CD933F-DB83-42DE-AA03-D5EF6BC86FFB}" type="datetimeFigureOut">
              <a:rPr lang="en-US" smtClean="0">
                <a:solidFill>
                  <a:prstClr val="black">
                    <a:tint val="75000"/>
                  </a:prstClr>
                </a:solidFill>
              </a:rPr>
              <a:pPr defTabSz="914400">
                <a:defRPr/>
              </a:pPr>
              <a:t>26/2/2024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A4EFF6B-2B9B-4045-A011-E92321EFB406}"/>
              </a:ext>
            </a:extLst>
          </p:cNvPr>
          <p:cNvSpPr>
            <a:spLocks noGrp="1"/>
          </p:cNvSpPr>
          <p:nvPr>
            <p:ph type="ftr" sz="quarter" idx="11"/>
          </p:nvPr>
        </p:nvSpPr>
        <p:spPr/>
        <p:txBody>
          <a:bodyPr/>
          <a:lstStyle/>
          <a:p>
            <a:pPr defTabSz="914400">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110A07E-868E-4F5A-AB01-59B6A27690CA}"/>
              </a:ext>
            </a:extLst>
          </p:cNvPr>
          <p:cNvSpPr>
            <a:spLocks noGrp="1"/>
          </p:cNvSpPr>
          <p:nvPr>
            <p:ph type="sldNum" sz="quarter" idx="12"/>
          </p:nvPr>
        </p:nvSpPr>
        <p:spPr/>
        <p:txBody>
          <a:bodyPr/>
          <a:lstStyle/>
          <a:p>
            <a:pPr defTabSz="914400">
              <a:defRPr/>
            </a:pPr>
            <a:fld id="{BDF3C2EF-5DB9-4B79-9341-799FBB21EAB2}" type="slidenum">
              <a:rPr lang="en-US" smtClean="0">
                <a:solidFill>
                  <a:prstClr val="black">
                    <a:tint val="75000"/>
                  </a:prstClr>
                </a:solidFill>
              </a:rPr>
              <a:pPr defTabSz="914400">
                <a:defRPr/>
              </a:pPr>
              <a:t>‹#›</a:t>
            </a:fld>
            <a:endParaRPr lang="en-US">
              <a:solidFill>
                <a:prstClr val="black">
                  <a:tint val="75000"/>
                </a:prstClr>
              </a:solidFill>
            </a:endParaRPr>
          </a:p>
        </p:txBody>
      </p:sp>
    </p:spTree>
    <p:extLst>
      <p:ext uri="{BB962C8B-B14F-4D97-AF65-F5344CB8AC3E}">
        <p14:creationId xmlns:p14="http://schemas.microsoft.com/office/powerpoint/2010/main" val="21991918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6DBDA-3812-444A-B70F-06E1D4CECE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A391E7-AC72-497E-A9DD-6CA7AC8FD99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CD34EF-68C8-486B-B46B-9B704A026D0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58A7BB-80B9-45B9-8B2A-8D5CA27CD634}"/>
              </a:ext>
            </a:extLst>
          </p:cNvPr>
          <p:cNvSpPr>
            <a:spLocks noGrp="1"/>
          </p:cNvSpPr>
          <p:nvPr>
            <p:ph type="dt" sz="half" idx="10"/>
          </p:nvPr>
        </p:nvSpPr>
        <p:spPr/>
        <p:txBody>
          <a:bodyPr/>
          <a:lstStyle/>
          <a:p>
            <a:pPr defTabSz="914400">
              <a:defRPr/>
            </a:pPr>
            <a:fld id="{E9CD933F-DB83-42DE-AA03-D5EF6BC86FFB}" type="datetimeFigureOut">
              <a:rPr lang="en-US" smtClean="0">
                <a:solidFill>
                  <a:prstClr val="black">
                    <a:tint val="75000"/>
                  </a:prstClr>
                </a:solidFill>
              </a:rPr>
              <a:pPr defTabSz="914400">
                <a:defRPr/>
              </a:pPr>
              <a:t>26/2/2024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5ECAFCC-25C7-42FC-98C2-EDC11894A3AF}"/>
              </a:ext>
            </a:extLst>
          </p:cNvPr>
          <p:cNvSpPr>
            <a:spLocks noGrp="1"/>
          </p:cNvSpPr>
          <p:nvPr>
            <p:ph type="ftr" sz="quarter" idx="11"/>
          </p:nvPr>
        </p:nvSpPr>
        <p:spPr/>
        <p:txBody>
          <a:bodyPr/>
          <a:lstStyle/>
          <a:p>
            <a:pPr defTabSz="914400">
              <a:defRPr/>
            </a:pP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3FB87CA6-5FC9-43FD-884D-3B9067D74CB9}"/>
              </a:ext>
            </a:extLst>
          </p:cNvPr>
          <p:cNvSpPr>
            <a:spLocks noGrp="1"/>
          </p:cNvSpPr>
          <p:nvPr>
            <p:ph type="sldNum" sz="quarter" idx="12"/>
          </p:nvPr>
        </p:nvSpPr>
        <p:spPr/>
        <p:txBody>
          <a:bodyPr/>
          <a:lstStyle/>
          <a:p>
            <a:pPr defTabSz="914400">
              <a:defRPr/>
            </a:pPr>
            <a:fld id="{BDF3C2EF-5DB9-4B79-9341-799FBB21EAB2}" type="slidenum">
              <a:rPr lang="en-US" smtClean="0">
                <a:solidFill>
                  <a:prstClr val="black">
                    <a:tint val="75000"/>
                  </a:prstClr>
                </a:solidFill>
              </a:rPr>
              <a:pPr defTabSz="914400">
                <a:defRPr/>
              </a:pPr>
              <a:t>‹#›</a:t>
            </a:fld>
            <a:endParaRPr lang="en-US">
              <a:solidFill>
                <a:prstClr val="black">
                  <a:tint val="75000"/>
                </a:prstClr>
              </a:solidFill>
            </a:endParaRPr>
          </a:p>
        </p:txBody>
      </p:sp>
    </p:spTree>
    <p:extLst>
      <p:ext uri="{BB962C8B-B14F-4D97-AF65-F5344CB8AC3E}">
        <p14:creationId xmlns:p14="http://schemas.microsoft.com/office/powerpoint/2010/main" val="14184948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3"/>
            <a:ext cx="10972800" cy="1384300"/>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609600" y="1905000"/>
            <a:ext cx="10972800" cy="41148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609600" y="6245225"/>
            <a:ext cx="2844800" cy="476251"/>
          </a:xfrm>
          <a:prstGeom prst="rect">
            <a:avLst/>
          </a:prstGeom>
        </p:spPr>
        <p:txBody>
          <a:bodyPr lIns="81520" tIns="40760" rIns="81520" bIns="40760"/>
          <a:lstStyle>
            <a:lvl1pPr>
              <a:defRPr/>
            </a:lvl1pPr>
          </a:lstStyle>
          <a:p>
            <a:pPr defTabSz="1086632">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lIns="81520" tIns="40760" rIns="81520" bIns="40760"/>
          <a:lstStyle>
            <a:lvl1pPr>
              <a:defRPr/>
            </a:lvl1pPr>
          </a:lstStyle>
          <a:p>
            <a:pPr defTabSz="1086632">
              <a:defRPr/>
            </a:pPr>
            <a:endParaRPr lang="en-US" sz="2133">
              <a:solidFill>
                <a:prstClr val="black"/>
              </a:solidFill>
            </a:endParaRPr>
          </a:p>
        </p:txBody>
      </p:sp>
      <p:sp>
        <p:nvSpPr>
          <p:cNvPr id="6" name="Rectangle 6"/>
          <p:cNvSpPr>
            <a:spLocks noGrp="1" noChangeArrowheads="1"/>
          </p:cNvSpPr>
          <p:nvPr>
            <p:ph type="sldNum" sz="quarter" idx="12"/>
          </p:nvPr>
        </p:nvSpPr>
        <p:spPr>
          <a:xfrm>
            <a:off x="8737600" y="6245225"/>
            <a:ext cx="2844800" cy="476251"/>
          </a:xfrm>
          <a:prstGeom prst="rect">
            <a:avLst/>
          </a:prstGeom>
        </p:spPr>
        <p:txBody>
          <a:bodyPr lIns="81520" tIns="40760" rIns="81520" bIns="40760"/>
          <a:lstStyle>
            <a:lvl1pPr>
              <a:defRPr/>
            </a:lvl1pPr>
          </a:lstStyle>
          <a:p>
            <a:pPr defTabSz="1086632">
              <a:defRPr/>
            </a:pPr>
            <a:fld id="{E979D15E-7C97-46BA-A533-0FCFA23F6052}" type="slidenum">
              <a:rPr lang="en-US" sz="2133" smtClean="0">
                <a:solidFill>
                  <a:prstClr val="black"/>
                </a:solidFill>
              </a:rPr>
              <a:pPr defTabSz="1086632">
                <a:defRPr/>
              </a:pPr>
              <a:t>‹#›</a:t>
            </a:fld>
            <a:endParaRPr lang="en-US" sz="2133">
              <a:solidFill>
                <a:prstClr val="black"/>
              </a:solidFill>
            </a:endParaRPr>
          </a:p>
        </p:txBody>
      </p:sp>
    </p:spTree>
    <p:extLst>
      <p:ext uri="{BB962C8B-B14F-4D97-AF65-F5344CB8AC3E}">
        <p14:creationId xmlns:p14="http://schemas.microsoft.com/office/powerpoint/2010/main" val="34714585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97258-D923-49A4-BCB8-86800A5D145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763E696-8378-4449-A340-55D05CB769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1B5099-EA01-4678-BF41-CEC64A21C0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EE1A7B2-4F29-4F40-BD01-106A1D22B0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1098351-0136-4E59-A271-3F7AC30AC1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C4CEF2D-4BF7-4A69-AC48-A086A439F96C}"/>
              </a:ext>
            </a:extLst>
          </p:cNvPr>
          <p:cNvSpPr>
            <a:spLocks noGrp="1"/>
          </p:cNvSpPr>
          <p:nvPr>
            <p:ph type="dt" sz="half" idx="10"/>
          </p:nvPr>
        </p:nvSpPr>
        <p:spPr/>
        <p:txBody>
          <a:bodyPr/>
          <a:lstStyle/>
          <a:p>
            <a:pPr defTabSz="914400">
              <a:defRPr/>
            </a:pPr>
            <a:fld id="{E9CD933F-DB83-42DE-AA03-D5EF6BC86FFB}" type="datetimeFigureOut">
              <a:rPr lang="en-US" smtClean="0">
                <a:solidFill>
                  <a:prstClr val="black">
                    <a:tint val="75000"/>
                  </a:prstClr>
                </a:solidFill>
              </a:rPr>
              <a:pPr defTabSz="914400">
                <a:defRPr/>
              </a:pPr>
              <a:t>26/2/2024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6900E981-C6C7-4CA7-9727-BAC27F24EF62}"/>
              </a:ext>
            </a:extLst>
          </p:cNvPr>
          <p:cNvSpPr>
            <a:spLocks noGrp="1"/>
          </p:cNvSpPr>
          <p:nvPr>
            <p:ph type="ftr" sz="quarter" idx="11"/>
          </p:nvPr>
        </p:nvSpPr>
        <p:spPr/>
        <p:txBody>
          <a:bodyPr/>
          <a:lstStyle/>
          <a:p>
            <a:pPr defTabSz="914400">
              <a:defRPr/>
            </a:pPr>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36E3A639-D128-456E-AFFB-2F3F24368B52}"/>
              </a:ext>
            </a:extLst>
          </p:cNvPr>
          <p:cNvSpPr>
            <a:spLocks noGrp="1"/>
          </p:cNvSpPr>
          <p:nvPr>
            <p:ph type="sldNum" sz="quarter" idx="12"/>
          </p:nvPr>
        </p:nvSpPr>
        <p:spPr/>
        <p:txBody>
          <a:bodyPr/>
          <a:lstStyle/>
          <a:p>
            <a:pPr defTabSz="914400">
              <a:defRPr/>
            </a:pPr>
            <a:fld id="{BDF3C2EF-5DB9-4B79-9341-799FBB21EAB2}" type="slidenum">
              <a:rPr lang="en-US" smtClean="0">
                <a:solidFill>
                  <a:prstClr val="black">
                    <a:tint val="75000"/>
                  </a:prstClr>
                </a:solidFill>
              </a:rPr>
              <a:pPr defTabSz="914400">
                <a:defRPr/>
              </a:pPr>
              <a:t>‹#›</a:t>
            </a:fld>
            <a:endParaRPr lang="en-US">
              <a:solidFill>
                <a:prstClr val="black">
                  <a:tint val="75000"/>
                </a:prstClr>
              </a:solidFill>
            </a:endParaRPr>
          </a:p>
        </p:txBody>
      </p:sp>
    </p:spTree>
    <p:extLst>
      <p:ext uri="{BB962C8B-B14F-4D97-AF65-F5344CB8AC3E}">
        <p14:creationId xmlns:p14="http://schemas.microsoft.com/office/powerpoint/2010/main" val="39648391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96F2C-B158-43B5-9C21-549FA9EBDCE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8A75B6-1093-4B83-A120-CB5D372D04A0}"/>
              </a:ext>
            </a:extLst>
          </p:cNvPr>
          <p:cNvSpPr>
            <a:spLocks noGrp="1"/>
          </p:cNvSpPr>
          <p:nvPr>
            <p:ph type="dt" sz="half" idx="10"/>
          </p:nvPr>
        </p:nvSpPr>
        <p:spPr/>
        <p:txBody>
          <a:bodyPr/>
          <a:lstStyle/>
          <a:p>
            <a:pPr defTabSz="914400">
              <a:defRPr/>
            </a:pPr>
            <a:fld id="{E9CD933F-DB83-42DE-AA03-D5EF6BC86FFB}" type="datetimeFigureOut">
              <a:rPr lang="en-US" smtClean="0">
                <a:solidFill>
                  <a:prstClr val="black">
                    <a:tint val="75000"/>
                  </a:prstClr>
                </a:solidFill>
              </a:rPr>
              <a:pPr defTabSz="914400">
                <a:defRPr/>
              </a:pPr>
              <a:t>26/2/2024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B69A1636-0E03-461C-86E1-ACA361AE2F12}"/>
              </a:ext>
            </a:extLst>
          </p:cNvPr>
          <p:cNvSpPr>
            <a:spLocks noGrp="1"/>
          </p:cNvSpPr>
          <p:nvPr>
            <p:ph type="ftr" sz="quarter" idx="11"/>
          </p:nvPr>
        </p:nvSpPr>
        <p:spPr/>
        <p:txBody>
          <a:bodyPr/>
          <a:lstStyle/>
          <a:p>
            <a:pPr defTabSz="914400">
              <a:defRPr/>
            </a:pPr>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173A85B-9D18-40B4-995B-529299CF757B}"/>
              </a:ext>
            </a:extLst>
          </p:cNvPr>
          <p:cNvSpPr>
            <a:spLocks noGrp="1"/>
          </p:cNvSpPr>
          <p:nvPr>
            <p:ph type="sldNum" sz="quarter" idx="12"/>
          </p:nvPr>
        </p:nvSpPr>
        <p:spPr/>
        <p:txBody>
          <a:bodyPr/>
          <a:lstStyle/>
          <a:p>
            <a:pPr defTabSz="914400">
              <a:defRPr/>
            </a:pPr>
            <a:fld id="{BDF3C2EF-5DB9-4B79-9341-799FBB21EAB2}" type="slidenum">
              <a:rPr lang="en-US" smtClean="0">
                <a:solidFill>
                  <a:prstClr val="black">
                    <a:tint val="75000"/>
                  </a:prstClr>
                </a:solidFill>
              </a:rPr>
              <a:pPr defTabSz="914400">
                <a:defRPr/>
              </a:pPr>
              <a:t>‹#›</a:t>
            </a:fld>
            <a:endParaRPr lang="en-US">
              <a:solidFill>
                <a:prstClr val="black">
                  <a:tint val="75000"/>
                </a:prstClr>
              </a:solidFill>
            </a:endParaRPr>
          </a:p>
        </p:txBody>
      </p:sp>
    </p:spTree>
    <p:extLst>
      <p:ext uri="{BB962C8B-B14F-4D97-AF65-F5344CB8AC3E}">
        <p14:creationId xmlns:p14="http://schemas.microsoft.com/office/powerpoint/2010/main" val="22597081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AF1590-1BE7-4EE6-8678-6DA9F09B6427}"/>
              </a:ext>
            </a:extLst>
          </p:cNvPr>
          <p:cNvSpPr>
            <a:spLocks noGrp="1"/>
          </p:cNvSpPr>
          <p:nvPr>
            <p:ph type="dt" sz="half" idx="10"/>
          </p:nvPr>
        </p:nvSpPr>
        <p:spPr/>
        <p:txBody>
          <a:bodyPr/>
          <a:lstStyle/>
          <a:p>
            <a:pPr defTabSz="914400">
              <a:defRPr/>
            </a:pPr>
            <a:fld id="{E9CD933F-DB83-42DE-AA03-D5EF6BC86FFB}" type="datetimeFigureOut">
              <a:rPr lang="en-US" smtClean="0">
                <a:solidFill>
                  <a:prstClr val="black">
                    <a:tint val="75000"/>
                  </a:prstClr>
                </a:solidFill>
              </a:rPr>
              <a:pPr defTabSz="914400">
                <a:defRPr/>
              </a:pPr>
              <a:t>26/2/2024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391B33F8-7E37-412D-A10B-04353C81D7A5}"/>
              </a:ext>
            </a:extLst>
          </p:cNvPr>
          <p:cNvSpPr>
            <a:spLocks noGrp="1"/>
          </p:cNvSpPr>
          <p:nvPr>
            <p:ph type="ftr" sz="quarter" idx="11"/>
          </p:nvPr>
        </p:nvSpPr>
        <p:spPr/>
        <p:txBody>
          <a:bodyPr/>
          <a:lstStyle/>
          <a:p>
            <a:pPr defTabSz="914400">
              <a:defRPr/>
            </a:pPr>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24B5CF0B-9A27-4D3F-BEF4-5B1FB18791D8}"/>
              </a:ext>
            </a:extLst>
          </p:cNvPr>
          <p:cNvSpPr>
            <a:spLocks noGrp="1"/>
          </p:cNvSpPr>
          <p:nvPr>
            <p:ph type="sldNum" sz="quarter" idx="12"/>
          </p:nvPr>
        </p:nvSpPr>
        <p:spPr/>
        <p:txBody>
          <a:bodyPr/>
          <a:lstStyle/>
          <a:p>
            <a:pPr defTabSz="914400">
              <a:defRPr/>
            </a:pPr>
            <a:fld id="{BDF3C2EF-5DB9-4B79-9341-799FBB21EAB2}" type="slidenum">
              <a:rPr lang="en-US" smtClean="0">
                <a:solidFill>
                  <a:prstClr val="black">
                    <a:tint val="75000"/>
                  </a:prstClr>
                </a:solidFill>
              </a:rPr>
              <a:pPr defTabSz="914400">
                <a:defRPr/>
              </a:pPr>
              <a:t>‹#›</a:t>
            </a:fld>
            <a:endParaRPr lang="en-US">
              <a:solidFill>
                <a:prstClr val="black">
                  <a:tint val="75000"/>
                </a:prstClr>
              </a:solidFill>
            </a:endParaRPr>
          </a:p>
        </p:txBody>
      </p:sp>
    </p:spTree>
    <p:extLst>
      <p:ext uri="{BB962C8B-B14F-4D97-AF65-F5344CB8AC3E}">
        <p14:creationId xmlns:p14="http://schemas.microsoft.com/office/powerpoint/2010/main" val="19640099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30F68-029F-4F5C-A094-F26F2311F4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A764BEB-AD39-4CA9-B855-F75E016C8A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358554-6D02-4637-815A-8BF38C8A54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6A9515-0012-4CFB-BB31-780FDAB9C79C}"/>
              </a:ext>
            </a:extLst>
          </p:cNvPr>
          <p:cNvSpPr>
            <a:spLocks noGrp="1"/>
          </p:cNvSpPr>
          <p:nvPr>
            <p:ph type="dt" sz="half" idx="10"/>
          </p:nvPr>
        </p:nvSpPr>
        <p:spPr/>
        <p:txBody>
          <a:bodyPr/>
          <a:lstStyle/>
          <a:p>
            <a:pPr defTabSz="914400">
              <a:defRPr/>
            </a:pPr>
            <a:fld id="{E9CD933F-DB83-42DE-AA03-D5EF6BC86FFB}" type="datetimeFigureOut">
              <a:rPr lang="en-US" smtClean="0">
                <a:solidFill>
                  <a:prstClr val="black">
                    <a:tint val="75000"/>
                  </a:prstClr>
                </a:solidFill>
              </a:rPr>
              <a:pPr defTabSz="914400">
                <a:defRPr/>
              </a:pPr>
              <a:t>26/2/2024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42AD2F3-474E-4878-9E95-479F51FABAB6}"/>
              </a:ext>
            </a:extLst>
          </p:cNvPr>
          <p:cNvSpPr>
            <a:spLocks noGrp="1"/>
          </p:cNvSpPr>
          <p:nvPr>
            <p:ph type="ftr" sz="quarter" idx="11"/>
          </p:nvPr>
        </p:nvSpPr>
        <p:spPr/>
        <p:txBody>
          <a:bodyPr/>
          <a:lstStyle/>
          <a:p>
            <a:pPr defTabSz="914400">
              <a:defRPr/>
            </a:pP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DA14161F-6EAC-4133-ADBC-537BBD8C3F37}"/>
              </a:ext>
            </a:extLst>
          </p:cNvPr>
          <p:cNvSpPr>
            <a:spLocks noGrp="1"/>
          </p:cNvSpPr>
          <p:nvPr>
            <p:ph type="sldNum" sz="quarter" idx="12"/>
          </p:nvPr>
        </p:nvSpPr>
        <p:spPr/>
        <p:txBody>
          <a:bodyPr/>
          <a:lstStyle/>
          <a:p>
            <a:pPr defTabSz="914400">
              <a:defRPr/>
            </a:pPr>
            <a:fld id="{BDF3C2EF-5DB9-4B79-9341-799FBB21EAB2}" type="slidenum">
              <a:rPr lang="en-US" smtClean="0">
                <a:solidFill>
                  <a:prstClr val="black">
                    <a:tint val="75000"/>
                  </a:prstClr>
                </a:solidFill>
              </a:rPr>
              <a:pPr defTabSz="914400">
                <a:defRPr/>
              </a:pPr>
              <a:t>‹#›</a:t>
            </a:fld>
            <a:endParaRPr lang="en-US">
              <a:solidFill>
                <a:prstClr val="black">
                  <a:tint val="75000"/>
                </a:prstClr>
              </a:solidFill>
            </a:endParaRPr>
          </a:p>
        </p:txBody>
      </p:sp>
    </p:spTree>
    <p:extLst>
      <p:ext uri="{BB962C8B-B14F-4D97-AF65-F5344CB8AC3E}">
        <p14:creationId xmlns:p14="http://schemas.microsoft.com/office/powerpoint/2010/main" val="21899226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599EA-3BD4-4FC4-AB1D-4FB4D16463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87EB16-0937-4373-8C56-F42A8D0C0B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14445C1-8166-40AC-BB58-0596441F40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FDEA2E-CD2E-4232-AA35-9A2598385EE0}"/>
              </a:ext>
            </a:extLst>
          </p:cNvPr>
          <p:cNvSpPr>
            <a:spLocks noGrp="1"/>
          </p:cNvSpPr>
          <p:nvPr>
            <p:ph type="dt" sz="half" idx="10"/>
          </p:nvPr>
        </p:nvSpPr>
        <p:spPr/>
        <p:txBody>
          <a:bodyPr/>
          <a:lstStyle/>
          <a:p>
            <a:pPr defTabSz="914400">
              <a:defRPr/>
            </a:pPr>
            <a:fld id="{E9CD933F-DB83-42DE-AA03-D5EF6BC86FFB}" type="datetimeFigureOut">
              <a:rPr lang="en-US" smtClean="0">
                <a:solidFill>
                  <a:prstClr val="black">
                    <a:tint val="75000"/>
                  </a:prstClr>
                </a:solidFill>
              </a:rPr>
              <a:pPr defTabSz="914400">
                <a:defRPr/>
              </a:pPr>
              <a:t>26/2/2024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115C09F-536D-450C-BC71-60D4D2B8711F}"/>
              </a:ext>
            </a:extLst>
          </p:cNvPr>
          <p:cNvSpPr>
            <a:spLocks noGrp="1"/>
          </p:cNvSpPr>
          <p:nvPr>
            <p:ph type="ftr" sz="quarter" idx="11"/>
          </p:nvPr>
        </p:nvSpPr>
        <p:spPr/>
        <p:txBody>
          <a:bodyPr/>
          <a:lstStyle/>
          <a:p>
            <a:pPr defTabSz="914400">
              <a:defRPr/>
            </a:pP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D5B9392-BB79-4283-96AE-916BB6F2A49F}"/>
              </a:ext>
            </a:extLst>
          </p:cNvPr>
          <p:cNvSpPr>
            <a:spLocks noGrp="1"/>
          </p:cNvSpPr>
          <p:nvPr>
            <p:ph type="sldNum" sz="quarter" idx="12"/>
          </p:nvPr>
        </p:nvSpPr>
        <p:spPr/>
        <p:txBody>
          <a:bodyPr/>
          <a:lstStyle/>
          <a:p>
            <a:pPr defTabSz="914400">
              <a:defRPr/>
            </a:pPr>
            <a:fld id="{BDF3C2EF-5DB9-4B79-9341-799FBB21EAB2}" type="slidenum">
              <a:rPr lang="en-US" smtClean="0">
                <a:solidFill>
                  <a:prstClr val="black">
                    <a:tint val="75000"/>
                  </a:prstClr>
                </a:solidFill>
              </a:rPr>
              <a:pPr defTabSz="914400">
                <a:defRPr/>
              </a:pPr>
              <a:t>‹#›</a:t>
            </a:fld>
            <a:endParaRPr lang="en-US">
              <a:solidFill>
                <a:prstClr val="black">
                  <a:tint val="75000"/>
                </a:prstClr>
              </a:solidFill>
            </a:endParaRPr>
          </a:p>
        </p:txBody>
      </p:sp>
    </p:spTree>
    <p:extLst>
      <p:ext uri="{BB962C8B-B14F-4D97-AF65-F5344CB8AC3E}">
        <p14:creationId xmlns:p14="http://schemas.microsoft.com/office/powerpoint/2010/main" val="3177920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A4C55-D89C-4A7E-AFC2-45C3AA2B115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64C444-6F6B-45E7-AEC9-0A15B15AFA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04587B-F718-4D7D-A631-F4D3FCCFD11F}"/>
              </a:ext>
            </a:extLst>
          </p:cNvPr>
          <p:cNvSpPr>
            <a:spLocks noGrp="1"/>
          </p:cNvSpPr>
          <p:nvPr>
            <p:ph type="dt" sz="half" idx="10"/>
          </p:nvPr>
        </p:nvSpPr>
        <p:spPr/>
        <p:txBody>
          <a:bodyPr/>
          <a:lstStyle/>
          <a:p>
            <a:pPr defTabSz="914400">
              <a:defRPr/>
            </a:pPr>
            <a:fld id="{E9CD933F-DB83-42DE-AA03-D5EF6BC86FFB}" type="datetimeFigureOut">
              <a:rPr lang="en-US" smtClean="0">
                <a:solidFill>
                  <a:prstClr val="black">
                    <a:tint val="75000"/>
                  </a:prstClr>
                </a:solidFill>
              </a:rPr>
              <a:pPr defTabSz="914400">
                <a:defRPr/>
              </a:pPr>
              <a:t>26/2/2024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F5FFC70-55A3-4C9F-A9B1-F2FE147D265A}"/>
              </a:ext>
            </a:extLst>
          </p:cNvPr>
          <p:cNvSpPr>
            <a:spLocks noGrp="1"/>
          </p:cNvSpPr>
          <p:nvPr>
            <p:ph type="ftr" sz="quarter" idx="11"/>
          </p:nvPr>
        </p:nvSpPr>
        <p:spPr/>
        <p:txBody>
          <a:bodyPr/>
          <a:lstStyle/>
          <a:p>
            <a:pPr defTabSz="914400">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AF91F72-0232-4300-A40B-F9B01CB0D686}"/>
              </a:ext>
            </a:extLst>
          </p:cNvPr>
          <p:cNvSpPr>
            <a:spLocks noGrp="1"/>
          </p:cNvSpPr>
          <p:nvPr>
            <p:ph type="sldNum" sz="quarter" idx="12"/>
          </p:nvPr>
        </p:nvSpPr>
        <p:spPr/>
        <p:txBody>
          <a:bodyPr/>
          <a:lstStyle/>
          <a:p>
            <a:pPr defTabSz="914400">
              <a:defRPr/>
            </a:pPr>
            <a:fld id="{BDF3C2EF-5DB9-4B79-9341-799FBB21EAB2}" type="slidenum">
              <a:rPr lang="en-US" smtClean="0">
                <a:solidFill>
                  <a:prstClr val="black">
                    <a:tint val="75000"/>
                  </a:prstClr>
                </a:solidFill>
              </a:rPr>
              <a:pPr defTabSz="914400">
                <a:defRPr/>
              </a:pPr>
              <a:t>‹#›</a:t>
            </a:fld>
            <a:endParaRPr lang="en-US">
              <a:solidFill>
                <a:prstClr val="black">
                  <a:tint val="75000"/>
                </a:prstClr>
              </a:solidFill>
            </a:endParaRPr>
          </a:p>
        </p:txBody>
      </p:sp>
    </p:spTree>
    <p:extLst>
      <p:ext uri="{BB962C8B-B14F-4D97-AF65-F5344CB8AC3E}">
        <p14:creationId xmlns:p14="http://schemas.microsoft.com/office/powerpoint/2010/main" val="11932778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449F87-83CF-4313-8D1B-F3F59759B7A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7617A9-7D00-4C21-BC1D-74BD907D92C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45DE6C-242E-48A0-AB09-5FAD3BF401B1}"/>
              </a:ext>
            </a:extLst>
          </p:cNvPr>
          <p:cNvSpPr>
            <a:spLocks noGrp="1"/>
          </p:cNvSpPr>
          <p:nvPr>
            <p:ph type="dt" sz="half" idx="10"/>
          </p:nvPr>
        </p:nvSpPr>
        <p:spPr/>
        <p:txBody>
          <a:bodyPr/>
          <a:lstStyle/>
          <a:p>
            <a:pPr defTabSz="914400">
              <a:defRPr/>
            </a:pPr>
            <a:fld id="{E9CD933F-DB83-42DE-AA03-D5EF6BC86FFB}" type="datetimeFigureOut">
              <a:rPr lang="en-US" smtClean="0">
                <a:solidFill>
                  <a:prstClr val="black">
                    <a:tint val="75000"/>
                  </a:prstClr>
                </a:solidFill>
              </a:rPr>
              <a:pPr defTabSz="914400">
                <a:defRPr/>
              </a:pPr>
              <a:t>26/2/2024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CAAE92D-61B8-4CFC-B70B-C975DF2729CB}"/>
              </a:ext>
            </a:extLst>
          </p:cNvPr>
          <p:cNvSpPr>
            <a:spLocks noGrp="1"/>
          </p:cNvSpPr>
          <p:nvPr>
            <p:ph type="ftr" sz="quarter" idx="11"/>
          </p:nvPr>
        </p:nvSpPr>
        <p:spPr/>
        <p:txBody>
          <a:bodyPr/>
          <a:lstStyle/>
          <a:p>
            <a:pPr defTabSz="914400">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C3A4797-FE24-490E-88FB-52CA385E3B0F}"/>
              </a:ext>
            </a:extLst>
          </p:cNvPr>
          <p:cNvSpPr>
            <a:spLocks noGrp="1"/>
          </p:cNvSpPr>
          <p:nvPr>
            <p:ph type="sldNum" sz="quarter" idx="12"/>
          </p:nvPr>
        </p:nvSpPr>
        <p:spPr/>
        <p:txBody>
          <a:bodyPr/>
          <a:lstStyle/>
          <a:p>
            <a:pPr defTabSz="914400">
              <a:defRPr/>
            </a:pPr>
            <a:fld id="{BDF3C2EF-5DB9-4B79-9341-799FBB21EAB2}" type="slidenum">
              <a:rPr lang="en-US" smtClean="0">
                <a:solidFill>
                  <a:prstClr val="black">
                    <a:tint val="75000"/>
                  </a:prstClr>
                </a:solidFill>
              </a:rPr>
              <a:pPr defTabSz="914400">
                <a:defRPr/>
              </a:pPr>
              <a:t>‹#›</a:t>
            </a:fld>
            <a:endParaRPr lang="en-US">
              <a:solidFill>
                <a:prstClr val="black">
                  <a:tint val="75000"/>
                </a:prstClr>
              </a:solidFill>
            </a:endParaRPr>
          </a:p>
        </p:txBody>
      </p:sp>
    </p:spTree>
    <p:extLst>
      <p:ext uri="{BB962C8B-B14F-4D97-AF65-F5344CB8AC3E}">
        <p14:creationId xmlns:p14="http://schemas.microsoft.com/office/powerpoint/2010/main" val="19218367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rot="10800000" flipH="1">
            <a:off x="-1882109" y="-1543200"/>
            <a:ext cx="5915709" cy="4952456"/>
          </a:xfrm>
          <a:custGeom>
            <a:avLst/>
            <a:gdLst/>
            <a:ahLst/>
            <a:cxnLst/>
            <a:rect l="l" t="t" r="r" b="b"/>
            <a:pathLst>
              <a:path w="61178" h="52038" extrusionOk="0">
                <a:moveTo>
                  <a:pt x="4170" y="12043"/>
                </a:moveTo>
                <a:cubicBezTo>
                  <a:pt x="7339" y="7239"/>
                  <a:pt x="14177" y="1"/>
                  <a:pt x="24184" y="5571"/>
                </a:cubicBezTo>
                <a:cubicBezTo>
                  <a:pt x="34191" y="11142"/>
                  <a:pt x="29988" y="17146"/>
                  <a:pt x="34024" y="21249"/>
                </a:cubicBezTo>
                <a:cubicBezTo>
                  <a:pt x="38061" y="25319"/>
                  <a:pt x="43198" y="25586"/>
                  <a:pt x="51103" y="27253"/>
                </a:cubicBezTo>
                <a:cubicBezTo>
                  <a:pt x="58976" y="28921"/>
                  <a:pt x="61177" y="36093"/>
                  <a:pt x="54472" y="41664"/>
                </a:cubicBezTo>
                <a:cubicBezTo>
                  <a:pt x="47801" y="47268"/>
                  <a:pt x="33758" y="52038"/>
                  <a:pt x="26819" y="46467"/>
                </a:cubicBezTo>
                <a:cubicBezTo>
                  <a:pt x="19848" y="40930"/>
                  <a:pt x="11108" y="34826"/>
                  <a:pt x="5537" y="31590"/>
                </a:cubicBezTo>
                <a:cubicBezTo>
                  <a:pt x="0" y="28388"/>
                  <a:pt x="967" y="16879"/>
                  <a:pt x="4170" y="12043"/>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 name="Google Shape;10;p2"/>
          <p:cNvSpPr/>
          <p:nvPr/>
        </p:nvSpPr>
        <p:spPr>
          <a:xfrm>
            <a:off x="1417100" y="4494000"/>
            <a:ext cx="1034144" cy="1350605"/>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 name="Google Shape;11;p2"/>
          <p:cNvSpPr/>
          <p:nvPr/>
        </p:nvSpPr>
        <p:spPr>
          <a:xfrm>
            <a:off x="10140567" y="456233"/>
            <a:ext cx="2736800" cy="2736800"/>
          </a:xfrm>
          <a:prstGeom prst="ellipse">
            <a:avLst/>
          </a:pr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2" name="Google Shape;12;p2"/>
          <p:cNvGrpSpPr/>
          <p:nvPr/>
        </p:nvGrpSpPr>
        <p:grpSpPr>
          <a:xfrm>
            <a:off x="8550104" y="-853426"/>
            <a:ext cx="2616643" cy="2604379"/>
            <a:chOff x="386328" y="2672681"/>
            <a:chExt cx="1962482" cy="1953284"/>
          </a:xfrm>
        </p:grpSpPr>
        <p:sp>
          <p:nvSpPr>
            <p:cNvPr id="13" name="Google Shape;13;p2"/>
            <p:cNvSpPr/>
            <p:nvPr/>
          </p:nvSpPr>
          <p:spPr>
            <a:xfrm>
              <a:off x="602590" y="3031586"/>
              <a:ext cx="2321" cy="2364"/>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 name="Google Shape;14;p2"/>
            <p:cNvSpPr/>
            <p:nvPr/>
          </p:nvSpPr>
          <p:spPr>
            <a:xfrm>
              <a:off x="386328" y="2672681"/>
              <a:ext cx="1962482" cy="1953284"/>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 name="Google Shape;15;p2"/>
            <p:cNvSpPr/>
            <p:nvPr/>
          </p:nvSpPr>
          <p:spPr>
            <a:xfrm>
              <a:off x="795817" y="2846396"/>
              <a:ext cx="10401" cy="8080"/>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 name="Google Shape;16;p2"/>
            <p:cNvSpPr/>
            <p:nvPr/>
          </p:nvSpPr>
          <p:spPr>
            <a:xfrm>
              <a:off x="906269" y="2679600"/>
              <a:ext cx="308321" cy="260014"/>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 name="Google Shape;17;p2"/>
            <p:cNvSpPr/>
            <p:nvPr/>
          </p:nvSpPr>
          <p:spPr>
            <a:xfrm>
              <a:off x="1314642" y="2672681"/>
              <a:ext cx="309481" cy="266933"/>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 name="Google Shape;18;p2"/>
            <p:cNvSpPr/>
            <p:nvPr/>
          </p:nvSpPr>
          <p:spPr>
            <a:xfrm>
              <a:off x="1724131" y="2785411"/>
              <a:ext cx="117372" cy="69065"/>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 name="Google Shape;19;p2"/>
            <p:cNvSpPr/>
            <p:nvPr/>
          </p:nvSpPr>
          <p:spPr>
            <a:xfrm>
              <a:off x="1874810" y="2808447"/>
              <a:ext cx="6962" cy="131167"/>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 name="Google Shape;20;p2"/>
            <p:cNvSpPr/>
            <p:nvPr/>
          </p:nvSpPr>
          <p:spPr>
            <a:xfrm>
              <a:off x="451868" y="3289279"/>
              <a:ext cx="2364" cy="4642"/>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 name="Google Shape;21;p2"/>
            <p:cNvSpPr/>
            <p:nvPr/>
          </p:nvSpPr>
          <p:spPr>
            <a:xfrm>
              <a:off x="516292" y="3153513"/>
              <a:ext cx="88620" cy="55269"/>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 name="Google Shape;22;p2"/>
            <p:cNvSpPr/>
            <p:nvPr/>
          </p:nvSpPr>
          <p:spPr>
            <a:xfrm>
              <a:off x="704963" y="2940732"/>
              <a:ext cx="308321" cy="353189"/>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 name="Google Shape;23;p2"/>
            <p:cNvSpPr/>
            <p:nvPr/>
          </p:nvSpPr>
          <p:spPr>
            <a:xfrm>
              <a:off x="1113335" y="2940732"/>
              <a:ext cx="309481" cy="35202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 name="Google Shape;24;p2"/>
            <p:cNvSpPr/>
            <p:nvPr/>
          </p:nvSpPr>
          <p:spPr>
            <a:xfrm>
              <a:off x="1522825" y="2940732"/>
              <a:ext cx="308321" cy="35202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 name="Google Shape;25;p2"/>
            <p:cNvSpPr/>
            <p:nvPr/>
          </p:nvSpPr>
          <p:spPr>
            <a:xfrm>
              <a:off x="1931197" y="2975243"/>
              <a:ext cx="308321" cy="317518"/>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 name="Google Shape;26;p2"/>
            <p:cNvSpPr/>
            <p:nvPr/>
          </p:nvSpPr>
          <p:spPr>
            <a:xfrm>
              <a:off x="389766" y="3559565"/>
              <a:ext cx="8080" cy="10401"/>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 name="Google Shape;27;p2"/>
            <p:cNvSpPr/>
            <p:nvPr/>
          </p:nvSpPr>
          <p:spPr>
            <a:xfrm>
              <a:off x="497897" y="3303075"/>
              <a:ext cx="308321" cy="35202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 name="Google Shape;28;p2"/>
            <p:cNvSpPr/>
            <p:nvPr/>
          </p:nvSpPr>
          <p:spPr>
            <a:xfrm>
              <a:off x="906269" y="3303075"/>
              <a:ext cx="308321" cy="35202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 name="Google Shape;29;p2"/>
            <p:cNvSpPr/>
            <p:nvPr/>
          </p:nvSpPr>
          <p:spPr>
            <a:xfrm>
              <a:off x="1314642" y="3303075"/>
              <a:ext cx="309481" cy="35202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 name="Google Shape;30;p2"/>
            <p:cNvSpPr/>
            <p:nvPr/>
          </p:nvSpPr>
          <p:spPr>
            <a:xfrm>
              <a:off x="1724131" y="3301915"/>
              <a:ext cx="308321" cy="353189"/>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 name="Google Shape;31;p2"/>
            <p:cNvSpPr/>
            <p:nvPr/>
          </p:nvSpPr>
          <p:spPr>
            <a:xfrm>
              <a:off x="2132503" y="3301915"/>
              <a:ext cx="207109" cy="353189"/>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 name="Google Shape;32;p2"/>
            <p:cNvSpPr/>
            <p:nvPr/>
          </p:nvSpPr>
          <p:spPr>
            <a:xfrm>
              <a:off x="395525" y="3644703"/>
              <a:ext cx="209386" cy="35202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 name="Google Shape;33;p2"/>
            <p:cNvSpPr/>
            <p:nvPr/>
          </p:nvSpPr>
          <p:spPr>
            <a:xfrm>
              <a:off x="704963" y="3644703"/>
              <a:ext cx="308321" cy="35202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 name="Google Shape;34;p2"/>
            <p:cNvSpPr/>
            <p:nvPr/>
          </p:nvSpPr>
          <p:spPr>
            <a:xfrm>
              <a:off x="1113335" y="3644703"/>
              <a:ext cx="309481" cy="35202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 name="Google Shape;35;p2"/>
            <p:cNvSpPr/>
            <p:nvPr/>
          </p:nvSpPr>
          <p:spPr>
            <a:xfrm>
              <a:off x="1522825" y="3644703"/>
              <a:ext cx="308321" cy="35202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 name="Google Shape;36;p2"/>
            <p:cNvSpPr/>
            <p:nvPr/>
          </p:nvSpPr>
          <p:spPr>
            <a:xfrm>
              <a:off x="1931197" y="3644703"/>
              <a:ext cx="308321" cy="35202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 name="Google Shape;37;p2"/>
            <p:cNvSpPr/>
            <p:nvPr/>
          </p:nvSpPr>
          <p:spPr>
            <a:xfrm>
              <a:off x="2339569" y="3728681"/>
              <a:ext cx="6919" cy="10401"/>
            </a:xfrm>
            <a:custGeom>
              <a:avLst/>
              <a:gdLst/>
              <a:ahLst/>
              <a:cxnLst/>
              <a:rect l="l" t="t" r="r" b="b"/>
              <a:pathLst>
                <a:path w="161" h="242" extrusionOk="0">
                  <a:moveTo>
                    <a:pt x="81" y="1"/>
                  </a:moveTo>
                  <a:lnTo>
                    <a:pt x="0" y="161"/>
                  </a:lnTo>
                  <a:lnTo>
                    <a:pt x="134" y="241"/>
                  </a:lnTo>
                  <a:cubicBezTo>
                    <a:pt x="134" y="161"/>
                    <a:pt x="134" y="108"/>
                    <a:pt x="161" y="27"/>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 name="Google Shape;38;p2"/>
            <p:cNvSpPr/>
            <p:nvPr/>
          </p:nvSpPr>
          <p:spPr>
            <a:xfrm>
              <a:off x="497897" y="4010528"/>
              <a:ext cx="308321" cy="314080"/>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 name="Google Shape;39;p2"/>
            <p:cNvSpPr/>
            <p:nvPr/>
          </p:nvSpPr>
          <p:spPr>
            <a:xfrm>
              <a:off x="906269" y="4010528"/>
              <a:ext cx="308321" cy="35202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 name="Google Shape;40;p2"/>
            <p:cNvSpPr/>
            <p:nvPr/>
          </p:nvSpPr>
          <p:spPr>
            <a:xfrm>
              <a:off x="1314642" y="4010528"/>
              <a:ext cx="309481" cy="35202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 name="Google Shape;41;p2"/>
            <p:cNvSpPr/>
            <p:nvPr/>
          </p:nvSpPr>
          <p:spPr>
            <a:xfrm>
              <a:off x="1724131" y="4010528"/>
              <a:ext cx="308321" cy="35202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 name="Google Shape;42;p2"/>
            <p:cNvSpPr/>
            <p:nvPr/>
          </p:nvSpPr>
          <p:spPr>
            <a:xfrm>
              <a:off x="2132503" y="4095623"/>
              <a:ext cx="84021" cy="52948"/>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 name="Google Shape;43;p2"/>
            <p:cNvSpPr/>
            <p:nvPr/>
          </p:nvSpPr>
          <p:spPr>
            <a:xfrm>
              <a:off x="890153" y="4437294"/>
              <a:ext cx="123131" cy="73663"/>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 name="Google Shape;44;p2"/>
            <p:cNvSpPr/>
            <p:nvPr/>
          </p:nvSpPr>
          <p:spPr>
            <a:xfrm>
              <a:off x="855642" y="4352156"/>
              <a:ext cx="6962" cy="139247"/>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 name="Google Shape;45;p2"/>
            <p:cNvSpPr/>
            <p:nvPr/>
          </p:nvSpPr>
          <p:spPr>
            <a:xfrm>
              <a:off x="1113335" y="4352156"/>
              <a:ext cx="309481" cy="273810"/>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 name="Google Shape;46;p2"/>
            <p:cNvSpPr/>
            <p:nvPr/>
          </p:nvSpPr>
          <p:spPr>
            <a:xfrm>
              <a:off x="1522825" y="4352156"/>
              <a:ext cx="308321" cy="26577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 name="Google Shape;47;p2"/>
            <p:cNvSpPr/>
            <p:nvPr/>
          </p:nvSpPr>
          <p:spPr>
            <a:xfrm>
              <a:off x="1931197" y="4437294"/>
              <a:ext cx="13839" cy="10401"/>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8" name="Google Shape;48;p2"/>
          <p:cNvSpPr/>
          <p:nvPr/>
        </p:nvSpPr>
        <p:spPr>
          <a:xfrm>
            <a:off x="-166" y="6132567"/>
            <a:ext cx="12192428" cy="794067"/>
          </a:xfrm>
          <a:custGeom>
            <a:avLst/>
            <a:gdLst/>
            <a:ahLst/>
            <a:cxnLst/>
            <a:rect l="l" t="t" r="r" b="b"/>
            <a:pathLst>
              <a:path w="287196" h="23822" extrusionOk="0">
                <a:moveTo>
                  <a:pt x="1" y="0"/>
                </a:moveTo>
                <a:lnTo>
                  <a:pt x="1" y="23822"/>
                </a:lnTo>
                <a:lnTo>
                  <a:pt x="287196" y="23822"/>
                </a:lnTo>
                <a:lnTo>
                  <a:pt x="287196" y="0"/>
                </a:ln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 name="Google Shape;49;p2"/>
          <p:cNvSpPr txBox="1">
            <a:spLocks noGrp="1"/>
          </p:cNvSpPr>
          <p:nvPr>
            <p:ph type="ctrTitle"/>
          </p:nvPr>
        </p:nvSpPr>
        <p:spPr>
          <a:xfrm>
            <a:off x="1710792" y="1721000"/>
            <a:ext cx="87704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7333" b="1">
                <a:solidFill>
                  <a:srgbClr val="806860"/>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50" name="Google Shape;50;p2"/>
          <p:cNvSpPr txBox="1">
            <a:spLocks noGrp="1"/>
          </p:cNvSpPr>
          <p:nvPr>
            <p:ph type="subTitle" idx="1"/>
          </p:nvPr>
        </p:nvSpPr>
        <p:spPr>
          <a:xfrm>
            <a:off x="1710800" y="4526167"/>
            <a:ext cx="8770400" cy="610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000">
                <a:latin typeface="Manjari"/>
                <a:ea typeface="Manjari"/>
                <a:cs typeface="Manjari"/>
                <a:sym typeface="Manjari"/>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5566117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91"/>
        <p:cNvGrpSpPr/>
        <p:nvPr/>
      </p:nvGrpSpPr>
      <p:grpSpPr>
        <a:xfrm>
          <a:off x="0" y="0"/>
          <a:ext cx="0" cy="0"/>
          <a:chOff x="0" y="0"/>
          <a:chExt cx="0" cy="0"/>
        </a:xfrm>
      </p:grpSpPr>
      <p:sp>
        <p:nvSpPr>
          <p:cNvPr id="92" name="Google Shape;92;p4"/>
          <p:cNvSpPr/>
          <p:nvPr/>
        </p:nvSpPr>
        <p:spPr>
          <a:xfrm rot="-1762095" flipH="1">
            <a:off x="-860639" y="3178261"/>
            <a:ext cx="3387271" cy="5041929"/>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 name="Google Shape;93;p4"/>
          <p:cNvSpPr/>
          <p:nvPr/>
        </p:nvSpPr>
        <p:spPr>
          <a:xfrm>
            <a:off x="10852834" y="2535567"/>
            <a:ext cx="2459393" cy="2169387"/>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 name="Google Shape;94;p4"/>
          <p:cNvSpPr txBox="1">
            <a:spLocks noGrp="1"/>
          </p:cNvSpPr>
          <p:nvPr>
            <p:ph type="body" idx="1"/>
          </p:nvPr>
        </p:nvSpPr>
        <p:spPr>
          <a:xfrm>
            <a:off x="951000" y="1536633"/>
            <a:ext cx="10290000" cy="4555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chemeClr val="accent1"/>
              </a:buClr>
              <a:buSzPts val="1200"/>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95" name="Google Shape;95;p4"/>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9968790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06"/>
        <p:cNvGrpSpPr/>
        <p:nvPr/>
      </p:nvGrpSpPr>
      <p:grpSpPr>
        <a:xfrm>
          <a:off x="0" y="0"/>
          <a:ext cx="0" cy="0"/>
          <a:chOff x="0" y="0"/>
          <a:chExt cx="0" cy="0"/>
        </a:xfrm>
      </p:grpSpPr>
      <p:sp>
        <p:nvSpPr>
          <p:cNvPr id="107" name="Google Shape;107;p6"/>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1491147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9135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08"/>
        <p:cNvGrpSpPr/>
        <p:nvPr/>
      </p:nvGrpSpPr>
      <p:grpSpPr>
        <a:xfrm>
          <a:off x="0" y="0"/>
          <a:ext cx="0" cy="0"/>
          <a:chOff x="0" y="0"/>
          <a:chExt cx="0" cy="0"/>
        </a:xfrm>
      </p:grpSpPr>
      <p:sp>
        <p:nvSpPr>
          <p:cNvPr id="109" name="Google Shape;109;p7"/>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a:spcBef>
                <a:spcPts val="0"/>
              </a:spcBef>
              <a:spcAft>
                <a:spcPts val="0"/>
              </a:spcAft>
              <a:buSzPts val="2400"/>
              <a:buNone/>
              <a:defRPr>
                <a:solidFill>
                  <a:schemeClr val="accent2"/>
                </a:solidFill>
              </a:defRPr>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10" name="Google Shape;110;p7"/>
          <p:cNvSpPr txBox="1">
            <a:spLocks noGrp="1"/>
          </p:cNvSpPr>
          <p:nvPr>
            <p:ph type="body" idx="1"/>
          </p:nvPr>
        </p:nvSpPr>
        <p:spPr>
          <a:xfrm>
            <a:off x="950967" y="1496433"/>
            <a:ext cx="10290000" cy="4774000"/>
          </a:xfrm>
          <a:prstGeom prst="rect">
            <a:avLst/>
          </a:prstGeom>
        </p:spPr>
        <p:txBody>
          <a:bodyPr spcFirstLastPara="1" wrap="square" lIns="91425" tIns="91425" rIns="91425" bIns="91425" anchor="t" anchorCtr="0">
            <a:noAutofit/>
          </a:bodyPr>
          <a:lstStyle>
            <a:lvl1pPr marL="609585" lvl="0" indent="-457189">
              <a:lnSpc>
                <a:spcPct val="115000"/>
              </a:lnSpc>
              <a:spcBef>
                <a:spcPts val="0"/>
              </a:spcBef>
              <a:spcAft>
                <a:spcPts val="0"/>
              </a:spcAft>
              <a:buClr>
                <a:schemeClr val="accent1"/>
              </a:buClr>
              <a:buSzPts val="1800"/>
              <a:buFont typeface="Hammersmith One"/>
              <a:buAutoNum type="arabicPeriod"/>
              <a:defRPr sz="2133">
                <a:solidFill>
                  <a:srgbClr val="806860"/>
                </a:solidFill>
              </a:defRPr>
            </a:lvl1pPr>
            <a:lvl2pPr marL="1219170" lvl="1" indent="-423323">
              <a:spcBef>
                <a:spcPts val="0"/>
              </a:spcBef>
              <a:spcAft>
                <a:spcPts val="0"/>
              </a:spcAft>
              <a:buClr>
                <a:schemeClr val="accent1"/>
              </a:buClr>
              <a:buSzPts val="1400"/>
              <a:buFont typeface="Hammersmith One"/>
              <a:buAutoNum type="alphaLcPeriod"/>
              <a:defRPr sz="2133"/>
            </a:lvl2pPr>
            <a:lvl3pPr marL="1828754" lvl="2" indent="-423323">
              <a:spcBef>
                <a:spcPts val="0"/>
              </a:spcBef>
              <a:spcAft>
                <a:spcPts val="0"/>
              </a:spcAft>
              <a:buClr>
                <a:srgbClr val="FEDD4F"/>
              </a:buClr>
              <a:buSzPts val="1400"/>
              <a:buFont typeface="Hammersmith One"/>
              <a:buAutoNum type="romanLcPeriod"/>
              <a:defRPr sz="1600"/>
            </a:lvl3pPr>
            <a:lvl4pPr marL="2438339" lvl="3" indent="-423323">
              <a:spcBef>
                <a:spcPts val="0"/>
              </a:spcBef>
              <a:spcAft>
                <a:spcPts val="0"/>
              </a:spcAft>
              <a:buClr>
                <a:srgbClr val="FEDD4F"/>
              </a:buClr>
              <a:buSzPts val="1400"/>
              <a:buFont typeface="Hammersmith One"/>
              <a:buAutoNum type="arabicPeriod"/>
              <a:defRPr sz="1600"/>
            </a:lvl4pPr>
            <a:lvl5pPr marL="3047924" lvl="4" indent="-423323">
              <a:spcBef>
                <a:spcPts val="0"/>
              </a:spcBef>
              <a:spcAft>
                <a:spcPts val="0"/>
              </a:spcAft>
              <a:buClr>
                <a:srgbClr val="FEDD4F"/>
              </a:buClr>
              <a:buSzPts val="1400"/>
              <a:buFont typeface="Hammersmith One"/>
              <a:buAutoNum type="alphaLcPeriod"/>
              <a:defRPr sz="1600"/>
            </a:lvl5pPr>
            <a:lvl6pPr marL="3657509" lvl="5" indent="-423323">
              <a:spcBef>
                <a:spcPts val="0"/>
              </a:spcBef>
              <a:spcAft>
                <a:spcPts val="0"/>
              </a:spcAft>
              <a:buClr>
                <a:srgbClr val="FEDD4F"/>
              </a:buClr>
              <a:buSzPts val="1400"/>
              <a:buFont typeface="Hammersmith One"/>
              <a:buAutoNum type="romanLcPeriod"/>
              <a:defRPr sz="1600"/>
            </a:lvl6pPr>
            <a:lvl7pPr marL="4267093" lvl="6" indent="-423323">
              <a:spcBef>
                <a:spcPts val="0"/>
              </a:spcBef>
              <a:spcAft>
                <a:spcPts val="0"/>
              </a:spcAft>
              <a:buClr>
                <a:srgbClr val="FEDD4F"/>
              </a:buClr>
              <a:buSzPts val="1400"/>
              <a:buFont typeface="Hammersmith One"/>
              <a:buAutoNum type="arabicPeriod"/>
              <a:defRPr sz="1600"/>
            </a:lvl7pPr>
            <a:lvl8pPr marL="4876678" lvl="7" indent="-423323">
              <a:spcBef>
                <a:spcPts val="0"/>
              </a:spcBef>
              <a:spcAft>
                <a:spcPts val="0"/>
              </a:spcAft>
              <a:buClr>
                <a:srgbClr val="FEDD4F"/>
              </a:buClr>
              <a:buSzPts val="1400"/>
              <a:buFont typeface="Hammersmith One"/>
              <a:buAutoNum type="alphaLcPeriod"/>
              <a:defRPr sz="1600"/>
            </a:lvl8pPr>
            <a:lvl9pPr marL="5486263" lvl="8" indent="-423323">
              <a:spcBef>
                <a:spcPts val="0"/>
              </a:spcBef>
              <a:spcAft>
                <a:spcPts val="0"/>
              </a:spcAft>
              <a:buClr>
                <a:srgbClr val="FEDD4F"/>
              </a:buClr>
              <a:buSzPts val="1400"/>
              <a:buFont typeface="Hammersmith One"/>
              <a:buAutoNum type="romanLcPeriod"/>
              <a:defRPr sz="1600"/>
            </a:lvl9pPr>
          </a:lstStyle>
          <a:p>
            <a:endParaRPr/>
          </a:p>
        </p:txBody>
      </p:sp>
      <p:grpSp>
        <p:nvGrpSpPr>
          <p:cNvPr id="111" name="Google Shape;111;p7"/>
          <p:cNvGrpSpPr/>
          <p:nvPr/>
        </p:nvGrpSpPr>
        <p:grpSpPr>
          <a:xfrm>
            <a:off x="10719833" y="2363367"/>
            <a:ext cx="2736800" cy="2736800"/>
            <a:chOff x="-1185375" y="1414000"/>
            <a:chExt cx="2052600" cy="2052600"/>
          </a:xfrm>
        </p:grpSpPr>
        <p:sp>
          <p:nvSpPr>
            <p:cNvPr id="112" name="Google Shape;112;p7"/>
            <p:cNvSpPr/>
            <p:nvPr/>
          </p:nvSpPr>
          <p:spPr>
            <a:xfrm>
              <a:off x="-1185375" y="1414000"/>
              <a:ext cx="2052600" cy="205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 name="Google Shape;113;p7"/>
            <p:cNvSpPr/>
            <p:nvPr/>
          </p:nvSpPr>
          <p:spPr>
            <a:xfrm>
              <a:off x="-1140322" y="1463656"/>
              <a:ext cx="1962482" cy="1953284"/>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 name="Google Shape;114;p7"/>
            <p:cNvSpPr/>
            <p:nvPr/>
          </p:nvSpPr>
          <p:spPr>
            <a:xfrm>
              <a:off x="-730833" y="1637371"/>
              <a:ext cx="10401" cy="8080"/>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rgbClr val="80686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 name="Google Shape;115;p7"/>
            <p:cNvSpPr/>
            <p:nvPr/>
          </p:nvSpPr>
          <p:spPr>
            <a:xfrm>
              <a:off x="-620381" y="1470575"/>
              <a:ext cx="308321" cy="260014"/>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 name="Google Shape;116;p7"/>
            <p:cNvSpPr/>
            <p:nvPr/>
          </p:nvSpPr>
          <p:spPr>
            <a:xfrm>
              <a:off x="-212008" y="1463656"/>
              <a:ext cx="309481" cy="266933"/>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 name="Google Shape;117;p7"/>
            <p:cNvSpPr/>
            <p:nvPr/>
          </p:nvSpPr>
          <p:spPr>
            <a:xfrm>
              <a:off x="197481" y="1576386"/>
              <a:ext cx="117372" cy="69065"/>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8" name="Google Shape;118;p7"/>
            <p:cNvSpPr/>
            <p:nvPr/>
          </p:nvSpPr>
          <p:spPr>
            <a:xfrm>
              <a:off x="348160" y="1599422"/>
              <a:ext cx="6962" cy="131167"/>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 name="Google Shape;119;p7"/>
            <p:cNvSpPr/>
            <p:nvPr/>
          </p:nvSpPr>
          <p:spPr>
            <a:xfrm>
              <a:off x="-1074782" y="2080254"/>
              <a:ext cx="2364" cy="4642"/>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rgbClr val="80686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 name="Google Shape;120;p7"/>
            <p:cNvSpPr/>
            <p:nvPr/>
          </p:nvSpPr>
          <p:spPr>
            <a:xfrm>
              <a:off x="-924060" y="1822561"/>
              <a:ext cx="2321" cy="2364"/>
            </a:xfrm>
            <a:custGeom>
              <a:avLst/>
              <a:gdLst/>
              <a:ahLst/>
              <a:cxnLst/>
              <a:rect l="l" t="t" r="r" b="b"/>
              <a:pathLst>
                <a:path w="54" h="55" extrusionOk="0">
                  <a:moveTo>
                    <a:pt x="54" y="1"/>
                  </a:moveTo>
                  <a:cubicBezTo>
                    <a:pt x="27" y="27"/>
                    <a:pt x="27" y="27"/>
                    <a:pt x="0" y="54"/>
                  </a:cubicBezTo>
                  <a:lnTo>
                    <a:pt x="54" y="27"/>
                  </a:lnTo>
                  <a:lnTo>
                    <a:pt x="54" y="1"/>
                  </a:lnTo>
                  <a:close/>
                </a:path>
              </a:pathLst>
            </a:custGeom>
            <a:solidFill>
              <a:srgbClr val="80686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 name="Google Shape;121;p7"/>
            <p:cNvSpPr/>
            <p:nvPr/>
          </p:nvSpPr>
          <p:spPr>
            <a:xfrm>
              <a:off x="-1010358" y="1944488"/>
              <a:ext cx="88620" cy="55269"/>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 name="Google Shape;122;p7"/>
            <p:cNvSpPr/>
            <p:nvPr/>
          </p:nvSpPr>
          <p:spPr>
            <a:xfrm>
              <a:off x="-821687" y="1731707"/>
              <a:ext cx="308321" cy="353189"/>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 name="Google Shape;123;p7"/>
            <p:cNvSpPr/>
            <p:nvPr/>
          </p:nvSpPr>
          <p:spPr>
            <a:xfrm>
              <a:off x="-413315" y="1731707"/>
              <a:ext cx="309481" cy="35202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 name="Google Shape;124;p7"/>
            <p:cNvSpPr/>
            <p:nvPr/>
          </p:nvSpPr>
          <p:spPr>
            <a:xfrm>
              <a:off x="-3825" y="1731707"/>
              <a:ext cx="308321" cy="35202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 name="Google Shape;125;p7"/>
            <p:cNvSpPr/>
            <p:nvPr/>
          </p:nvSpPr>
          <p:spPr>
            <a:xfrm>
              <a:off x="404547" y="1766218"/>
              <a:ext cx="308321" cy="317518"/>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 name="Google Shape;126;p7"/>
            <p:cNvSpPr/>
            <p:nvPr/>
          </p:nvSpPr>
          <p:spPr>
            <a:xfrm>
              <a:off x="-1136884" y="2350540"/>
              <a:ext cx="8080" cy="10401"/>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rgbClr val="80686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7" name="Google Shape;127;p7"/>
            <p:cNvSpPr/>
            <p:nvPr/>
          </p:nvSpPr>
          <p:spPr>
            <a:xfrm>
              <a:off x="-1028753" y="2094050"/>
              <a:ext cx="308321" cy="35202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8" name="Google Shape;128;p7"/>
            <p:cNvSpPr/>
            <p:nvPr/>
          </p:nvSpPr>
          <p:spPr>
            <a:xfrm>
              <a:off x="-620381" y="2094050"/>
              <a:ext cx="308321" cy="35202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9" name="Google Shape;129;p7"/>
            <p:cNvSpPr/>
            <p:nvPr/>
          </p:nvSpPr>
          <p:spPr>
            <a:xfrm>
              <a:off x="-212008" y="2094050"/>
              <a:ext cx="309481" cy="35202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 name="Google Shape;130;p7"/>
            <p:cNvSpPr/>
            <p:nvPr/>
          </p:nvSpPr>
          <p:spPr>
            <a:xfrm>
              <a:off x="197481" y="2092890"/>
              <a:ext cx="308321" cy="353189"/>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 name="Google Shape;131;p7"/>
            <p:cNvSpPr/>
            <p:nvPr/>
          </p:nvSpPr>
          <p:spPr>
            <a:xfrm>
              <a:off x="605853" y="2092890"/>
              <a:ext cx="207109" cy="353189"/>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 name="Google Shape;132;p7"/>
            <p:cNvSpPr/>
            <p:nvPr/>
          </p:nvSpPr>
          <p:spPr>
            <a:xfrm>
              <a:off x="-1131125" y="2435678"/>
              <a:ext cx="209386" cy="35202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 name="Google Shape;133;p7"/>
            <p:cNvSpPr/>
            <p:nvPr/>
          </p:nvSpPr>
          <p:spPr>
            <a:xfrm>
              <a:off x="-821687" y="2435678"/>
              <a:ext cx="308321" cy="35202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 name="Google Shape;134;p7"/>
            <p:cNvSpPr/>
            <p:nvPr/>
          </p:nvSpPr>
          <p:spPr>
            <a:xfrm>
              <a:off x="-413315" y="2435678"/>
              <a:ext cx="309481" cy="35202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 name="Google Shape;135;p7"/>
            <p:cNvSpPr/>
            <p:nvPr/>
          </p:nvSpPr>
          <p:spPr>
            <a:xfrm>
              <a:off x="-3825" y="2435678"/>
              <a:ext cx="308321" cy="35202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 name="Google Shape;136;p7"/>
            <p:cNvSpPr/>
            <p:nvPr/>
          </p:nvSpPr>
          <p:spPr>
            <a:xfrm>
              <a:off x="404547" y="2435678"/>
              <a:ext cx="308321" cy="35202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 name="Google Shape;137;p7"/>
            <p:cNvSpPr/>
            <p:nvPr/>
          </p:nvSpPr>
          <p:spPr>
            <a:xfrm>
              <a:off x="-1028753" y="2801503"/>
              <a:ext cx="308321" cy="314080"/>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 name="Google Shape;138;p7"/>
            <p:cNvSpPr/>
            <p:nvPr/>
          </p:nvSpPr>
          <p:spPr>
            <a:xfrm>
              <a:off x="-620381" y="2801503"/>
              <a:ext cx="308321" cy="35202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 name="Google Shape;139;p7"/>
            <p:cNvSpPr/>
            <p:nvPr/>
          </p:nvSpPr>
          <p:spPr>
            <a:xfrm>
              <a:off x="-212008" y="2801503"/>
              <a:ext cx="309481" cy="35202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 name="Google Shape;140;p7"/>
            <p:cNvSpPr/>
            <p:nvPr/>
          </p:nvSpPr>
          <p:spPr>
            <a:xfrm>
              <a:off x="197481" y="2801503"/>
              <a:ext cx="308321" cy="35202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 name="Google Shape;141;p7"/>
            <p:cNvSpPr/>
            <p:nvPr/>
          </p:nvSpPr>
          <p:spPr>
            <a:xfrm>
              <a:off x="605853" y="2886598"/>
              <a:ext cx="84021" cy="52948"/>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 name="Google Shape;142;p7"/>
            <p:cNvSpPr/>
            <p:nvPr/>
          </p:nvSpPr>
          <p:spPr>
            <a:xfrm>
              <a:off x="-636497" y="3228269"/>
              <a:ext cx="123131" cy="73663"/>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 name="Google Shape;143;p7"/>
            <p:cNvSpPr/>
            <p:nvPr/>
          </p:nvSpPr>
          <p:spPr>
            <a:xfrm>
              <a:off x="-671008" y="3143131"/>
              <a:ext cx="6962" cy="139247"/>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 name="Google Shape;144;p7"/>
            <p:cNvSpPr/>
            <p:nvPr/>
          </p:nvSpPr>
          <p:spPr>
            <a:xfrm>
              <a:off x="-413315" y="3143131"/>
              <a:ext cx="309481" cy="273810"/>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 name="Google Shape;145;p7"/>
            <p:cNvSpPr/>
            <p:nvPr/>
          </p:nvSpPr>
          <p:spPr>
            <a:xfrm>
              <a:off x="-3825" y="3143131"/>
              <a:ext cx="308321" cy="26577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 name="Google Shape;146;p7"/>
            <p:cNvSpPr/>
            <p:nvPr/>
          </p:nvSpPr>
          <p:spPr>
            <a:xfrm>
              <a:off x="404547" y="3228269"/>
              <a:ext cx="13839" cy="10401"/>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47" name="Google Shape;147;p7"/>
          <p:cNvSpPr/>
          <p:nvPr/>
        </p:nvSpPr>
        <p:spPr>
          <a:xfrm flipH="1">
            <a:off x="-1090004" y="3433534"/>
            <a:ext cx="3387437" cy="5041991"/>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2785323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55"/>
        <p:cNvGrpSpPr/>
        <p:nvPr/>
      </p:nvGrpSpPr>
      <p:grpSpPr>
        <a:xfrm>
          <a:off x="0" y="0"/>
          <a:ext cx="0" cy="0"/>
          <a:chOff x="0" y="0"/>
          <a:chExt cx="0" cy="0"/>
        </a:xfrm>
      </p:grpSpPr>
      <p:sp>
        <p:nvSpPr>
          <p:cNvPr id="156" name="Google Shape;156;p9"/>
          <p:cNvSpPr/>
          <p:nvPr/>
        </p:nvSpPr>
        <p:spPr>
          <a:xfrm>
            <a:off x="1017701" y="1065600"/>
            <a:ext cx="2459393" cy="2169387"/>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 name="Google Shape;157;p9"/>
          <p:cNvSpPr/>
          <p:nvPr/>
        </p:nvSpPr>
        <p:spPr>
          <a:xfrm>
            <a:off x="9235067" y="-115933"/>
            <a:ext cx="5374405" cy="7999400"/>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 name="Google Shape;158;p9"/>
          <p:cNvSpPr/>
          <p:nvPr/>
        </p:nvSpPr>
        <p:spPr>
          <a:xfrm>
            <a:off x="150268" y="4150718"/>
            <a:ext cx="2585089" cy="4407436"/>
          </a:xfrm>
          <a:custGeom>
            <a:avLst/>
            <a:gdLst/>
            <a:ahLst/>
            <a:cxnLst/>
            <a:rect l="l" t="t" r="r" b="b"/>
            <a:pathLst>
              <a:path w="19210" h="32752" extrusionOk="0">
                <a:moveTo>
                  <a:pt x="14053" y="490"/>
                </a:moveTo>
                <a:lnTo>
                  <a:pt x="14053" y="490"/>
                </a:lnTo>
                <a:cubicBezTo>
                  <a:pt x="14026" y="597"/>
                  <a:pt x="13999" y="758"/>
                  <a:pt x="13972" y="918"/>
                </a:cubicBezTo>
                <a:cubicBezTo>
                  <a:pt x="13972" y="865"/>
                  <a:pt x="13972" y="838"/>
                  <a:pt x="13946" y="838"/>
                </a:cubicBezTo>
                <a:cubicBezTo>
                  <a:pt x="13972" y="731"/>
                  <a:pt x="14026" y="597"/>
                  <a:pt x="14053" y="490"/>
                </a:cubicBezTo>
                <a:close/>
                <a:moveTo>
                  <a:pt x="13651" y="1560"/>
                </a:moveTo>
                <a:lnTo>
                  <a:pt x="13651" y="1560"/>
                </a:lnTo>
                <a:cubicBezTo>
                  <a:pt x="13276" y="3862"/>
                  <a:pt x="12045" y="5923"/>
                  <a:pt x="11189" y="8038"/>
                </a:cubicBezTo>
                <a:cubicBezTo>
                  <a:pt x="10522" y="9665"/>
                  <a:pt x="10466" y="11531"/>
                  <a:pt x="10493" y="13318"/>
                </a:cubicBezTo>
                <a:lnTo>
                  <a:pt x="10493" y="13318"/>
                </a:lnTo>
                <a:cubicBezTo>
                  <a:pt x="10490" y="13217"/>
                  <a:pt x="10464" y="13118"/>
                  <a:pt x="10439" y="13043"/>
                </a:cubicBezTo>
                <a:cubicBezTo>
                  <a:pt x="10091" y="10634"/>
                  <a:pt x="9904" y="8412"/>
                  <a:pt x="11001" y="6191"/>
                </a:cubicBezTo>
                <a:cubicBezTo>
                  <a:pt x="11724" y="4772"/>
                  <a:pt x="12714" y="3541"/>
                  <a:pt x="13410" y="2123"/>
                </a:cubicBezTo>
                <a:cubicBezTo>
                  <a:pt x="13491" y="1935"/>
                  <a:pt x="13571" y="1748"/>
                  <a:pt x="13651" y="1560"/>
                </a:cubicBezTo>
                <a:close/>
                <a:moveTo>
                  <a:pt x="13972" y="945"/>
                </a:moveTo>
                <a:lnTo>
                  <a:pt x="13972" y="945"/>
                </a:lnTo>
                <a:cubicBezTo>
                  <a:pt x="13972" y="1079"/>
                  <a:pt x="13946" y="1212"/>
                  <a:pt x="13946" y="1346"/>
                </a:cubicBezTo>
                <a:cubicBezTo>
                  <a:pt x="13946" y="2524"/>
                  <a:pt x="13758" y="3702"/>
                  <a:pt x="13517" y="4853"/>
                </a:cubicBezTo>
                <a:cubicBezTo>
                  <a:pt x="12821" y="7877"/>
                  <a:pt x="11376" y="10580"/>
                  <a:pt x="10760" y="13605"/>
                </a:cubicBezTo>
                <a:cubicBezTo>
                  <a:pt x="10787" y="11357"/>
                  <a:pt x="10921" y="9189"/>
                  <a:pt x="11858" y="7074"/>
                </a:cubicBezTo>
                <a:cubicBezTo>
                  <a:pt x="12741" y="5094"/>
                  <a:pt x="13785" y="3140"/>
                  <a:pt x="13972" y="945"/>
                </a:cubicBezTo>
                <a:close/>
                <a:moveTo>
                  <a:pt x="5002" y="14350"/>
                </a:moveTo>
                <a:cubicBezTo>
                  <a:pt x="5585" y="14350"/>
                  <a:pt x="6085" y="14646"/>
                  <a:pt x="6746" y="15104"/>
                </a:cubicBezTo>
                <a:cubicBezTo>
                  <a:pt x="6879" y="15184"/>
                  <a:pt x="7013" y="15264"/>
                  <a:pt x="7147" y="15372"/>
                </a:cubicBezTo>
                <a:cubicBezTo>
                  <a:pt x="6694" y="15252"/>
                  <a:pt x="6232" y="15200"/>
                  <a:pt x="5767" y="15200"/>
                </a:cubicBezTo>
                <a:cubicBezTo>
                  <a:pt x="4364" y="15200"/>
                  <a:pt x="2927" y="15672"/>
                  <a:pt x="1580" y="16174"/>
                </a:cubicBezTo>
                <a:cubicBezTo>
                  <a:pt x="2329" y="15666"/>
                  <a:pt x="3025" y="15077"/>
                  <a:pt x="3855" y="14676"/>
                </a:cubicBezTo>
                <a:cubicBezTo>
                  <a:pt x="4297" y="14450"/>
                  <a:pt x="4663" y="14350"/>
                  <a:pt x="5002" y="14350"/>
                </a:cubicBezTo>
                <a:close/>
                <a:moveTo>
                  <a:pt x="5753" y="15432"/>
                </a:moveTo>
                <a:cubicBezTo>
                  <a:pt x="6514" y="15432"/>
                  <a:pt x="7262" y="15581"/>
                  <a:pt x="7977" y="15960"/>
                </a:cubicBezTo>
                <a:cubicBezTo>
                  <a:pt x="8619" y="16389"/>
                  <a:pt x="9208" y="16870"/>
                  <a:pt x="9743" y="17406"/>
                </a:cubicBezTo>
                <a:cubicBezTo>
                  <a:pt x="8352" y="16737"/>
                  <a:pt x="6906" y="16389"/>
                  <a:pt x="5381" y="16335"/>
                </a:cubicBezTo>
                <a:lnTo>
                  <a:pt x="4765" y="16335"/>
                </a:lnTo>
                <a:cubicBezTo>
                  <a:pt x="3828" y="16335"/>
                  <a:pt x="2918" y="16469"/>
                  <a:pt x="1981" y="16576"/>
                </a:cubicBezTo>
                <a:cubicBezTo>
                  <a:pt x="1633" y="16603"/>
                  <a:pt x="1312" y="16629"/>
                  <a:pt x="964" y="16656"/>
                </a:cubicBezTo>
                <a:cubicBezTo>
                  <a:pt x="2489" y="16094"/>
                  <a:pt x="4149" y="15432"/>
                  <a:pt x="5753" y="15432"/>
                </a:cubicBezTo>
                <a:close/>
                <a:moveTo>
                  <a:pt x="18748" y="11060"/>
                </a:moveTo>
                <a:cubicBezTo>
                  <a:pt x="18737" y="11089"/>
                  <a:pt x="18737" y="11129"/>
                  <a:pt x="18737" y="11169"/>
                </a:cubicBezTo>
                <a:cubicBezTo>
                  <a:pt x="18603" y="11892"/>
                  <a:pt x="18442" y="12588"/>
                  <a:pt x="18282" y="13284"/>
                </a:cubicBezTo>
                <a:cubicBezTo>
                  <a:pt x="17907" y="14729"/>
                  <a:pt x="17291" y="16255"/>
                  <a:pt x="16087" y="17165"/>
                </a:cubicBezTo>
                <a:cubicBezTo>
                  <a:pt x="14963" y="17995"/>
                  <a:pt x="13223" y="18289"/>
                  <a:pt x="12045" y="19119"/>
                </a:cubicBezTo>
                <a:cubicBezTo>
                  <a:pt x="12473" y="18342"/>
                  <a:pt x="12955" y="17700"/>
                  <a:pt x="13785" y="17218"/>
                </a:cubicBezTo>
                <a:cubicBezTo>
                  <a:pt x="14508" y="16790"/>
                  <a:pt x="15257" y="16469"/>
                  <a:pt x="15873" y="15907"/>
                </a:cubicBezTo>
                <a:cubicBezTo>
                  <a:pt x="16542" y="15291"/>
                  <a:pt x="17077" y="14408"/>
                  <a:pt x="17532" y="13659"/>
                </a:cubicBezTo>
                <a:cubicBezTo>
                  <a:pt x="18036" y="12864"/>
                  <a:pt x="18250" y="11859"/>
                  <a:pt x="18748" y="11060"/>
                </a:cubicBezTo>
                <a:close/>
                <a:moveTo>
                  <a:pt x="18549" y="10928"/>
                </a:moveTo>
                <a:lnTo>
                  <a:pt x="18549" y="10928"/>
                </a:lnTo>
                <a:cubicBezTo>
                  <a:pt x="18201" y="11517"/>
                  <a:pt x="18014" y="12213"/>
                  <a:pt x="17693" y="12856"/>
                </a:cubicBezTo>
                <a:cubicBezTo>
                  <a:pt x="17184" y="13899"/>
                  <a:pt x="16488" y="14863"/>
                  <a:pt x="15712" y="15719"/>
                </a:cubicBezTo>
                <a:cubicBezTo>
                  <a:pt x="15016" y="16469"/>
                  <a:pt x="13919" y="16844"/>
                  <a:pt x="13062" y="17379"/>
                </a:cubicBezTo>
                <a:cubicBezTo>
                  <a:pt x="12313" y="17861"/>
                  <a:pt x="11911" y="18798"/>
                  <a:pt x="11510" y="19547"/>
                </a:cubicBezTo>
                <a:cubicBezTo>
                  <a:pt x="11485" y="19571"/>
                  <a:pt x="11461" y="19573"/>
                  <a:pt x="11457" y="19594"/>
                </a:cubicBezTo>
                <a:lnTo>
                  <a:pt x="11457" y="19594"/>
                </a:lnTo>
                <a:cubicBezTo>
                  <a:pt x="11836" y="15557"/>
                  <a:pt x="16249" y="13818"/>
                  <a:pt x="18549" y="10928"/>
                </a:cubicBezTo>
                <a:close/>
                <a:moveTo>
                  <a:pt x="6505" y="16683"/>
                </a:moveTo>
                <a:lnTo>
                  <a:pt x="6505" y="16683"/>
                </a:lnTo>
                <a:cubicBezTo>
                  <a:pt x="7763" y="16844"/>
                  <a:pt x="8994" y="17245"/>
                  <a:pt x="10145" y="17914"/>
                </a:cubicBezTo>
                <a:cubicBezTo>
                  <a:pt x="10573" y="18450"/>
                  <a:pt x="10921" y="19065"/>
                  <a:pt x="11135" y="19788"/>
                </a:cubicBezTo>
                <a:cubicBezTo>
                  <a:pt x="9315" y="19172"/>
                  <a:pt x="8191" y="17432"/>
                  <a:pt x="6505" y="16683"/>
                </a:cubicBezTo>
                <a:close/>
                <a:moveTo>
                  <a:pt x="6772" y="20270"/>
                </a:moveTo>
                <a:cubicBezTo>
                  <a:pt x="7736" y="21581"/>
                  <a:pt x="9342" y="22384"/>
                  <a:pt x="10466" y="23535"/>
                </a:cubicBezTo>
                <a:cubicBezTo>
                  <a:pt x="9074" y="22598"/>
                  <a:pt x="7120" y="22331"/>
                  <a:pt x="6826" y="20350"/>
                </a:cubicBezTo>
                <a:cubicBezTo>
                  <a:pt x="6799" y="20323"/>
                  <a:pt x="6772" y="20296"/>
                  <a:pt x="6746" y="20270"/>
                </a:cubicBezTo>
                <a:close/>
                <a:moveTo>
                  <a:pt x="16221" y="20698"/>
                </a:moveTo>
                <a:cubicBezTo>
                  <a:pt x="15685" y="21635"/>
                  <a:pt x="14267" y="22304"/>
                  <a:pt x="13464" y="22812"/>
                </a:cubicBezTo>
                <a:cubicBezTo>
                  <a:pt x="12955" y="23187"/>
                  <a:pt x="12233" y="23615"/>
                  <a:pt x="11831" y="24177"/>
                </a:cubicBezTo>
                <a:cubicBezTo>
                  <a:pt x="12286" y="22357"/>
                  <a:pt x="14722" y="21768"/>
                  <a:pt x="16221" y="20698"/>
                </a:cubicBezTo>
                <a:close/>
                <a:moveTo>
                  <a:pt x="6692" y="20939"/>
                </a:moveTo>
                <a:cubicBezTo>
                  <a:pt x="7388" y="22893"/>
                  <a:pt x="9957" y="22866"/>
                  <a:pt x="11135" y="24445"/>
                </a:cubicBezTo>
                <a:cubicBezTo>
                  <a:pt x="9395" y="23481"/>
                  <a:pt x="6772" y="23080"/>
                  <a:pt x="6692" y="20939"/>
                </a:cubicBezTo>
                <a:close/>
                <a:moveTo>
                  <a:pt x="16194" y="21126"/>
                </a:moveTo>
                <a:cubicBezTo>
                  <a:pt x="15766" y="22304"/>
                  <a:pt x="14749" y="22919"/>
                  <a:pt x="13571" y="23455"/>
                </a:cubicBezTo>
                <a:cubicBezTo>
                  <a:pt x="12982" y="23722"/>
                  <a:pt x="12393" y="24017"/>
                  <a:pt x="11938" y="24445"/>
                </a:cubicBezTo>
                <a:cubicBezTo>
                  <a:pt x="12447" y="23562"/>
                  <a:pt x="13785" y="22919"/>
                  <a:pt x="14534" y="22411"/>
                </a:cubicBezTo>
                <a:cubicBezTo>
                  <a:pt x="15070" y="22063"/>
                  <a:pt x="15739" y="21661"/>
                  <a:pt x="16194" y="21126"/>
                </a:cubicBezTo>
                <a:close/>
                <a:moveTo>
                  <a:pt x="14048" y="0"/>
                </a:moveTo>
                <a:cubicBezTo>
                  <a:pt x="14002" y="0"/>
                  <a:pt x="13958" y="28"/>
                  <a:pt x="13946" y="88"/>
                </a:cubicBezTo>
                <a:cubicBezTo>
                  <a:pt x="13196" y="2390"/>
                  <a:pt x="11751" y="4183"/>
                  <a:pt x="10680" y="6298"/>
                </a:cubicBezTo>
                <a:cubicBezTo>
                  <a:pt x="9610" y="8466"/>
                  <a:pt x="9877" y="10795"/>
                  <a:pt x="10225" y="13096"/>
                </a:cubicBezTo>
                <a:cubicBezTo>
                  <a:pt x="10305" y="13766"/>
                  <a:pt x="10413" y="14435"/>
                  <a:pt x="10520" y="15104"/>
                </a:cubicBezTo>
                <a:cubicBezTo>
                  <a:pt x="10520" y="15131"/>
                  <a:pt x="10520" y="15157"/>
                  <a:pt x="10520" y="15157"/>
                </a:cubicBezTo>
                <a:cubicBezTo>
                  <a:pt x="10520" y="15184"/>
                  <a:pt x="10520" y="15211"/>
                  <a:pt x="10546" y="15211"/>
                </a:cubicBezTo>
                <a:cubicBezTo>
                  <a:pt x="10734" y="16469"/>
                  <a:pt x="10921" y="17727"/>
                  <a:pt x="11082" y="18985"/>
                </a:cubicBezTo>
                <a:cubicBezTo>
                  <a:pt x="10520" y="17700"/>
                  <a:pt x="9502" y="16737"/>
                  <a:pt x="8352" y="15907"/>
                </a:cubicBezTo>
                <a:cubicBezTo>
                  <a:pt x="8352" y="15880"/>
                  <a:pt x="8352" y="15853"/>
                  <a:pt x="8325" y="15853"/>
                </a:cubicBezTo>
                <a:cubicBezTo>
                  <a:pt x="8298" y="15853"/>
                  <a:pt x="8271" y="15827"/>
                  <a:pt x="8271" y="15827"/>
                </a:cubicBezTo>
                <a:cubicBezTo>
                  <a:pt x="7602" y="15345"/>
                  <a:pt x="6906" y="14890"/>
                  <a:pt x="6237" y="14461"/>
                </a:cubicBezTo>
                <a:cubicBezTo>
                  <a:pt x="5829" y="14193"/>
                  <a:pt x="5417" y="14081"/>
                  <a:pt x="5004" y="14081"/>
                </a:cubicBezTo>
                <a:cubicBezTo>
                  <a:pt x="3280" y="14081"/>
                  <a:pt x="1550" y="16040"/>
                  <a:pt x="81" y="16710"/>
                </a:cubicBezTo>
                <a:cubicBezTo>
                  <a:pt x="27" y="16737"/>
                  <a:pt x="1" y="16790"/>
                  <a:pt x="27" y="16844"/>
                </a:cubicBezTo>
                <a:cubicBezTo>
                  <a:pt x="27" y="16870"/>
                  <a:pt x="54" y="16870"/>
                  <a:pt x="54" y="16870"/>
                </a:cubicBezTo>
                <a:cubicBezTo>
                  <a:pt x="54" y="16870"/>
                  <a:pt x="54" y="16897"/>
                  <a:pt x="81" y="16897"/>
                </a:cubicBezTo>
                <a:cubicBezTo>
                  <a:pt x="81" y="16924"/>
                  <a:pt x="108" y="16924"/>
                  <a:pt x="108" y="16924"/>
                </a:cubicBezTo>
                <a:lnTo>
                  <a:pt x="135" y="16924"/>
                </a:lnTo>
                <a:cubicBezTo>
                  <a:pt x="1580" y="16924"/>
                  <a:pt x="2972" y="16656"/>
                  <a:pt x="4390" y="16576"/>
                </a:cubicBezTo>
                <a:lnTo>
                  <a:pt x="5354" y="16576"/>
                </a:lnTo>
                <a:cubicBezTo>
                  <a:pt x="7736" y="16870"/>
                  <a:pt x="8967" y="19413"/>
                  <a:pt x="11242" y="20082"/>
                </a:cubicBezTo>
                <a:cubicBezTo>
                  <a:pt x="11376" y="21367"/>
                  <a:pt x="11483" y="22679"/>
                  <a:pt x="11483" y="23990"/>
                </a:cubicBezTo>
                <a:cubicBezTo>
                  <a:pt x="11483" y="24124"/>
                  <a:pt x="11483" y="24284"/>
                  <a:pt x="11483" y="24445"/>
                </a:cubicBezTo>
                <a:cubicBezTo>
                  <a:pt x="10413" y="22545"/>
                  <a:pt x="7977" y="21715"/>
                  <a:pt x="6799" y="19895"/>
                </a:cubicBezTo>
                <a:cubicBezTo>
                  <a:pt x="6778" y="19863"/>
                  <a:pt x="6740" y="19848"/>
                  <a:pt x="6701" y="19848"/>
                </a:cubicBezTo>
                <a:cubicBezTo>
                  <a:pt x="6640" y="19848"/>
                  <a:pt x="6574" y="19884"/>
                  <a:pt x="6558" y="19948"/>
                </a:cubicBezTo>
                <a:cubicBezTo>
                  <a:pt x="6237" y="21340"/>
                  <a:pt x="6719" y="22411"/>
                  <a:pt x="7897" y="23241"/>
                </a:cubicBezTo>
                <a:cubicBezTo>
                  <a:pt x="8967" y="23990"/>
                  <a:pt x="10386" y="24177"/>
                  <a:pt x="11456" y="24954"/>
                </a:cubicBezTo>
                <a:cubicBezTo>
                  <a:pt x="11349" y="27523"/>
                  <a:pt x="10734" y="30093"/>
                  <a:pt x="10145" y="32609"/>
                </a:cubicBezTo>
                <a:cubicBezTo>
                  <a:pt x="10112" y="32690"/>
                  <a:pt x="10188" y="32751"/>
                  <a:pt x="10265" y="32751"/>
                </a:cubicBezTo>
                <a:cubicBezTo>
                  <a:pt x="10315" y="32751"/>
                  <a:pt x="10365" y="32725"/>
                  <a:pt x="10386" y="32662"/>
                </a:cubicBezTo>
                <a:cubicBezTo>
                  <a:pt x="10760" y="31003"/>
                  <a:pt x="11108" y="29343"/>
                  <a:pt x="11430" y="27684"/>
                </a:cubicBezTo>
                <a:cubicBezTo>
                  <a:pt x="11563" y="26854"/>
                  <a:pt x="11670" y="26024"/>
                  <a:pt x="11697" y="25194"/>
                </a:cubicBezTo>
                <a:cubicBezTo>
                  <a:pt x="12179" y="24017"/>
                  <a:pt x="13839" y="23669"/>
                  <a:pt x="14829" y="23080"/>
                </a:cubicBezTo>
                <a:cubicBezTo>
                  <a:pt x="15899" y="22491"/>
                  <a:pt x="16488" y="21581"/>
                  <a:pt x="16595" y="20377"/>
                </a:cubicBezTo>
                <a:cubicBezTo>
                  <a:pt x="16595" y="20350"/>
                  <a:pt x="16595" y="20350"/>
                  <a:pt x="16595" y="20323"/>
                </a:cubicBezTo>
                <a:cubicBezTo>
                  <a:pt x="16622" y="20270"/>
                  <a:pt x="16569" y="20243"/>
                  <a:pt x="16515" y="20216"/>
                </a:cubicBezTo>
                <a:lnTo>
                  <a:pt x="16462" y="20216"/>
                </a:lnTo>
                <a:cubicBezTo>
                  <a:pt x="16435" y="20216"/>
                  <a:pt x="16435" y="20243"/>
                  <a:pt x="16408" y="20243"/>
                </a:cubicBezTo>
                <a:cubicBezTo>
                  <a:pt x="15043" y="21474"/>
                  <a:pt x="12473" y="21983"/>
                  <a:pt x="11724" y="23722"/>
                </a:cubicBezTo>
                <a:cubicBezTo>
                  <a:pt x="11724" y="22571"/>
                  <a:pt x="11644" y="21447"/>
                  <a:pt x="11510" y="20323"/>
                </a:cubicBezTo>
                <a:cubicBezTo>
                  <a:pt x="11510" y="20189"/>
                  <a:pt x="11483" y="20082"/>
                  <a:pt x="11483" y="19948"/>
                </a:cubicBezTo>
                <a:cubicBezTo>
                  <a:pt x="12072" y="19172"/>
                  <a:pt x="13250" y="18824"/>
                  <a:pt x="14106" y="18450"/>
                </a:cubicBezTo>
                <a:cubicBezTo>
                  <a:pt x="15070" y="18021"/>
                  <a:pt x="16060" y="17593"/>
                  <a:pt x="16809" y="16844"/>
                </a:cubicBezTo>
                <a:cubicBezTo>
                  <a:pt x="18522" y="15157"/>
                  <a:pt x="18790" y="12160"/>
                  <a:pt x="19192" y="9938"/>
                </a:cubicBezTo>
                <a:cubicBezTo>
                  <a:pt x="19210" y="9848"/>
                  <a:pt x="19130" y="9770"/>
                  <a:pt x="19060" y="9770"/>
                </a:cubicBezTo>
                <a:cubicBezTo>
                  <a:pt x="19026" y="9770"/>
                  <a:pt x="18995" y="9788"/>
                  <a:pt x="18978" y="9831"/>
                </a:cubicBezTo>
                <a:cubicBezTo>
                  <a:pt x="18014" y="11758"/>
                  <a:pt x="15846" y="13070"/>
                  <a:pt x="14294" y="14488"/>
                </a:cubicBezTo>
                <a:cubicBezTo>
                  <a:pt x="12982" y="15693"/>
                  <a:pt x="11751" y="17138"/>
                  <a:pt x="11349" y="18851"/>
                </a:cubicBezTo>
                <a:cubicBezTo>
                  <a:pt x="11162" y="17593"/>
                  <a:pt x="10975" y="16335"/>
                  <a:pt x="10760" y="15104"/>
                </a:cubicBezTo>
                <a:cubicBezTo>
                  <a:pt x="11028" y="12534"/>
                  <a:pt x="11911" y="10233"/>
                  <a:pt x="12821" y="7877"/>
                </a:cubicBezTo>
                <a:cubicBezTo>
                  <a:pt x="13758" y="5334"/>
                  <a:pt x="14267" y="2818"/>
                  <a:pt x="14160" y="115"/>
                </a:cubicBezTo>
                <a:cubicBezTo>
                  <a:pt x="14160" y="42"/>
                  <a:pt x="14103" y="0"/>
                  <a:pt x="14048"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9" name="Google Shape;159;p9"/>
          <p:cNvSpPr txBox="1">
            <a:spLocks noGrp="1"/>
          </p:cNvSpPr>
          <p:nvPr>
            <p:ph type="title"/>
          </p:nvPr>
        </p:nvSpPr>
        <p:spPr>
          <a:xfrm>
            <a:off x="2092600" y="1536067"/>
            <a:ext cx="8006800" cy="2022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800">
                <a:solidFill>
                  <a:schemeClr val="accent2"/>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0" name="Google Shape;160;p9"/>
          <p:cNvSpPr txBox="1">
            <a:spLocks noGrp="1"/>
          </p:cNvSpPr>
          <p:nvPr>
            <p:ph type="subTitle" idx="1"/>
          </p:nvPr>
        </p:nvSpPr>
        <p:spPr>
          <a:xfrm>
            <a:off x="2539000" y="3675133"/>
            <a:ext cx="71140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a:solidFill>
                  <a:schemeClr val="accent2"/>
                </a:solidFill>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2716282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One column text 2">
  <p:cSld name="One column text 2">
    <p:spTree>
      <p:nvGrpSpPr>
        <p:cNvPr id="1" name="Shape 402"/>
        <p:cNvGrpSpPr/>
        <p:nvPr/>
      </p:nvGrpSpPr>
      <p:grpSpPr>
        <a:xfrm>
          <a:off x="0" y="0"/>
          <a:ext cx="0" cy="0"/>
          <a:chOff x="0" y="0"/>
          <a:chExt cx="0" cy="0"/>
        </a:xfrm>
      </p:grpSpPr>
      <p:sp>
        <p:nvSpPr>
          <p:cNvPr id="403" name="Google Shape;403;p19"/>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404" name="Google Shape;404;p19"/>
          <p:cNvSpPr txBox="1">
            <a:spLocks noGrp="1"/>
          </p:cNvSpPr>
          <p:nvPr>
            <p:ph type="subTitle" idx="1"/>
          </p:nvPr>
        </p:nvSpPr>
        <p:spPr>
          <a:xfrm>
            <a:off x="951000" y="1497933"/>
            <a:ext cx="10290000" cy="45904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1"/>
              </a:buClr>
              <a:buSzPts val="1800"/>
              <a:buAutoNum type="arabicPeriod"/>
              <a:defRPr sz="2133"/>
            </a:lvl1pPr>
            <a:lvl2pPr lvl="1">
              <a:spcBef>
                <a:spcPts val="0"/>
              </a:spcBef>
              <a:spcAft>
                <a:spcPts val="0"/>
              </a:spcAft>
              <a:buClr>
                <a:schemeClr val="accent1"/>
              </a:buClr>
              <a:buSzPts val="1400"/>
              <a:buAutoNum type="alphaLcPeriod"/>
              <a:defRPr sz="2133"/>
            </a:lvl2pPr>
            <a:lvl3pPr lvl="2">
              <a:spcBef>
                <a:spcPts val="0"/>
              </a:spcBef>
              <a:spcAft>
                <a:spcPts val="0"/>
              </a:spcAft>
              <a:buSzPts val="1400"/>
              <a:buAutoNum type="romanLcPeriod"/>
              <a:defRPr/>
            </a:lvl3pPr>
            <a:lvl4pPr lvl="3">
              <a:spcBef>
                <a:spcPts val="0"/>
              </a:spcBef>
              <a:spcAft>
                <a:spcPts val="0"/>
              </a:spcAft>
              <a:buSzPts val="1400"/>
              <a:buAutoNum type="arabicPeriod"/>
              <a:defRPr/>
            </a:lvl4pPr>
            <a:lvl5pPr lvl="4">
              <a:spcBef>
                <a:spcPts val="0"/>
              </a:spcBef>
              <a:spcAft>
                <a:spcPts val="0"/>
              </a:spcAft>
              <a:buSzPts val="1400"/>
              <a:buAutoNum type="alphaLcPeriod"/>
              <a:defRPr/>
            </a:lvl5pPr>
            <a:lvl6pPr lvl="5">
              <a:spcBef>
                <a:spcPts val="0"/>
              </a:spcBef>
              <a:spcAft>
                <a:spcPts val="0"/>
              </a:spcAft>
              <a:buSzPts val="1400"/>
              <a:buAutoNum type="romanLcPeriod"/>
              <a:defRPr/>
            </a:lvl6pPr>
            <a:lvl7pPr lvl="6">
              <a:spcBef>
                <a:spcPts val="0"/>
              </a:spcBef>
              <a:spcAft>
                <a:spcPts val="0"/>
              </a:spcAft>
              <a:buSzPts val="1400"/>
              <a:buAutoNum type="arabicPeriod"/>
              <a:defRPr/>
            </a:lvl7pPr>
            <a:lvl8pPr lvl="7">
              <a:spcBef>
                <a:spcPts val="0"/>
              </a:spcBef>
              <a:spcAft>
                <a:spcPts val="0"/>
              </a:spcAft>
              <a:buSzPts val="1400"/>
              <a:buAutoNum type="alphaLcPeriod"/>
              <a:defRPr/>
            </a:lvl8pPr>
            <a:lvl9pPr lvl="8">
              <a:spcBef>
                <a:spcPts val="0"/>
              </a:spcBef>
              <a:spcAft>
                <a:spcPts val="0"/>
              </a:spcAft>
              <a:buSzPts val="1400"/>
              <a:buAutoNum type="romanLcPeriod"/>
              <a:defRPr/>
            </a:lvl9pPr>
          </a:lstStyle>
          <a:p>
            <a:endParaRPr/>
          </a:p>
        </p:txBody>
      </p:sp>
      <p:sp>
        <p:nvSpPr>
          <p:cNvPr id="405" name="Google Shape;405;p19"/>
          <p:cNvSpPr/>
          <p:nvPr/>
        </p:nvSpPr>
        <p:spPr>
          <a:xfrm>
            <a:off x="-797866" y="5314233"/>
            <a:ext cx="2459393" cy="2169387"/>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6" name="Google Shape;406;p19"/>
          <p:cNvSpPr/>
          <p:nvPr/>
        </p:nvSpPr>
        <p:spPr>
          <a:xfrm rot="7619243">
            <a:off x="9534491" y="3689202"/>
            <a:ext cx="4281219" cy="4263468"/>
          </a:xfrm>
          <a:custGeom>
            <a:avLst/>
            <a:gdLst/>
            <a:ahLst/>
            <a:cxnLst/>
            <a:rect l="l" t="t" r="r" b="b"/>
            <a:pathLst>
              <a:path w="48235" h="48035" extrusionOk="0">
                <a:moveTo>
                  <a:pt x="3770" y="17379"/>
                </a:moveTo>
                <a:cubicBezTo>
                  <a:pt x="7573" y="20948"/>
                  <a:pt x="10108" y="20948"/>
                  <a:pt x="20515" y="21349"/>
                </a:cubicBezTo>
                <a:cubicBezTo>
                  <a:pt x="30956" y="21782"/>
                  <a:pt x="19314" y="35525"/>
                  <a:pt x="27520" y="41797"/>
                </a:cubicBezTo>
                <a:cubicBezTo>
                  <a:pt x="35726" y="48034"/>
                  <a:pt x="48235" y="37827"/>
                  <a:pt x="48235" y="26986"/>
                </a:cubicBezTo>
                <a:cubicBezTo>
                  <a:pt x="48235" y="16145"/>
                  <a:pt x="35026" y="0"/>
                  <a:pt x="18080" y="867"/>
                </a:cubicBezTo>
                <a:cubicBezTo>
                  <a:pt x="1135" y="1768"/>
                  <a:pt x="1" y="13843"/>
                  <a:pt x="3770" y="17379"/>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407" name="Google Shape;407;p19"/>
          <p:cNvGrpSpPr/>
          <p:nvPr/>
        </p:nvGrpSpPr>
        <p:grpSpPr>
          <a:xfrm>
            <a:off x="9727074" y="-897292"/>
            <a:ext cx="3027913" cy="3013779"/>
            <a:chOff x="6762468" y="1386456"/>
            <a:chExt cx="2270935" cy="2260334"/>
          </a:xfrm>
        </p:grpSpPr>
        <p:sp>
          <p:nvSpPr>
            <p:cNvPr id="408" name="Google Shape;408;p19"/>
            <p:cNvSpPr/>
            <p:nvPr/>
          </p:nvSpPr>
          <p:spPr>
            <a:xfrm>
              <a:off x="6762468" y="1386456"/>
              <a:ext cx="2270935" cy="2260292"/>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9" name="Google Shape;409;p19"/>
            <p:cNvSpPr/>
            <p:nvPr/>
          </p:nvSpPr>
          <p:spPr>
            <a:xfrm>
              <a:off x="7236329" y="1587480"/>
              <a:ext cx="12035" cy="9350"/>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0" name="Google Shape;410;p19"/>
            <p:cNvSpPr/>
            <p:nvPr/>
          </p:nvSpPr>
          <p:spPr>
            <a:xfrm>
              <a:off x="7364144" y="1394464"/>
              <a:ext cx="356781" cy="300882"/>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 name="Google Shape;411;p19"/>
            <p:cNvSpPr/>
            <p:nvPr/>
          </p:nvSpPr>
          <p:spPr>
            <a:xfrm>
              <a:off x="7836713" y="1386456"/>
              <a:ext cx="358124" cy="308889"/>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2" name="Google Shape;412;p19"/>
            <p:cNvSpPr/>
            <p:nvPr/>
          </p:nvSpPr>
          <p:spPr>
            <a:xfrm>
              <a:off x="8310574" y="1516908"/>
              <a:ext cx="135819" cy="79920"/>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3" name="Google Shape;413;p19"/>
            <p:cNvSpPr/>
            <p:nvPr/>
          </p:nvSpPr>
          <p:spPr>
            <a:xfrm>
              <a:off x="8484940" y="1543565"/>
              <a:ext cx="8057" cy="151784"/>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4" name="Google Shape;414;p19"/>
            <p:cNvSpPr/>
            <p:nvPr/>
          </p:nvSpPr>
          <p:spPr>
            <a:xfrm>
              <a:off x="6838311" y="2099984"/>
              <a:ext cx="2735" cy="537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5" name="Google Shape;415;p19"/>
            <p:cNvSpPr/>
            <p:nvPr/>
          </p:nvSpPr>
          <p:spPr>
            <a:xfrm>
              <a:off x="7012727" y="1801781"/>
              <a:ext cx="2686" cy="273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6" name="Google Shape;416;p19"/>
            <p:cNvSpPr/>
            <p:nvPr/>
          </p:nvSpPr>
          <p:spPr>
            <a:xfrm>
              <a:off x="6912862" y="1942876"/>
              <a:ext cx="102548" cy="63956"/>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7" name="Google Shape;417;p19"/>
            <p:cNvSpPr/>
            <p:nvPr/>
          </p:nvSpPr>
          <p:spPr>
            <a:xfrm>
              <a:off x="7131192" y="1696645"/>
              <a:ext cx="356781" cy="408702"/>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8" name="Google Shape;418;p19"/>
            <p:cNvSpPr/>
            <p:nvPr/>
          </p:nvSpPr>
          <p:spPr>
            <a:xfrm>
              <a:off x="7603761" y="1696645"/>
              <a:ext cx="358124" cy="40735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9" name="Google Shape;419;p19"/>
            <p:cNvSpPr/>
            <p:nvPr/>
          </p:nvSpPr>
          <p:spPr>
            <a:xfrm>
              <a:off x="8077622" y="1696645"/>
              <a:ext cx="356781" cy="40735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0" name="Google Shape;420;p19"/>
            <p:cNvSpPr/>
            <p:nvPr/>
          </p:nvSpPr>
          <p:spPr>
            <a:xfrm>
              <a:off x="8550190" y="1736581"/>
              <a:ext cx="356781" cy="367424"/>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1" name="Google Shape;421;p19"/>
            <p:cNvSpPr/>
            <p:nvPr/>
          </p:nvSpPr>
          <p:spPr>
            <a:xfrm>
              <a:off x="6891576" y="2115948"/>
              <a:ext cx="356781" cy="40735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2" name="Google Shape;422;p19"/>
            <p:cNvSpPr/>
            <p:nvPr/>
          </p:nvSpPr>
          <p:spPr>
            <a:xfrm>
              <a:off x="7364144" y="2115948"/>
              <a:ext cx="356781" cy="40735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3" name="Google Shape;423;p19"/>
            <p:cNvSpPr/>
            <p:nvPr/>
          </p:nvSpPr>
          <p:spPr>
            <a:xfrm>
              <a:off x="7836713" y="2115948"/>
              <a:ext cx="358124" cy="40735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4" name="Google Shape;424;p19"/>
            <p:cNvSpPr/>
            <p:nvPr/>
          </p:nvSpPr>
          <p:spPr>
            <a:xfrm>
              <a:off x="8310574" y="2114606"/>
              <a:ext cx="356781" cy="408702"/>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5" name="Google Shape;425;p19"/>
            <p:cNvSpPr/>
            <p:nvPr/>
          </p:nvSpPr>
          <p:spPr>
            <a:xfrm>
              <a:off x="8783142" y="2114606"/>
              <a:ext cx="239661" cy="408702"/>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 name="Google Shape;426;p19"/>
            <p:cNvSpPr/>
            <p:nvPr/>
          </p:nvSpPr>
          <p:spPr>
            <a:xfrm>
              <a:off x="6773111" y="2511280"/>
              <a:ext cx="242297" cy="40735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7" name="Google Shape;427;p19"/>
            <p:cNvSpPr/>
            <p:nvPr/>
          </p:nvSpPr>
          <p:spPr>
            <a:xfrm>
              <a:off x="7131192" y="2511280"/>
              <a:ext cx="356781" cy="40735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 name="Google Shape;428;p19"/>
            <p:cNvSpPr/>
            <p:nvPr/>
          </p:nvSpPr>
          <p:spPr>
            <a:xfrm>
              <a:off x="7603761" y="2511280"/>
              <a:ext cx="358124" cy="40735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 name="Google Shape;429;p19"/>
            <p:cNvSpPr/>
            <p:nvPr/>
          </p:nvSpPr>
          <p:spPr>
            <a:xfrm>
              <a:off x="8077622" y="2511280"/>
              <a:ext cx="356781" cy="40735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 name="Google Shape;430;p19"/>
            <p:cNvSpPr/>
            <p:nvPr/>
          </p:nvSpPr>
          <p:spPr>
            <a:xfrm>
              <a:off x="8550190" y="2511280"/>
              <a:ext cx="356781" cy="40735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 name="Google Shape;431;p19"/>
            <p:cNvSpPr/>
            <p:nvPr/>
          </p:nvSpPr>
          <p:spPr>
            <a:xfrm>
              <a:off x="6891576" y="2934613"/>
              <a:ext cx="356781" cy="363445"/>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 name="Google Shape;432;p19"/>
            <p:cNvSpPr/>
            <p:nvPr/>
          </p:nvSpPr>
          <p:spPr>
            <a:xfrm>
              <a:off x="7364144" y="2934613"/>
              <a:ext cx="356781" cy="40735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 name="Google Shape;433;p19"/>
            <p:cNvSpPr/>
            <p:nvPr/>
          </p:nvSpPr>
          <p:spPr>
            <a:xfrm>
              <a:off x="7836713" y="2934613"/>
              <a:ext cx="358124" cy="40735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4" name="Google Shape;434;p19"/>
            <p:cNvSpPr/>
            <p:nvPr/>
          </p:nvSpPr>
          <p:spPr>
            <a:xfrm>
              <a:off x="8310574" y="2934613"/>
              <a:ext cx="356781" cy="40735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5" name="Google Shape;435;p19"/>
            <p:cNvSpPr/>
            <p:nvPr/>
          </p:nvSpPr>
          <p:spPr>
            <a:xfrm>
              <a:off x="8783142" y="3033085"/>
              <a:ext cx="97227" cy="6127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6" name="Google Shape;436;p19"/>
            <p:cNvSpPr/>
            <p:nvPr/>
          </p:nvSpPr>
          <p:spPr>
            <a:xfrm>
              <a:off x="7345494" y="3428467"/>
              <a:ext cx="142484" cy="85242"/>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7" name="Google Shape;437;p19"/>
            <p:cNvSpPr/>
            <p:nvPr/>
          </p:nvSpPr>
          <p:spPr>
            <a:xfrm>
              <a:off x="7305558" y="3329945"/>
              <a:ext cx="8057" cy="161133"/>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8" name="Google Shape;438;p19"/>
            <p:cNvSpPr/>
            <p:nvPr/>
          </p:nvSpPr>
          <p:spPr>
            <a:xfrm>
              <a:off x="7603761" y="3329945"/>
              <a:ext cx="358124" cy="316846"/>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9" name="Google Shape;439;p19"/>
            <p:cNvSpPr/>
            <p:nvPr/>
          </p:nvSpPr>
          <p:spPr>
            <a:xfrm>
              <a:off x="8077622" y="3329945"/>
              <a:ext cx="356781" cy="307546"/>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0" name="Google Shape;440;p19"/>
            <p:cNvSpPr/>
            <p:nvPr/>
          </p:nvSpPr>
          <p:spPr>
            <a:xfrm>
              <a:off x="8550190" y="3428467"/>
              <a:ext cx="16014" cy="12035"/>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3701552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633"/>
        <p:cNvGrpSpPr/>
        <p:nvPr/>
      </p:nvGrpSpPr>
      <p:grpSpPr>
        <a:xfrm>
          <a:off x="0" y="0"/>
          <a:ext cx="0" cy="0"/>
          <a:chOff x="0" y="0"/>
          <a:chExt cx="0" cy="0"/>
        </a:xfrm>
      </p:grpSpPr>
      <p:sp>
        <p:nvSpPr>
          <p:cNvPr id="634" name="Google Shape;634;p26"/>
          <p:cNvSpPr/>
          <p:nvPr/>
        </p:nvSpPr>
        <p:spPr>
          <a:xfrm rot="-8234214" flipH="1">
            <a:off x="8616219" y="-222961"/>
            <a:ext cx="5550247" cy="3414663"/>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5" name="Google Shape;635;p26"/>
          <p:cNvSpPr/>
          <p:nvPr/>
        </p:nvSpPr>
        <p:spPr>
          <a:xfrm rot="672094">
            <a:off x="-2445115" y="2466351"/>
            <a:ext cx="6240907" cy="5669200"/>
          </a:xfrm>
          <a:custGeom>
            <a:avLst/>
            <a:gdLst/>
            <a:ahLst/>
            <a:cxnLst/>
            <a:rect l="l" t="t" r="r" b="b"/>
            <a:pathLst>
              <a:path w="65181" h="59210" extrusionOk="0">
                <a:moveTo>
                  <a:pt x="23617" y="9808"/>
                </a:moveTo>
                <a:cubicBezTo>
                  <a:pt x="25785" y="15712"/>
                  <a:pt x="27153" y="21883"/>
                  <a:pt x="35092" y="17079"/>
                </a:cubicBezTo>
                <a:cubicBezTo>
                  <a:pt x="42998" y="12309"/>
                  <a:pt x="55740" y="12376"/>
                  <a:pt x="59276" y="17546"/>
                </a:cubicBezTo>
                <a:cubicBezTo>
                  <a:pt x="62812" y="22717"/>
                  <a:pt x="56140" y="30055"/>
                  <a:pt x="55940" y="36393"/>
                </a:cubicBezTo>
                <a:cubicBezTo>
                  <a:pt x="55740" y="42731"/>
                  <a:pt x="65180" y="49603"/>
                  <a:pt x="57741" y="54406"/>
                </a:cubicBezTo>
                <a:cubicBezTo>
                  <a:pt x="50303" y="59210"/>
                  <a:pt x="31556" y="57108"/>
                  <a:pt x="33224" y="47535"/>
                </a:cubicBezTo>
                <a:cubicBezTo>
                  <a:pt x="34892" y="37928"/>
                  <a:pt x="25719" y="35026"/>
                  <a:pt x="17579" y="31256"/>
                </a:cubicBezTo>
                <a:cubicBezTo>
                  <a:pt x="9440" y="27520"/>
                  <a:pt x="0" y="13744"/>
                  <a:pt x="7706" y="6872"/>
                </a:cubicBezTo>
                <a:cubicBezTo>
                  <a:pt x="15411" y="1"/>
                  <a:pt x="21449" y="3870"/>
                  <a:pt x="23617" y="9808"/>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6" name="Google Shape;636;p26"/>
          <p:cNvSpPr/>
          <p:nvPr/>
        </p:nvSpPr>
        <p:spPr>
          <a:xfrm>
            <a:off x="10723967" y="4711567"/>
            <a:ext cx="1034144" cy="1350605"/>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7" name="Google Shape;637;p26"/>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12878548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638"/>
        <p:cNvGrpSpPr/>
        <p:nvPr/>
      </p:nvGrpSpPr>
      <p:grpSpPr>
        <a:xfrm>
          <a:off x="0" y="0"/>
          <a:ext cx="0" cy="0"/>
          <a:chOff x="0" y="0"/>
          <a:chExt cx="0" cy="0"/>
        </a:xfrm>
      </p:grpSpPr>
      <p:sp>
        <p:nvSpPr>
          <p:cNvPr id="639" name="Google Shape;639;p27"/>
          <p:cNvSpPr/>
          <p:nvPr/>
        </p:nvSpPr>
        <p:spPr>
          <a:xfrm rot="-2505069" flipH="1">
            <a:off x="8356862" y="1546358"/>
            <a:ext cx="5915711" cy="4952300"/>
          </a:xfrm>
          <a:custGeom>
            <a:avLst/>
            <a:gdLst/>
            <a:ahLst/>
            <a:cxnLst/>
            <a:rect l="l" t="t" r="r" b="b"/>
            <a:pathLst>
              <a:path w="61178" h="52038" extrusionOk="0">
                <a:moveTo>
                  <a:pt x="4170" y="12043"/>
                </a:moveTo>
                <a:cubicBezTo>
                  <a:pt x="7339" y="7239"/>
                  <a:pt x="14177" y="1"/>
                  <a:pt x="24184" y="5571"/>
                </a:cubicBezTo>
                <a:cubicBezTo>
                  <a:pt x="34191" y="11142"/>
                  <a:pt x="29988" y="17146"/>
                  <a:pt x="34024" y="21249"/>
                </a:cubicBezTo>
                <a:cubicBezTo>
                  <a:pt x="38061" y="25319"/>
                  <a:pt x="43198" y="25586"/>
                  <a:pt x="51103" y="27253"/>
                </a:cubicBezTo>
                <a:cubicBezTo>
                  <a:pt x="58976" y="28921"/>
                  <a:pt x="61177" y="36093"/>
                  <a:pt x="54472" y="41664"/>
                </a:cubicBezTo>
                <a:cubicBezTo>
                  <a:pt x="47801" y="47268"/>
                  <a:pt x="33758" y="52038"/>
                  <a:pt x="26819" y="46467"/>
                </a:cubicBezTo>
                <a:cubicBezTo>
                  <a:pt x="19848" y="40930"/>
                  <a:pt x="11108" y="34826"/>
                  <a:pt x="5537" y="31590"/>
                </a:cubicBezTo>
                <a:cubicBezTo>
                  <a:pt x="0" y="28388"/>
                  <a:pt x="967" y="16879"/>
                  <a:pt x="4170" y="12043"/>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0" name="Google Shape;640;p27"/>
          <p:cNvSpPr/>
          <p:nvPr/>
        </p:nvSpPr>
        <p:spPr>
          <a:xfrm rot="3781174">
            <a:off x="-2192691" y="2408583"/>
            <a:ext cx="5690601" cy="3501013"/>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41" name="Google Shape;641;p27"/>
          <p:cNvGrpSpPr/>
          <p:nvPr/>
        </p:nvGrpSpPr>
        <p:grpSpPr>
          <a:xfrm rot="10800000" flipH="1">
            <a:off x="754922" y="2283376"/>
            <a:ext cx="2262349" cy="2251771"/>
            <a:chOff x="2414491" y="671177"/>
            <a:chExt cx="1830972" cy="1822411"/>
          </a:xfrm>
        </p:grpSpPr>
        <p:sp>
          <p:nvSpPr>
            <p:cNvPr id="642" name="Google Shape;642;p27"/>
            <p:cNvSpPr/>
            <p:nvPr/>
          </p:nvSpPr>
          <p:spPr>
            <a:xfrm>
              <a:off x="2414491" y="671177"/>
              <a:ext cx="1830972" cy="1822391"/>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3" name="Google Shape;643;p27"/>
            <p:cNvSpPr/>
            <p:nvPr/>
          </p:nvSpPr>
          <p:spPr>
            <a:xfrm>
              <a:off x="2796545" y="833253"/>
              <a:ext cx="9704" cy="7538"/>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4" name="Google Shape;644;p27"/>
            <p:cNvSpPr/>
            <p:nvPr/>
          </p:nvSpPr>
          <p:spPr>
            <a:xfrm>
              <a:off x="2899597" y="677633"/>
              <a:ext cx="287659" cy="242590"/>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5" name="Google Shape;645;p27"/>
            <p:cNvSpPr/>
            <p:nvPr/>
          </p:nvSpPr>
          <p:spPr>
            <a:xfrm>
              <a:off x="3280608" y="671177"/>
              <a:ext cx="288742" cy="249046"/>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6" name="Google Shape;646;p27"/>
            <p:cNvSpPr/>
            <p:nvPr/>
          </p:nvSpPr>
          <p:spPr>
            <a:xfrm>
              <a:off x="3662662" y="776354"/>
              <a:ext cx="109506" cy="64437"/>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7" name="Google Shape;647;p27"/>
            <p:cNvSpPr/>
            <p:nvPr/>
          </p:nvSpPr>
          <p:spPr>
            <a:xfrm>
              <a:off x="3803246" y="797847"/>
              <a:ext cx="6496" cy="122378"/>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8" name="Google Shape;648;p27"/>
            <p:cNvSpPr/>
            <p:nvPr/>
          </p:nvSpPr>
          <p:spPr>
            <a:xfrm>
              <a:off x="2475641" y="1246463"/>
              <a:ext cx="2205" cy="433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9" name="Google Shape;649;p27"/>
            <p:cNvSpPr/>
            <p:nvPr/>
          </p:nvSpPr>
          <p:spPr>
            <a:xfrm>
              <a:off x="2616265" y="1006036"/>
              <a:ext cx="2165" cy="220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0" name="Google Shape;650;p27"/>
            <p:cNvSpPr/>
            <p:nvPr/>
          </p:nvSpPr>
          <p:spPr>
            <a:xfrm>
              <a:off x="2535748" y="1119794"/>
              <a:ext cx="82681" cy="51565"/>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1" name="Google Shape;651;p27"/>
            <p:cNvSpPr/>
            <p:nvPr/>
          </p:nvSpPr>
          <p:spPr>
            <a:xfrm>
              <a:off x="2711778" y="921268"/>
              <a:ext cx="287659" cy="329521"/>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2" name="Google Shape;652;p27"/>
            <p:cNvSpPr/>
            <p:nvPr/>
          </p:nvSpPr>
          <p:spPr>
            <a:xfrm>
              <a:off x="3092789" y="921268"/>
              <a:ext cx="288742" cy="32843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3" name="Google Shape;653;p27"/>
            <p:cNvSpPr/>
            <p:nvPr/>
          </p:nvSpPr>
          <p:spPr>
            <a:xfrm>
              <a:off x="3474843" y="921268"/>
              <a:ext cx="287659" cy="32843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4" name="Google Shape;654;p27"/>
            <p:cNvSpPr/>
            <p:nvPr/>
          </p:nvSpPr>
          <p:spPr>
            <a:xfrm>
              <a:off x="3855854" y="953467"/>
              <a:ext cx="287659" cy="296240"/>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5" name="Google Shape;655;p27"/>
            <p:cNvSpPr/>
            <p:nvPr/>
          </p:nvSpPr>
          <p:spPr>
            <a:xfrm>
              <a:off x="2417699" y="1498640"/>
              <a:ext cx="7538" cy="9704"/>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6" name="Google Shape;656;p27"/>
            <p:cNvSpPr/>
            <p:nvPr/>
          </p:nvSpPr>
          <p:spPr>
            <a:xfrm>
              <a:off x="2518586" y="1259335"/>
              <a:ext cx="287659" cy="32843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7" name="Google Shape;657;p27"/>
            <p:cNvSpPr/>
            <p:nvPr/>
          </p:nvSpPr>
          <p:spPr>
            <a:xfrm>
              <a:off x="2899597" y="1259335"/>
              <a:ext cx="287659" cy="32843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8" name="Google Shape;658;p27"/>
            <p:cNvSpPr/>
            <p:nvPr/>
          </p:nvSpPr>
          <p:spPr>
            <a:xfrm>
              <a:off x="3280608" y="1259335"/>
              <a:ext cx="288742" cy="32843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9" name="Google Shape;659;p27"/>
            <p:cNvSpPr/>
            <p:nvPr/>
          </p:nvSpPr>
          <p:spPr>
            <a:xfrm>
              <a:off x="3662662" y="1258252"/>
              <a:ext cx="287659" cy="329521"/>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0" name="Google Shape;660;p27"/>
            <p:cNvSpPr/>
            <p:nvPr/>
          </p:nvSpPr>
          <p:spPr>
            <a:xfrm>
              <a:off x="4043673" y="1258252"/>
              <a:ext cx="193230" cy="329521"/>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1" name="Google Shape;661;p27"/>
            <p:cNvSpPr/>
            <p:nvPr/>
          </p:nvSpPr>
          <p:spPr>
            <a:xfrm>
              <a:off x="2423072" y="1578074"/>
              <a:ext cx="195355" cy="32843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2" name="Google Shape;662;p27"/>
            <p:cNvSpPr/>
            <p:nvPr/>
          </p:nvSpPr>
          <p:spPr>
            <a:xfrm>
              <a:off x="2711778" y="1578074"/>
              <a:ext cx="287659" cy="32843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3" name="Google Shape;663;p27"/>
            <p:cNvSpPr/>
            <p:nvPr/>
          </p:nvSpPr>
          <p:spPr>
            <a:xfrm>
              <a:off x="3092789" y="1578074"/>
              <a:ext cx="288742" cy="32843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4" name="Google Shape;664;p27"/>
            <p:cNvSpPr/>
            <p:nvPr/>
          </p:nvSpPr>
          <p:spPr>
            <a:xfrm>
              <a:off x="3474843" y="1578074"/>
              <a:ext cx="287659" cy="32843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5" name="Google Shape;665;p27"/>
            <p:cNvSpPr/>
            <p:nvPr/>
          </p:nvSpPr>
          <p:spPr>
            <a:xfrm>
              <a:off x="3855854" y="1578074"/>
              <a:ext cx="287659" cy="32843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6" name="Google Shape;666;p27"/>
            <p:cNvSpPr/>
            <p:nvPr/>
          </p:nvSpPr>
          <p:spPr>
            <a:xfrm>
              <a:off x="2518586" y="1919388"/>
              <a:ext cx="287659" cy="293033"/>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7" name="Google Shape;667;p27"/>
            <p:cNvSpPr/>
            <p:nvPr/>
          </p:nvSpPr>
          <p:spPr>
            <a:xfrm>
              <a:off x="2899597" y="1919388"/>
              <a:ext cx="287659" cy="32843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8" name="Google Shape;668;p27"/>
            <p:cNvSpPr/>
            <p:nvPr/>
          </p:nvSpPr>
          <p:spPr>
            <a:xfrm>
              <a:off x="3280608" y="1919388"/>
              <a:ext cx="288742" cy="32843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9" name="Google Shape;669;p27"/>
            <p:cNvSpPr/>
            <p:nvPr/>
          </p:nvSpPr>
          <p:spPr>
            <a:xfrm>
              <a:off x="3662662" y="1919388"/>
              <a:ext cx="287659" cy="32843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0" name="Google Shape;670;p27"/>
            <p:cNvSpPr/>
            <p:nvPr/>
          </p:nvSpPr>
          <p:spPr>
            <a:xfrm>
              <a:off x="4043673" y="1998782"/>
              <a:ext cx="78391" cy="4940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1" name="Google Shape;671;p27"/>
            <p:cNvSpPr/>
            <p:nvPr/>
          </p:nvSpPr>
          <p:spPr>
            <a:xfrm>
              <a:off x="2884560" y="2317561"/>
              <a:ext cx="114879" cy="68727"/>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2" name="Google Shape;672;p27"/>
            <p:cNvSpPr/>
            <p:nvPr/>
          </p:nvSpPr>
          <p:spPr>
            <a:xfrm>
              <a:off x="2852362" y="2238127"/>
              <a:ext cx="6496" cy="129916"/>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3" name="Google Shape;673;p27"/>
            <p:cNvSpPr/>
            <p:nvPr/>
          </p:nvSpPr>
          <p:spPr>
            <a:xfrm>
              <a:off x="3092789" y="2238127"/>
              <a:ext cx="288742" cy="255461"/>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4" name="Google Shape;674;p27"/>
            <p:cNvSpPr/>
            <p:nvPr/>
          </p:nvSpPr>
          <p:spPr>
            <a:xfrm>
              <a:off x="3474843" y="2238127"/>
              <a:ext cx="287659" cy="24796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5" name="Google Shape;675;p27"/>
            <p:cNvSpPr/>
            <p:nvPr/>
          </p:nvSpPr>
          <p:spPr>
            <a:xfrm>
              <a:off x="3855854" y="2317561"/>
              <a:ext cx="12911" cy="9704"/>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76" name="Google Shape;676;p27"/>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5251177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682"/>
        <p:cNvGrpSpPr/>
        <p:nvPr/>
      </p:nvGrpSpPr>
      <p:grpSpPr>
        <a:xfrm>
          <a:off x="0" y="0"/>
          <a:ext cx="0" cy="0"/>
          <a:chOff x="0" y="0"/>
          <a:chExt cx="0" cy="0"/>
        </a:xfrm>
      </p:grpSpPr>
      <p:sp>
        <p:nvSpPr>
          <p:cNvPr id="683" name="Google Shape;683;p29"/>
          <p:cNvSpPr/>
          <p:nvPr/>
        </p:nvSpPr>
        <p:spPr>
          <a:xfrm rot="8100090">
            <a:off x="-1703499" y="-664710"/>
            <a:ext cx="5396160" cy="3319951"/>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4" name="Google Shape;684;p29"/>
          <p:cNvSpPr/>
          <p:nvPr/>
        </p:nvSpPr>
        <p:spPr>
          <a:xfrm rot="-2262480" flipH="1">
            <a:off x="7294146" y="4893283"/>
            <a:ext cx="6551292" cy="4030533"/>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5" name="Google Shape;685;p29"/>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86" name="Google Shape;686;p29"/>
          <p:cNvSpPr/>
          <p:nvPr/>
        </p:nvSpPr>
        <p:spPr>
          <a:xfrm rot="-7977666">
            <a:off x="10109156" y="1232243"/>
            <a:ext cx="1644441" cy="1577888"/>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2406853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692"/>
        <p:cNvGrpSpPr/>
        <p:nvPr/>
      </p:nvGrpSpPr>
      <p:grpSpPr>
        <a:xfrm>
          <a:off x="0" y="0"/>
          <a:ext cx="0" cy="0"/>
          <a:chOff x="0" y="0"/>
          <a:chExt cx="0" cy="0"/>
        </a:xfrm>
      </p:grpSpPr>
      <p:sp>
        <p:nvSpPr>
          <p:cNvPr id="693" name="Google Shape;693;p31"/>
          <p:cNvSpPr/>
          <p:nvPr/>
        </p:nvSpPr>
        <p:spPr>
          <a:xfrm rot="912733" flipH="1">
            <a:off x="-2096872" y="797263"/>
            <a:ext cx="4338223" cy="7307764"/>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4" name="Google Shape;694;p31"/>
          <p:cNvSpPr/>
          <p:nvPr/>
        </p:nvSpPr>
        <p:spPr>
          <a:xfrm rot="-482288">
            <a:off x="9046549" y="-978250"/>
            <a:ext cx="4872984" cy="4852779"/>
          </a:xfrm>
          <a:custGeom>
            <a:avLst/>
            <a:gdLst/>
            <a:ahLst/>
            <a:cxnLst/>
            <a:rect l="l" t="t" r="r" b="b"/>
            <a:pathLst>
              <a:path w="48235" h="48035" extrusionOk="0">
                <a:moveTo>
                  <a:pt x="3770" y="17379"/>
                </a:moveTo>
                <a:cubicBezTo>
                  <a:pt x="7573" y="20948"/>
                  <a:pt x="10108" y="20948"/>
                  <a:pt x="20515" y="21349"/>
                </a:cubicBezTo>
                <a:cubicBezTo>
                  <a:pt x="30956" y="21782"/>
                  <a:pt x="19314" y="35525"/>
                  <a:pt x="27520" y="41797"/>
                </a:cubicBezTo>
                <a:cubicBezTo>
                  <a:pt x="35726" y="48034"/>
                  <a:pt x="48235" y="37827"/>
                  <a:pt x="48235" y="26986"/>
                </a:cubicBezTo>
                <a:cubicBezTo>
                  <a:pt x="48235" y="16145"/>
                  <a:pt x="35026" y="0"/>
                  <a:pt x="18080" y="867"/>
                </a:cubicBezTo>
                <a:cubicBezTo>
                  <a:pt x="1135" y="1768"/>
                  <a:pt x="1" y="13843"/>
                  <a:pt x="3770" y="17379"/>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5" name="Google Shape;695;p31"/>
          <p:cNvSpPr/>
          <p:nvPr/>
        </p:nvSpPr>
        <p:spPr>
          <a:xfrm rot="3320924">
            <a:off x="11258046" y="5096571"/>
            <a:ext cx="1692917" cy="2210973"/>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6" name="Google Shape;696;p31"/>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26912001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26"/>
        <p:cNvGrpSpPr/>
        <p:nvPr/>
      </p:nvGrpSpPr>
      <p:grpSpPr>
        <a:xfrm>
          <a:off x="0" y="0"/>
          <a:ext cx="0" cy="0"/>
          <a:chOff x="0" y="0"/>
          <a:chExt cx="0" cy="0"/>
        </a:xfrm>
      </p:grpSpPr>
      <p:grpSp>
        <p:nvGrpSpPr>
          <p:cNvPr id="1227" name="Google Shape;1227;p49"/>
          <p:cNvGrpSpPr/>
          <p:nvPr/>
        </p:nvGrpSpPr>
        <p:grpSpPr>
          <a:xfrm>
            <a:off x="7" y="-107265"/>
            <a:ext cx="3036423" cy="7072503"/>
            <a:chOff x="224725" y="566950"/>
            <a:chExt cx="1850875" cy="4311100"/>
          </a:xfrm>
        </p:grpSpPr>
        <p:sp>
          <p:nvSpPr>
            <p:cNvPr id="1228" name="Google Shape;1228;p49"/>
            <p:cNvSpPr/>
            <p:nvPr/>
          </p:nvSpPr>
          <p:spPr>
            <a:xfrm>
              <a:off x="1914975" y="566950"/>
              <a:ext cx="160625" cy="2033000"/>
            </a:xfrm>
            <a:custGeom>
              <a:avLst/>
              <a:gdLst/>
              <a:ahLst/>
              <a:cxnLst/>
              <a:rect l="l" t="t" r="r" b="b"/>
              <a:pathLst>
                <a:path w="6425" h="81320" extrusionOk="0">
                  <a:moveTo>
                    <a:pt x="126" y="1"/>
                  </a:moveTo>
                  <a:cubicBezTo>
                    <a:pt x="81" y="1"/>
                    <a:pt x="44" y="24"/>
                    <a:pt x="27" y="57"/>
                  </a:cubicBezTo>
                  <a:cubicBezTo>
                    <a:pt x="27" y="84"/>
                    <a:pt x="27" y="110"/>
                    <a:pt x="27" y="137"/>
                  </a:cubicBezTo>
                  <a:cubicBezTo>
                    <a:pt x="27" y="164"/>
                    <a:pt x="27"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45" y="15394"/>
                    <a:pt x="2945" y="15447"/>
                    <a:pt x="2945" y="15501"/>
                  </a:cubicBezTo>
                  <a:cubicBezTo>
                    <a:pt x="2998" y="17321"/>
                    <a:pt x="1848" y="19248"/>
                    <a:pt x="108" y="20292"/>
                  </a:cubicBezTo>
                  <a:cubicBezTo>
                    <a:pt x="54" y="20292"/>
                    <a:pt x="27" y="20318"/>
                    <a:pt x="27" y="20372"/>
                  </a:cubicBezTo>
                  <a:cubicBezTo>
                    <a:pt x="1" y="20425"/>
                    <a:pt x="27" y="20479"/>
                    <a:pt x="81" y="20506"/>
                  </a:cubicBezTo>
                  <a:cubicBezTo>
                    <a:pt x="1794" y="21496"/>
                    <a:pt x="2865" y="23316"/>
                    <a:pt x="2945" y="25324"/>
                  </a:cubicBezTo>
                  <a:cubicBezTo>
                    <a:pt x="2945" y="25350"/>
                    <a:pt x="2972" y="25404"/>
                    <a:pt x="2998" y="25431"/>
                  </a:cubicBezTo>
                  <a:cubicBezTo>
                    <a:pt x="4952" y="26394"/>
                    <a:pt x="6157" y="28348"/>
                    <a:pt x="6157" y="30543"/>
                  </a:cubicBezTo>
                  <a:cubicBezTo>
                    <a:pt x="6157" y="32711"/>
                    <a:pt x="4952" y="34665"/>
                    <a:pt x="2998" y="35628"/>
                  </a:cubicBezTo>
                  <a:cubicBezTo>
                    <a:pt x="2945" y="35655"/>
                    <a:pt x="2918" y="35709"/>
                    <a:pt x="2945" y="35762"/>
                  </a:cubicBezTo>
                  <a:cubicBezTo>
                    <a:pt x="3106"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1" y="81297"/>
                    <a:pt x="104" y="81320"/>
                    <a:pt x="145" y="81320"/>
                  </a:cubicBezTo>
                  <a:cubicBezTo>
                    <a:pt x="170" y="81320"/>
                    <a:pt x="194" y="81311"/>
                    <a:pt x="215" y="81290"/>
                  </a:cubicBezTo>
                  <a:cubicBezTo>
                    <a:pt x="2008" y="80273"/>
                    <a:pt x="3106" y="78427"/>
                    <a:pt x="3186" y="76366"/>
                  </a:cubicBezTo>
                  <a:cubicBezTo>
                    <a:pt x="5166" y="75322"/>
                    <a:pt x="6424" y="73314"/>
                    <a:pt x="6424" y="71066"/>
                  </a:cubicBezTo>
                  <a:cubicBezTo>
                    <a:pt x="6424" y="68818"/>
                    <a:pt x="5166" y="66784"/>
                    <a:pt x="3186" y="65766"/>
                  </a:cubicBezTo>
                  <a:cubicBezTo>
                    <a:pt x="3106" y="63786"/>
                    <a:pt x="2062" y="61992"/>
                    <a:pt x="375" y="60922"/>
                  </a:cubicBezTo>
                  <a:cubicBezTo>
                    <a:pt x="2062" y="59878"/>
                    <a:pt x="3106" y="58085"/>
                    <a:pt x="3186" y="56104"/>
                  </a:cubicBezTo>
                  <a:cubicBezTo>
                    <a:pt x="5166" y="55060"/>
                    <a:pt x="6424" y="53053"/>
                    <a:pt x="6424" y="50804"/>
                  </a:cubicBezTo>
                  <a:cubicBezTo>
                    <a:pt x="6424" y="48556"/>
                    <a:pt x="5166" y="46522"/>
                    <a:pt x="3186" y="45505"/>
                  </a:cubicBezTo>
                  <a:cubicBezTo>
                    <a:pt x="3159" y="43604"/>
                    <a:pt x="2088" y="41731"/>
                    <a:pt x="375" y="40660"/>
                  </a:cubicBezTo>
                  <a:cubicBezTo>
                    <a:pt x="1901" y="39723"/>
                    <a:pt x="3320" y="37877"/>
                    <a:pt x="3186" y="35816"/>
                  </a:cubicBezTo>
                  <a:cubicBezTo>
                    <a:pt x="5193" y="34799"/>
                    <a:pt x="6424" y="32764"/>
                    <a:pt x="6424" y="30543"/>
                  </a:cubicBezTo>
                  <a:cubicBezTo>
                    <a:pt x="6424" y="28295"/>
                    <a:pt x="5166" y="26260"/>
                    <a:pt x="3186" y="25243"/>
                  </a:cubicBezTo>
                  <a:cubicBezTo>
                    <a:pt x="3106" y="23236"/>
                    <a:pt x="2062" y="21443"/>
                    <a:pt x="375" y="20399"/>
                  </a:cubicBezTo>
                  <a:cubicBezTo>
                    <a:pt x="2088" y="19328"/>
                    <a:pt x="3186" y="17454"/>
                    <a:pt x="3186" y="15608"/>
                  </a:cubicBezTo>
                  <a:cubicBezTo>
                    <a:pt x="3186" y="15608"/>
                    <a:pt x="3186" y="15581"/>
                    <a:pt x="3186" y="15554"/>
                  </a:cubicBezTo>
                  <a:cubicBezTo>
                    <a:pt x="5166" y="14537"/>
                    <a:pt x="6424" y="12503"/>
                    <a:pt x="6424" y="10255"/>
                  </a:cubicBezTo>
                  <a:cubicBezTo>
                    <a:pt x="6424" y="8033"/>
                    <a:pt x="5166" y="5999"/>
                    <a:pt x="3186" y="4982"/>
                  </a:cubicBezTo>
                  <a:lnTo>
                    <a:pt x="3186" y="4955"/>
                  </a:lnTo>
                  <a:cubicBezTo>
                    <a:pt x="3186" y="3028"/>
                    <a:pt x="2008" y="1074"/>
                    <a:pt x="215" y="30"/>
                  </a:cubicBezTo>
                  <a:cubicBezTo>
                    <a:pt x="184" y="10"/>
                    <a:pt x="153" y="1"/>
                    <a:pt x="12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9" name="Google Shape;1229;p49"/>
            <p:cNvSpPr/>
            <p:nvPr/>
          </p:nvSpPr>
          <p:spPr>
            <a:xfrm>
              <a:off x="1761075" y="818875"/>
              <a:ext cx="160625" cy="2032875"/>
            </a:xfrm>
            <a:custGeom>
              <a:avLst/>
              <a:gdLst/>
              <a:ahLst/>
              <a:cxnLst/>
              <a:rect l="l" t="t" r="r" b="b"/>
              <a:pathLst>
                <a:path w="6425" h="81315" extrusionOk="0">
                  <a:moveTo>
                    <a:pt x="149" y="1"/>
                  </a:moveTo>
                  <a:cubicBezTo>
                    <a:pt x="110" y="1"/>
                    <a:pt x="71" y="20"/>
                    <a:pt x="54" y="70"/>
                  </a:cubicBezTo>
                  <a:cubicBezTo>
                    <a:pt x="27" y="70"/>
                    <a:pt x="27" y="97"/>
                    <a:pt x="27" y="124"/>
                  </a:cubicBezTo>
                  <a:cubicBezTo>
                    <a:pt x="27" y="178"/>
                    <a:pt x="54" y="204"/>
                    <a:pt x="81" y="231"/>
                  </a:cubicBezTo>
                  <a:cubicBezTo>
                    <a:pt x="1821" y="1248"/>
                    <a:pt x="2972" y="3175"/>
                    <a:pt x="2945" y="5022"/>
                  </a:cubicBezTo>
                  <a:cubicBezTo>
                    <a:pt x="2945" y="5076"/>
                    <a:pt x="2972" y="5129"/>
                    <a:pt x="2998" y="5156"/>
                  </a:cubicBezTo>
                  <a:cubicBezTo>
                    <a:pt x="4952" y="6119"/>
                    <a:pt x="6183" y="8073"/>
                    <a:pt x="6183" y="10268"/>
                  </a:cubicBezTo>
                  <a:cubicBezTo>
                    <a:pt x="6183" y="12436"/>
                    <a:pt x="4952" y="14390"/>
                    <a:pt x="2998" y="15354"/>
                  </a:cubicBezTo>
                  <a:cubicBezTo>
                    <a:pt x="2972" y="15380"/>
                    <a:pt x="2945" y="15461"/>
                    <a:pt x="2945" y="15487"/>
                  </a:cubicBezTo>
                  <a:cubicBezTo>
                    <a:pt x="2998" y="17334"/>
                    <a:pt x="1847" y="19235"/>
                    <a:pt x="108" y="20278"/>
                  </a:cubicBezTo>
                  <a:cubicBezTo>
                    <a:pt x="81" y="20278"/>
                    <a:pt x="27" y="20305"/>
                    <a:pt x="27" y="20359"/>
                  </a:cubicBezTo>
                  <a:cubicBezTo>
                    <a:pt x="27" y="20412"/>
                    <a:pt x="27" y="20466"/>
                    <a:pt x="81" y="20493"/>
                  </a:cubicBezTo>
                  <a:cubicBezTo>
                    <a:pt x="1821" y="21510"/>
                    <a:pt x="2891" y="23303"/>
                    <a:pt x="2945" y="25310"/>
                  </a:cubicBezTo>
                  <a:cubicBezTo>
                    <a:pt x="2945" y="25364"/>
                    <a:pt x="2972" y="25391"/>
                    <a:pt x="2998" y="25417"/>
                  </a:cubicBezTo>
                  <a:cubicBezTo>
                    <a:pt x="4952" y="26381"/>
                    <a:pt x="6183" y="28362"/>
                    <a:pt x="6183" y="30530"/>
                  </a:cubicBezTo>
                  <a:cubicBezTo>
                    <a:pt x="6183" y="32698"/>
                    <a:pt x="4952" y="34652"/>
                    <a:pt x="2998" y="35642"/>
                  </a:cubicBezTo>
                  <a:cubicBezTo>
                    <a:pt x="2972" y="35642"/>
                    <a:pt x="2945" y="35695"/>
                    <a:pt x="2945" y="35749"/>
                  </a:cubicBezTo>
                  <a:cubicBezTo>
                    <a:pt x="3105" y="37837"/>
                    <a:pt x="1633" y="39630"/>
                    <a:pt x="108" y="40540"/>
                  </a:cubicBezTo>
                  <a:cubicBezTo>
                    <a:pt x="81" y="40540"/>
                    <a:pt x="27" y="40594"/>
                    <a:pt x="27" y="40620"/>
                  </a:cubicBezTo>
                  <a:cubicBezTo>
                    <a:pt x="27" y="40674"/>
                    <a:pt x="27" y="40727"/>
                    <a:pt x="81" y="40754"/>
                  </a:cubicBezTo>
                  <a:cubicBezTo>
                    <a:pt x="1821" y="41771"/>
                    <a:pt x="2945" y="43645"/>
                    <a:pt x="2945" y="45545"/>
                  </a:cubicBezTo>
                  <a:cubicBezTo>
                    <a:pt x="2945" y="45545"/>
                    <a:pt x="2945" y="45545"/>
                    <a:pt x="2945" y="45572"/>
                  </a:cubicBezTo>
                  <a:cubicBezTo>
                    <a:pt x="2945" y="45626"/>
                    <a:pt x="2972" y="45652"/>
                    <a:pt x="2998" y="45679"/>
                  </a:cubicBezTo>
                  <a:cubicBezTo>
                    <a:pt x="4952" y="46669"/>
                    <a:pt x="6183" y="48623"/>
                    <a:pt x="6183" y="50791"/>
                  </a:cubicBezTo>
                  <a:cubicBezTo>
                    <a:pt x="6183" y="52959"/>
                    <a:pt x="4952" y="54913"/>
                    <a:pt x="2998" y="55904"/>
                  </a:cubicBezTo>
                  <a:cubicBezTo>
                    <a:pt x="2972" y="55930"/>
                    <a:pt x="2945" y="55957"/>
                    <a:pt x="2945" y="56011"/>
                  </a:cubicBezTo>
                  <a:cubicBezTo>
                    <a:pt x="2891" y="57991"/>
                    <a:pt x="1847" y="59785"/>
                    <a:pt x="108" y="60802"/>
                  </a:cubicBezTo>
                  <a:cubicBezTo>
                    <a:pt x="81" y="60828"/>
                    <a:pt x="27" y="60855"/>
                    <a:pt x="27" y="60882"/>
                  </a:cubicBezTo>
                  <a:cubicBezTo>
                    <a:pt x="27" y="60935"/>
                    <a:pt x="27" y="60989"/>
                    <a:pt x="81" y="61016"/>
                  </a:cubicBezTo>
                  <a:cubicBezTo>
                    <a:pt x="1821" y="62033"/>
                    <a:pt x="2891" y="63826"/>
                    <a:pt x="2945" y="65834"/>
                  </a:cubicBezTo>
                  <a:cubicBezTo>
                    <a:pt x="2945" y="65887"/>
                    <a:pt x="2972" y="65914"/>
                    <a:pt x="2998" y="65941"/>
                  </a:cubicBezTo>
                  <a:cubicBezTo>
                    <a:pt x="4952" y="66931"/>
                    <a:pt x="6183" y="68885"/>
                    <a:pt x="6183" y="71053"/>
                  </a:cubicBezTo>
                  <a:cubicBezTo>
                    <a:pt x="6183" y="73221"/>
                    <a:pt x="4952" y="75175"/>
                    <a:pt x="2998" y="76165"/>
                  </a:cubicBezTo>
                  <a:cubicBezTo>
                    <a:pt x="2972" y="76192"/>
                    <a:pt x="2945" y="76219"/>
                    <a:pt x="2945" y="76272"/>
                  </a:cubicBezTo>
                  <a:cubicBezTo>
                    <a:pt x="2891" y="78280"/>
                    <a:pt x="1821" y="80073"/>
                    <a:pt x="81" y="81090"/>
                  </a:cubicBezTo>
                  <a:cubicBezTo>
                    <a:pt x="27" y="81117"/>
                    <a:pt x="1" y="81197"/>
                    <a:pt x="54" y="81251"/>
                  </a:cubicBezTo>
                  <a:cubicBezTo>
                    <a:pt x="74" y="81290"/>
                    <a:pt x="122" y="81315"/>
                    <a:pt x="167" y="81315"/>
                  </a:cubicBezTo>
                  <a:cubicBezTo>
                    <a:pt x="184" y="81315"/>
                    <a:pt x="200" y="81311"/>
                    <a:pt x="215" y="81304"/>
                  </a:cubicBezTo>
                  <a:cubicBezTo>
                    <a:pt x="2008" y="80260"/>
                    <a:pt x="3105" y="78413"/>
                    <a:pt x="3186" y="76352"/>
                  </a:cubicBezTo>
                  <a:cubicBezTo>
                    <a:pt x="5193" y="75309"/>
                    <a:pt x="6424" y="73301"/>
                    <a:pt x="6424" y="71053"/>
                  </a:cubicBezTo>
                  <a:cubicBezTo>
                    <a:pt x="6424" y="68805"/>
                    <a:pt x="5193" y="66797"/>
                    <a:pt x="3186" y="65753"/>
                  </a:cubicBezTo>
                  <a:cubicBezTo>
                    <a:pt x="3132" y="63773"/>
                    <a:pt x="2088" y="61979"/>
                    <a:pt x="402" y="60909"/>
                  </a:cubicBezTo>
                  <a:cubicBezTo>
                    <a:pt x="2088" y="59865"/>
                    <a:pt x="3132" y="58072"/>
                    <a:pt x="3186" y="56091"/>
                  </a:cubicBezTo>
                  <a:cubicBezTo>
                    <a:pt x="5193" y="55047"/>
                    <a:pt x="6424" y="53040"/>
                    <a:pt x="6424" y="50791"/>
                  </a:cubicBezTo>
                  <a:cubicBezTo>
                    <a:pt x="6424" y="48543"/>
                    <a:pt x="5193" y="46536"/>
                    <a:pt x="3186" y="45492"/>
                  </a:cubicBezTo>
                  <a:cubicBezTo>
                    <a:pt x="3186" y="43591"/>
                    <a:pt x="2088" y="41718"/>
                    <a:pt x="402" y="40647"/>
                  </a:cubicBezTo>
                  <a:cubicBezTo>
                    <a:pt x="1901" y="39710"/>
                    <a:pt x="3320" y="37890"/>
                    <a:pt x="3186" y="35829"/>
                  </a:cubicBezTo>
                  <a:cubicBezTo>
                    <a:pt x="5193" y="34785"/>
                    <a:pt x="6424" y="32751"/>
                    <a:pt x="6424" y="30530"/>
                  </a:cubicBezTo>
                  <a:cubicBezTo>
                    <a:pt x="6424" y="28281"/>
                    <a:pt x="5193" y="26247"/>
                    <a:pt x="3186" y="25230"/>
                  </a:cubicBezTo>
                  <a:cubicBezTo>
                    <a:pt x="3105" y="23223"/>
                    <a:pt x="2062" y="21429"/>
                    <a:pt x="402" y="20386"/>
                  </a:cubicBezTo>
                  <a:cubicBezTo>
                    <a:pt x="2115" y="19315"/>
                    <a:pt x="3212" y="17415"/>
                    <a:pt x="3186" y="15541"/>
                  </a:cubicBezTo>
                  <a:cubicBezTo>
                    <a:pt x="5193" y="14524"/>
                    <a:pt x="6424" y="12490"/>
                    <a:pt x="6424" y="10268"/>
                  </a:cubicBezTo>
                  <a:cubicBezTo>
                    <a:pt x="6424" y="8020"/>
                    <a:pt x="5193" y="5986"/>
                    <a:pt x="3186" y="4969"/>
                  </a:cubicBezTo>
                  <a:lnTo>
                    <a:pt x="3186" y="4942"/>
                  </a:lnTo>
                  <a:cubicBezTo>
                    <a:pt x="3186" y="3041"/>
                    <a:pt x="2008" y="1061"/>
                    <a:pt x="215" y="17"/>
                  </a:cubicBezTo>
                  <a:cubicBezTo>
                    <a:pt x="195" y="7"/>
                    <a:pt x="172" y="1"/>
                    <a:pt x="14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0" name="Google Shape;1230;p49"/>
            <p:cNvSpPr/>
            <p:nvPr/>
          </p:nvSpPr>
          <p:spPr>
            <a:xfrm>
              <a:off x="1607850" y="566950"/>
              <a:ext cx="159950" cy="2033000"/>
            </a:xfrm>
            <a:custGeom>
              <a:avLst/>
              <a:gdLst/>
              <a:ahLst/>
              <a:cxnLst/>
              <a:rect l="l" t="t" r="r" b="b"/>
              <a:pathLst>
                <a:path w="6398" h="81320" extrusionOk="0">
                  <a:moveTo>
                    <a:pt x="119" y="1"/>
                  </a:moveTo>
                  <a:cubicBezTo>
                    <a:pt x="81" y="1"/>
                    <a:pt x="44" y="24"/>
                    <a:pt x="27" y="57"/>
                  </a:cubicBezTo>
                  <a:cubicBezTo>
                    <a:pt x="0"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71" y="17347"/>
                    <a:pt x="1847" y="19248"/>
                    <a:pt x="81" y="20292"/>
                  </a:cubicBezTo>
                  <a:cubicBezTo>
                    <a:pt x="54" y="20292"/>
                    <a:pt x="27" y="20318"/>
                    <a:pt x="0"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0"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64" y="58004"/>
                    <a:pt x="1820" y="59798"/>
                    <a:pt x="81" y="60815"/>
                  </a:cubicBezTo>
                  <a:cubicBezTo>
                    <a:pt x="54" y="60815"/>
                    <a:pt x="27" y="60868"/>
                    <a:pt x="0" y="60895"/>
                  </a:cubicBezTo>
                  <a:cubicBezTo>
                    <a:pt x="0" y="60949"/>
                    <a:pt x="27" y="61002"/>
                    <a:pt x="81" y="61029"/>
                  </a:cubicBezTo>
                  <a:cubicBezTo>
                    <a:pt x="1820" y="62046"/>
                    <a:pt x="2864"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64" y="78266"/>
                    <a:pt x="1820" y="80086"/>
                    <a:pt x="81" y="81076"/>
                  </a:cubicBezTo>
                  <a:cubicBezTo>
                    <a:pt x="27" y="81130"/>
                    <a:pt x="0" y="81183"/>
                    <a:pt x="27" y="81264"/>
                  </a:cubicBezTo>
                  <a:cubicBezTo>
                    <a:pt x="44" y="81297"/>
                    <a:pt x="81" y="81320"/>
                    <a:pt x="119" y="81320"/>
                  </a:cubicBezTo>
                  <a:cubicBezTo>
                    <a:pt x="143" y="81320"/>
                    <a:pt x="167" y="81311"/>
                    <a:pt x="188" y="81290"/>
                  </a:cubicBezTo>
                  <a:cubicBezTo>
                    <a:pt x="1981"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61" y="41731"/>
                    <a:pt x="375" y="40660"/>
                  </a:cubicBezTo>
                  <a:cubicBezTo>
                    <a:pt x="1901" y="39723"/>
                    <a:pt x="3292" y="37877"/>
                    <a:pt x="3185" y="35816"/>
                  </a:cubicBezTo>
                  <a:cubicBezTo>
                    <a:pt x="5166" y="34799"/>
                    <a:pt x="6397" y="32764"/>
                    <a:pt x="6397" y="30543"/>
                  </a:cubicBezTo>
                  <a:cubicBezTo>
                    <a:pt x="6397" y="28295"/>
                    <a:pt x="5166" y="26260"/>
                    <a:pt x="3185" y="25243"/>
                  </a:cubicBezTo>
                  <a:cubicBezTo>
                    <a:pt x="3078" y="23236"/>
                    <a:pt x="2061" y="21443"/>
                    <a:pt x="375" y="20399"/>
                  </a:cubicBezTo>
                  <a:cubicBezTo>
                    <a:pt x="2061" y="19328"/>
                    <a:pt x="3185" y="17454"/>
                    <a:pt x="3185" y="15608"/>
                  </a:cubicBezTo>
                  <a:cubicBezTo>
                    <a:pt x="3185" y="15608"/>
                    <a:pt x="3185" y="1558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1" name="Google Shape;1231;p49"/>
            <p:cNvSpPr/>
            <p:nvPr/>
          </p:nvSpPr>
          <p:spPr>
            <a:xfrm>
              <a:off x="1453950" y="818875"/>
              <a:ext cx="160600" cy="2032875"/>
            </a:xfrm>
            <a:custGeom>
              <a:avLst/>
              <a:gdLst/>
              <a:ahLst/>
              <a:cxnLst/>
              <a:rect l="l" t="t" r="r" b="b"/>
              <a:pathLst>
                <a:path w="6424" h="81315" extrusionOk="0">
                  <a:moveTo>
                    <a:pt x="136" y="1"/>
                  </a:moveTo>
                  <a:cubicBezTo>
                    <a:pt x="95" y="1"/>
                    <a:pt x="61" y="20"/>
                    <a:pt x="27" y="70"/>
                  </a:cubicBezTo>
                  <a:cubicBezTo>
                    <a:pt x="27" y="70"/>
                    <a:pt x="27" y="97"/>
                    <a:pt x="27" y="124"/>
                  </a:cubicBezTo>
                  <a:cubicBezTo>
                    <a:pt x="27" y="178"/>
                    <a:pt x="27"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34"/>
                    <a:pt x="2944" y="15487"/>
                  </a:cubicBezTo>
                  <a:cubicBezTo>
                    <a:pt x="2944" y="15514"/>
                    <a:pt x="2944" y="15568"/>
                    <a:pt x="2944" y="15595"/>
                  </a:cubicBezTo>
                  <a:cubicBezTo>
                    <a:pt x="2944" y="17415"/>
                    <a:pt x="1820" y="19261"/>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44" y="35642"/>
                    <a:pt x="2918"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72"/>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27" y="81251"/>
                  </a:cubicBezTo>
                  <a:cubicBezTo>
                    <a:pt x="66" y="81290"/>
                    <a:pt x="120" y="81315"/>
                    <a:pt x="167" y="81315"/>
                  </a:cubicBezTo>
                  <a:cubicBezTo>
                    <a:pt x="184" y="81315"/>
                    <a:pt x="200" y="81311"/>
                    <a:pt x="214" y="81304"/>
                  </a:cubicBezTo>
                  <a:cubicBezTo>
                    <a:pt x="2008" y="80260"/>
                    <a:pt x="3105" y="78413"/>
                    <a:pt x="3185" y="76352"/>
                  </a:cubicBezTo>
                  <a:cubicBezTo>
                    <a:pt x="5166" y="75309"/>
                    <a:pt x="6424" y="73301"/>
                    <a:pt x="6424" y="71053"/>
                  </a:cubicBezTo>
                  <a:cubicBezTo>
                    <a:pt x="6424" y="68805"/>
                    <a:pt x="5166" y="66797"/>
                    <a:pt x="3185" y="65753"/>
                  </a:cubicBezTo>
                  <a:cubicBezTo>
                    <a:pt x="3105" y="63773"/>
                    <a:pt x="2061" y="61979"/>
                    <a:pt x="375" y="60909"/>
                  </a:cubicBezTo>
                  <a:cubicBezTo>
                    <a:pt x="2061" y="59865"/>
                    <a:pt x="3105" y="58072"/>
                    <a:pt x="3185" y="56091"/>
                  </a:cubicBezTo>
                  <a:cubicBezTo>
                    <a:pt x="5166" y="55047"/>
                    <a:pt x="6424" y="53040"/>
                    <a:pt x="6424" y="50791"/>
                  </a:cubicBezTo>
                  <a:cubicBezTo>
                    <a:pt x="6424" y="48543"/>
                    <a:pt x="5193" y="46536"/>
                    <a:pt x="3185" y="45492"/>
                  </a:cubicBezTo>
                  <a:cubicBezTo>
                    <a:pt x="3159" y="43591"/>
                    <a:pt x="2088" y="41718"/>
                    <a:pt x="375" y="40647"/>
                  </a:cubicBezTo>
                  <a:cubicBezTo>
                    <a:pt x="1901" y="39710"/>
                    <a:pt x="3319" y="37890"/>
                    <a:pt x="3185" y="35829"/>
                  </a:cubicBezTo>
                  <a:cubicBezTo>
                    <a:pt x="5193" y="34785"/>
                    <a:pt x="6424" y="32751"/>
                    <a:pt x="6424" y="30530"/>
                  </a:cubicBezTo>
                  <a:cubicBezTo>
                    <a:pt x="6424" y="28281"/>
                    <a:pt x="5166" y="26247"/>
                    <a:pt x="3185" y="25230"/>
                  </a:cubicBezTo>
                  <a:cubicBezTo>
                    <a:pt x="3105" y="23223"/>
                    <a:pt x="2061" y="21429"/>
                    <a:pt x="375"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cubicBezTo>
                    <a:pt x="3185" y="3041"/>
                    <a:pt x="2008" y="1061"/>
                    <a:pt x="214" y="17"/>
                  </a:cubicBezTo>
                  <a:cubicBezTo>
                    <a:pt x="185" y="7"/>
                    <a:pt x="159" y="1"/>
                    <a:pt x="13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2" name="Google Shape;1232;p49"/>
            <p:cNvSpPr/>
            <p:nvPr/>
          </p:nvSpPr>
          <p:spPr>
            <a:xfrm>
              <a:off x="1300050" y="566950"/>
              <a:ext cx="160600" cy="2033000"/>
            </a:xfrm>
            <a:custGeom>
              <a:avLst/>
              <a:gdLst/>
              <a:ahLst/>
              <a:cxnLst/>
              <a:rect l="l" t="t" r="r" b="b"/>
              <a:pathLst>
                <a:path w="6424" h="81320" extrusionOk="0">
                  <a:moveTo>
                    <a:pt x="146" y="1"/>
                  </a:moveTo>
                  <a:cubicBezTo>
                    <a:pt x="107" y="1"/>
                    <a:pt x="70" y="24"/>
                    <a:pt x="54" y="57"/>
                  </a:cubicBezTo>
                  <a:cubicBezTo>
                    <a:pt x="27" y="84"/>
                    <a:pt x="27" y="110"/>
                    <a:pt x="27" y="137"/>
                  </a:cubicBezTo>
                  <a:cubicBezTo>
                    <a:pt x="27" y="164"/>
                    <a:pt x="54" y="217"/>
                    <a:pt x="80" y="244"/>
                  </a:cubicBezTo>
                  <a:cubicBezTo>
                    <a:pt x="1820" y="1261"/>
                    <a:pt x="2971" y="3188"/>
                    <a:pt x="2944" y="5035"/>
                  </a:cubicBezTo>
                  <a:cubicBezTo>
                    <a:pt x="2944" y="5089"/>
                    <a:pt x="2971" y="5142"/>
                    <a:pt x="3025" y="5169"/>
                  </a:cubicBezTo>
                  <a:cubicBezTo>
                    <a:pt x="4952" y="6133"/>
                    <a:pt x="6183" y="8086"/>
                    <a:pt x="6183" y="10255"/>
                  </a:cubicBezTo>
                  <a:cubicBezTo>
                    <a:pt x="6183" y="12449"/>
                    <a:pt x="4952" y="14403"/>
                    <a:pt x="3025" y="15367"/>
                  </a:cubicBezTo>
                  <a:cubicBezTo>
                    <a:pt x="2971" y="15394"/>
                    <a:pt x="2944" y="15447"/>
                    <a:pt x="2944" y="15501"/>
                  </a:cubicBezTo>
                  <a:cubicBezTo>
                    <a:pt x="2998" y="17321"/>
                    <a:pt x="1847" y="19248"/>
                    <a:pt x="107" y="20292"/>
                  </a:cubicBezTo>
                  <a:cubicBezTo>
                    <a:pt x="80" y="20292"/>
                    <a:pt x="54" y="20318"/>
                    <a:pt x="27" y="20372"/>
                  </a:cubicBezTo>
                  <a:cubicBezTo>
                    <a:pt x="27" y="20425"/>
                    <a:pt x="27" y="20479"/>
                    <a:pt x="80" y="20506"/>
                  </a:cubicBezTo>
                  <a:cubicBezTo>
                    <a:pt x="1820" y="21496"/>
                    <a:pt x="2891" y="23316"/>
                    <a:pt x="2944" y="25324"/>
                  </a:cubicBezTo>
                  <a:cubicBezTo>
                    <a:pt x="2944" y="25350"/>
                    <a:pt x="2971" y="25404"/>
                    <a:pt x="3025" y="25431"/>
                  </a:cubicBezTo>
                  <a:cubicBezTo>
                    <a:pt x="4952" y="26394"/>
                    <a:pt x="6183" y="28348"/>
                    <a:pt x="6183" y="30543"/>
                  </a:cubicBezTo>
                  <a:cubicBezTo>
                    <a:pt x="6183" y="32711"/>
                    <a:pt x="4952" y="34665"/>
                    <a:pt x="3025" y="35628"/>
                  </a:cubicBezTo>
                  <a:cubicBezTo>
                    <a:pt x="2971" y="35655"/>
                    <a:pt x="2944" y="35709"/>
                    <a:pt x="2944" y="35762"/>
                  </a:cubicBezTo>
                  <a:cubicBezTo>
                    <a:pt x="3105" y="37823"/>
                    <a:pt x="1633" y="39643"/>
                    <a:pt x="107" y="40553"/>
                  </a:cubicBezTo>
                  <a:cubicBezTo>
                    <a:pt x="80" y="40553"/>
                    <a:pt x="54" y="40580"/>
                    <a:pt x="27" y="40633"/>
                  </a:cubicBezTo>
                  <a:cubicBezTo>
                    <a:pt x="27" y="40687"/>
                    <a:pt x="27" y="40741"/>
                    <a:pt x="80" y="40767"/>
                  </a:cubicBezTo>
                  <a:cubicBezTo>
                    <a:pt x="1820" y="41784"/>
                    <a:pt x="2944" y="43658"/>
                    <a:pt x="2944" y="45532"/>
                  </a:cubicBezTo>
                  <a:cubicBezTo>
                    <a:pt x="2944" y="45558"/>
                    <a:pt x="2944" y="45558"/>
                    <a:pt x="2944" y="45585"/>
                  </a:cubicBezTo>
                  <a:cubicBezTo>
                    <a:pt x="2944" y="45612"/>
                    <a:pt x="2971" y="45665"/>
                    <a:pt x="3025" y="45692"/>
                  </a:cubicBezTo>
                  <a:cubicBezTo>
                    <a:pt x="4952" y="46656"/>
                    <a:pt x="6183" y="48636"/>
                    <a:pt x="6183" y="50804"/>
                  </a:cubicBezTo>
                  <a:cubicBezTo>
                    <a:pt x="6183" y="52972"/>
                    <a:pt x="4952" y="54926"/>
                    <a:pt x="3025" y="55917"/>
                  </a:cubicBezTo>
                  <a:cubicBezTo>
                    <a:pt x="2971" y="55917"/>
                    <a:pt x="2944" y="55970"/>
                    <a:pt x="2944" y="56024"/>
                  </a:cubicBezTo>
                  <a:cubicBezTo>
                    <a:pt x="2891" y="58004"/>
                    <a:pt x="1847" y="59798"/>
                    <a:pt x="107" y="60815"/>
                  </a:cubicBezTo>
                  <a:cubicBezTo>
                    <a:pt x="80" y="60815"/>
                    <a:pt x="54" y="60868"/>
                    <a:pt x="27" y="60895"/>
                  </a:cubicBezTo>
                  <a:cubicBezTo>
                    <a:pt x="27" y="60949"/>
                    <a:pt x="27" y="61002"/>
                    <a:pt x="80" y="61029"/>
                  </a:cubicBezTo>
                  <a:cubicBezTo>
                    <a:pt x="1820" y="62046"/>
                    <a:pt x="2891" y="63839"/>
                    <a:pt x="2944" y="65847"/>
                  </a:cubicBezTo>
                  <a:cubicBezTo>
                    <a:pt x="2944" y="65900"/>
                    <a:pt x="2971" y="65927"/>
                    <a:pt x="3025" y="65954"/>
                  </a:cubicBezTo>
                  <a:cubicBezTo>
                    <a:pt x="4952" y="66944"/>
                    <a:pt x="6183" y="68898"/>
                    <a:pt x="6183" y="71066"/>
                  </a:cubicBezTo>
                  <a:cubicBezTo>
                    <a:pt x="6183" y="73234"/>
                    <a:pt x="4952" y="75188"/>
                    <a:pt x="3025" y="76178"/>
                  </a:cubicBezTo>
                  <a:cubicBezTo>
                    <a:pt x="2971" y="76178"/>
                    <a:pt x="2944" y="76232"/>
                    <a:pt x="2944" y="76285"/>
                  </a:cubicBezTo>
                  <a:cubicBezTo>
                    <a:pt x="2891" y="78266"/>
                    <a:pt x="1820" y="80086"/>
                    <a:pt x="80" y="81076"/>
                  </a:cubicBezTo>
                  <a:cubicBezTo>
                    <a:pt x="27" y="81130"/>
                    <a:pt x="0" y="81183"/>
                    <a:pt x="54" y="81264"/>
                  </a:cubicBezTo>
                  <a:cubicBezTo>
                    <a:pt x="70" y="81297"/>
                    <a:pt x="107" y="81320"/>
                    <a:pt x="146" y="81320"/>
                  </a:cubicBezTo>
                  <a:cubicBezTo>
                    <a:pt x="169" y="81320"/>
                    <a:pt x="194" y="81311"/>
                    <a:pt x="214" y="81290"/>
                  </a:cubicBezTo>
                  <a:cubicBezTo>
                    <a:pt x="2007" y="80273"/>
                    <a:pt x="3105" y="78427"/>
                    <a:pt x="3185" y="76366"/>
                  </a:cubicBezTo>
                  <a:cubicBezTo>
                    <a:pt x="5193" y="75322"/>
                    <a:pt x="6424" y="73314"/>
                    <a:pt x="6424" y="71066"/>
                  </a:cubicBezTo>
                  <a:cubicBezTo>
                    <a:pt x="6424" y="68818"/>
                    <a:pt x="5193" y="66784"/>
                    <a:pt x="3185" y="65766"/>
                  </a:cubicBezTo>
                  <a:cubicBezTo>
                    <a:pt x="3132" y="63786"/>
                    <a:pt x="2088" y="61992"/>
                    <a:pt x="402" y="60922"/>
                  </a:cubicBezTo>
                  <a:cubicBezTo>
                    <a:pt x="2088" y="59878"/>
                    <a:pt x="3132" y="58085"/>
                    <a:pt x="3185" y="56104"/>
                  </a:cubicBezTo>
                  <a:cubicBezTo>
                    <a:pt x="5193" y="55060"/>
                    <a:pt x="6424" y="53053"/>
                    <a:pt x="6424" y="50804"/>
                  </a:cubicBezTo>
                  <a:cubicBezTo>
                    <a:pt x="6424" y="48556"/>
                    <a:pt x="5193" y="46522"/>
                    <a:pt x="3185" y="45505"/>
                  </a:cubicBezTo>
                  <a:cubicBezTo>
                    <a:pt x="3185" y="43604"/>
                    <a:pt x="2088" y="41731"/>
                    <a:pt x="402" y="40660"/>
                  </a:cubicBezTo>
                  <a:cubicBezTo>
                    <a:pt x="1927" y="39723"/>
                    <a:pt x="3319" y="37903"/>
                    <a:pt x="3212" y="35816"/>
                  </a:cubicBezTo>
                  <a:cubicBezTo>
                    <a:pt x="5193" y="34799"/>
                    <a:pt x="6424" y="32764"/>
                    <a:pt x="6424" y="30543"/>
                  </a:cubicBezTo>
                  <a:cubicBezTo>
                    <a:pt x="6424" y="28295"/>
                    <a:pt x="5193" y="26260"/>
                    <a:pt x="3185" y="25243"/>
                  </a:cubicBezTo>
                  <a:cubicBezTo>
                    <a:pt x="3105" y="23236"/>
                    <a:pt x="2061" y="21443"/>
                    <a:pt x="402" y="20399"/>
                  </a:cubicBezTo>
                  <a:cubicBezTo>
                    <a:pt x="2088" y="19328"/>
                    <a:pt x="3185" y="17454"/>
                    <a:pt x="3185" y="15608"/>
                  </a:cubicBezTo>
                  <a:cubicBezTo>
                    <a:pt x="3185" y="15608"/>
                    <a:pt x="3185" y="15581"/>
                    <a:pt x="3185" y="15554"/>
                  </a:cubicBezTo>
                  <a:cubicBezTo>
                    <a:pt x="5193" y="14537"/>
                    <a:pt x="6424" y="12503"/>
                    <a:pt x="6424" y="10255"/>
                  </a:cubicBezTo>
                  <a:cubicBezTo>
                    <a:pt x="6424" y="8033"/>
                    <a:pt x="5193" y="5999"/>
                    <a:pt x="3185" y="4982"/>
                  </a:cubicBezTo>
                  <a:lnTo>
                    <a:pt x="3185" y="4955"/>
                  </a:lnTo>
                  <a:cubicBezTo>
                    <a:pt x="3185" y="3028"/>
                    <a:pt x="2007" y="1074"/>
                    <a:pt x="214" y="30"/>
                  </a:cubicBezTo>
                  <a:cubicBezTo>
                    <a:pt x="194" y="10"/>
                    <a:pt x="169" y="1"/>
                    <a:pt x="14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3" name="Google Shape;1233;p49"/>
            <p:cNvSpPr/>
            <p:nvPr/>
          </p:nvSpPr>
          <p:spPr>
            <a:xfrm>
              <a:off x="1146800" y="818875"/>
              <a:ext cx="159950" cy="2032875"/>
            </a:xfrm>
            <a:custGeom>
              <a:avLst/>
              <a:gdLst/>
              <a:ahLst/>
              <a:cxnLst/>
              <a:rect l="l" t="t" r="r" b="b"/>
              <a:pathLst>
                <a:path w="6398" h="81315" extrusionOk="0">
                  <a:moveTo>
                    <a:pt x="123" y="1"/>
                  </a:moveTo>
                  <a:cubicBezTo>
                    <a:pt x="83" y="1"/>
                    <a:pt x="44" y="20"/>
                    <a:pt x="28" y="70"/>
                  </a:cubicBezTo>
                  <a:cubicBezTo>
                    <a:pt x="28" y="70"/>
                    <a:pt x="1" y="97"/>
                    <a:pt x="1" y="124"/>
                  </a:cubicBezTo>
                  <a:cubicBezTo>
                    <a:pt x="1" y="178"/>
                    <a:pt x="28" y="204"/>
                    <a:pt x="81" y="231"/>
                  </a:cubicBezTo>
                  <a:cubicBezTo>
                    <a:pt x="1821" y="1248"/>
                    <a:pt x="2972" y="3175"/>
                    <a:pt x="2918" y="5022"/>
                  </a:cubicBezTo>
                  <a:cubicBezTo>
                    <a:pt x="2918" y="5076"/>
                    <a:pt x="2945" y="5129"/>
                    <a:pt x="2998" y="5156"/>
                  </a:cubicBezTo>
                  <a:cubicBezTo>
                    <a:pt x="4952" y="6119"/>
                    <a:pt x="6157" y="8073"/>
                    <a:pt x="6157" y="10268"/>
                  </a:cubicBezTo>
                  <a:cubicBezTo>
                    <a:pt x="6157" y="12436"/>
                    <a:pt x="4952" y="14390"/>
                    <a:pt x="2998" y="15354"/>
                  </a:cubicBezTo>
                  <a:cubicBezTo>
                    <a:pt x="2945" y="15380"/>
                    <a:pt x="2918" y="15434"/>
                    <a:pt x="2918" y="15487"/>
                  </a:cubicBezTo>
                  <a:cubicBezTo>
                    <a:pt x="2998" y="17334"/>
                    <a:pt x="1848" y="19235"/>
                    <a:pt x="81" y="20278"/>
                  </a:cubicBezTo>
                  <a:cubicBezTo>
                    <a:pt x="54" y="20278"/>
                    <a:pt x="28" y="20305"/>
                    <a:pt x="1" y="20359"/>
                  </a:cubicBezTo>
                  <a:cubicBezTo>
                    <a:pt x="1" y="20412"/>
                    <a:pt x="28" y="20466"/>
                    <a:pt x="81" y="20493"/>
                  </a:cubicBezTo>
                  <a:cubicBezTo>
                    <a:pt x="1794" y="21510"/>
                    <a:pt x="2865" y="23303"/>
                    <a:pt x="2918" y="25310"/>
                  </a:cubicBezTo>
                  <a:cubicBezTo>
                    <a:pt x="2918" y="25364"/>
                    <a:pt x="2945"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079" y="37837"/>
                    <a:pt x="1633" y="39630"/>
                    <a:pt x="81" y="40540"/>
                  </a:cubicBezTo>
                  <a:cubicBezTo>
                    <a:pt x="54" y="40540"/>
                    <a:pt x="28" y="40594"/>
                    <a:pt x="1" y="40620"/>
                  </a:cubicBezTo>
                  <a:cubicBezTo>
                    <a:pt x="1" y="40674"/>
                    <a:pt x="28"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81" y="60802"/>
                  </a:cubicBezTo>
                  <a:cubicBezTo>
                    <a:pt x="54" y="60828"/>
                    <a:pt x="28" y="60855"/>
                    <a:pt x="1" y="60882"/>
                  </a:cubicBezTo>
                  <a:cubicBezTo>
                    <a:pt x="1" y="60935"/>
                    <a:pt x="28"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8" y="81117"/>
                    <a:pt x="1" y="81197"/>
                    <a:pt x="28" y="81251"/>
                  </a:cubicBezTo>
                  <a:cubicBezTo>
                    <a:pt x="47" y="81290"/>
                    <a:pt x="95" y="81315"/>
                    <a:pt x="151" y="81315"/>
                  </a:cubicBezTo>
                  <a:cubicBezTo>
                    <a:pt x="172" y="81315"/>
                    <a:pt x="193" y="81311"/>
                    <a:pt x="215" y="81304"/>
                  </a:cubicBezTo>
                  <a:cubicBezTo>
                    <a:pt x="1981" y="80260"/>
                    <a:pt x="3106" y="78413"/>
                    <a:pt x="3186" y="76352"/>
                  </a:cubicBezTo>
                  <a:cubicBezTo>
                    <a:pt x="5167" y="75309"/>
                    <a:pt x="6398" y="73301"/>
                    <a:pt x="6398" y="71053"/>
                  </a:cubicBezTo>
                  <a:cubicBezTo>
                    <a:pt x="6398" y="68805"/>
                    <a:pt x="5167" y="66797"/>
                    <a:pt x="3186" y="65753"/>
                  </a:cubicBezTo>
                  <a:cubicBezTo>
                    <a:pt x="3106" y="63773"/>
                    <a:pt x="2062" y="61979"/>
                    <a:pt x="375" y="60909"/>
                  </a:cubicBezTo>
                  <a:cubicBezTo>
                    <a:pt x="2062" y="59865"/>
                    <a:pt x="3106" y="58072"/>
                    <a:pt x="3186" y="56091"/>
                  </a:cubicBezTo>
                  <a:cubicBezTo>
                    <a:pt x="5167" y="55047"/>
                    <a:pt x="6398" y="53040"/>
                    <a:pt x="6398" y="50791"/>
                  </a:cubicBezTo>
                  <a:cubicBezTo>
                    <a:pt x="6398" y="48543"/>
                    <a:pt x="5167" y="46536"/>
                    <a:pt x="3186" y="45492"/>
                  </a:cubicBezTo>
                  <a:cubicBezTo>
                    <a:pt x="3159" y="43591"/>
                    <a:pt x="2088" y="41718"/>
                    <a:pt x="375" y="40647"/>
                  </a:cubicBezTo>
                  <a:cubicBezTo>
                    <a:pt x="1901" y="39710"/>
                    <a:pt x="3293" y="37890"/>
                    <a:pt x="3186" y="35829"/>
                  </a:cubicBezTo>
                  <a:cubicBezTo>
                    <a:pt x="5167" y="34785"/>
                    <a:pt x="6398" y="32751"/>
                    <a:pt x="6398" y="30530"/>
                  </a:cubicBezTo>
                  <a:cubicBezTo>
                    <a:pt x="6398" y="28281"/>
                    <a:pt x="5167" y="26247"/>
                    <a:pt x="3186" y="25230"/>
                  </a:cubicBezTo>
                  <a:cubicBezTo>
                    <a:pt x="3079" y="23223"/>
                    <a:pt x="2062" y="21429"/>
                    <a:pt x="375" y="20386"/>
                  </a:cubicBezTo>
                  <a:cubicBezTo>
                    <a:pt x="2088" y="19315"/>
                    <a:pt x="3186" y="17415"/>
                    <a:pt x="3186" y="15541"/>
                  </a:cubicBezTo>
                  <a:cubicBezTo>
                    <a:pt x="5167" y="14524"/>
                    <a:pt x="6398" y="12490"/>
                    <a:pt x="6398" y="10268"/>
                  </a:cubicBezTo>
                  <a:cubicBezTo>
                    <a:pt x="6398" y="8020"/>
                    <a:pt x="5167" y="5986"/>
                    <a:pt x="3186" y="4969"/>
                  </a:cubicBezTo>
                  <a:lnTo>
                    <a:pt x="3186" y="4942"/>
                  </a:lnTo>
                  <a:cubicBezTo>
                    <a:pt x="3186" y="3041"/>
                    <a:pt x="1981" y="1061"/>
                    <a:pt x="188" y="17"/>
                  </a:cubicBezTo>
                  <a:cubicBezTo>
                    <a:pt x="169" y="7"/>
                    <a:pt x="145" y="1"/>
                    <a:pt x="123"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4" name="Google Shape;1234;p49"/>
            <p:cNvSpPr/>
            <p:nvPr/>
          </p:nvSpPr>
          <p:spPr>
            <a:xfrm>
              <a:off x="992900" y="566950"/>
              <a:ext cx="160625" cy="2033000"/>
            </a:xfrm>
            <a:custGeom>
              <a:avLst/>
              <a:gdLst/>
              <a:ahLst/>
              <a:cxnLst/>
              <a:rect l="l" t="t" r="r" b="b"/>
              <a:pathLst>
                <a:path w="6425" h="81320" extrusionOk="0">
                  <a:moveTo>
                    <a:pt x="145" y="1"/>
                  </a:moveTo>
                  <a:cubicBezTo>
                    <a:pt x="104" y="1"/>
                    <a:pt x="60" y="24"/>
                    <a:pt x="27" y="57"/>
                  </a:cubicBezTo>
                  <a:cubicBezTo>
                    <a:pt x="27" y="84"/>
                    <a:pt x="27" y="110"/>
                    <a:pt x="27" y="137"/>
                  </a:cubicBezTo>
                  <a:cubicBezTo>
                    <a:pt x="27" y="164"/>
                    <a:pt x="54"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72" y="15394"/>
                    <a:pt x="2945" y="15447"/>
                    <a:pt x="2945" y="15501"/>
                  </a:cubicBezTo>
                  <a:cubicBezTo>
                    <a:pt x="2998" y="17347"/>
                    <a:pt x="1847" y="19248"/>
                    <a:pt x="108" y="20292"/>
                  </a:cubicBezTo>
                  <a:cubicBezTo>
                    <a:pt x="54" y="20292"/>
                    <a:pt x="27" y="20318"/>
                    <a:pt x="27" y="20372"/>
                  </a:cubicBezTo>
                  <a:cubicBezTo>
                    <a:pt x="1" y="20425"/>
                    <a:pt x="27" y="20479"/>
                    <a:pt x="81" y="20506"/>
                  </a:cubicBezTo>
                  <a:cubicBezTo>
                    <a:pt x="1794" y="21496"/>
                    <a:pt x="2865" y="23289"/>
                    <a:pt x="2945" y="25324"/>
                  </a:cubicBezTo>
                  <a:cubicBezTo>
                    <a:pt x="2945" y="25350"/>
                    <a:pt x="2972" y="25404"/>
                    <a:pt x="2998" y="25431"/>
                  </a:cubicBezTo>
                  <a:cubicBezTo>
                    <a:pt x="4952" y="26394"/>
                    <a:pt x="6157" y="28348"/>
                    <a:pt x="6157" y="30543"/>
                  </a:cubicBezTo>
                  <a:cubicBezTo>
                    <a:pt x="6157" y="32711"/>
                    <a:pt x="4952" y="34665"/>
                    <a:pt x="2998" y="35628"/>
                  </a:cubicBezTo>
                  <a:cubicBezTo>
                    <a:pt x="2972" y="35655"/>
                    <a:pt x="2945" y="35709"/>
                    <a:pt x="2945" y="35762"/>
                  </a:cubicBezTo>
                  <a:cubicBezTo>
                    <a:pt x="3105"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0" y="81297"/>
                    <a:pt x="104" y="81320"/>
                    <a:pt x="145" y="81320"/>
                  </a:cubicBezTo>
                  <a:cubicBezTo>
                    <a:pt x="170" y="81320"/>
                    <a:pt x="194" y="81311"/>
                    <a:pt x="215" y="81290"/>
                  </a:cubicBezTo>
                  <a:cubicBezTo>
                    <a:pt x="2008" y="80273"/>
                    <a:pt x="3105" y="78427"/>
                    <a:pt x="3186" y="76366"/>
                  </a:cubicBezTo>
                  <a:cubicBezTo>
                    <a:pt x="5193" y="75322"/>
                    <a:pt x="6424" y="73314"/>
                    <a:pt x="6424" y="71066"/>
                  </a:cubicBezTo>
                  <a:cubicBezTo>
                    <a:pt x="6424" y="68818"/>
                    <a:pt x="5193" y="66784"/>
                    <a:pt x="3186" y="65766"/>
                  </a:cubicBezTo>
                  <a:cubicBezTo>
                    <a:pt x="3105" y="63786"/>
                    <a:pt x="2088" y="61992"/>
                    <a:pt x="402" y="60922"/>
                  </a:cubicBezTo>
                  <a:cubicBezTo>
                    <a:pt x="2088" y="59878"/>
                    <a:pt x="3105" y="58085"/>
                    <a:pt x="3186" y="56104"/>
                  </a:cubicBezTo>
                  <a:cubicBezTo>
                    <a:pt x="5193" y="55060"/>
                    <a:pt x="6424" y="53053"/>
                    <a:pt x="6424" y="50804"/>
                  </a:cubicBezTo>
                  <a:cubicBezTo>
                    <a:pt x="6424" y="48556"/>
                    <a:pt x="5193" y="46522"/>
                    <a:pt x="3186" y="45505"/>
                  </a:cubicBezTo>
                  <a:cubicBezTo>
                    <a:pt x="3159" y="43604"/>
                    <a:pt x="2088" y="41731"/>
                    <a:pt x="402" y="40660"/>
                  </a:cubicBezTo>
                  <a:cubicBezTo>
                    <a:pt x="1901" y="39723"/>
                    <a:pt x="3320" y="37877"/>
                    <a:pt x="3186" y="35816"/>
                  </a:cubicBezTo>
                  <a:cubicBezTo>
                    <a:pt x="5193" y="34799"/>
                    <a:pt x="6424" y="32764"/>
                    <a:pt x="6424" y="30543"/>
                  </a:cubicBezTo>
                  <a:cubicBezTo>
                    <a:pt x="6424" y="28295"/>
                    <a:pt x="5193" y="26260"/>
                    <a:pt x="3186" y="25243"/>
                  </a:cubicBezTo>
                  <a:cubicBezTo>
                    <a:pt x="3105" y="23236"/>
                    <a:pt x="2062" y="21443"/>
                    <a:pt x="402" y="20399"/>
                  </a:cubicBezTo>
                  <a:cubicBezTo>
                    <a:pt x="2088" y="19328"/>
                    <a:pt x="3186" y="17454"/>
                    <a:pt x="3186" y="15608"/>
                  </a:cubicBezTo>
                  <a:cubicBezTo>
                    <a:pt x="3186" y="15608"/>
                    <a:pt x="3186" y="15581"/>
                    <a:pt x="3186" y="15554"/>
                  </a:cubicBezTo>
                  <a:cubicBezTo>
                    <a:pt x="5193" y="14537"/>
                    <a:pt x="6424" y="12503"/>
                    <a:pt x="6424" y="10255"/>
                  </a:cubicBezTo>
                  <a:cubicBezTo>
                    <a:pt x="6424" y="8033"/>
                    <a:pt x="5193" y="5999"/>
                    <a:pt x="3186" y="4982"/>
                  </a:cubicBezTo>
                  <a:lnTo>
                    <a:pt x="3186" y="4955"/>
                  </a:lnTo>
                  <a:cubicBezTo>
                    <a:pt x="3186" y="3028"/>
                    <a:pt x="2008" y="1074"/>
                    <a:pt x="215" y="30"/>
                  </a:cubicBezTo>
                  <a:cubicBezTo>
                    <a:pt x="194" y="10"/>
                    <a:pt x="170" y="1"/>
                    <a:pt x="145"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5" name="Google Shape;1235;p49"/>
            <p:cNvSpPr/>
            <p:nvPr/>
          </p:nvSpPr>
          <p:spPr>
            <a:xfrm>
              <a:off x="839675" y="818875"/>
              <a:ext cx="159950" cy="2032875"/>
            </a:xfrm>
            <a:custGeom>
              <a:avLst/>
              <a:gdLst/>
              <a:ahLst/>
              <a:cxnLst/>
              <a:rect l="l" t="t" r="r" b="b"/>
              <a:pathLst>
                <a:path w="6398" h="81315" extrusionOk="0">
                  <a:moveTo>
                    <a:pt x="122" y="1"/>
                  </a:moveTo>
                  <a:cubicBezTo>
                    <a:pt x="83" y="1"/>
                    <a:pt x="44" y="20"/>
                    <a:pt x="27" y="70"/>
                  </a:cubicBezTo>
                  <a:cubicBezTo>
                    <a:pt x="0" y="70"/>
                    <a:pt x="0" y="97"/>
                    <a:pt x="0" y="124"/>
                  </a:cubicBezTo>
                  <a:cubicBezTo>
                    <a:pt x="0" y="178"/>
                    <a:pt x="27" y="204"/>
                    <a:pt x="54" y="231"/>
                  </a:cubicBezTo>
                  <a:cubicBezTo>
                    <a:pt x="1794" y="1248"/>
                    <a:pt x="2971" y="3175"/>
                    <a:pt x="2918" y="5022"/>
                  </a:cubicBezTo>
                  <a:cubicBezTo>
                    <a:pt x="2918" y="5076"/>
                    <a:pt x="2945" y="5129"/>
                    <a:pt x="2998" y="5156"/>
                  </a:cubicBezTo>
                  <a:cubicBezTo>
                    <a:pt x="4925" y="6119"/>
                    <a:pt x="6156" y="8073"/>
                    <a:pt x="6156" y="10268"/>
                  </a:cubicBezTo>
                  <a:cubicBezTo>
                    <a:pt x="6156" y="12436"/>
                    <a:pt x="4925" y="14390"/>
                    <a:pt x="2998" y="15354"/>
                  </a:cubicBezTo>
                  <a:cubicBezTo>
                    <a:pt x="2945" y="15380"/>
                    <a:pt x="2918" y="15434"/>
                    <a:pt x="2918" y="15487"/>
                  </a:cubicBezTo>
                  <a:cubicBezTo>
                    <a:pt x="2971" y="17334"/>
                    <a:pt x="1847" y="19235"/>
                    <a:pt x="81" y="20278"/>
                  </a:cubicBezTo>
                  <a:cubicBezTo>
                    <a:pt x="54" y="20278"/>
                    <a:pt x="27" y="20305"/>
                    <a:pt x="0" y="20359"/>
                  </a:cubicBezTo>
                  <a:cubicBezTo>
                    <a:pt x="0" y="20412"/>
                    <a:pt x="27" y="20466"/>
                    <a:pt x="54" y="20493"/>
                  </a:cubicBezTo>
                  <a:cubicBezTo>
                    <a:pt x="1794" y="21510"/>
                    <a:pt x="2864" y="23303"/>
                    <a:pt x="2918" y="25310"/>
                  </a:cubicBezTo>
                  <a:cubicBezTo>
                    <a:pt x="2918" y="25364"/>
                    <a:pt x="2945" y="25391"/>
                    <a:pt x="2998" y="25417"/>
                  </a:cubicBezTo>
                  <a:cubicBezTo>
                    <a:pt x="4925" y="26381"/>
                    <a:pt x="6156" y="28362"/>
                    <a:pt x="6156" y="30530"/>
                  </a:cubicBezTo>
                  <a:cubicBezTo>
                    <a:pt x="6156" y="32698"/>
                    <a:pt x="4925" y="34652"/>
                    <a:pt x="2998" y="35642"/>
                  </a:cubicBezTo>
                  <a:cubicBezTo>
                    <a:pt x="2945" y="35642"/>
                    <a:pt x="2918" y="35695"/>
                    <a:pt x="2918" y="35749"/>
                  </a:cubicBezTo>
                  <a:cubicBezTo>
                    <a:pt x="3078" y="37837"/>
                    <a:pt x="1606" y="39630"/>
                    <a:pt x="81" y="40540"/>
                  </a:cubicBezTo>
                  <a:cubicBezTo>
                    <a:pt x="54" y="40540"/>
                    <a:pt x="27" y="40594"/>
                    <a:pt x="0" y="40620"/>
                  </a:cubicBezTo>
                  <a:cubicBezTo>
                    <a:pt x="0" y="40674"/>
                    <a:pt x="27" y="40727"/>
                    <a:pt x="54" y="40754"/>
                  </a:cubicBezTo>
                  <a:cubicBezTo>
                    <a:pt x="1794" y="41771"/>
                    <a:pt x="2918" y="43645"/>
                    <a:pt x="2918" y="45545"/>
                  </a:cubicBezTo>
                  <a:cubicBezTo>
                    <a:pt x="2918" y="45545"/>
                    <a:pt x="2918" y="45545"/>
                    <a:pt x="2918" y="45572"/>
                  </a:cubicBezTo>
                  <a:cubicBezTo>
                    <a:pt x="2918" y="45626"/>
                    <a:pt x="2945" y="45652"/>
                    <a:pt x="2998" y="45679"/>
                  </a:cubicBezTo>
                  <a:cubicBezTo>
                    <a:pt x="4925" y="46669"/>
                    <a:pt x="6156" y="48623"/>
                    <a:pt x="6156" y="50791"/>
                  </a:cubicBezTo>
                  <a:cubicBezTo>
                    <a:pt x="6156" y="52959"/>
                    <a:pt x="4925" y="54913"/>
                    <a:pt x="2998" y="55904"/>
                  </a:cubicBezTo>
                  <a:cubicBezTo>
                    <a:pt x="2945" y="55930"/>
                    <a:pt x="2918" y="55957"/>
                    <a:pt x="2918" y="56011"/>
                  </a:cubicBezTo>
                  <a:cubicBezTo>
                    <a:pt x="2864" y="57991"/>
                    <a:pt x="1820" y="59785"/>
                    <a:pt x="81" y="60802"/>
                  </a:cubicBezTo>
                  <a:cubicBezTo>
                    <a:pt x="54" y="60828"/>
                    <a:pt x="27" y="60855"/>
                    <a:pt x="0" y="60882"/>
                  </a:cubicBezTo>
                  <a:cubicBezTo>
                    <a:pt x="0" y="60935"/>
                    <a:pt x="27" y="60989"/>
                    <a:pt x="54" y="61016"/>
                  </a:cubicBezTo>
                  <a:cubicBezTo>
                    <a:pt x="1794" y="62033"/>
                    <a:pt x="2864" y="63826"/>
                    <a:pt x="2918" y="65834"/>
                  </a:cubicBezTo>
                  <a:cubicBezTo>
                    <a:pt x="2918" y="65887"/>
                    <a:pt x="2945" y="65914"/>
                    <a:pt x="2998" y="65941"/>
                  </a:cubicBezTo>
                  <a:cubicBezTo>
                    <a:pt x="4925" y="66931"/>
                    <a:pt x="6156" y="68885"/>
                    <a:pt x="6156" y="71053"/>
                  </a:cubicBezTo>
                  <a:cubicBezTo>
                    <a:pt x="6156" y="73221"/>
                    <a:pt x="4925" y="75175"/>
                    <a:pt x="2998" y="76165"/>
                  </a:cubicBezTo>
                  <a:cubicBezTo>
                    <a:pt x="2945" y="76192"/>
                    <a:pt x="2918" y="76219"/>
                    <a:pt x="2918" y="76272"/>
                  </a:cubicBezTo>
                  <a:cubicBezTo>
                    <a:pt x="2864" y="78280"/>
                    <a:pt x="1794" y="80073"/>
                    <a:pt x="81" y="81090"/>
                  </a:cubicBezTo>
                  <a:cubicBezTo>
                    <a:pt x="0" y="81117"/>
                    <a:pt x="0" y="81197"/>
                    <a:pt x="27" y="81251"/>
                  </a:cubicBezTo>
                  <a:cubicBezTo>
                    <a:pt x="47" y="81290"/>
                    <a:pt x="95" y="81315"/>
                    <a:pt x="140" y="81315"/>
                  </a:cubicBezTo>
                  <a:cubicBezTo>
                    <a:pt x="157" y="81315"/>
                    <a:pt x="173" y="81311"/>
                    <a:pt x="188" y="81304"/>
                  </a:cubicBezTo>
                  <a:cubicBezTo>
                    <a:pt x="1981" y="80260"/>
                    <a:pt x="3105" y="78413"/>
                    <a:pt x="3159" y="76352"/>
                  </a:cubicBezTo>
                  <a:cubicBezTo>
                    <a:pt x="5166" y="75309"/>
                    <a:pt x="6397" y="73301"/>
                    <a:pt x="6397" y="71053"/>
                  </a:cubicBezTo>
                  <a:cubicBezTo>
                    <a:pt x="6397" y="68805"/>
                    <a:pt x="5166" y="66797"/>
                    <a:pt x="3159" y="65753"/>
                  </a:cubicBezTo>
                  <a:cubicBezTo>
                    <a:pt x="3105" y="63773"/>
                    <a:pt x="2061" y="61979"/>
                    <a:pt x="375" y="60909"/>
                  </a:cubicBezTo>
                  <a:cubicBezTo>
                    <a:pt x="2061" y="59865"/>
                    <a:pt x="3105" y="58072"/>
                    <a:pt x="3159" y="56091"/>
                  </a:cubicBezTo>
                  <a:cubicBezTo>
                    <a:pt x="5166" y="55047"/>
                    <a:pt x="6397" y="53040"/>
                    <a:pt x="6397" y="50791"/>
                  </a:cubicBezTo>
                  <a:cubicBezTo>
                    <a:pt x="6397" y="48543"/>
                    <a:pt x="5166" y="46536"/>
                    <a:pt x="3159" y="45492"/>
                  </a:cubicBezTo>
                  <a:cubicBezTo>
                    <a:pt x="3159" y="43591"/>
                    <a:pt x="2061" y="41718"/>
                    <a:pt x="375" y="40647"/>
                  </a:cubicBezTo>
                  <a:cubicBezTo>
                    <a:pt x="1901" y="39710"/>
                    <a:pt x="3292" y="37890"/>
                    <a:pt x="3185" y="35829"/>
                  </a:cubicBezTo>
                  <a:cubicBezTo>
                    <a:pt x="5166" y="34785"/>
                    <a:pt x="6397" y="32751"/>
                    <a:pt x="6397" y="30530"/>
                  </a:cubicBezTo>
                  <a:cubicBezTo>
                    <a:pt x="6397" y="28281"/>
                    <a:pt x="5166" y="26247"/>
                    <a:pt x="3159" y="25230"/>
                  </a:cubicBezTo>
                  <a:cubicBezTo>
                    <a:pt x="3078" y="23223"/>
                    <a:pt x="2035" y="21429"/>
                    <a:pt x="375" y="20386"/>
                  </a:cubicBezTo>
                  <a:cubicBezTo>
                    <a:pt x="2061" y="19315"/>
                    <a:pt x="3159" y="17441"/>
                    <a:pt x="3159" y="15595"/>
                  </a:cubicBezTo>
                  <a:cubicBezTo>
                    <a:pt x="3159" y="15595"/>
                    <a:pt x="3159" y="15568"/>
                    <a:pt x="3159" y="15541"/>
                  </a:cubicBezTo>
                  <a:cubicBezTo>
                    <a:pt x="5166" y="14524"/>
                    <a:pt x="6397" y="12490"/>
                    <a:pt x="6397" y="10268"/>
                  </a:cubicBezTo>
                  <a:cubicBezTo>
                    <a:pt x="6397" y="8020"/>
                    <a:pt x="5166" y="5986"/>
                    <a:pt x="3159" y="4969"/>
                  </a:cubicBezTo>
                  <a:lnTo>
                    <a:pt x="3159" y="4942"/>
                  </a:lnTo>
                  <a:cubicBezTo>
                    <a:pt x="3159" y="3041"/>
                    <a:pt x="1981" y="1061"/>
                    <a:pt x="188" y="17"/>
                  </a:cubicBezTo>
                  <a:cubicBezTo>
                    <a:pt x="168" y="7"/>
                    <a:pt x="145" y="1"/>
                    <a:pt x="122"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6" name="Google Shape;1236;p49"/>
            <p:cNvSpPr/>
            <p:nvPr/>
          </p:nvSpPr>
          <p:spPr>
            <a:xfrm>
              <a:off x="685775" y="566950"/>
              <a:ext cx="159950" cy="2033000"/>
            </a:xfrm>
            <a:custGeom>
              <a:avLst/>
              <a:gdLst/>
              <a:ahLst/>
              <a:cxnLst/>
              <a:rect l="l" t="t" r="r" b="b"/>
              <a:pathLst>
                <a:path w="6398" h="81320" extrusionOk="0">
                  <a:moveTo>
                    <a:pt x="119" y="1"/>
                  </a:moveTo>
                  <a:cubicBezTo>
                    <a:pt x="81" y="1"/>
                    <a:pt x="44" y="24"/>
                    <a:pt x="27" y="57"/>
                  </a:cubicBezTo>
                  <a:cubicBezTo>
                    <a:pt x="27"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98" y="17347"/>
                    <a:pt x="1847" y="19248"/>
                    <a:pt x="81" y="20292"/>
                  </a:cubicBezTo>
                  <a:cubicBezTo>
                    <a:pt x="54" y="20292"/>
                    <a:pt x="27" y="20318"/>
                    <a:pt x="27"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27"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91" y="58004"/>
                    <a:pt x="1820" y="59798"/>
                    <a:pt x="81" y="60815"/>
                  </a:cubicBezTo>
                  <a:cubicBezTo>
                    <a:pt x="54" y="60815"/>
                    <a:pt x="27" y="60868"/>
                    <a:pt x="27" y="60895"/>
                  </a:cubicBezTo>
                  <a:cubicBezTo>
                    <a:pt x="0" y="60949"/>
                    <a:pt x="27" y="61002"/>
                    <a:pt x="81" y="61029"/>
                  </a:cubicBezTo>
                  <a:cubicBezTo>
                    <a:pt x="1820" y="62046"/>
                    <a:pt x="2891"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91" y="78293"/>
                    <a:pt x="1820" y="80086"/>
                    <a:pt x="81" y="81076"/>
                  </a:cubicBezTo>
                  <a:cubicBezTo>
                    <a:pt x="27" y="81130"/>
                    <a:pt x="0" y="81183"/>
                    <a:pt x="27" y="81264"/>
                  </a:cubicBezTo>
                  <a:cubicBezTo>
                    <a:pt x="60" y="81297"/>
                    <a:pt x="93" y="81320"/>
                    <a:pt x="133" y="81320"/>
                  </a:cubicBezTo>
                  <a:cubicBezTo>
                    <a:pt x="157" y="81320"/>
                    <a:pt x="184" y="81311"/>
                    <a:pt x="214" y="81290"/>
                  </a:cubicBezTo>
                  <a:cubicBezTo>
                    <a:pt x="2008"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88" y="41731"/>
                    <a:pt x="375" y="40660"/>
                  </a:cubicBezTo>
                  <a:cubicBezTo>
                    <a:pt x="1901" y="39723"/>
                    <a:pt x="3292" y="37903"/>
                    <a:pt x="3185" y="35816"/>
                  </a:cubicBezTo>
                  <a:cubicBezTo>
                    <a:pt x="5166" y="34799"/>
                    <a:pt x="6397" y="32764"/>
                    <a:pt x="6397" y="30543"/>
                  </a:cubicBezTo>
                  <a:cubicBezTo>
                    <a:pt x="6397" y="28295"/>
                    <a:pt x="5166" y="26260"/>
                    <a:pt x="3185" y="25243"/>
                  </a:cubicBezTo>
                  <a:cubicBezTo>
                    <a:pt x="3078" y="23236"/>
                    <a:pt x="2061" y="21443"/>
                    <a:pt x="375" y="20399"/>
                  </a:cubicBezTo>
                  <a:cubicBezTo>
                    <a:pt x="2088" y="19328"/>
                    <a:pt x="3185" y="1740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7" name="Google Shape;1237;p49"/>
            <p:cNvSpPr/>
            <p:nvPr/>
          </p:nvSpPr>
          <p:spPr>
            <a:xfrm>
              <a:off x="531875" y="818875"/>
              <a:ext cx="160600" cy="2032875"/>
            </a:xfrm>
            <a:custGeom>
              <a:avLst/>
              <a:gdLst/>
              <a:ahLst/>
              <a:cxnLst/>
              <a:rect l="l" t="t" r="r" b="b"/>
              <a:pathLst>
                <a:path w="6424" h="81315" extrusionOk="0">
                  <a:moveTo>
                    <a:pt x="147" y="1"/>
                  </a:moveTo>
                  <a:cubicBezTo>
                    <a:pt x="106" y="1"/>
                    <a:pt x="61" y="20"/>
                    <a:pt x="27" y="70"/>
                  </a:cubicBezTo>
                  <a:cubicBezTo>
                    <a:pt x="27" y="70"/>
                    <a:pt x="27" y="97"/>
                    <a:pt x="27" y="124"/>
                  </a:cubicBezTo>
                  <a:cubicBezTo>
                    <a:pt x="27" y="178"/>
                    <a:pt x="54"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61"/>
                    <a:pt x="2944" y="15487"/>
                  </a:cubicBezTo>
                  <a:cubicBezTo>
                    <a:pt x="2998" y="17334"/>
                    <a:pt x="1847" y="19235"/>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71" y="35642"/>
                    <a:pt x="2944"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45"/>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54" y="81251"/>
                  </a:cubicBezTo>
                  <a:cubicBezTo>
                    <a:pt x="73" y="81290"/>
                    <a:pt x="122" y="81315"/>
                    <a:pt x="167" y="81315"/>
                  </a:cubicBezTo>
                  <a:cubicBezTo>
                    <a:pt x="184" y="81315"/>
                    <a:pt x="200" y="81311"/>
                    <a:pt x="214" y="81304"/>
                  </a:cubicBezTo>
                  <a:cubicBezTo>
                    <a:pt x="2008" y="80260"/>
                    <a:pt x="3105" y="78413"/>
                    <a:pt x="3185" y="76352"/>
                  </a:cubicBezTo>
                  <a:cubicBezTo>
                    <a:pt x="5193" y="75309"/>
                    <a:pt x="6424" y="73301"/>
                    <a:pt x="6424" y="71053"/>
                  </a:cubicBezTo>
                  <a:cubicBezTo>
                    <a:pt x="6424" y="68805"/>
                    <a:pt x="5193" y="66797"/>
                    <a:pt x="3185" y="65753"/>
                  </a:cubicBezTo>
                  <a:cubicBezTo>
                    <a:pt x="3105" y="63773"/>
                    <a:pt x="2088" y="61979"/>
                    <a:pt x="402" y="60909"/>
                  </a:cubicBezTo>
                  <a:cubicBezTo>
                    <a:pt x="2088" y="59865"/>
                    <a:pt x="3105" y="58072"/>
                    <a:pt x="3185" y="56091"/>
                  </a:cubicBezTo>
                  <a:cubicBezTo>
                    <a:pt x="5193" y="55047"/>
                    <a:pt x="6424" y="53040"/>
                    <a:pt x="6424" y="50791"/>
                  </a:cubicBezTo>
                  <a:cubicBezTo>
                    <a:pt x="6424" y="48543"/>
                    <a:pt x="5193" y="46536"/>
                    <a:pt x="3185" y="45492"/>
                  </a:cubicBezTo>
                  <a:cubicBezTo>
                    <a:pt x="3185" y="43591"/>
                    <a:pt x="2088" y="41718"/>
                    <a:pt x="402" y="40647"/>
                  </a:cubicBezTo>
                  <a:cubicBezTo>
                    <a:pt x="1900" y="39710"/>
                    <a:pt x="3319" y="37890"/>
                    <a:pt x="3185" y="35829"/>
                  </a:cubicBezTo>
                  <a:cubicBezTo>
                    <a:pt x="5193" y="34785"/>
                    <a:pt x="6424" y="32751"/>
                    <a:pt x="6424" y="30530"/>
                  </a:cubicBezTo>
                  <a:cubicBezTo>
                    <a:pt x="6424" y="28281"/>
                    <a:pt x="5193" y="26247"/>
                    <a:pt x="3185" y="25230"/>
                  </a:cubicBezTo>
                  <a:cubicBezTo>
                    <a:pt x="3105" y="23223"/>
                    <a:pt x="2061" y="21429"/>
                    <a:pt x="402"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lnTo>
                    <a:pt x="3185" y="4942"/>
                  </a:lnTo>
                  <a:cubicBezTo>
                    <a:pt x="3185" y="3041"/>
                    <a:pt x="2008" y="1061"/>
                    <a:pt x="214" y="17"/>
                  </a:cubicBezTo>
                  <a:cubicBezTo>
                    <a:pt x="195" y="7"/>
                    <a:pt x="171" y="1"/>
                    <a:pt x="14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8" name="Google Shape;1238;p49"/>
            <p:cNvSpPr/>
            <p:nvPr/>
          </p:nvSpPr>
          <p:spPr>
            <a:xfrm>
              <a:off x="378625" y="566950"/>
              <a:ext cx="159950" cy="2033000"/>
            </a:xfrm>
            <a:custGeom>
              <a:avLst/>
              <a:gdLst/>
              <a:ahLst/>
              <a:cxnLst/>
              <a:rect l="l" t="t" r="r" b="b"/>
              <a:pathLst>
                <a:path w="6398" h="81320" extrusionOk="0">
                  <a:moveTo>
                    <a:pt x="120" y="1"/>
                  </a:moveTo>
                  <a:cubicBezTo>
                    <a:pt x="81" y="1"/>
                    <a:pt x="44" y="24"/>
                    <a:pt x="28" y="57"/>
                  </a:cubicBezTo>
                  <a:cubicBezTo>
                    <a:pt x="1" y="84"/>
                    <a:pt x="1" y="110"/>
                    <a:pt x="1" y="137"/>
                  </a:cubicBezTo>
                  <a:cubicBezTo>
                    <a:pt x="1" y="164"/>
                    <a:pt x="28" y="217"/>
                    <a:pt x="54" y="244"/>
                  </a:cubicBezTo>
                  <a:cubicBezTo>
                    <a:pt x="1821" y="1261"/>
                    <a:pt x="2972" y="3188"/>
                    <a:pt x="2918" y="5035"/>
                  </a:cubicBezTo>
                  <a:cubicBezTo>
                    <a:pt x="2918" y="5116"/>
                    <a:pt x="2945" y="5142"/>
                    <a:pt x="2999" y="5169"/>
                  </a:cubicBezTo>
                  <a:cubicBezTo>
                    <a:pt x="4952" y="6133"/>
                    <a:pt x="6157" y="8086"/>
                    <a:pt x="6157" y="10255"/>
                  </a:cubicBezTo>
                  <a:cubicBezTo>
                    <a:pt x="6157" y="12449"/>
                    <a:pt x="4952" y="14403"/>
                    <a:pt x="2999" y="15367"/>
                  </a:cubicBezTo>
                  <a:cubicBezTo>
                    <a:pt x="2945" y="15394"/>
                    <a:pt x="2918" y="15447"/>
                    <a:pt x="2918" y="15501"/>
                  </a:cubicBezTo>
                  <a:cubicBezTo>
                    <a:pt x="2972" y="17347"/>
                    <a:pt x="1848" y="19248"/>
                    <a:pt x="81" y="20292"/>
                  </a:cubicBezTo>
                  <a:cubicBezTo>
                    <a:pt x="54" y="20292"/>
                    <a:pt x="28" y="20318"/>
                    <a:pt x="1" y="20372"/>
                  </a:cubicBezTo>
                  <a:cubicBezTo>
                    <a:pt x="1" y="20425"/>
                    <a:pt x="28" y="20479"/>
                    <a:pt x="54" y="20506"/>
                  </a:cubicBezTo>
                  <a:cubicBezTo>
                    <a:pt x="1794" y="21496"/>
                    <a:pt x="2865" y="23316"/>
                    <a:pt x="2918" y="25324"/>
                  </a:cubicBezTo>
                  <a:cubicBezTo>
                    <a:pt x="2918" y="25350"/>
                    <a:pt x="2945" y="25404"/>
                    <a:pt x="2999" y="25431"/>
                  </a:cubicBezTo>
                  <a:cubicBezTo>
                    <a:pt x="4952" y="26394"/>
                    <a:pt x="6157" y="28348"/>
                    <a:pt x="6157" y="30543"/>
                  </a:cubicBezTo>
                  <a:cubicBezTo>
                    <a:pt x="6157" y="32711"/>
                    <a:pt x="4952" y="34665"/>
                    <a:pt x="2999" y="35628"/>
                  </a:cubicBezTo>
                  <a:cubicBezTo>
                    <a:pt x="2945" y="35655"/>
                    <a:pt x="2918" y="35709"/>
                    <a:pt x="2918" y="35762"/>
                  </a:cubicBezTo>
                  <a:cubicBezTo>
                    <a:pt x="3079" y="37823"/>
                    <a:pt x="1607" y="39643"/>
                    <a:pt x="81" y="40553"/>
                  </a:cubicBezTo>
                  <a:cubicBezTo>
                    <a:pt x="54" y="40553"/>
                    <a:pt x="28" y="40580"/>
                    <a:pt x="1" y="40633"/>
                  </a:cubicBezTo>
                  <a:cubicBezTo>
                    <a:pt x="1" y="40687"/>
                    <a:pt x="28" y="40741"/>
                    <a:pt x="54" y="40767"/>
                  </a:cubicBezTo>
                  <a:cubicBezTo>
                    <a:pt x="1794" y="41784"/>
                    <a:pt x="2918" y="43658"/>
                    <a:pt x="2918" y="45532"/>
                  </a:cubicBezTo>
                  <a:cubicBezTo>
                    <a:pt x="2918" y="45558"/>
                    <a:pt x="2918" y="45558"/>
                    <a:pt x="2918" y="45585"/>
                  </a:cubicBezTo>
                  <a:cubicBezTo>
                    <a:pt x="2918" y="45612"/>
                    <a:pt x="2945" y="45665"/>
                    <a:pt x="2999" y="45692"/>
                  </a:cubicBezTo>
                  <a:cubicBezTo>
                    <a:pt x="4952" y="46656"/>
                    <a:pt x="6157" y="48636"/>
                    <a:pt x="6157" y="50804"/>
                  </a:cubicBezTo>
                  <a:cubicBezTo>
                    <a:pt x="6157" y="52972"/>
                    <a:pt x="4952" y="54926"/>
                    <a:pt x="2999" y="55917"/>
                  </a:cubicBezTo>
                  <a:cubicBezTo>
                    <a:pt x="2945" y="55917"/>
                    <a:pt x="2918" y="55970"/>
                    <a:pt x="2918" y="56024"/>
                  </a:cubicBezTo>
                  <a:cubicBezTo>
                    <a:pt x="2865" y="58004"/>
                    <a:pt x="1821" y="59798"/>
                    <a:pt x="81" y="60815"/>
                  </a:cubicBezTo>
                  <a:cubicBezTo>
                    <a:pt x="54" y="60815"/>
                    <a:pt x="28" y="60868"/>
                    <a:pt x="1" y="60895"/>
                  </a:cubicBezTo>
                  <a:cubicBezTo>
                    <a:pt x="1" y="60949"/>
                    <a:pt x="28" y="61002"/>
                    <a:pt x="54" y="61029"/>
                  </a:cubicBezTo>
                  <a:cubicBezTo>
                    <a:pt x="1794" y="62046"/>
                    <a:pt x="2865" y="63839"/>
                    <a:pt x="2918" y="65847"/>
                  </a:cubicBezTo>
                  <a:cubicBezTo>
                    <a:pt x="2918" y="65900"/>
                    <a:pt x="2945" y="65927"/>
                    <a:pt x="2999" y="65954"/>
                  </a:cubicBezTo>
                  <a:cubicBezTo>
                    <a:pt x="4952" y="66944"/>
                    <a:pt x="6157" y="68898"/>
                    <a:pt x="6157" y="71066"/>
                  </a:cubicBezTo>
                  <a:cubicBezTo>
                    <a:pt x="6157" y="73234"/>
                    <a:pt x="4952" y="75188"/>
                    <a:pt x="2999" y="76178"/>
                  </a:cubicBezTo>
                  <a:cubicBezTo>
                    <a:pt x="2945" y="76178"/>
                    <a:pt x="2918" y="76232"/>
                    <a:pt x="2918" y="76285"/>
                  </a:cubicBezTo>
                  <a:cubicBezTo>
                    <a:pt x="2865" y="78293"/>
                    <a:pt x="1821" y="80086"/>
                    <a:pt x="81" y="81076"/>
                  </a:cubicBezTo>
                  <a:cubicBezTo>
                    <a:pt x="1" y="81130"/>
                    <a:pt x="1" y="81183"/>
                    <a:pt x="28" y="81264"/>
                  </a:cubicBezTo>
                  <a:cubicBezTo>
                    <a:pt x="44" y="81297"/>
                    <a:pt x="81" y="81320"/>
                    <a:pt x="120" y="81320"/>
                  </a:cubicBezTo>
                  <a:cubicBezTo>
                    <a:pt x="143" y="81320"/>
                    <a:pt x="168" y="81311"/>
                    <a:pt x="188" y="81290"/>
                  </a:cubicBezTo>
                  <a:cubicBezTo>
                    <a:pt x="1981" y="80273"/>
                    <a:pt x="3106" y="78427"/>
                    <a:pt x="3159" y="76366"/>
                  </a:cubicBezTo>
                  <a:cubicBezTo>
                    <a:pt x="5167" y="75322"/>
                    <a:pt x="6398" y="73314"/>
                    <a:pt x="6398" y="71066"/>
                  </a:cubicBezTo>
                  <a:cubicBezTo>
                    <a:pt x="6398" y="68818"/>
                    <a:pt x="5167" y="66784"/>
                    <a:pt x="3159" y="65766"/>
                  </a:cubicBezTo>
                  <a:cubicBezTo>
                    <a:pt x="3106" y="63786"/>
                    <a:pt x="2062" y="61992"/>
                    <a:pt x="376" y="60922"/>
                  </a:cubicBezTo>
                  <a:cubicBezTo>
                    <a:pt x="2062" y="59878"/>
                    <a:pt x="3106" y="58085"/>
                    <a:pt x="3159" y="56104"/>
                  </a:cubicBezTo>
                  <a:cubicBezTo>
                    <a:pt x="5167" y="55060"/>
                    <a:pt x="6398" y="53053"/>
                    <a:pt x="6398" y="50804"/>
                  </a:cubicBezTo>
                  <a:cubicBezTo>
                    <a:pt x="6398" y="48556"/>
                    <a:pt x="5167" y="46522"/>
                    <a:pt x="3159" y="45505"/>
                  </a:cubicBezTo>
                  <a:cubicBezTo>
                    <a:pt x="3159" y="43604"/>
                    <a:pt x="2062" y="41731"/>
                    <a:pt x="376" y="40660"/>
                  </a:cubicBezTo>
                  <a:cubicBezTo>
                    <a:pt x="1901" y="39723"/>
                    <a:pt x="3293" y="37903"/>
                    <a:pt x="3186" y="35816"/>
                  </a:cubicBezTo>
                  <a:cubicBezTo>
                    <a:pt x="5167" y="34799"/>
                    <a:pt x="6398" y="32764"/>
                    <a:pt x="6398" y="30543"/>
                  </a:cubicBezTo>
                  <a:cubicBezTo>
                    <a:pt x="6398" y="28295"/>
                    <a:pt x="5167" y="26260"/>
                    <a:pt x="3159" y="25243"/>
                  </a:cubicBezTo>
                  <a:cubicBezTo>
                    <a:pt x="3079" y="23236"/>
                    <a:pt x="2035" y="21443"/>
                    <a:pt x="376" y="20399"/>
                  </a:cubicBezTo>
                  <a:cubicBezTo>
                    <a:pt x="2089" y="19328"/>
                    <a:pt x="3186" y="17401"/>
                    <a:pt x="3186" y="15554"/>
                  </a:cubicBezTo>
                  <a:cubicBezTo>
                    <a:pt x="5167" y="14537"/>
                    <a:pt x="6398" y="12503"/>
                    <a:pt x="6398" y="10255"/>
                  </a:cubicBezTo>
                  <a:cubicBezTo>
                    <a:pt x="6398" y="8033"/>
                    <a:pt x="5167" y="5999"/>
                    <a:pt x="3186" y="4982"/>
                  </a:cubicBezTo>
                  <a:lnTo>
                    <a:pt x="3186" y="4955"/>
                  </a:lnTo>
                  <a:cubicBezTo>
                    <a:pt x="3186" y="3028"/>
                    <a:pt x="1981" y="1074"/>
                    <a:pt x="188" y="30"/>
                  </a:cubicBezTo>
                  <a:cubicBezTo>
                    <a:pt x="168" y="10"/>
                    <a:pt x="143" y="1"/>
                    <a:pt x="12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9" name="Google Shape;1239;p49"/>
            <p:cNvSpPr/>
            <p:nvPr/>
          </p:nvSpPr>
          <p:spPr>
            <a:xfrm>
              <a:off x="224725" y="818875"/>
              <a:ext cx="159950" cy="2032875"/>
            </a:xfrm>
            <a:custGeom>
              <a:avLst/>
              <a:gdLst/>
              <a:ahLst/>
              <a:cxnLst/>
              <a:rect l="l" t="t" r="r" b="b"/>
              <a:pathLst>
                <a:path w="6398" h="81315" extrusionOk="0">
                  <a:moveTo>
                    <a:pt x="129" y="1"/>
                  </a:moveTo>
                  <a:cubicBezTo>
                    <a:pt x="83" y="1"/>
                    <a:pt x="44" y="20"/>
                    <a:pt x="27" y="70"/>
                  </a:cubicBezTo>
                  <a:cubicBezTo>
                    <a:pt x="27" y="70"/>
                    <a:pt x="1" y="97"/>
                    <a:pt x="1" y="124"/>
                  </a:cubicBezTo>
                  <a:cubicBezTo>
                    <a:pt x="1" y="178"/>
                    <a:pt x="27" y="204"/>
                    <a:pt x="81" y="231"/>
                  </a:cubicBezTo>
                  <a:cubicBezTo>
                    <a:pt x="1821" y="1248"/>
                    <a:pt x="2972" y="3175"/>
                    <a:pt x="2918" y="5022"/>
                  </a:cubicBezTo>
                  <a:cubicBezTo>
                    <a:pt x="2945" y="5076"/>
                    <a:pt x="2945" y="5129"/>
                    <a:pt x="2998" y="5156"/>
                  </a:cubicBezTo>
                  <a:cubicBezTo>
                    <a:pt x="4952" y="6119"/>
                    <a:pt x="6157" y="8073"/>
                    <a:pt x="6157" y="10268"/>
                  </a:cubicBezTo>
                  <a:cubicBezTo>
                    <a:pt x="6157" y="12436"/>
                    <a:pt x="4952" y="14390"/>
                    <a:pt x="2998" y="15354"/>
                  </a:cubicBezTo>
                  <a:cubicBezTo>
                    <a:pt x="2945" y="15380"/>
                    <a:pt x="2918" y="15461"/>
                    <a:pt x="2918" y="15487"/>
                  </a:cubicBezTo>
                  <a:cubicBezTo>
                    <a:pt x="2998" y="17334"/>
                    <a:pt x="1848" y="19235"/>
                    <a:pt x="108" y="20278"/>
                  </a:cubicBezTo>
                  <a:cubicBezTo>
                    <a:pt x="54" y="20278"/>
                    <a:pt x="27" y="20305"/>
                    <a:pt x="27" y="20359"/>
                  </a:cubicBezTo>
                  <a:cubicBezTo>
                    <a:pt x="1" y="20412"/>
                    <a:pt x="27" y="20466"/>
                    <a:pt x="81" y="20493"/>
                  </a:cubicBezTo>
                  <a:cubicBezTo>
                    <a:pt x="1794" y="21510"/>
                    <a:pt x="2865" y="23303"/>
                    <a:pt x="2918" y="25310"/>
                  </a:cubicBezTo>
                  <a:cubicBezTo>
                    <a:pt x="2945" y="25364"/>
                    <a:pt x="2972"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106" y="37837"/>
                    <a:pt x="1633" y="39630"/>
                    <a:pt x="108" y="40540"/>
                  </a:cubicBezTo>
                  <a:cubicBezTo>
                    <a:pt x="54" y="40540"/>
                    <a:pt x="27" y="40594"/>
                    <a:pt x="27" y="40620"/>
                  </a:cubicBezTo>
                  <a:cubicBezTo>
                    <a:pt x="1" y="40674"/>
                    <a:pt x="27"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108" y="60802"/>
                  </a:cubicBezTo>
                  <a:cubicBezTo>
                    <a:pt x="54" y="60828"/>
                    <a:pt x="27" y="60855"/>
                    <a:pt x="27" y="60882"/>
                  </a:cubicBezTo>
                  <a:cubicBezTo>
                    <a:pt x="1" y="60935"/>
                    <a:pt x="27"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7" y="81117"/>
                    <a:pt x="1" y="81197"/>
                    <a:pt x="27" y="81251"/>
                  </a:cubicBezTo>
                  <a:cubicBezTo>
                    <a:pt x="67" y="81290"/>
                    <a:pt x="106" y="81315"/>
                    <a:pt x="156" y="81315"/>
                  </a:cubicBezTo>
                  <a:cubicBezTo>
                    <a:pt x="174" y="81315"/>
                    <a:pt x="193" y="81311"/>
                    <a:pt x="215" y="81304"/>
                  </a:cubicBezTo>
                  <a:cubicBezTo>
                    <a:pt x="2008" y="80260"/>
                    <a:pt x="3106" y="78413"/>
                    <a:pt x="3186" y="76352"/>
                  </a:cubicBezTo>
                  <a:cubicBezTo>
                    <a:pt x="5166" y="75309"/>
                    <a:pt x="6398" y="73301"/>
                    <a:pt x="6398" y="71053"/>
                  </a:cubicBezTo>
                  <a:cubicBezTo>
                    <a:pt x="6398" y="68805"/>
                    <a:pt x="5166" y="66797"/>
                    <a:pt x="3186" y="65753"/>
                  </a:cubicBezTo>
                  <a:cubicBezTo>
                    <a:pt x="3106" y="63773"/>
                    <a:pt x="2062" y="61979"/>
                    <a:pt x="375" y="60909"/>
                  </a:cubicBezTo>
                  <a:cubicBezTo>
                    <a:pt x="2062" y="59865"/>
                    <a:pt x="3106" y="58072"/>
                    <a:pt x="3186" y="56091"/>
                  </a:cubicBezTo>
                  <a:cubicBezTo>
                    <a:pt x="5166" y="55047"/>
                    <a:pt x="6398" y="53040"/>
                    <a:pt x="6398" y="50791"/>
                  </a:cubicBezTo>
                  <a:cubicBezTo>
                    <a:pt x="6398" y="48543"/>
                    <a:pt x="5166" y="46536"/>
                    <a:pt x="3186" y="45492"/>
                  </a:cubicBezTo>
                  <a:cubicBezTo>
                    <a:pt x="3159" y="43591"/>
                    <a:pt x="2088" y="41718"/>
                    <a:pt x="375" y="40647"/>
                  </a:cubicBezTo>
                  <a:cubicBezTo>
                    <a:pt x="1901" y="39710"/>
                    <a:pt x="3320" y="37890"/>
                    <a:pt x="3186" y="35829"/>
                  </a:cubicBezTo>
                  <a:cubicBezTo>
                    <a:pt x="5166" y="34785"/>
                    <a:pt x="6398" y="32751"/>
                    <a:pt x="6398" y="30530"/>
                  </a:cubicBezTo>
                  <a:cubicBezTo>
                    <a:pt x="6398" y="28281"/>
                    <a:pt x="5166" y="26247"/>
                    <a:pt x="3186" y="25230"/>
                  </a:cubicBezTo>
                  <a:cubicBezTo>
                    <a:pt x="3079" y="23223"/>
                    <a:pt x="2062" y="21429"/>
                    <a:pt x="375" y="20386"/>
                  </a:cubicBezTo>
                  <a:cubicBezTo>
                    <a:pt x="2088" y="19315"/>
                    <a:pt x="3186" y="17441"/>
                    <a:pt x="3186" y="15595"/>
                  </a:cubicBezTo>
                  <a:cubicBezTo>
                    <a:pt x="3186" y="15595"/>
                    <a:pt x="3186" y="15568"/>
                    <a:pt x="3186" y="15541"/>
                  </a:cubicBezTo>
                  <a:cubicBezTo>
                    <a:pt x="5166" y="14524"/>
                    <a:pt x="6398" y="12490"/>
                    <a:pt x="6398" y="10268"/>
                  </a:cubicBezTo>
                  <a:cubicBezTo>
                    <a:pt x="6398" y="8020"/>
                    <a:pt x="5166" y="5986"/>
                    <a:pt x="3186" y="4969"/>
                  </a:cubicBezTo>
                  <a:lnTo>
                    <a:pt x="3186" y="4942"/>
                  </a:lnTo>
                  <a:cubicBezTo>
                    <a:pt x="3186" y="3041"/>
                    <a:pt x="1981" y="1061"/>
                    <a:pt x="215" y="17"/>
                  </a:cubicBezTo>
                  <a:cubicBezTo>
                    <a:pt x="185" y="7"/>
                    <a:pt x="156" y="1"/>
                    <a:pt x="12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0" name="Google Shape;1240;p49"/>
            <p:cNvSpPr/>
            <p:nvPr/>
          </p:nvSpPr>
          <p:spPr>
            <a:xfrm>
              <a:off x="1914975" y="2593575"/>
              <a:ext cx="160625" cy="2032875"/>
            </a:xfrm>
            <a:custGeom>
              <a:avLst/>
              <a:gdLst/>
              <a:ahLst/>
              <a:cxnLst/>
              <a:rect l="l" t="t" r="r" b="b"/>
              <a:pathLst>
                <a:path w="6425" h="81315" extrusionOk="0">
                  <a:moveTo>
                    <a:pt x="151" y="1"/>
                  </a:moveTo>
                  <a:cubicBezTo>
                    <a:pt x="95" y="1"/>
                    <a:pt x="47" y="26"/>
                    <a:pt x="27" y="65"/>
                  </a:cubicBezTo>
                  <a:cubicBezTo>
                    <a:pt x="27" y="92"/>
                    <a:pt x="27" y="118"/>
                    <a:pt x="27" y="118"/>
                  </a:cubicBezTo>
                  <a:cubicBezTo>
                    <a:pt x="27" y="172"/>
                    <a:pt x="27"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45" y="15402"/>
                    <a:pt x="2945" y="15428"/>
                    <a:pt x="2945" y="15482"/>
                  </a:cubicBezTo>
                  <a:cubicBezTo>
                    <a:pt x="2998" y="17355"/>
                    <a:pt x="1848"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45" y="35663"/>
                    <a:pt x="2918" y="35717"/>
                    <a:pt x="2945" y="35770"/>
                  </a:cubicBezTo>
                  <a:cubicBezTo>
                    <a:pt x="3106"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45"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6" y="78408"/>
                    <a:pt x="3186" y="76347"/>
                  </a:cubicBezTo>
                  <a:cubicBezTo>
                    <a:pt x="5166" y="75330"/>
                    <a:pt x="6424" y="73296"/>
                    <a:pt x="6424" y="71047"/>
                  </a:cubicBezTo>
                  <a:cubicBezTo>
                    <a:pt x="6424" y="68826"/>
                    <a:pt x="5166" y="66792"/>
                    <a:pt x="3186" y="65748"/>
                  </a:cubicBezTo>
                  <a:cubicBezTo>
                    <a:pt x="3106" y="63767"/>
                    <a:pt x="2062" y="61974"/>
                    <a:pt x="375" y="60930"/>
                  </a:cubicBezTo>
                  <a:cubicBezTo>
                    <a:pt x="2062" y="59859"/>
                    <a:pt x="3106" y="58093"/>
                    <a:pt x="3186" y="56085"/>
                  </a:cubicBezTo>
                  <a:cubicBezTo>
                    <a:pt x="5166" y="55068"/>
                    <a:pt x="6424" y="53034"/>
                    <a:pt x="6424" y="50786"/>
                  </a:cubicBezTo>
                  <a:cubicBezTo>
                    <a:pt x="6424" y="48537"/>
                    <a:pt x="5166" y="46530"/>
                    <a:pt x="3186" y="45486"/>
                  </a:cubicBezTo>
                  <a:cubicBezTo>
                    <a:pt x="3159" y="43586"/>
                    <a:pt x="2088" y="41739"/>
                    <a:pt x="375" y="40668"/>
                  </a:cubicBezTo>
                  <a:cubicBezTo>
                    <a:pt x="1901" y="39705"/>
                    <a:pt x="3320" y="37885"/>
                    <a:pt x="3186" y="35824"/>
                  </a:cubicBezTo>
                  <a:cubicBezTo>
                    <a:pt x="5193" y="34780"/>
                    <a:pt x="6424" y="32772"/>
                    <a:pt x="6424" y="30524"/>
                  </a:cubicBezTo>
                  <a:cubicBezTo>
                    <a:pt x="6424" y="28276"/>
                    <a:pt x="5166" y="26268"/>
                    <a:pt x="3186" y="25225"/>
                  </a:cubicBezTo>
                  <a:cubicBezTo>
                    <a:pt x="3106" y="23244"/>
                    <a:pt x="2062" y="21451"/>
                    <a:pt x="375" y="20407"/>
                  </a:cubicBezTo>
                  <a:cubicBezTo>
                    <a:pt x="2088" y="19336"/>
                    <a:pt x="3186" y="17436"/>
                    <a:pt x="3186" y="15616"/>
                  </a:cubicBezTo>
                  <a:cubicBezTo>
                    <a:pt x="3186" y="15589"/>
                    <a:pt x="3186" y="15562"/>
                    <a:pt x="3186" y="15562"/>
                  </a:cubicBezTo>
                  <a:cubicBezTo>
                    <a:pt x="5166" y="14518"/>
                    <a:pt x="6424" y="12511"/>
                    <a:pt x="6424" y="10263"/>
                  </a:cubicBezTo>
                  <a:cubicBezTo>
                    <a:pt x="6424" y="8014"/>
                    <a:pt x="5166" y="6007"/>
                    <a:pt x="3186" y="4963"/>
                  </a:cubicBezTo>
                  <a:cubicBezTo>
                    <a:pt x="3186" y="3036"/>
                    <a:pt x="2008" y="1055"/>
                    <a:pt x="215" y="11"/>
                  </a:cubicBezTo>
                  <a:cubicBezTo>
                    <a:pt x="193" y="4"/>
                    <a:pt x="172" y="1"/>
                    <a:pt x="151"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1" name="Google Shape;1241;p49"/>
            <p:cNvSpPr/>
            <p:nvPr/>
          </p:nvSpPr>
          <p:spPr>
            <a:xfrm>
              <a:off x="1761075" y="2845375"/>
              <a:ext cx="160625" cy="2032675"/>
            </a:xfrm>
            <a:custGeom>
              <a:avLst/>
              <a:gdLst/>
              <a:ahLst/>
              <a:cxnLst/>
              <a:rect l="l" t="t" r="r" b="b"/>
              <a:pathLst>
                <a:path w="6425" h="81307" extrusionOk="0">
                  <a:moveTo>
                    <a:pt x="146" y="1"/>
                  </a:moveTo>
                  <a:cubicBezTo>
                    <a:pt x="108" y="1"/>
                    <a:pt x="71" y="24"/>
                    <a:pt x="54" y="57"/>
                  </a:cubicBezTo>
                  <a:cubicBezTo>
                    <a:pt x="27" y="84"/>
                    <a:pt x="27" y="110"/>
                    <a:pt x="27" y="137"/>
                  </a:cubicBezTo>
                  <a:cubicBezTo>
                    <a:pt x="27" y="164"/>
                    <a:pt x="54" y="217"/>
                    <a:pt x="81" y="244"/>
                  </a:cubicBezTo>
                  <a:cubicBezTo>
                    <a:pt x="1821" y="1234"/>
                    <a:pt x="2972" y="3162"/>
                    <a:pt x="2945" y="5035"/>
                  </a:cubicBezTo>
                  <a:cubicBezTo>
                    <a:pt x="2945" y="5089"/>
                    <a:pt x="2972" y="5142"/>
                    <a:pt x="2998" y="5142"/>
                  </a:cubicBezTo>
                  <a:cubicBezTo>
                    <a:pt x="4952" y="6133"/>
                    <a:pt x="6183" y="8086"/>
                    <a:pt x="6183" y="10254"/>
                  </a:cubicBezTo>
                  <a:cubicBezTo>
                    <a:pt x="6183" y="12422"/>
                    <a:pt x="4952" y="14376"/>
                    <a:pt x="2998" y="15367"/>
                  </a:cubicBezTo>
                  <a:cubicBezTo>
                    <a:pt x="2972" y="15393"/>
                    <a:pt x="2945" y="15447"/>
                    <a:pt x="2945" y="15474"/>
                  </a:cubicBezTo>
                  <a:cubicBezTo>
                    <a:pt x="2998" y="17321"/>
                    <a:pt x="1847" y="19248"/>
                    <a:pt x="108" y="20265"/>
                  </a:cubicBezTo>
                  <a:cubicBezTo>
                    <a:pt x="81" y="20292"/>
                    <a:pt x="27" y="20318"/>
                    <a:pt x="27" y="20345"/>
                  </a:cubicBezTo>
                  <a:cubicBezTo>
                    <a:pt x="27" y="20425"/>
                    <a:pt x="27" y="20479"/>
                    <a:pt x="81" y="20506"/>
                  </a:cubicBezTo>
                  <a:cubicBezTo>
                    <a:pt x="1821" y="21496"/>
                    <a:pt x="2891" y="23289"/>
                    <a:pt x="2945" y="25297"/>
                  </a:cubicBezTo>
                  <a:cubicBezTo>
                    <a:pt x="2945" y="25350"/>
                    <a:pt x="2972" y="25404"/>
                    <a:pt x="2998" y="25404"/>
                  </a:cubicBezTo>
                  <a:cubicBezTo>
                    <a:pt x="4952" y="26394"/>
                    <a:pt x="6183" y="28348"/>
                    <a:pt x="6183" y="30516"/>
                  </a:cubicBezTo>
                  <a:cubicBezTo>
                    <a:pt x="6183" y="32684"/>
                    <a:pt x="4952" y="34665"/>
                    <a:pt x="2998" y="35628"/>
                  </a:cubicBezTo>
                  <a:cubicBezTo>
                    <a:pt x="2972" y="35655"/>
                    <a:pt x="2945" y="35709"/>
                    <a:pt x="2945" y="35762"/>
                  </a:cubicBezTo>
                  <a:cubicBezTo>
                    <a:pt x="3105" y="37823"/>
                    <a:pt x="1633" y="39643"/>
                    <a:pt x="108" y="40526"/>
                  </a:cubicBezTo>
                  <a:cubicBezTo>
                    <a:pt x="81" y="40553"/>
                    <a:pt x="27" y="40580"/>
                    <a:pt x="27" y="40633"/>
                  </a:cubicBezTo>
                  <a:cubicBezTo>
                    <a:pt x="27" y="40687"/>
                    <a:pt x="27" y="40741"/>
                    <a:pt x="81" y="40767"/>
                  </a:cubicBezTo>
                  <a:cubicBezTo>
                    <a:pt x="1821" y="41784"/>
                    <a:pt x="2945" y="43631"/>
                    <a:pt x="2945" y="45532"/>
                  </a:cubicBezTo>
                  <a:lnTo>
                    <a:pt x="2945" y="45558"/>
                  </a:lnTo>
                  <a:cubicBezTo>
                    <a:pt x="2945" y="45612"/>
                    <a:pt x="2972" y="45665"/>
                    <a:pt x="2998" y="45692"/>
                  </a:cubicBezTo>
                  <a:cubicBezTo>
                    <a:pt x="4952" y="46656"/>
                    <a:pt x="6183" y="48610"/>
                    <a:pt x="6183" y="50778"/>
                  </a:cubicBezTo>
                  <a:cubicBezTo>
                    <a:pt x="6183" y="52972"/>
                    <a:pt x="4952" y="54926"/>
                    <a:pt x="2998" y="55890"/>
                  </a:cubicBezTo>
                  <a:cubicBezTo>
                    <a:pt x="2972" y="55917"/>
                    <a:pt x="2945" y="55970"/>
                    <a:pt x="2945" y="55997"/>
                  </a:cubicBezTo>
                  <a:cubicBezTo>
                    <a:pt x="2891" y="58004"/>
                    <a:pt x="1847" y="59798"/>
                    <a:pt x="108" y="60815"/>
                  </a:cubicBezTo>
                  <a:cubicBezTo>
                    <a:pt x="81" y="60815"/>
                    <a:pt x="27" y="60841"/>
                    <a:pt x="27" y="60895"/>
                  </a:cubicBezTo>
                  <a:cubicBezTo>
                    <a:pt x="27" y="60949"/>
                    <a:pt x="27" y="61002"/>
                    <a:pt x="81" y="61029"/>
                  </a:cubicBezTo>
                  <a:cubicBezTo>
                    <a:pt x="1821" y="62046"/>
                    <a:pt x="2891" y="63839"/>
                    <a:pt x="2945" y="65847"/>
                  </a:cubicBezTo>
                  <a:cubicBezTo>
                    <a:pt x="2945" y="65873"/>
                    <a:pt x="2972" y="65927"/>
                    <a:pt x="2998" y="65954"/>
                  </a:cubicBezTo>
                  <a:cubicBezTo>
                    <a:pt x="4952" y="66917"/>
                    <a:pt x="6183" y="68871"/>
                    <a:pt x="6183" y="71066"/>
                  </a:cubicBezTo>
                  <a:cubicBezTo>
                    <a:pt x="6183" y="73234"/>
                    <a:pt x="4952" y="75188"/>
                    <a:pt x="2998" y="76151"/>
                  </a:cubicBezTo>
                  <a:cubicBezTo>
                    <a:pt x="2972" y="76178"/>
                    <a:pt x="2945" y="76232"/>
                    <a:pt x="2945" y="76285"/>
                  </a:cubicBezTo>
                  <a:cubicBezTo>
                    <a:pt x="2891" y="78266"/>
                    <a:pt x="1821" y="80059"/>
                    <a:pt x="81" y="81076"/>
                  </a:cubicBezTo>
                  <a:cubicBezTo>
                    <a:pt x="27" y="81103"/>
                    <a:pt x="1" y="81183"/>
                    <a:pt x="54" y="81237"/>
                  </a:cubicBezTo>
                  <a:cubicBezTo>
                    <a:pt x="71" y="81288"/>
                    <a:pt x="110" y="81306"/>
                    <a:pt x="149" y="81306"/>
                  </a:cubicBezTo>
                  <a:cubicBezTo>
                    <a:pt x="172" y="81306"/>
                    <a:pt x="195" y="81300"/>
                    <a:pt x="215" y="81290"/>
                  </a:cubicBezTo>
                  <a:cubicBezTo>
                    <a:pt x="2008" y="80247"/>
                    <a:pt x="3105" y="78400"/>
                    <a:pt x="3186" y="76366"/>
                  </a:cubicBezTo>
                  <a:cubicBezTo>
                    <a:pt x="5193" y="75322"/>
                    <a:pt x="6424" y="73288"/>
                    <a:pt x="6424" y="71066"/>
                  </a:cubicBezTo>
                  <a:cubicBezTo>
                    <a:pt x="6424" y="68818"/>
                    <a:pt x="5193" y="66783"/>
                    <a:pt x="3186" y="65766"/>
                  </a:cubicBezTo>
                  <a:cubicBezTo>
                    <a:pt x="3132" y="63759"/>
                    <a:pt x="2088" y="61992"/>
                    <a:pt x="402" y="60922"/>
                  </a:cubicBezTo>
                  <a:cubicBezTo>
                    <a:pt x="2088" y="59878"/>
                    <a:pt x="3132" y="58085"/>
                    <a:pt x="3186" y="56077"/>
                  </a:cubicBezTo>
                  <a:cubicBezTo>
                    <a:pt x="5193" y="55060"/>
                    <a:pt x="6424" y="53026"/>
                    <a:pt x="6424" y="50778"/>
                  </a:cubicBezTo>
                  <a:cubicBezTo>
                    <a:pt x="6424" y="48556"/>
                    <a:pt x="5193" y="46522"/>
                    <a:pt x="3186" y="45505"/>
                  </a:cubicBezTo>
                  <a:cubicBezTo>
                    <a:pt x="3186" y="43604"/>
                    <a:pt x="2088" y="41731"/>
                    <a:pt x="402" y="40660"/>
                  </a:cubicBezTo>
                  <a:cubicBezTo>
                    <a:pt x="1901" y="39697"/>
                    <a:pt x="3320" y="37877"/>
                    <a:pt x="3186" y="35816"/>
                  </a:cubicBezTo>
                  <a:cubicBezTo>
                    <a:pt x="5193" y="34799"/>
                    <a:pt x="6424" y="32764"/>
                    <a:pt x="6424" y="30516"/>
                  </a:cubicBezTo>
                  <a:cubicBezTo>
                    <a:pt x="6424" y="28268"/>
                    <a:pt x="5193" y="26260"/>
                    <a:pt x="3186" y="25216"/>
                  </a:cubicBezTo>
                  <a:cubicBezTo>
                    <a:pt x="3105" y="23236"/>
                    <a:pt x="2062" y="21442"/>
                    <a:pt x="402" y="20399"/>
                  </a:cubicBezTo>
                  <a:cubicBezTo>
                    <a:pt x="2115" y="19328"/>
                    <a:pt x="3212" y="17401"/>
                    <a:pt x="3186" y="15554"/>
                  </a:cubicBezTo>
                  <a:cubicBezTo>
                    <a:pt x="5193" y="14510"/>
                    <a:pt x="6424" y="12503"/>
                    <a:pt x="6424" y="10254"/>
                  </a:cubicBezTo>
                  <a:cubicBezTo>
                    <a:pt x="6424" y="8006"/>
                    <a:pt x="5193" y="5999"/>
                    <a:pt x="3186" y="4955"/>
                  </a:cubicBezTo>
                  <a:cubicBezTo>
                    <a:pt x="3186" y="3028"/>
                    <a:pt x="2008" y="1047"/>
                    <a:pt x="215" y="30"/>
                  </a:cubicBezTo>
                  <a:cubicBezTo>
                    <a:pt x="194" y="10"/>
                    <a:pt x="170" y="1"/>
                    <a:pt x="14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2" name="Google Shape;1242;p49"/>
            <p:cNvSpPr/>
            <p:nvPr/>
          </p:nvSpPr>
          <p:spPr>
            <a:xfrm>
              <a:off x="1607850" y="2593575"/>
              <a:ext cx="159950" cy="2032875"/>
            </a:xfrm>
            <a:custGeom>
              <a:avLst/>
              <a:gdLst/>
              <a:ahLst/>
              <a:cxnLst/>
              <a:rect l="l" t="t" r="r" b="b"/>
              <a:pathLst>
                <a:path w="6398" h="81315" extrusionOk="0">
                  <a:moveTo>
                    <a:pt x="140" y="1"/>
                  </a:moveTo>
                  <a:cubicBezTo>
                    <a:pt x="95" y="1"/>
                    <a:pt x="47" y="26"/>
                    <a:pt x="27" y="65"/>
                  </a:cubicBezTo>
                  <a:cubicBezTo>
                    <a:pt x="0"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71" y="17329"/>
                    <a:pt x="1847" y="19256"/>
                    <a:pt x="81" y="20273"/>
                  </a:cubicBezTo>
                  <a:cubicBezTo>
                    <a:pt x="54" y="20300"/>
                    <a:pt x="27" y="20326"/>
                    <a:pt x="0"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0" y="40615"/>
                  </a:cubicBezTo>
                  <a:cubicBezTo>
                    <a:pt x="0" y="40668"/>
                    <a:pt x="27" y="40749"/>
                    <a:pt x="81" y="40775"/>
                  </a:cubicBezTo>
                  <a:cubicBezTo>
                    <a:pt x="1820" y="41766"/>
                    <a:pt x="2918" y="43639"/>
                    <a:pt x="2918" y="45540"/>
                  </a:cubicBezTo>
                  <a:cubicBezTo>
                    <a:pt x="2918" y="45540"/>
                    <a:pt x="2918" y="45566"/>
                    <a:pt x="2918" y="45566"/>
                  </a:cubicBez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64" y="58012"/>
                    <a:pt x="1820" y="59806"/>
                    <a:pt x="81" y="60796"/>
                  </a:cubicBezTo>
                  <a:cubicBezTo>
                    <a:pt x="54" y="60823"/>
                    <a:pt x="27" y="60850"/>
                    <a:pt x="0" y="60903"/>
                  </a:cubicBezTo>
                  <a:cubicBezTo>
                    <a:pt x="0" y="60957"/>
                    <a:pt x="27" y="61010"/>
                    <a:pt x="81" y="61037"/>
                  </a:cubicBezTo>
                  <a:cubicBezTo>
                    <a:pt x="1820" y="62054"/>
                    <a:pt x="2864"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64" y="78274"/>
                    <a:pt x="1820" y="80067"/>
                    <a:pt x="81" y="81084"/>
                  </a:cubicBezTo>
                  <a:cubicBezTo>
                    <a:pt x="27" y="81111"/>
                    <a:pt x="0" y="81191"/>
                    <a:pt x="27" y="81245"/>
                  </a:cubicBezTo>
                  <a:cubicBezTo>
                    <a:pt x="44" y="81296"/>
                    <a:pt x="82" y="81315"/>
                    <a:pt x="122" y="81315"/>
                  </a:cubicBezTo>
                  <a:cubicBezTo>
                    <a:pt x="145" y="81315"/>
                    <a:pt x="168" y="81308"/>
                    <a:pt x="188" y="81299"/>
                  </a:cubicBezTo>
                  <a:cubicBezTo>
                    <a:pt x="1981"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61"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61" y="19336"/>
                    <a:pt x="3185" y="17436"/>
                    <a:pt x="3185" y="15616"/>
                  </a:cubicBezTo>
                  <a:cubicBezTo>
                    <a:pt x="3185" y="15589"/>
                    <a:pt x="3185" y="15562"/>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3" name="Google Shape;1243;p49"/>
            <p:cNvSpPr/>
            <p:nvPr/>
          </p:nvSpPr>
          <p:spPr>
            <a:xfrm>
              <a:off x="1453950" y="2845375"/>
              <a:ext cx="160600" cy="2032675"/>
            </a:xfrm>
            <a:custGeom>
              <a:avLst/>
              <a:gdLst/>
              <a:ahLst/>
              <a:cxnLst/>
              <a:rect l="l" t="t" r="r" b="b"/>
              <a:pathLst>
                <a:path w="6424" h="81307" extrusionOk="0">
                  <a:moveTo>
                    <a:pt x="133" y="1"/>
                  </a:moveTo>
                  <a:cubicBezTo>
                    <a:pt x="93" y="1"/>
                    <a:pt x="60" y="24"/>
                    <a:pt x="27" y="57"/>
                  </a:cubicBezTo>
                  <a:cubicBezTo>
                    <a:pt x="27" y="84"/>
                    <a:pt x="27" y="110"/>
                    <a:pt x="27" y="137"/>
                  </a:cubicBezTo>
                  <a:cubicBezTo>
                    <a:pt x="27" y="164"/>
                    <a:pt x="27" y="217"/>
                    <a:pt x="80" y="244"/>
                  </a:cubicBezTo>
                  <a:cubicBezTo>
                    <a:pt x="1820" y="1234"/>
                    <a:pt x="2971" y="3188"/>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20"/>
                    <a:pt x="2944" y="15474"/>
                  </a:cubicBezTo>
                  <a:cubicBezTo>
                    <a:pt x="2998" y="17347"/>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44" y="35655"/>
                    <a:pt x="2918"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cubicBezTo>
                    <a:pt x="2944" y="45558"/>
                    <a:pt x="2944" y="45558"/>
                    <a:pt x="2944" y="45558"/>
                  </a:cubicBez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27" y="81237"/>
                  </a:cubicBezTo>
                  <a:cubicBezTo>
                    <a:pt x="61" y="81288"/>
                    <a:pt x="106" y="81306"/>
                    <a:pt x="147" y="81306"/>
                  </a:cubicBezTo>
                  <a:cubicBezTo>
                    <a:pt x="172" y="81306"/>
                    <a:pt x="195" y="81300"/>
                    <a:pt x="214" y="81290"/>
                  </a:cubicBezTo>
                  <a:cubicBezTo>
                    <a:pt x="2008" y="80247"/>
                    <a:pt x="3105" y="78400"/>
                    <a:pt x="3185" y="76366"/>
                  </a:cubicBezTo>
                  <a:cubicBezTo>
                    <a:pt x="5166" y="75322"/>
                    <a:pt x="6424" y="73288"/>
                    <a:pt x="6424" y="71066"/>
                  </a:cubicBezTo>
                  <a:cubicBezTo>
                    <a:pt x="6424" y="68818"/>
                    <a:pt x="5166" y="66783"/>
                    <a:pt x="3185" y="65766"/>
                  </a:cubicBezTo>
                  <a:cubicBezTo>
                    <a:pt x="3105" y="63759"/>
                    <a:pt x="2061" y="61992"/>
                    <a:pt x="375" y="60922"/>
                  </a:cubicBezTo>
                  <a:cubicBezTo>
                    <a:pt x="2061" y="59878"/>
                    <a:pt x="3105" y="58085"/>
                    <a:pt x="3185" y="56077"/>
                  </a:cubicBezTo>
                  <a:cubicBezTo>
                    <a:pt x="5166" y="55060"/>
                    <a:pt x="6424" y="53026"/>
                    <a:pt x="6424" y="50778"/>
                  </a:cubicBezTo>
                  <a:cubicBezTo>
                    <a:pt x="6424" y="48556"/>
                    <a:pt x="5193" y="46522"/>
                    <a:pt x="3185" y="45505"/>
                  </a:cubicBezTo>
                  <a:cubicBezTo>
                    <a:pt x="3159" y="43604"/>
                    <a:pt x="2088" y="41731"/>
                    <a:pt x="375" y="40660"/>
                  </a:cubicBezTo>
                  <a:cubicBezTo>
                    <a:pt x="1901" y="39697"/>
                    <a:pt x="3319" y="37877"/>
                    <a:pt x="3185" y="35816"/>
                  </a:cubicBezTo>
                  <a:cubicBezTo>
                    <a:pt x="5193" y="34799"/>
                    <a:pt x="6424" y="32764"/>
                    <a:pt x="6424" y="30516"/>
                  </a:cubicBezTo>
                  <a:cubicBezTo>
                    <a:pt x="6424" y="28268"/>
                    <a:pt x="5166" y="26260"/>
                    <a:pt x="3185" y="25216"/>
                  </a:cubicBezTo>
                  <a:cubicBezTo>
                    <a:pt x="3105" y="23236"/>
                    <a:pt x="2061" y="21442"/>
                    <a:pt x="375"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84" y="10"/>
                    <a:pt x="157" y="1"/>
                    <a:pt x="133"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4" name="Google Shape;1244;p49"/>
            <p:cNvSpPr/>
            <p:nvPr/>
          </p:nvSpPr>
          <p:spPr>
            <a:xfrm>
              <a:off x="1300050" y="2593575"/>
              <a:ext cx="160600" cy="2032875"/>
            </a:xfrm>
            <a:custGeom>
              <a:avLst/>
              <a:gdLst/>
              <a:ahLst/>
              <a:cxnLst/>
              <a:rect l="l" t="t" r="r" b="b"/>
              <a:pathLst>
                <a:path w="6424" h="81315" extrusionOk="0">
                  <a:moveTo>
                    <a:pt x="167" y="1"/>
                  </a:moveTo>
                  <a:cubicBezTo>
                    <a:pt x="121" y="1"/>
                    <a:pt x="73" y="26"/>
                    <a:pt x="54" y="65"/>
                  </a:cubicBezTo>
                  <a:cubicBezTo>
                    <a:pt x="27" y="92"/>
                    <a:pt x="27" y="118"/>
                    <a:pt x="27" y="118"/>
                  </a:cubicBezTo>
                  <a:cubicBezTo>
                    <a:pt x="27" y="172"/>
                    <a:pt x="54" y="225"/>
                    <a:pt x="80" y="225"/>
                  </a:cubicBezTo>
                  <a:cubicBezTo>
                    <a:pt x="1820" y="1243"/>
                    <a:pt x="2971" y="3170"/>
                    <a:pt x="2944" y="5043"/>
                  </a:cubicBezTo>
                  <a:cubicBezTo>
                    <a:pt x="2944" y="5070"/>
                    <a:pt x="2971" y="5124"/>
                    <a:pt x="3025" y="5150"/>
                  </a:cubicBezTo>
                  <a:cubicBezTo>
                    <a:pt x="4952" y="6141"/>
                    <a:pt x="6183" y="8095"/>
                    <a:pt x="6183" y="10263"/>
                  </a:cubicBezTo>
                  <a:cubicBezTo>
                    <a:pt x="6183" y="12431"/>
                    <a:pt x="4952" y="14384"/>
                    <a:pt x="3025" y="15375"/>
                  </a:cubicBezTo>
                  <a:cubicBezTo>
                    <a:pt x="2971" y="15402"/>
                    <a:pt x="2944" y="15428"/>
                    <a:pt x="2944" y="15482"/>
                  </a:cubicBezTo>
                  <a:cubicBezTo>
                    <a:pt x="2998" y="17355"/>
                    <a:pt x="1847" y="19256"/>
                    <a:pt x="107" y="20273"/>
                  </a:cubicBezTo>
                  <a:cubicBezTo>
                    <a:pt x="80" y="20300"/>
                    <a:pt x="54" y="20326"/>
                    <a:pt x="27" y="20353"/>
                  </a:cubicBezTo>
                  <a:cubicBezTo>
                    <a:pt x="27" y="20407"/>
                    <a:pt x="27" y="20460"/>
                    <a:pt x="80" y="20514"/>
                  </a:cubicBezTo>
                  <a:cubicBezTo>
                    <a:pt x="1820" y="21504"/>
                    <a:pt x="2891" y="23297"/>
                    <a:pt x="2944" y="25305"/>
                  </a:cubicBezTo>
                  <a:cubicBezTo>
                    <a:pt x="2944" y="25358"/>
                    <a:pt x="2971" y="25385"/>
                    <a:pt x="3025" y="25412"/>
                  </a:cubicBezTo>
                  <a:cubicBezTo>
                    <a:pt x="4952" y="26402"/>
                    <a:pt x="6183" y="28356"/>
                    <a:pt x="6183" y="30524"/>
                  </a:cubicBezTo>
                  <a:cubicBezTo>
                    <a:pt x="6183" y="32692"/>
                    <a:pt x="4952" y="34646"/>
                    <a:pt x="3025" y="35636"/>
                  </a:cubicBezTo>
                  <a:cubicBezTo>
                    <a:pt x="2971" y="35663"/>
                    <a:pt x="2944" y="35717"/>
                    <a:pt x="2944" y="35770"/>
                  </a:cubicBezTo>
                  <a:cubicBezTo>
                    <a:pt x="3105" y="37831"/>
                    <a:pt x="1633" y="39651"/>
                    <a:pt x="107" y="40535"/>
                  </a:cubicBezTo>
                  <a:cubicBezTo>
                    <a:pt x="80" y="40561"/>
                    <a:pt x="54" y="40588"/>
                    <a:pt x="27" y="40615"/>
                  </a:cubicBezTo>
                  <a:cubicBezTo>
                    <a:pt x="27" y="40668"/>
                    <a:pt x="27" y="40749"/>
                    <a:pt x="80" y="40775"/>
                  </a:cubicBezTo>
                  <a:cubicBezTo>
                    <a:pt x="1820" y="41766"/>
                    <a:pt x="2944" y="43639"/>
                    <a:pt x="2944" y="45540"/>
                  </a:cubicBezTo>
                  <a:cubicBezTo>
                    <a:pt x="2944" y="45540"/>
                    <a:pt x="2944" y="45566"/>
                    <a:pt x="2944" y="45566"/>
                  </a:cubicBezTo>
                  <a:cubicBezTo>
                    <a:pt x="2944" y="45620"/>
                    <a:pt x="2971" y="45674"/>
                    <a:pt x="3025" y="45674"/>
                  </a:cubicBezTo>
                  <a:cubicBezTo>
                    <a:pt x="4952" y="46664"/>
                    <a:pt x="6183" y="48618"/>
                    <a:pt x="6183" y="50786"/>
                  </a:cubicBezTo>
                  <a:cubicBezTo>
                    <a:pt x="6183" y="52954"/>
                    <a:pt x="4952" y="54934"/>
                    <a:pt x="3025" y="55898"/>
                  </a:cubicBezTo>
                  <a:cubicBezTo>
                    <a:pt x="2971" y="55925"/>
                    <a:pt x="2944" y="55952"/>
                    <a:pt x="2944" y="56005"/>
                  </a:cubicBezTo>
                  <a:cubicBezTo>
                    <a:pt x="2891" y="58012"/>
                    <a:pt x="1847" y="59806"/>
                    <a:pt x="107" y="60796"/>
                  </a:cubicBezTo>
                  <a:cubicBezTo>
                    <a:pt x="80" y="60823"/>
                    <a:pt x="54" y="60850"/>
                    <a:pt x="27" y="60903"/>
                  </a:cubicBezTo>
                  <a:cubicBezTo>
                    <a:pt x="27" y="60957"/>
                    <a:pt x="27" y="61010"/>
                    <a:pt x="80" y="61037"/>
                  </a:cubicBezTo>
                  <a:cubicBezTo>
                    <a:pt x="1820" y="62054"/>
                    <a:pt x="2891" y="63847"/>
                    <a:pt x="2944" y="65828"/>
                  </a:cubicBezTo>
                  <a:cubicBezTo>
                    <a:pt x="2944" y="65882"/>
                    <a:pt x="2971" y="65935"/>
                    <a:pt x="3025" y="65962"/>
                  </a:cubicBezTo>
                  <a:cubicBezTo>
                    <a:pt x="4952" y="66925"/>
                    <a:pt x="6183" y="68879"/>
                    <a:pt x="6183" y="71047"/>
                  </a:cubicBezTo>
                  <a:cubicBezTo>
                    <a:pt x="6183" y="73242"/>
                    <a:pt x="4952" y="75196"/>
                    <a:pt x="3025" y="76160"/>
                  </a:cubicBezTo>
                  <a:cubicBezTo>
                    <a:pt x="2971" y="76186"/>
                    <a:pt x="2944" y="76240"/>
                    <a:pt x="2944" y="76267"/>
                  </a:cubicBezTo>
                  <a:cubicBezTo>
                    <a:pt x="2891" y="78274"/>
                    <a:pt x="1820" y="80067"/>
                    <a:pt x="80" y="81084"/>
                  </a:cubicBezTo>
                  <a:cubicBezTo>
                    <a:pt x="27" y="81111"/>
                    <a:pt x="0" y="81191"/>
                    <a:pt x="54" y="81245"/>
                  </a:cubicBezTo>
                  <a:cubicBezTo>
                    <a:pt x="71" y="81296"/>
                    <a:pt x="109" y="81315"/>
                    <a:pt x="149" y="81315"/>
                  </a:cubicBezTo>
                  <a:cubicBezTo>
                    <a:pt x="171" y="81315"/>
                    <a:pt x="195" y="81308"/>
                    <a:pt x="214" y="81299"/>
                  </a:cubicBezTo>
                  <a:cubicBezTo>
                    <a:pt x="2007" y="80255"/>
                    <a:pt x="3105" y="78408"/>
                    <a:pt x="3185" y="76347"/>
                  </a:cubicBezTo>
                  <a:cubicBezTo>
                    <a:pt x="5193" y="75330"/>
                    <a:pt x="6424" y="73296"/>
                    <a:pt x="6424" y="71047"/>
                  </a:cubicBezTo>
                  <a:cubicBezTo>
                    <a:pt x="6424" y="68826"/>
                    <a:pt x="5193" y="66792"/>
                    <a:pt x="3185" y="65748"/>
                  </a:cubicBezTo>
                  <a:cubicBezTo>
                    <a:pt x="3132" y="63767"/>
                    <a:pt x="2088" y="61974"/>
                    <a:pt x="402" y="60930"/>
                  </a:cubicBezTo>
                  <a:cubicBezTo>
                    <a:pt x="2088" y="59859"/>
                    <a:pt x="3132" y="58093"/>
                    <a:pt x="3185" y="56085"/>
                  </a:cubicBezTo>
                  <a:cubicBezTo>
                    <a:pt x="5193" y="55068"/>
                    <a:pt x="6424" y="53034"/>
                    <a:pt x="6424" y="50786"/>
                  </a:cubicBezTo>
                  <a:cubicBezTo>
                    <a:pt x="6424" y="48537"/>
                    <a:pt x="5193" y="46530"/>
                    <a:pt x="3185" y="45486"/>
                  </a:cubicBezTo>
                  <a:cubicBezTo>
                    <a:pt x="3185" y="43586"/>
                    <a:pt x="2088" y="41739"/>
                    <a:pt x="402" y="40668"/>
                  </a:cubicBezTo>
                  <a:cubicBezTo>
                    <a:pt x="1927" y="39705"/>
                    <a:pt x="3319" y="37885"/>
                    <a:pt x="3212" y="35824"/>
                  </a:cubicBezTo>
                  <a:cubicBezTo>
                    <a:pt x="5193" y="34780"/>
                    <a:pt x="6424" y="32772"/>
                    <a:pt x="6424" y="30524"/>
                  </a:cubicBezTo>
                  <a:cubicBezTo>
                    <a:pt x="6424" y="28276"/>
                    <a:pt x="5193" y="26268"/>
                    <a:pt x="3185" y="25225"/>
                  </a:cubicBezTo>
                  <a:cubicBezTo>
                    <a:pt x="3105" y="23244"/>
                    <a:pt x="2061" y="21451"/>
                    <a:pt x="402" y="20407"/>
                  </a:cubicBezTo>
                  <a:cubicBezTo>
                    <a:pt x="2088" y="19336"/>
                    <a:pt x="3185" y="17436"/>
                    <a:pt x="3185" y="15616"/>
                  </a:cubicBezTo>
                  <a:cubicBezTo>
                    <a:pt x="3185" y="15589"/>
                    <a:pt x="3185" y="15562"/>
                    <a:pt x="3185" y="15562"/>
                  </a:cubicBezTo>
                  <a:cubicBezTo>
                    <a:pt x="5193" y="14518"/>
                    <a:pt x="6424" y="12511"/>
                    <a:pt x="6424" y="10263"/>
                  </a:cubicBezTo>
                  <a:cubicBezTo>
                    <a:pt x="6424" y="8014"/>
                    <a:pt x="5193" y="6007"/>
                    <a:pt x="3185" y="4963"/>
                  </a:cubicBezTo>
                  <a:cubicBezTo>
                    <a:pt x="3185" y="3036"/>
                    <a:pt x="2007" y="1055"/>
                    <a:pt x="214" y="11"/>
                  </a:cubicBezTo>
                  <a:cubicBezTo>
                    <a:pt x="200" y="4"/>
                    <a:pt x="184" y="1"/>
                    <a:pt x="16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5" name="Google Shape;1245;p49"/>
            <p:cNvSpPr/>
            <p:nvPr/>
          </p:nvSpPr>
          <p:spPr>
            <a:xfrm>
              <a:off x="1146800" y="2845375"/>
              <a:ext cx="159950" cy="2032675"/>
            </a:xfrm>
            <a:custGeom>
              <a:avLst/>
              <a:gdLst/>
              <a:ahLst/>
              <a:cxnLst/>
              <a:rect l="l" t="t" r="r" b="b"/>
              <a:pathLst>
                <a:path w="6398" h="81307" extrusionOk="0">
                  <a:moveTo>
                    <a:pt x="120" y="1"/>
                  </a:moveTo>
                  <a:cubicBezTo>
                    <a:pt x="81" y="1"/>
                    <a:pt x="44" y="24"/>
                    <a:pt x="28" y="57"/>
                  </a:cubicBezTo>
                  <a:cubicBezTo>
                    <a:pt x="28" y="84"/>
                    <a:pt x="1" y="110"/>
                    <a:pt x="1" y="137"/>
                  </a:cubicBezTo>
                  <a:cubicBezTo>
                    <a:pt x="1" y="164"/>
                    <a:pt x="28" y="217"/>
                    <a:pt x="81" y="244"/>
                  </a:cubicBezTo>
                  <a:cubicBezTo>
                    <a:pt x="1821" y="1234"/>
                    <a:pt x="2972" y="3162"/>
                    <a:pt x="2918" y="5035"/>
                  </a:cubicBezTo>
                  <a:cubicBezTo>
                    <a:pt x="2918" y="5089"/>
                    <a:pt x="2945" y="5142"/>
                    <a:pt x="2998" y="5142"/>
                  </a:cubicBezTo>
                  <a:cubicBezTo>
                    <a:pt x="4952" y="6133"/>
                    <a:pt x="6157" y="8086"/>
                    <a:pt x="6157" y="10254"/>
                  </a:cubicBezTo>
                  <a:cubicBezTo>
                    <a:pt x="6157" y="12422"/>
                    <a:pt x="4952" y="14376"/>
                    <a:pt x="2998" y="15367"/>
                  </a:cubicBezTo>
                  <a:cubicBezTo>
                    <a:pt x="2945" y="15393"/>
                    <a:pt x="2918" y="15420"/>
                    <a:pt x="2918" y="15474"/>
                  </a:cubicBezTo>
                  <a:cubicBezTo>
                    <a:pt x="2972" y="17321"/>
                    <a:pt x="1848" y="19248"/>
                    <a:pt x="81" y="20265"/>
                  </a:cubicBezTo>
                  <a:cubicBezTo>
                    <a:pt x="54" y="20292"/>
                    <a:pt x="28" y="20318"/>
                    <a:pt x="1" y="20345"/>
                  </a:cubicBezTo>
                  <a:cubicBezTo>
                    <a:pt x="1" y="20425"/>
                    <a:pt x="28" y="20479"/>
                    <a:pt x="81" y="20506"/>
                  </a:cubicBezTo>
                  <a:cubicBezTo>
                    <a:pt x="1794" y="21496"/>
                    <a:pt x="2865" y="23289"/>
                    <a:pt x="2918" y="25297"/>
                  </a:cubicBezTo>
                  <a:cubicBezTo>
                    <a:pt x="2918" y="25350"/>
                    <a:pt x="2945"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079" y="37823"/>
                    <a:pt x="1633" y="39643"/>
                    <a:pt x="81" y="40526"/>
                  </a:cubicBezTo>
                  <a:cubicBezTo>
                    <a:pt x="54" y="40553"/>
                    <a:pt x="28" y="40580"/>
                    <a:pt x="1" y="40633"/>
                  </a:cubicBezTo>
                  <a:cubicBezTo>
                    <a:pt x="1" y="40687"/>
                    <a:pt x="28" y="40741"/>
                    <a:pt x="81" y="40767"/>
                  </a:cubicBezTo>
                  <a:cubicBezTo>
                    <a:pt x="1821" y="41784"/>
                    <a:pt x="2918" y="43631"/>
                    <a:pt x="2918" y="45532"/>
                  </a:cubicBezTo>
                  <a:cubicBezTo>
                    <a:pt x="2918" y="45532"/>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81" y="60815"/>
                  </a:cubicBezTo>
                  <a:cubicBezTo>
                    <a:pt x="54" y="60815"/>
                    <a:pt x="28" y="60841"/>
                    <a:pt x="1" y="60895"/>
                  </a:cubicBezTo>
                  <a:cubicBezTo>
                    <a:pt x="1" y="60949"/>
                    <a:pt x="28"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8" y="81103"/>
                    <a:pt x="1" y="81183"/>
                    <a:pt x="28" y="81237"/>
                  </a:cubicBezTo>
                  <a:cubicBezTo>
                    <a:pt x="44" y="81288"/>
                    <a:pt x="83" y="81306"/>
                    <a:pt x="129" y="81306"/>
                  </a:cubicBezTo>
                  <a:cubicBezTo>
                    <a:pt x="156" y="81306"/>
                    <a:pt x="185" y="81300"/>
                    <a:pt x="215" y="81290"/>
                  </a:cubicBezTo>
                  <a:cubicBezTo>
                    <a:pt x="1981" y="80247"/>
                    <a:pt x="3106" y="78400"/>
                    <a:pt x="3186" y="76366"/>
                  </a:cubicBezTo>
                  <a:cubicBezTo>
                    <a:pt x="5167" y="75322"/>
                    <a:pt x="6398" y="73288"/>
                    <a:pt x="6398" y="71066"/>
                  </a:cubicBezTo>
                  <a:cubicBezTo>
                    <a:pt x="6398" y="68818"/>
                    <a:pt x="5167" y="66783"/>
                    <a:pt x="3186" y="65766"/>
                  </a:cubicBezTo>
                  <a:cubicBezTo>
                    <a:pt x="3106" y="63759"/>
                    <a:pt x="2062" y="61992"/>
                    <a:pt x="375" y="60922"/>
                  </a:cubicBezTo>
                  <a:cubicBezTo>
                    <a:pt x="2062" y="59878"/>
                    <a:pt x="3106" y="58085"/>
                    <a:pt x="3186" y="56077"/>
                  </a:cubicBezTo>
                  <a:cubicBezTo>
                    <a:pt x="5167" y="55060"/>
                    <a:pt x="6398" y="53026"/>
                    <a:pt x="6398" y="50778"/>
                  </a:cubicBezTo>
                  <a:cubicBezTo>
                    <a:pt x="6398" y="48556"/>
                    <a:pt x="5167" y="46522"/>
                    <a:pt x="3186" y="45505"/>
                  </a:cubicBezTo>
                  <a:cubicBezTo>
                    <a:pt x="3159" y="43604"/>
                    <a:pt x="2088" y="41731"/>
                    <a:pt x="375" y="40660"/>
                  </a:cubicBezTo>
                  <a:cubicBezTo>
                    <a:pt x="1901" y="39697"/>
                    <a:pt x="3293" y="37877"/>
                    <a:pt x="3186" y="35816"/>
                  </a:cubicBezTo>
                  <a:cubicBezTo>
                    <a:pt x="5167" y="34799"/>
                    <a:pt x="6398" y="32764"/>
                    <a:pt x="6398" y="30516"/>
                  </a:cubicBezTo>
                  <a:cubicBezTo>
                    <a:pt x="6398" y="28268"/>
                    <a:pt x="5167" y="26260"/>
                    <a:pt x="3186" y="25216"/>
                  </a:cubicBezTo>
                  <a:cubicBezTo>
                    <a:pt x="3079" y="23236"/>
                    <a:pt x="2062" y="21442"/>
                    <a:pt x="375" y="20399"/>
                  </a:cubicBezTo>
                  <a:cubicBezTo>
                    <a:pt x="2088" y="19328"/>
                    <a:pt x="3186" y="17401"/>
                    <a:pt x="3186" y="15554"/>
                  </a:cubicBezTo>
                  <a:cubicBezTo>
                    <a:pt x="5167" y="14510"/>
                    <a:pt x="6398" y="12503"/>
                    <a:pt x="6398" y="10254"/>
                  </a:cubicBezTo>
                  <a:cubicBezTo>
                    <a:pt x="6398" y="8006"/>
                    <a:pt x="5167" y="5999"/>
                    <a:pt x="3186" y="4955"/>
                  </a:cubicBezTo>
                  <a:cubicBezTo>
                    <a:pt x="3186" y="3028"/>
                    <a:pt x="1981" y="1047"/>
                    <a:pt x="188" y="30"/>
                  </a:cubicBezTo>
                  <a:cubicBezTo>
                    <a:pt x="168" y="10"/>
                    <a:pt x="143" y="1"/>
                    <a:pt x="12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6" name="Google Shape;1246;p49"/>
            <p:cNvSpPr/>
            <p:nvPr/>
          </p:nvSpPr>
          <p:spPr>
            <a:xfrm>
              <a:off x="992900" y="2593575"/>
              <a:ext cx="160625" cy="2032875"/>
            </a:xfrm>
            <a:custGeom>
              <a:avLst/>
              <a:gdLst/>
              <a:ahLst/>
              <a:cxnLst/>
              <a:rect l="l" t="t" r="r" b="b"/>
              <a:pathLst>
                <a:path w="6425" h="81315" extrusionOk="0">
                  <a:moveTo>
                    <a:pt x="167" y="1"/>
                  </a:moveTo>
                  <a:cubicBezTo>
                    <a:pt x="120" y="1"/>
                    <a:pt x="67" y="26"/>
                    <a:pt x="27" y="65"/>
                  </a:cubicBezTo>
                  <a:cubicBezTo>
                    <a:pt x="27" y="92"/>
                    <a:pt x="27" y="118"/>
                    <a:pt x="27" y="118"/>
                  </a:cubicBezTo>
                  <a:cubicBezTo>
                    <a:pt x="27" y="172"/>
                    <a:pt x="54"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72" y="15402"/>
                    <a:pt x="2945" y="15428"/>
                    <a:pt x="2945" y="15482"/>
                  </a:cubicBezTo>
                  <a:cubicBezTo>
                    <a:pt x="2998" y="17329"/>
                    <a:pt x="1847"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72" y="35663"/>
                    <a:pt x="2945" y="35717"/>
                    <a:pt x="2945" y="35770"/>
                  </a:cubicBezTo>
                  <a:cubicBezTo>
                    <a:pt x="3105"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18"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5" y="78408"/>
                    <a:pt x="3186" y="76347"/>
                  </a:cubicBezTo>
                  <a:cubicBezTo>
                    <a:pt x="5193" y="75330"/>
                    <a:pt x="6424" y="73296"/>
                    <a:pt x="6424" y="71047"/>
                  </a:cubicBezTo>
                  <a:cubicBezTo>
                    <a:pt x="6424" y="68826"/>
                    <a:pt x="5193" y="66792"/>
                    <a:pt x="3186" y="65748"/>
                  </a:cubicBezTo>
                  <a:cubicBezTo>
                    <a:pt x="3105" y="63767"/>
                    <a:pt x="2088" y="61974"/>
                    <a:pt x="402" y="60930"/>
                  </a:cubicBezTo>
                  <a:cubicBezTo>
                    <a:pt x="2088" y="59859"/>
                    <a:pt x="3105" y="58093"/>
                    <a:pt x="3186" y="56085"/>
                  </a:cubicBezTo>
                  <a:cubicBezTo>
                    <a:pt x="5193" y="55068"/>
                    <a:pt x="6424" y="53034"/>
                    <a:pt x="6424" y="50786"/>
                  </a:cubicBezTo>
                  <a:cubicBezTo>
                    <a:pt x="6424" y="48537"/>
                    <a:pt x="5193" y="46530"/>
                    <a:pt x="3186" y="45486"/>
                  </a:cubicBezTo>
                  <a:cubicBezTo>
                    <a:pt x="3159" y="43586"/>
                    <a:pt x="2088" y="41739"/>
                    <a:pt x="402" y="40668"/>
                  </a:cubicBezTo>
                  <a:cubicBezTo>
                    <a:pt x="1901" y="39705"/>
                    <a:pt x="3320" y="37885"/>
                    <a:pt x="3186" y="35824"/>
                  </a:cubicBezTo>
                  <a:cubicBezTo>
                    <a:pt x="5193" y="34780"/>
                    <a:pt x="6424" y="32772"/>
                    <a:pt x="6424" y="30524"/>
                  </a:cubicBezTo>
                  <a:cubicBezTo>
                    <a:pt x="6424" y="28276"/>
                    <a:pt x="5193" y="26268"/>
                    <a:pt x="3186" y="25225"/>
                  </a:cubicBezTo>
                  <a:cubicBezTo>
                    <a:pt x="3105" y="23244"/>
                    <a:pt x="2062" y="21451"/>
                    <a:pt x="402" y="20407"/>
                  </a:cubicBezTo>
                  <a:cubicBezTo>
                    <a:pt x="2088" y="19336"/>
                    <a:pt x="3186" y="17436"/>
                    <a:pt x="3186" y="15616"/>
                  </a:cubicBezTo>
                  <a:cubicBezTo>
                    <a:pt x="3186" y="15589"/>
                    <a:pt x="3186" y="15562"/>
                    <a:pt x="3186" y="15562"/>
                  </a:cubicBezTo>
                  <a:cubicBezTo>
                    <a:pt x="5193" y="14518"/>
                    <a:pt x="6424" y="12511"/>
                    <a:pt x="6424" y="10263"/>
                  </a:cubicBezTo>
                  <a:cubicBezTo>
                    <a:pt x="6424" y="8014"/>
                    <a:pt x="5193" y="6007"/>
                    <a:pt x="3186" y="4963"/>
                  </a:cubicBezTo>
                  <a:cubicBezTo>
                    <a:pt x="3186" y="3036"/>
                    <a:pt x="2008" y="1055"/>
                    <a:pt x="215" y="11"/>
                  </a:cubicBezTo>
                  <a:cubicBezTo>
                    <a:pt x="200" y="4"/>
                    <a:pt x="184" y="1"/>
                    <a:pt x="16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7" name="Google Shape;1247;p49"/>
            <p:cNvSpPr/>
            <p:nvPr/>
          </p:nvSpPr>
          <p:spPr>
            <a:xfrm>
              <a:off x="839675" y="2845375"/>
              <a:ext cx="159950" cy="2032675"/>
            </a:xfrm>
            <a:custGeom>
              <a:avLst/>
              <a:gdLst/>
              <a:ahLst/>
              <a:cxnLst/>
              <a:rect l="l" t="t" r="r" b="b"/>
              <a:pathLst>
                <a:path w="6398" h="81307" extrusionOk="0">
                  <a:moveTo>
                    <a:pt x="119" y="1"/>
                  </a:moveTo>
                  <a:cubicBezTo>
                    <a:pt x="81" y="1"/>
                    <a:pt x="44" y="24"/>
                    <a:pt x="27" y="57"/>
                  </a:cubicBezTo>
                  <a:cubicBezTo>
                    <a:pt x="0" y="84"/>
                    <a:pt x="0" y="110"/>
                    <a:pt x="0" y="137"/>
                  </a:cubicBezTo>
                  <a:cubicBezTo>
                    <a:pt x="0" y="164"/>
                    <a:pt x="27" y="217"/>
                    <a:pt x="54" y="244"/>
                  </a:cubicBezTo>
                  <a:cubicBezTo>
                    <a:pt x="1794" y="1234"/>
                    <a:pt x="2971" y="3162"/>
                    <a:pt x="2918" y="5035"/>
                  </a:cubicBezTo>
                  <a:cubicBezTo>
                    <a:pt x="2918" y="5089"/>
                    <a:pt x="2945" y="5142"/>
                    <a:pt x="2998" y="5142"/>
                  </a:cubicBezTo>
                  <a:cubicBezTo>
                    <a:pt x="4925" y="6133"/>
                    <a:pt x="6156" y="8086"/>
                    <a:pt x="6156" y="10254"/>
                  </a:cubicBezTo>
                  <a:cubicBezTo>
                    <a:pt x="6156" y="12422"/>
                    <a:pt x="4925" y="14376"/>
                    <a:pt x="2998" y="15367"/>
                  </a:cubicBezTo>
                  <a:cubicBezTo>
                    <a:pt x="2945" y="15393"/>
                    <a:pt x="2918" y="15420"/>
                    <a:pt x="2918" y="15474"/>
                  </a:cubicBezTo>
                  <a:cubicBezTo>
                    <a:pt x="2971" y="17321"/>
                    <a:pt x="1847" y="19248"/>
                    <a:pt x="81" y="20265"/>
                  </a:cubicBezTo>
                  <a:cubicBezTo>
                    <a:pt x="54" y="20292"/>
                    <a:pt x="27" y="20318"/>
                    <a:pt x="0" y="20345"/>
                  </a:cubicBezTo>
                  <a:cubicBezTo>
                    <a:pt x="0" y="20425"/>
                    <a:pt x="27" y="20479"/>
                    <a:pt x="54" y="20506"/>
                  </a:cubicBezTo>
                  <a:cubicBezTo>
                    <a:pt x="1794" y="21496"/>
                    <a:pt x="2864" y="23289"/>
                    <a:pt x="2918" y="25297"/>
                  </a:cubicBezTo>
                  <a:cubicBezTo>
                    <a:pt x="2918" y="25350"/>
                    <a:pt x="2945" y="25404"/>
                    <a:pt x="2998" y="25404"/>
                  </a:cubicBezTo>
                  <a:cubicBezTo>
                    <a:pt x="4925" y="26394"/>
                    <a:pt x="6156" y="28348"/>
                    <a:pt x="6156" y="30516"/>
                  </a:cubicBezTo>
                  <a:cubicBezTo>
                    <a:pt x="6156" y="32684"/>
                    <a:pt x="4925" y="34665"/>
                    <a:pt x="2998" y="35628"/>
                  </a:cubicBezTo>
                  <a:cubicBezTo>
                    <a:pt x="2945" y="35655"/>
                    <a:pt x="2918" y="35709"/>
                    <a:pt x="2918" y="35762"/>
                  </a:cubicBezTo>
                  <a:cubicBezTo>
                    <a:pt x="3078" y="37823"/>
                    <a:pt x="1606" y="39643"/>
                    <a:pt x="81" y="40526"/>
                  </a:cubicBezTo>
                  <a:cubicBezTo>
                    <a:pt x="54" y="40553"/>
                    <a:pt x="27" y="40580"/>
                    <a:pt x="0" y="40633"/>
                  </a:cubicBezTo>
                  <a:cubicBezTo>
                    <a:pt x="0" y="40687"/>
                    <a:pt x="27" y="40741"/>
                    <a:pt x="54" y="40767"/>
                  </a:cubicBezTo>
                  <a:cubicBezTo>
                    <a:pt x="1794" y="41784"/>
                    <a:pt x="2918" y="43631"/>
                    <a:pt x="2918" y="45532"/>
                  </a:cubicBezTo>
                  <a:cubicBezTo>
                    <a:pt x="2918" y="45558"/>
                    <a:pt x="2918" y="45558"/>
                    <a:pt x="2918" y="45558"/>
                  </a:cubicBezTo>
                  <a:cubicBezTo>
                    <a:pt x="2918" y="45612"/>
                    <a:pt x="2945" y="45665"/>
                    <a:pt x="2998" y="45692"/>
                  </a:cubicBezTo>
                  <a:cubicBezTo>
                    <a:pt x="4925" y="46656"/>
                    <a:pt x="6156" y="48610"/>
                    <a:pt x="6156" y="50778"/>
                  </a:cubicBezTo>
                  <a:cubicBezTo>
                    <a:pt x="6156" y="52972"/>
                    <a:pt x="4925" y="54926"/>
                    <a:pt x="2998" y="55890"/>
                  </a:cubicBezTo>
                  <a:cubicBezTo>
                    <a:pt x="2945" y="55917"/>
                    <a:pt x="2918" y="55970"/>
                    <a:pt x="2918" y="55997"/>
                  </a:cubicBezTo>
                  <a:cubicBezTo>
                    <a:pt x="2864" y="58004"/>
                    <a:pt x="1820" y="59798"/>
                    <a:pt x="81" y="60815"/>
                  </a:cubicBezTo>
                  <a:cubicBezTo>
                    <a:pt x="54" y="60815"/>
                    <a:pt x="27" y="60841"/>
                    <a:pt x="0" y="60895"/>
                  </a:cubicBezTo>
                  <a:cubicBezTo>
                    <a:pt x="0" y="60949"/>
                    <a:pt x="27" y="61002"/>
                    <a:pt x="54" y="61029"/>
                  </a:cubicBezTo>
                  <a:cubicBezTo>
                    <a:pt x="1794" y="62046"/>
                    <a:pt x="2864" y="63839"/>
                    <a:pt x="2918" y="65847"/>
                  </a:cubicBezTo>
                  <a:cubicBezTo>
                    <a:pt x="2918" y="65873"/>
                    <a:pt x="2945" y="65927"/>
                    <a:pt x="2998" y="65954"/>
                  </a:cubicBezTo>
                  <a:cubicBezTo>
                    <a:pt x="4925" y="66917"/>
                    <a:pt x="6156" y="68871"/>
                    <a:pt x="6156" y="71066"/>
                  </a:cubicBezTo>
                  <a:cubicBezTo>
                    <a:pt x="6156" y="73234"/>
                    <a:pt x="4925" y="75188"/>
                    <a:pt x="2998" y="76151"/>
                  </a:cubicBezTo>
                  <a:cubicBezTo>
                    <a:pt x="2945" y="76178"/>
                    <a:pt x="2918" y="76232"/>
                    <a:pt x="2918" y="76285"/>
                  </a:cubicBezTo>
                  <a:cubicBezTo>
                    <a:pt x="2864" y="78266"/>
                    <a:pt x="1794" y="80059"/>
                    <a:pt x="81" y="81076"/>
                  </a:cubicBezTo>
                  <a:cubicBezTo>
                    <a:pt x="0" y="81103"/>
                    <a:pt x="0" y="81183"/>
                    <a:pt x="27" y="81237"/>
                  </a:cubicBezTo>
                  <a:cubicBezTo>
                    <a:pt x="44" y="81288"/>
                    <a:pt x="83" y="81306"/>
                    <a:pt x="122" y="81306"/>
                  </a:cubicBezTo>
                  <a:cubicBezTo>
                    <a:pt x="145" y="81306"/>
                    <a:pt x="168" y="81300"/>
                    <a:pt x="188" y="81290"/>
                  </a:cubicBezTo>
                  <a:cubicBezTo>
                    <a:pt x="1981" y="80247"/>
                    <a:pt x="3105" y="78400"/>
                    <a:pt x="3159" y="76366"/>
                  </a:cubicBezTo>
                  <a:cubicBezTo>
                    <a:pt x="5166" y="75322"/>
                    <a:pt x="6397" y="73288"/>
                    <a:pt x="6397" y="71066"/>
                  </a:cubicBezTo>
                  <a:cubicBezTo>
                    <a:pt x="6397" y="68818"/>
                    <a:pt x="5166" y="66783"/>
                    <a:pt x="3159" y="65766"/>
                  </a:cubicBezTo>
                  <a:cubicBezTo>
                    <a:pt x="3105" y="63759"/>
                    <a:pt x="2061" y="61992"/>
                    <a:pt x="375" y="60922"/>
                  </a:cubicBezTo>
                  <a:cubicBezTo>
                    <a:pt x="2061" y="59878"/>
                    <a:pt x="3105" y="58085"/>
                    <a:pt x="3159" y="56077"/>
                  </a:cubicBezTo>
                  <a:cubicBezTo>
                    <a:pt x="5166" y="55060"/>
                    <a:pt x="6397" y="53026"/>
                    <a:pt x="6397" y="50778"/>
                  </a:cubicBezTo>
                  <a:cubicBezTo>
                    <a:pt x="6397" y="48556"/>
                    <a:pt x="5166" y="46522"/>
                    <a:pt x="3159" y="45505"/>
                  </a:cubicBezTo>
                  <a:cubicBezTo>
                    <a:pt x="3159" y="43604"/>
                    <a:pt x="2061" y="41731"/>
                    <a:pt x="375" y="40660"/>
                  </a:cubicBezTo>
                  <a:cubicBezTo>
                    <a:pt x="1901" y="39697"/>
                    <a:pt x="3292" y="37877"/>
                    <a:pt x="3185" y="35816"/>
                  </a:cubicBezTo>
                  <a:cubicBezTo>
                    <a:pt x="5166" y="34799"/>
                    <a:pt x="6397" y="32764"/>
                    <a:pt x="6397" y="30516"/>
                  </a:cubicBezTo>
                  <a:cubicBezTo>
                    <a:pt x="6397" y="28268"/>
                    <a:pt x="5166" y="26260"/>
                    <a:pt x="3159" y="25216"/>
                  </a:cubicBezTo>
                  <a:cubicBezTo>
                    <a:pt x="3078" y="23236"/>
                    <a:pt x="2035" y="21442"/>
                    <a:pt x="375" y="20399"/>
                  </a:cubicBezTo>
                  <a:cubicBezTo>
                    <a:pt x="2061" y="19328"/>
                    <a:pt x="3159" y="17454"/>
                    <a:pt x="3159" y="15608"/>
                  </a:cubicBezTo>
                  <a:cubicBezTo>
                    <a:pt x="3159" y="15581"/>
                    <a:pt x="3159" y="15581"/>
                    <a:pt x="3159" y="15554"/>
                  </a:cubicBezTo>
                  <a:cubicBezTo>
                    <a:pt x="5166" y="14510"/>
                    <a:pt x="6397" y="12503"/>
                    <a:pt x="6397" y="10254"/>
                  </a:cubicBezTo>
                  <a:cubicBezTo>
                    <a:pt x="6397" y="8006"/>
                    <a:pt x="5166" y="5999"/>
                    <a:pt x="3159" y="4955"/>
                  </a:cubicBezTo>
                  <a:cubicBezTo>
                    <a:pt x="3159" y="3028"/>
                    <a:pt x="1981" y="1047"/>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8" name="Google Shape;1248;p49"/>
            <p:cNvSpPr/>
            <p:nvPr/>
          </p:nvSpPr>
          <p:spPr>
            <a:xfrm>
              <a:off x="685775" y="2593575"/>
              <a:ext cx="159950" cy="2032875"/>
            </a:xfrm>
            <a:custGeom>
              <a:avLst/>
              <a:gdLst/>
              <a:ahLst/>
              <a:cxnLst/>
              <a:rect l="l" t="t" r="r" b="b"/>
              <a:pathLst>
                <a:path w="6398" h="81315" extrusionOk="0">
                  <a:moveTo>
                    <a:pt x="140" y="1"/>
                  </a:moveTo>
                  <a:cubicBezTo>
                    <a:pt x="95" y="1"/>
                    <a:pt x="47" y="26"/>
                    <a:pt x="27" y="65"/>
                  </a:cubicBezTo>
                  <a:cubicBezTo>
                    <a:pt x="27"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98" y="17329"/>
                    <a:pt x="1847" y="19256"/>
                    <a:pt x="81" y="20273"/>
                  </a:cubicBezTo>
                  <a:cubicBezTo>
                    <a:pt x="54" y="20300"/>
                    <a:pt x="27" y="20326"/>
                    <a:pt x="27"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27" y="40615"/>
                  </a:cubicBezTo>
                  <a:cubicBezTo>
                    <a:pt x="0" y="40668"/>
                    <a:pt x="27" y="40749"/>
                    <a:pt x="81" y="40775"/>
                  </a:cubicBezTo>
                  <a:cubicBezTo>
                    <a:pt x="1820" y="41766"/>
                    <a:pt x="2918" y="43639"/>
                    <a:pt x="2918" y="45540"/>
                  </a:cubicBezTo>
                  <a:lnTo>
                    <a:pt x="2918" y="45566"/>
                  </a:ln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91" y="58012"/>
                    <a:pt x="1820" y="59806"/>
                    <a:pt x="81" y="60796"/>
                  </a:cubicBezTo>
                  <a:cubicBezTo>
                    <a:pt x="54" y="60823"/>
                    <a:pt x="27" y="60850"/>
                    <a:pt x="27" y="60903"/>
                  </a:cubicBezTo>
                  <a:cubicBezTo>
                    <a:pt x="0" y="60957"/>
                    <a:pt x="27" y="61010"/>
                    <a:pt x="81" y="61037"/>
                  </a:cubicBezTo>
                  <a:cubicBezTo>
                    <a:pt x="1820" y="62054"/>
                    <a:pt x="2891"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91" y="78274"/>
                    <a:pt x="1820" y="80067"/>
                    <a:pt x="81" y="81084"/>
                  </a:cubicBezTo>
                  <a:cubicBezTo>
                    <a:pt x="27" y="81111"/>
                    <a:pt x="0" y="81191"/>
                    <a:pt x="27" y="81245"/>
                  </a:cubicBezTo>
                  <a:cubicBezTo>
                    <a:pt x="61" y="81296"/>
                    <a:pt x="95" y="81315"/>
                    <a:pt x="136" y="81315"/>
                  </a:cubicBezTo>
                  <a:cubicBezTo>
                    <a:pt x="159" y="81315"/>
                    <a:pt x="185" y="81308"/>
                    <a:pt x="214" y="81299"/>
                  </a:cubicBezTo>
                  <a:cubicBezTo>
                    <a:pt x="2008"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88"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88" y="19336"/>
                    <a:pt x="3185" y="17436"/>
                    <a:pt x="3185" y="15616"/>
                  </a:cubicBezTo>
                  <a:cubicBezTo>
                    <a:pt x="3185" y="15589"/>
                    <a:pt x="3185" y="15589"/>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9" name="Google Shape;1249;p49"/>
            <p:cNvSpPr/>
            <p:nvPr/>
          </p:nvSpPr>
          <p:spPr>
            <a:xfrm>
              <a:off x="531875" y="2845375"/>
              <a:ext cx="160600" cy="2032675"/>
            </a:xfrm>
            <a:custGeom>
              <a:avLst/>
              <a:gdLst/>
              <a:ahLst/>
              <a:cxnLst/>
              <a:rect l="l" t="t" r="r" b="b"/>
              <a:pathLst>
                <a:path w="6424" h="81307" extrusionOk="0">
                  <a:moveTo>
                    <a:pt x="144" y="1"/>
                  </a:moveTo>
                  <a:cubicBezTo>
                    <a:pt x="103" y="1"/>
                    <a:pt x="60" y="24"/>
                    <a:pt x="27" y="57"/>
                  </a:cubicBezTo>
                  <a:cubicBezTo>
                    <a:pt x="27" y="84"/>
                    <a:pt x="27" y="110"/>
                    <a:pt x="27" y="137"/>
                  </a:cubicBezTo>
                  <a:cubicBezTo>
                    <a:pt x="27" y="164"/>
                    <a:pt x="54" y="217"/>
                    <a:pt x="80" y="244"/>
                  </a:cubicBezTo>
                  <a:cubicBezTo>
                    <a:pt x="1820" y="1234"/>
                    <a:pt x="2971" y="3162"/>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47"/>
                    <a:pt x="2944" y="15474"/>
                  </a:cubicBezTo>
                  <a:cubicBezTo>
                    <a:pt x="2998" y="17321"/>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71" y="35655"/>
                    <a:pt x="2944"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lnTo>
                    <a:pt x="2944" y="45558"/>
                  </a:ln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54" y="81237"/>
                  </a:cubicBezTo>
                  <a:cubicBezTo>
                    <a:pt x="71" y="81288"/>
                    <a:pt x="109" y="81306"/>
                    <a:pt x="149" y="81306"/>
                  </a:cubicBezTo>
                  <a:cubicBezTo>
                    <a:pt x="171" y="81306"/>
                    <a:pt x="195" y="81300"/>
                    <a:pt x="214" y="81290"/>
                  </a:cubicBezTo>
                  <a:cubicBezTo>
                    <a:pt x="2008" y="80247"/>
                    <a:pt x="3105" y="78400"/>
                    <a:pt x="3185" y="76366"/>
                  </a:cubicBezTo>
                  <a:cubicBezTo>
                    <a:pt x="5193" y="75322"/>
                    <a:pt x="6424" y="73288"/>
                    <a:pt x="6424" y="71066"/>
                  </a:cubicBezTo>
                  <a:cubicBezTo>
                    <a:pt x="6424" y="68818"/>
                    <a:pt x="5193" y="66783"/>
                    <a:pt x="3185" y="65766"/>
                  </a:cubicBezTo>
                  <a:cubicBezTo>
                    <a:pt x="3105" y="63759"/>
                    <a:pt x="2088" y="61992"/>
                    <a:pt x="402" y="60922"/>
                  </a:cubicBezTo>
                  <a:cubicBezTo>
                    <a:pt x="2088" y="59878"/>
                    <a:pt x="3105" y="58085"/>
                    <a:pt x="3185" y="56077"/>
                  </a:cubicBezTo>
                  <a:cubicBezTo>
                    <a:pt x="5193" y="55060"/>
                    <a:pt x="6424" y="53026"/>
                    <a:pt x="6424" y="50778"/>
                  </a:cubicBezTo>
                  <a:cubicBezTo>
                    <a:pt x="6424" y="48556"/>
                    <a:pt x="5193" y="46522"/>
                    <a:pt x="3185" y="45505"/>
                  </a:cubicBezTo>
                  <a:cubicBezTo>
                    <a:pt x="3185" y="43604"/>
                    <a:pt x="2088" y="41731"/>
                    <a:pt x="402" y="40660"/>
                  </a:cubicBezTo>
                  <a:cubicBezTo>
                    <a:pt x="1900" y="39697"/>
                    <a:pt x="3319" y="37877"/>
                    <a:pt x="3185" y="35816"/>
                  </a:cubicBezTo>
                  <a:cubicBezTo>
                    <a:pt x="5193" y="34799"/>
                    <a:pt x="6424" y="32764"/>
                    <a:pt x="6424" y="30516"/>
                  </a:cubicBezTo>
                  <a:cubicBezTo>
                    <a:pt x="6424" y="28268"/>
                    <a:pt x="5193" y="26260"/>
                    <a:pt x="3185" y="25216"/>
                  </a:cubicBezTo>
                  <a:cubicBezTo>
                    <a:pt x="3105" y="23236"/>
                    <a:pt x="2061" y="21442"/>
                    <a:pt x="402"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94" y="10"/>
                    <a:pt x="169" y="1"/>
                    <a:pt x="144"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0" name="Google Shape;1250;p49"/>
            <p:cNvSpPr/>
            <p:nvPr/>
          </p:nvSpPr>
          <p:spPr>
            <a:xfrm>
              <a:off x="378625" y="2593575"/>
              <a:ext cx="159950" cy="2032875"/>
            </a:xfrm>
            <a:custGeom>
              <a:avLst/>
              <a:gdLst/>
              <a:ahLst/>
              <a:cxnLst/>
              <a:rect l="l" t="t" r="r" b="b"/>
              <a:pathLst>
                <a:path w="6398" h="81315" extrusionOk="0">
                  <a:moveTo>
                    <a:pt x="141" y="1"/>
                  </a:moveTo>
                  <a:cubicBezTo>
                    <a:pt x="95" y="1"/>
                    <a:pt x="47" y="26"/>
                    <a:pt x="28" y="65"/>
                  </a:cubicBezTo>
                  <a:cubicBezTo>
                    <a:pt x="1" y="92"/>
                    <a:pt x="1" y="118"/>
                    <a:pt x="1" y="118"/>
                  </a:cubicBezTo>
                  <a:cubicBezTo>
                    <a:pt x="1" y="172"/>
                    <a:pt x="28" y="225"/>
                    <a:pt x="54" y="225"/>
                  </a:cubicBezTo>
                  <a:cubicBezTo>
                    <a:pt x="1794" y="1243"/>
                    <a:pt x="2918" y="3116"/>
                    <a:pt x="2918" y="4963"/>
                  </a:cubicBezTo>
                  <a:cubicBezTo>
                    <a:pt x="2918" y="4990"/>
                    <a:pt x="2918" y="5017"/>
                    <a:pt x="2918" y="5043"/>
                  </a:cubicBezTo>
                  <a:cubicBezTo>
                    <a:pt x="2918" y="5070"/>
                    <a:pt x="2945" y="5124"/>
                    <a:pt x="2999" y="5150"/>
                  </a:cubicBezTo>
                  <a:cubicBezTo>
                    <a:pt x="4952" y="6141"/>
                    <a:pt x="6157" y="8095"/>
                    <a:pt x="6157" y="10263"/>
                  </a:cubicBezTo>
                  <a:cubicBezTo>
                    <a:pt x="6157" y="12431"/>
                    <a:pt x="4952" y="14384"/>
                    <a:pt x="2999" y="15375"/>
                  </a:cubicBezTo>
                  <a:cubicBezTo>
                    <a:pt x="2945" y="15402"/>
                    <a:pt x="2918" y="15428"/>
                    <a:pt x="2918" y="15482"/>
                  </a:cubicBezTo>
                  <a:cubicBezTo>
                    <a:pt x="2972" y="17329"/>
                    <a:pt x="1848" y="19256"/>
                    <a:pt x="81" y="20273"/>
                  </a:cubicBezTo>
                  <a:cubicBezTo>
                    <a:pt x="54" y="20300"/>
                    <a:pt x="28" y="20326"/>
                    <a:pt x="1" y="20353"/>
                  </a:cubicBezTo>
                  <a:cubicBezTo>
                    <a:pt x="1" y="20407"/>
                    <a:pt x="28" y="20487"/>
                    <a:pt x="54" y="20514"/>
                  </a:cubicBezTo>
                  <a:cubicBezTo>
                    <a:pt x="1794" y="21504"/>
                    <a:pt x="2865" y="23297"/>
                    <a:pt x="2918" y="25305"/>
                  </a:cubicBezTo>
                  <a:cubicBezTo>
                    <a:pt x="2918" y="25358"/>
                    <a:pt x="2945" y="25412"/>
                    <a:pt x="2999" y="25412"/>
                  </a:cubicBezTo>
                  <a:cubicBezTo>
                    <a:pt x="4952" y="26402"/>
                    <a:pt x="6157" y="28356"/>
                    <a:pt x="6157" y="30524"/>
                  </a:cubicBezTo>
                  <a:cubicBezTo>
                    <a:pt x="6157" y="32692"/>
                    <a:pt x="4952" y="34646"/>
                    <a:pt x="2999" y="35636"/>
                  </a:cubicBezTo>
                  <a:cubicBezTo>
                    <a:pt x="2945" y="35663"/>
                    <a:pt x="2918" y="35717"/>
                    <a:pt x="2918" y="35770"/>
                  </a:cubicBezTo>
                  <a:cubicBezTo>
                    <a:pt x="3079" y="37831"/>
                    <a:pt x="1607" y="39651"/>
                    <a:pt x="81" y="40535"/>
                  </a:cubicBezTo>
                  <a:cubicBezTo>
                    <a:pt x="54" y="40561"/>
                    <a:pt x="28" y="40588"/>
                    <a:pt x="1" y="40615"/>
                  </a:cubicBezTo>
                  <a:cubicBezTo>
                    <a:pt x="1" y="40668"/>
                    <a:pt x="28" y="40749"/>
                    <a:pt x="54" y="40775"/>
                  </a:cubicBezTo>
                  <a:cubicBezTo>
                    <a:pt x="1794" y="41766"/>
                    <a:pt x="2918" y="43639"/>
                    <a:pt x="2918" y="45540"/>
                  </a:cubicBezTo>
                  <a:cubicBezTo>
                    <a:pt x="2918" y="45540"/>
                    <a:pt x="2918" y="45566"/>
                    <a:pt x="2918" y="45566"/>
                  </a:cubicBezTo>
                  <a:cubicBezTo>
                    <a:pt x="2918" y="45620"/>
                    <a:pt x="2945" y="45674"/>
                    <a:pt x="2999" y="45674"/>
                  </a:cubicBezTo>
                  <a:cubicBezTo>
                    <a:pt x="4952" y="46664"/>
                    <a:pt x="6157" y="48618"/>
                    <a:pt x="6157" y="50786"/>
                  </a:cubicBezTo>
                  <a:cubicBezTo>
                    <a:pt x="6157" y="52954"/>
                    <a:pt x="4952" y="54934"/>
                    <a:pt x="2999" y="55898"/>
                  </a:cubicBezTo>
                  <a:cubicBezTo>
                    <a:pt x="2945" y="55925"/>
                    <a:pt x="2918" y="55952"/>
                    <a:pt x="2918" y="56005"/>
                  </a:cubicBezTo>
                  <a:cubicBezTo>
                    <a:pt x="2865" y="58012"/>
                    <a:pt x="1821" y="59806"/>
                    <a:pt x="81" y="60796"/>
                  </a:cubicBezTo>
                  <a:cubicBezTo>
                    <a:pt x="54" y="60823"/>
                    <a:pt x="28" y="60850"/>
                    <a:pt x="1" y="60903"/>
                  </a:cubicBezTo>
                  <a:cubicBezTo>
                    <a:pt x="1" y="60957"/>
                    <a:pt x="28" y="61010"/>
                    <a:pt x="54" y="61037"/>
                  </a:cubicBezTo>
                  <a:cubicBezTo>
                    <a:pt x="1794" y="62054"/>
                    <a:pt x="2865" y="63847"/>
                    <a:pt x="2918" y="65828"/>
                  </a:cubicBezTo>
                  <a:cubicBezTo>
                    <a:pt x="2918" y="65882"/>
                    <a:pt x="2945" y="65935"/>
                    <a:pt x="2999" y="65962"/>
                  </a:cubicBezTo>
                  <a:cubicBezTo>
                    <a:pt x="4952" y="66925"/>
                    <a:pt x="6157" y="68879"/>
                    <a:pt x="6157" y="71047"/>
                  </a:cubicBezTo>
                  <a:cubicBezTo>
                    <a:pt x="6157" y="73242"/>
                    <a:pt x="4952" y="75196"/>
                    <a:pt x="2999" y="76160"/>
                  </a:cubicBezTo>
                  <a:cubicBezTo>
                    <a:pt x="2945" y="76186"/>
                    <a:pt x="2918" y="76240"/>
                    <a:pt x="2918" y="76267"/>
                  </a:cubicBezTo>
                  <a:cubicBezTo>
                    <a:pt x="2865" y="78274"/>
                    <a:pt x="1821" y="80067"/>
                    <a:pt x="81" y="81084"/>
                  </a:cubicBezTo>
                  <a:cubicBezTo>
                    <a:pt x="1" y="81111"/>
                    <a:pt x="1" y="81191"/>
                    <a:pt x="28" y="81245"/>
                  </a:cubicBezTo>
                  <a:cubicBezTo>
                    <a:pt x="45" y="81296"/>
                    <a:pt x="83" y="81315"/>
                    <a:pt x="123" y="81315"/>
                  </a:cubicBezTo>
                  <a:cubicBezTo>
                    <a:pt x="145" y="81315"/>
                    <a:pt x="169" y="81308"/>
                    <a:pt x="188" y="81299"/>
                  </a:cubicBezTo>
                  <a:cubicBezTo>
                    <a:pt x="1981" y="80255"/>
                    <a:pt x="3106" y="78408"/>
                    <a:pt x="3159" y="76347"/>
                  </a:cubicBezTo>
                  <a:cubicBezTo>
                    <a:pt x="5167" y="75330"/>
                    <a:pt x="6398" y="73296"/>
                    <a:pt x="6398" y="71047"/>
                  </a:cubicBezTo>
                  <a:cubicBezTo>
                    <a:pt x="6398" y="68826"/>
                    <a:pt x="5167" y="66792"/>
                    <a:pt x="3159" y="65748"/>
                  </a:cubicBezTo>
                  <a:cubicBezTo>
                    <a:pt x="3106" y="63767"/>
                    <a:pt x="2062" y="61974"/>
                    <a:pt x="376" y="60930"/>
                  </a:cubicBezTo>
                  <a:cubicBezTo>
                    <a:pt x="2062" y="59859"/>
                    <a:pt x="3106" y="58093"/>
                    <a:pt x="3159" y="56085"/>
                  </a:cubicBezTo>
                  <a:cubicBezTo>
                    <a:pt x="5167" y="55068"/>
                    <a:pt x="6398" y="53034"/>
                    <a:pt x="6398" y="50786"/>
                  </a:cubicBezTo>
                  <a:cubicBezTo>
                    <a:pt x="6398" y="48537"/>
                    <a:pt x="5167" y="46530"/>
                    <a:pt x="3159" y="45486"/>
                  </a:cubicBezTo>
                  <a:cubicBezTo>
                    <a:pt x="3159" y="43586"/>
                    <a:pt x="2062" y="41739"/>
                    <a:pt x="376" y="40668"/>
                  </a:cubicBezTo>
                  <a:cubicBezTo>
                    <a:pt x="1901" y="39705"/>
                    <a:pt x="3293" y="37885"/>
                    <a:pt x="3186" y="35824"/>
                  </a:cubicBezTo>
                  <a:cubicBezTo>
                    <a:pt x="5167" y="34780"/>
                    <a:pt x="6398" y="32772"/>
                    <a:pt x="6398" y="30524"/>
                  </a:cubicBezTo>
                  <a:cubicBezTo>
                    <a:pt x="6398" y="28276"/>
                    <a:pt x="5167" y="26268"/>
                    <a:pt x="3159" y="25225"/>
                  </a:cubicBezTo>
                  <a:cubicBezTo>
                    <a:pt x="3079" y="23244"/>
                    <a:pt x="2035" y="21451"/>
                    <a:pt x="376" y="20407"/>
                  </a:cubicBezTo>
                  <a:cubicBezTo>
                    <a:pt x="2062" y="19336"/>
                    <a:pt x="3186" y="17436"/>
                    <a:pt x="3186" y="15616"/>
                  </a:cubicBezTo>
                  <a:cubicBezTo>
                    <a:pt x="3186" y="15589"/>
                    <a:pt x="3186" y="15589"/>
                    <a:pt x="3186" y="15562"/>
                  </a:cubicBezTo>
                  <a:cubicBezTo>
                    <a:pt x="5167" y="14518"/>
                    <a:pt x="6398" y="12511"/>
                    <a:pt x="6398" y="10263"/>
                  </a:cubicBezTo>
                  <a:cubicBezTo>
                    <a:pt x="6398" y="8014"/>
                    <a:pt x="5167" y="6007"/>
                    <a:pt x="3186" y="4963"/>
                  </a:cubicBezTo>
                  <a:cubicBezTo>
                    <a:pt x="3186" y="3036"/>
                    <a:pt x="1981" y="1055"/>
                    <a:pt x="188" y="11"/>
                  </a:cubicBezTo>
                  <a:cubicBezTo>
                    <a:pt x="174" y="4"/>
                    <a:pt x="158" y="1"/>
                    <a:pt x="141"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1" name="Google Shape;1251;p49"/>
            <p:cNvSpPr/>
            <p:nvPr/>
          </p:nvSpPr>
          <p:spPr>
            <a:xfrm>
              <a:off x="224725" y="2845375"/>
              <a:ext cx="159950" cy="2032675"/>
            </a:xfrm>
            <a:custGeom>
              <a:avLst/>
              <a:gdLst/>
              <a:ahLst/>
              <a:cxnLst/>
              <a:rect l="l" t="t" r="r" b="b"/>
              <a:pathLst>
                <a:path w="6398" h="81307" extrusionOk="0">
                  <a:moveTo>
                    <a:pt x="126" y="1"/>
                  </a:moveTo>
                  <a:cubicBezTo>
                    <a:pt x="81" y="1"/>
                    <a:pt x="44" y="24"/>
                    <a:pt x="27" y="57"/>
                  </a:cubicBezTo>
                  <a:cubicBezTo>
                    <a:pt x="27" y="84"/>
                    <a:pt x="1" y="110"/>
                    <a:pt x="1" y="137"/>
                  </a:cubicBezTo>
                  <a:cubicBezTo>
                    <a:pt x="1" y="164"/>
                    <a:pt x="27" y="217"/>
                    <a:pt x="81" y="244"/>
                  </a:cubicBezTo>
                  <a:cubicBezTo>
                    <a:pt x="1821" y="1234"/>
                    <a:pt x="2972" y="3162"/>
                    <a:pt x="2918" y="5035"/>
                  </a:cubicBezTo>
                  <a:cubicBezTo>
                    <a:pt x="2945" y="5089"/>
                    <a:pt x="2945" y="5142"/>
                    <a:pt x="2998" y="5142"/>
                  </a:cubicBezTo>
                  <a:cubicBezTo>
                    <a:pt x="4952" y="6133"/>
                    <a:pt x="6157" y="8086"/>
                    <a:pt x="6157" y="10254"/>
                  </a:cubicBezTo>
                  <a:cubicBezTo>
                    <a:pt x="6157" y="12422"/>
                    <a:pt x="4952" y="14376"/>
                    <a:pt x="2998" y="15367"/>
                  </a:cubicBezTo>
                  <a:cubicBezTo>
                    <a:pt x="2945" y="15393"/>
                    <a:pt x="2918" y="15447"/>
                    <a:pt x="2918" y="15474"/>
                  </a:cubicBezTo>
                  <a:cubicBezTo>
                    <a:pt x="2972" y="17321"/>
                    <a:pt x="1848" y="19248"/>
                    <a:pt x="108" y="20265"/>
                  </a:cubicBezTo>
                  <a:cubicBezTo>
                    <a:pt x="54" y="20292"/>
                    <a:pt x="27" y="20318"/>
                    <a:pt x="27" y="20345"/>
                  </a:cubicBezTo>
                  <a:cubicBezTo>
                    <a:pt x="1" y="20425"/>
                    <a:pt x="27" y="20479"/>
                    <a:pt x="81" y="20506"/>
                  </a:cubicBezTo>
                  <a:cubicBezTo>
                    <a:pt x="1794" y="21496"/>
                    <a:pt x="2865" y="23289"/>
                    <a:pt x="2918" y="25297"/>
                  </a:cubicBezTo>
                  <a:cubicBezTo>
                    <a:pt x="2945" y="25350"/>
                    <a:pt x="2972"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106" y="37823"/>
                    <a:pt x="1633" y="39643"/>
                    <a:pt x="108" y="40526"/>
                  </a:cubicBezTo>
                  <a:cubicBezTo>
                    <a:pt x="54" y="40553"/>
                    <a:pt x="27" y="40580"/>
                    <a:pt x="27" y="40633"/>
                  </a:cubicBezTo>
                  <a:cubicBezTo>
                    <a:pt x="1" y="40687"/>
                    <a:pt x="27" y="40741"/>
                    <a:pt x="81" y="40767"/>
                  </a:cubicBezTo>
                  <a:cubicBezTo>
                    <a:pt x="1821" y="41784"/>
                    <a:pt x="2918" y="43631"/>
                    <a:pt x="2918" y="45532"/>
                  </a:cubicBezTo>
                  <a:cubicBezTo>
                    <a:pt x="2918" y="45558"/>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108" y="60815"/>
                  </a:cubicBezTo>
                  <a:cubicBezTo>
                    <a:pt x="54" y="60815"/>
                    <a:pt x="27" y="60841"/>
                    <a:pt x="27" y="60895"/>
                  </a:cubicBezTo>
                  <a:cubicBezTo>
                    <a:pt x="1" y="60949"/>
                    <a:pt x="27"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7" y="81103"/>
                    <a:pt x="1" y="81183"/>
                    <a:pt x="27" y="81237"/>
                  </a:cubicBezTo>
                  <a:cubicBezTo>
                    <a:pt x="61" y="81288"/>
                    <a:pt x="95" y="81306"/>
                    <a:pt x="136" y="81306"/>
                  </a:cubicBezTo>
                  <a:cubicBezTo>
                    <a:pt x="160" y="81306"/>
                    <a:pt x="185" y="81300"/>
                    <a:pt x="215" y="81290"/>
                  </a:cubicBezTo>
                  <a:cubicBezTo>
                    <a:pt x="2008" y="80247"/>
                    <a:pt x="3106" y="78400"/>
                    <a:pt x="3186" y="76366"/>
                  </a:cubicBezTo>
                  <a:cubicBezTo>
                    <a:pt x="5166" y="75322"/>
                    <a:pt x="6398" y="73288"/>
                    <a:pt x="6398" y="71066"/>
                  </a:cubicBezTo>
                  <a:cubicBezTo>
                    <a:pt x="6398" y="68818"/>
                    <a:pt x="5166" y="66783"/>
                    <a:pt x="3186" y="65766"/>
                  </a:cubicBezTo>
                  <a:cubicBezTo>
                    <a:pt x="3106" y="63759"/>
                    <a:pt x="2062" y="61992"/>
                    <a:pt x="375" y="60922"/>
                  </a:cubicBezTo>
                  <a:cubicBezTo>
                    <a:pt x="2062" y="59878"/>
                    <a:pt x="3106" y="58085"/>
                    <a:pt x="3186" y="56077"/>
                  </a:cubicBezTo>
                  <a:cubicBezTo>
                    <a:pt x="5166" y="55060"/>
                    <a:pt x="6398" y="53026"/>
                    <a:pt x="6398" y="50778"/>
                  </a:cubicBezTo>
                  <a:cubicBezTo>
                    <a:pt x="6398" y="48556"/>
                    <a:pt x="5166" y="46522"/>
                    <a:pt x="3186" y="45505"/>
                  </a:cubicBezTo>
                  <a:cubicBezTo>
                    <a:pt x="3159" y="43604"/>
                    <a:pt x="2088" y="41731"/>
                    <a:pt x="375" y="40660"/>
                  </a:cubicBezTo>
                  <a:cubicBezTo>
                    <a:pt x="1901" y="39697"/>
                    <a:pt x="3293" y="37877"/>
                    <a:pt x="3186" y="35816"/>
                  </a:cubicBezTo>
                  <a:cubicBezTo>
                    <a:pt x="5166" y="34799"/>
                    <a:pt x="6398" y="32764"/>
                    <a:pt x="6398" y="30516"/>
                  </a:cubicBezTo>
                  <a:cubicBezTo>
                    <a:pt x="6398" y="28268"/>
                    <a:pt x="5166" y="26260"/>
                    <a:pt x="3186" y="25216"/>
                  </a:cubicBezTo>
                  <a:cubicBezTo>
                    <a:pt x="3079" y="23236"/>
                    <a:pt x="2062" y="21442"/>
                    <a:pt x="375" y="20399"/>
                  </a:cubicBezTo>
                  <a:cubicBezTo>
                    <a:pt x="2088" y="19328"/>
                    <a:pt x="3186" y="17454"/>
                    <a:pt x="3186" y="15608"/>
                  </a:cubicBezTo>
                  <a:cubicBezTo>
                    <a:pt x="3186" y="15581"/>
                    <a:pt x="3186" y="15581"/>
                    <a:pt x="3186" y="15554"/>
                  </a:cubicBezTo>
                  <a:cubicBezTo>
                    <a:pt x="5166" y="14510"/>
                    <a:pt x="6398" y="12503"/>
                    <a:pt x="6398" y="10254"/>
                  </a:cubicBezTo>
                  <a:cubicBezTo>
                    <a:pt x="6398" y="8006"/>
                    <a:pt x="5166" y="5999"/>
                    <a:pt x="3186" y="4955"/>
                  </a:cubicBezTo>
                  <a:cubicBezTo>
                    <a:pt x="3186" y="3028"/>
                    <a:pt x="1981" y="1047"/>
                    <a:pt x="215" y="30"/>
                  </a:cubicBezTo>
                  <a:cubicBezTo>
                    <a:pt x="184" y="10"/>
                    <a:pt x="153" y="1"/>
                    <a:pt x="12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52" name="Google Shape;1252;p49"/>
          <p:cNvSpPr/>
          <p:nvPr/>
        </p:nvSpPr>
        <p:spPr>
          <a:xfrm rot="-3415034" flipH="1">
            <a:off x="7133255" y="862763"/>
            <a:ext cx="6419477" cy="5460407"/>
          </a:xfrm>
          <a:custGeom>
            <a:avLst/>
            <a:gdLst/>
            <a:ahLst/>
            <a:cxnLst/>
            <a:rect l="l" t="t" r="r" b="b"/>
            <a:pathLst>
              <a:path w="61178" h="52038" extrusionOk="0">
                <a:moveTo>
                  <a:pt x="4170" y="12043"/>
                </a:moveTo>
                <a:cubicBezTo>
                  <a:pt x="7339" y="7239"/>
                  <a:pt x="14177" y="1"/>
                  <a:pt x="24184" y="5571"/>
                </a:cubicBezTo>
                <a:cubicBezTo>
                  <a:pt x="34191" y="11142"/>
                  <a:pt x="29988" y="17146"/>
                  <a:pt x="34024" y="21249"/>
                </a:cubicBezTo>
                <a:cubicBezTo>
                  <a:pt x="38061" y="25319"/>
                  <a:pt x="43198" y="25586"/>
                  <a:pt x="51103" y="27253"/>
                </a:cubicBezTo>
                <a:cubicBezTo>
                  <a:pt x="58976" y="28921"/>
                  <a:pt x="61177" y="36093"/>
                  <a:pt x="54472" y="41664"/>
                </a:cubicBezTo>
                <a:cubicBezTo>
                  <a:pt x="47801" y="47268"/>
                  <a:pt x="33758" y="52038"/>
                  <a:pt x="26819" y="46467"/>
                </a:cubicBezTo>
                <a:cubicBezTo>
                  <a:pt x="19848" y="40930"/>
                  <a:pt x="11108" y="34826"/>
                  <a:pt x="5537" y="31590"/>
                </a:cubicBezTo>
                <a:cubicBezTo>
                  <a:pt x="0" y="28388"/>
                  <a:pt x="967" y="16879"/>
                  <a:pt x="4170" y="12043"/>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3" name="Google Shape;1253;p49"/>
          <p:cNvSpPr/>
          <p:nvPr/>
        </p:nvSpPr>
        <p:spPr>
          <a:xfrm rot="1379372">
            <a:off x="6866592" y="3041820"/>
            <a:ext cx="1790679" cy="2338749"/>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4" name="Google Shape;1254;p49"/>
          <p:cNvSpPr/>
          <p:nvPr/>
        </p:nvSpPr>
        <p:spPr>
          <a:xfrm>
            <a:off x="-1023299" y="669601"/>
            <a:ext cx="3019548" cy="2663449"/>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0272860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303"/>
        <p:cNvGrpSpPr/>
        <p:nvPr/>
      </p:nvGrpSpPr>
      <p:grpSpPr>
        <a:xfrm>
          <a:off x="0" y="0"/>
          <a:ext cx="0" cy="0"/>
          <a:chOff x="0" y="0"/>
          <a:chExt cx="0" cy="0"/>
        </a:xfrm>
      </p:grpSpPr>
      <p:sp>
        <p:nvSpPr>
          <p:cNvPr id="1304" name="Google Shape;1304;p51"/>
          <p:cNvSpPr/>
          <p:nvPr/>
        </p:nvSpPr>
        <p:spPr>
          <a:xfrm rot="288619" flipH="1">
            <a:off x="-2204908" y="1767086"/>
            <a:ext cx="6439008" cy="5463492"/>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5" name="Google Shape;1305;p51"/>
          <p:cNvSpPr/>
          <p:nvPr/>
        </p:nvSpPr>
        <p:spPr>
          <a:xfrm>
            <a:off x="10370301" y="895252"/>
            <a:ext cx="3019548" cy="2663449"/>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6" name="Google Shape;1306;p51"/>
          <p:cNvSpPr/>
          <p:nvPr/>
        </p:nvSpPr>
        <p:spPr>
          <a:xfrm rot="8226410">
            <a:off x="1010610" y="-1211599"/>
            <a:ext cx="2585197" cy="4407620"/>
          </a:xfrm>
          <a:custGeom>
            <a:avLst/>
            <a:gdLst/>
            <a:ahLst/>
            <a:cxnLst/>
            <a:rect l="l" t="t" r="r" b="b"/>
            <a:pathLst>
              <a:path w="19210" h="32752" extrusionOk="0">
                <a:moveTo>
                  <a:pt x="14053" y="490"/>
                </a:moveTo>
                <a:lnTo>
                  <a:pt x="14053" y="490"/>
                </a:lnTo>
                <a:cubicBezTo>
                  <a:pt x="14026" y="597"/>
                  <a:pt x="13999" y="758"/>
                  <a:pt x="13972" y="918"/>
                </a:cubicBezTo>
                <a:cubicBezTo>
                  <a:pt x="13972" y="865"/>
                  <a:pt x="13972" y="838"/>
                  <a:pt x="13946" y="838"/>
                </a:cubicBezTo>
                <a:cubicBezTo>
                  <a:pt x="13972" y="731"/>
                  <a:pt x="14026" y="597"/>
                  <a:pt x="14053" y="490"/>
                </a:cubicBezTo>
                <a:close/>
                <a:moveTo>
                  <a:pt x="13651" y="1560"/>
                </a:moveTo>
                <a:lnTo>
                  <a:pt x="13651" y="1560"/>
                </a:lnTo>
                <a:cubicBezTo>
                  <a:pt x="13276" y="3862"/>
                  <a:pt x="12045" y="5923"/>
                  <a:pt x="11189" y="8038"/>
                </a:cubicBezTo>
                <a:cubicBezTo>
                  <a:pt x="10522" y="9665"/>
                  <a:pt x="10466" y="11531"/>
                  <a:pt x="10493" y="13318"/>
                </a:cubicBezTo>
                <a:lnTo>
                  <a:pt x="10493" y="13318"/>
                </a:lnTo>
                <a:cubicBezTo>
                  <a:pt x="10490" y="13217"/>
                  <a:pt x="10464" y="13118"/>
                  <a:pt x="10439" y="13043"/>
                </a:cubicBezTo>
                <a:cubicBezTo>
                  <a:pt x="10091" y="10634"/>
                  <a:pt x="9904" y="8412"/>
                  <a:pt x="11001" y="6191"/>
                </a:cubicBezTo>
                <a:cubicBezTo>
                  <a:pt x="11724" y="4772"/>
                  <a:pt x="12714" y="3541"/>
                  <a:pt x="13410" y="2123"/>
                </a:cubicBezTo>
                <a:cubicBezTo>
                  <a:pt x="13491" y="1935"/>
                  <a:pt x="13571" y="1748"/>
                  <a:pt x="13651" y="1560"/>
                </a:cubicBezTo>
                <a:close/>
                <a:moveTo>
                  <a:pt x="13972" y="945"/>
                </a:moveTo>
                <a:lnTo>
                  <a:pt x="13972" y="945"/>
                </a:lnTo>
                <a:cubicBezTo>
                  <a:pt x="13972" y="1079"/>
                  <a:pt x="13946" y="1212"/>
                  <a:pt x="13946" y="1346"/>
                </a:cubicBezTo>
                <a:cubicBezTo>
                  <a:pt x="13946" y="2524"/>
                  <a:pt x="13758" y="3702"/>
                  <a:pt x="13517" y="4853"/>
                </a:cubicBezTo>
                <a:cubicBezTo>
                  <a:pt x="12821" y="7877"/>
                  <a:pt x="11376" y="10580"/>
                  <a:pt x="10760" y="13605"/>
                </a:cubicBezTo>
                <a:cubicBezTo>
                  <a:pt x="10787" y="11357"/>
                  <a:pt x="10921" y="9189"/>
                  <a:pt x="11858" y="7074"/>
                </a:cubicBezTo>
                <a:cubicBezTo>
                  <a:pt x="12741" y="5094"/>
                  <a:pt x="13785" y="3140"/>
                  <a:pt x="13972" y="945"/>
                </a:cubicBezTo>
                <a:close/>
                <a:moveTo>
                  <a:pt x="5002" y="14350"/>
                </a:moveTo>
                <a:cubicBezTo>
                  <a:pt x="5585" y="14350"/>
                  <a:pt x="6085" y="14646"/>
                  <a:pt x="6746" y="15104"/>
                </a:cubicBezTo>
                <a:cubicBezTo>
                  <a:pt x="6879" y="15184"/>
                  <a:pt x="7013" y="15264"/>
                  <a:pt x="7147" y="15372"/>
                </a:cubicBezTo>
                <a:cubicBezTo>
                  <a:pt x="6694" y="15252"/>
                  <a:pt x="6232" y="15200"/>
                  <a:pt x="5767" y="15200"/>
                </a:cubicBezTo>
                <a:cubicBezTo>
                  <a:pt x="4364" y="15200"/>
                  <a:pt x="2927" y="15672"/>
                  <a:pt x="1580" y="16174"/>
                </a:cubicBezTo>
                <a:cubicBezTo>
                  <a:pt x="2329" y="15666"/>
                  <a:pt x="3025" y="15077"/>
                  <a:pt x="3855" y="14676"/>
                </a:cubicBezTo>
                <a:cubicBezTo>
                  <a:pt x="4297" y="14450"/>
                  <a:pt x="4663" y="14350"/>
                  <a:pt x="5002" y="14350"/>
                </a:cubicBezTo>
                <a:close/>
                <a:moveTo>
                  <a:pt x="5753" y="15432"/>
                </a:moveTo>
                <a:cubicBezTo>
                  <a:pt x="6514" y="15432"/>
                  <a:pt x="7262" y="15581"/>
                  <a:pt x="7977" y="15960"/>
                </a:cubicBezTo>
                <a:cubicBezTo>
                  <a:pt x="8619" y="16389"/>
                  <a:pt x="9208" y="16870"/>
                  <a:pt x="9743" y="17406"/>
                </a:cubicBezTo>
                <a:cubicBezTo>
                  <a:pt x="8352" y="16737"/>
                  <a:pt x="6906" y="16389"/>
                  <a:pt x="5381" y="16335"/>
                </a:cubicBezTo>
                <a:lnTo>
                  <a:pt x="4765" y="16335"/>
                </a:lnTo>
                <a:cubicBezTo>
                  <a:pt x="3828" y="16335"/>
                  <a:pt x="2918" y="16469"/>
                  <a:pt x="1981" y="16576"/>
                </a:cubicBezTo>
                <a:cubicBezTo>
                  <a:pt x="1633" y="16603"/>
                  <a:pt x="1312" y="16629"/>
                  <a:pt x="964" y="16656"/>
                </a:cubicBezTo>
                <a:cubicBezTo>
                  <a:pt x="2489" y="16094"/>
                  <a:pt x="4149" y="15432"/>
                  <a:pt x="5753" y="15432"/>
                </a:cubicBezTo>
                <a:close/>
                <a:moveTo>
                  <a:pt x="18748" y="11060"/>
                </a:moveTo>
                <a:cubicBezTo>
                  <a:pt x="18737" y="11089"/>
                  <a:pt x="18737" y="11129"/>
                  <a:pt x="18737" y="11169"/>
                </a:cubicBezTo>
                <a:cubicBezTo>
                  <a:pt x="18603" y="11892"/>
                  <a:pt x="18442" y="12588"/>
                  <a:pt x="18282" y="13284"/>
                </a:cubicBezTo>
                <a:cubicBezTo>
                  <a:pt x="17907" y="14729"/>
                  <a:pt x="17291" y="16255"/>
                  <a:pt x="16087" y="17165"/>
                </a:cubicBezTo>
                <a:cubicBezTo>
                  <a:pt x="14963" y="17995"/>
                  <a:pt x="13223" y="18289"/>
                  <a:pt x="12045" y="19119"/>
                </a:cubicBezTo>
                <a:cubicBezTo>
                  <a:pt x="12473" y="18342"/>
                  <a:pt x="12955" y="17700"/>
                  <a:pt x="13785" y="17218"/>
                </a:cubicBezTo>
                <a:cubicBezTo>
                  <a:pt x="14508" y="16790"/>
                  <a:pt x="15257" y="16469"/>
                  <a:pt x="15873" y="15907"/>
                </a:cubicBezTo>
                <a:cubicBezTo>
                  <a:pt x="16542" y="15291"/>
                  <a:pt x="17077" y="14408"/>
                  <a:pt x="17532" y="13659"/>
                </a:cubicBezTo>
                <a:cubicBezTo>
                  <a:pt x="18036" y="12864"/>
                  <a:pt x="18250" y="11859"/>
                  <a:pt x="18748" y="11060"/>
                </a:cubicBezTo>
                <a:close/>
                <a:moveTo>
                  <a:pt x="18549" y="10928"/>
                </a:moveTo>
                <a:lnTo>
                  <a:pt x="18549" y="10928"/>
                </a:lnTo>
                <a:cubicBezTo>
                  <a:pt x="18201" y="11517"/>
                  <a:pt x="18014" y="12213"/>
                  <a:pt x="17693" y="12856"/>
                </a:cubicBezTo>
                <a:cubicBezTo>
                  <a:pt x="17184" y="13899"/>
                  <a:pt x="16488" y="14863"/>
                  <a:pt x="15712" y="15719"/>
                </a:cubicBezTo>
                <a:cubicBezTo>
                  <a:pt x="15016" y="16469"/>
                  <a:pt x="13919" y="16844"/>
                  <a:pt x="13062" y="17379"/>
                </a:cubicBezTo>
                <a:cubicBezTo>
                  <a:pt x="12313" y="17861"/>
                  <a:pt x="11911" y="18798"/>
                  <a:pt x="11510" y="19547"/>
                </a:cubicBezTo>
                <a:cubicBezTo>
                  <a:pt x="11485" y="19571"/>
                  <a:pt x="11461" y="19573"/>
                  <a:pt x="11457" y="19594"/>
                </a:cubicBezTo>
                <a:lnTo>
                  <a:pt x="11457" y="19594"/>
                </a:lnTo>
                <a:cubicBezTo>
                  <a:pt x="11836" y="15557"/>
                  <a:pt x="16249" y="13818"/>
                  <a:pt x="18549" y="10928"/>
                </a:cubicBezTo>
                <a:close/>
                <a:moveTo>
                  <a:pt x="6505" y="16683"/>
                </a:moveTo>
                <a:lnTo>
                  <a:pt x="6505" y="16683"/>
                </a:lnTo>
                <a:cubicBezTo>
                  <a:pt x="7763" y="16844"/>
                  <a:pt x="8994" y="17245"/>
                  <a:pt x="10145" y="17914"/>
                </a:cubicBezTo>
                <a:cubicBezTo>
                  <a:pt x="10573" y="18450"/>
                  <a:pt x="10921" y="19065"/>
                  <a:pt x="11135" y="19788"/>
                </a:cubicBezTo>
                <a:cubicBezTo>
                  <a:pt x="9315" y="19172"/>
                  <a:pt x="8191" y="17432"/>
                  <a:pt x="6505" y="16683"/>
                </a:cubicBezTo>
                <a:close/>
                <a:moveTo>
                  <a:pt x="6772" y="20270"/>
                </a:moveTo>
                <a:cubicBezTo>
                  <a:pt x="7736" y="21581"/>
                  <a:pt x="9342" y="22384"/>
                  <a:pt x="10466" y="23535"/>
                </a:cubicBezTo>
                <a:cubicBezTo>
                  <a:pt x="9074" y="22598"/>
                  <a:pt x="7120" y="22331"/>
                  <a:pt x="6826" y="20350"/>
                </a:cubicBezTo>
                <a:cubicBezTo>
                  <a:pt x="6799" y="20323"/>
                  <a:pt x="6772" y="20296"/>
                  <a:pt x="6746" y="20270"/>
                </a:cubicBezTo>
                <a:close/>
                <a:moveTo>
                  <a:pt x="16221" y="20698"/>
                </a:moveTo>
                <a:cubicBezTo>
                  <a:pt x="15685" y="21635"/>
                  <a:pt x="14267" y="22304"/>
                  <a:pt x="13464" y="22812"/>
                </a:cubicBezTo>
                <a:cubicBezTo>
                  <a:pt x="12955" y="23187"/>
                  <a:pt x="12233" y="23615"/>
                  <a:pt x="11831" y="24177"/>
                </a:cubicBezTo>
                <a:cubicBezTo>
                  <a:pt x="12286" y="22357"/>
                  <a:pt x="14722" y="21768"/>
                  <a:pt x="16221" y="20698"/>
                </a:cubicBezTo>
                <a:close/>
                <a:moveTo>
                  <a:pt x="6692" y="20939"/>
                </a:moveTo>
                <a:cubicBezTo>
                  <a:pt x="7388" y="22893"/>
                  <a:pt x="9957" y="22866"/>
                  <a:pt x="11135" y="24445"/>
                </a:cubicBezTo>
                <a:cubicBezTo>
                  <a:pt x="9395" y="23481"/>
                  <a:pt x="6772" y="23080"/>
                  <a:pt x="6692" y="20939"/>
                </a:cubicBezTo>
                <a:close/>
                <a:moveTo>
                  <a:pt x="16194" y="21126"/>
                </a:moveTo>
                <a:cubicBezTo>
                  <a:pt x="15766" y="22304"/>
                  <a:pt x="14749" y="22919"/>
                  <a:pt x="13571" y="23455"/>
                </a:cubicBezTo>
                <a:cubicBezTo>
                  <a:pt x="12982" y="23722"/>
                  <a:pt x="12393" y="24017"/>
                  <a:pt x="11938" y="24445"/>
                </a:cubicBezTo>
                <a:cubicBezTo>
                  <a:pt x="12447" y="23562"/>
                  <a:pt x="13785" y="22919"/>
                  <a:pt x="14534" y="22411"/>
                </a:cubicBezTo>
                <a:cubicBezTo>
                  <a:pt x="15070" y="22063"/>
                  <a:pt x="15739" y="21661"/>
                  <a:pt x="16194" y="21126"/>
                </a:cubicBezTo>
                <a:close/>
                <a:moveTo>
                  <a:pt x="14048" y="0"/>
                </a:moveTo>
                <a:cubicBezTo>
                  <a:pt x="14002" y="0"/>
                  <a:pt x="13958" y="28"/>
                  <a:pt x="13946" y="88"/>
                </a:cubicBezTo>
                <a:cubicBezTo>
                  <a:pt x="13196" y="2390"/>
                  <a:pt x="11751" y="4183"/>
                  <a:pt x="10680" y="6298"/>
                </a:cubicBezTo>
                <a:cubicBezTo>
                  <a:pt x="9610" y="8466"/>
                  <a:pt x="9877" y="10795"/>
                  <a:pt x="10225" y="13096"/>
                </a:cubicBezTo>
                <a:cubicBezTo>
                  <a:pt x="10305" y="13766"/>
                  <a:pt x="10413" y="14435"/>
                  <a:pt x="10520" y="15104"/>
                </a:cubicBezTo>
                <a:cubicBezTo>
                  <a:pt x="10520" y="15131"/>
                  <a:pt x="10520" y="15157"/>
                  <a:pt x="10520" y="15157"/>
                </a:cubicBezTo>
                <a:cubicBezTo>
                  <a:pt x="10520" y="15184"/>
                  <a:pt x="10520" y="15211"/>
                  <a:pt x="10546" y="15211"/>
                </a:cubicBezTo>
                <a:cubicBezTo>
                  <a:pt x="10734" y="16469"/>
                  <a:pt x="10921" y="17727"/>
                  <a:pt x="11082" y="18985"/>
                </a:cubicBezTo>
                <a:cubicBezTo>
                  <a:pt x="10520" y="17700"/>
                  <a:pt x="9502" y="16737"/>
                  <a:pt x="8352" y="15907"/>
                </a:cubicBezTo>
                <a:cubicBezTo>
                  <a:pt x="8352" y="15880"/>
                  <a:pt x="8352" y="15853"/>
                  <a:pt x="8325" y="15853"/>
                </a:cubicBezTo>
                <a:cubicBezTo>
                  <a:pt x="8298" y="15853"/>
                  <a:pt x="8271" y="15827"/>
                  <a:pt x="8271" y="15827"/>
                </a:cubicBezTo>
                <a:cubicBezTo>
                  <a:pt x="7602" y="15345"/>
                  <a:pt x="6906" y="14890"/>
                  <a:pt x="6237" y="14461"/>
                </a:cubicBezTo>
                <a:cubicBezTo>
                  <a:pt x="5829" y="14193"/>
                  <a:pt x="5417" y="14081"/>
                  <a:pt x="5004" y="14081"/>
                </a:cubicBezTo>
                <a:cubicBezTo>
                  <a:pt x="3280" y="14081"/>
                  <a:pt x="1550" y="16040"/>
                  <a:pt x="81" y="16710"/>
                </a:cubicBezTo>
                <a:cubicBezTo>
                  <a:pt x="27" y="16737"/>
                  <a:pt x="1" y="16790"/>
                  <a:pt x="27" y="16844"/>
                </a:cubicBezTo>
                <a:cubicBezTo>
                  <a:pt x="27" y="16870"/>
                  <a:pt x="54" y="16870"/>
                  <a:pt x="54" y="16870"/>
                </a:cubicBezTo>
                <a:cubicBezTo>
                  <a:pt x="54" y="16870"/>
                  <a:pt x="54" y="16897"/>
                  <a:pt x="81" y="16897"/>
                </a:cubicBezTo>
                <a:cubicBezTo>
                  <a:pt x="81" y="16924"/>
                  <a:pt x="108" y="16924"/>
                  <a:pt x="108" y="16924"/>
                </a:cubicBezTo>
                <a:lnTo>
                  <a:pt x="135" y="16924"/>
                </a:lnTo>
                <a:cubicBezTo>
                  <a:pt x="1580" y="16924"/>
                  <a:pt x="2972" y="16656"/>
                  <a:pt x="4390" y="16576"/>
                </a:cubicBezTo>
                <a:lnTo>
                  <a:pt x="5354" y="16576"/>
                </a:lnTo>
                <a:cubicBezTo>
                  <a:pt x="7736" y="16870"/>
                  <a:pt x="8967" y="19413"/>
                  <a:pt x="11242" y="20082"/>
                </a:cubicBezTo>
                <a:cubicBezTo>
                  <a:pt x="11376" y="21367"/>
                  <a:pt x="11483" y="22679"/>
                  <a:pt x="11483" y="23990"/>
                </a:cubicBezTo>
                <a:cubicBezTo>
                  <a:pt x="11483" y="24124"/>
                  <a:pt x="11483" y="24284"/>
                  <a:pt x="11483" y="24445"/>
                </a:cubicBezTo>
                <a:cubicBezTo>
                  <a:pt x="10413" y="22545"/>
                  <a:pt x="7977" y="21715"/>
                  <a:pt x="6799" y="19895"/>
                </a:cubicBezTo>
                <a:cubicBezTo>
                  <a:pt x="6778" y="19863"/>
                  <a:pt x="6740" y="19848"/>
                  <a:pt x="6701" y="19848"/>
                </a:cubicBezTo>
                <a:cubicBezTo>
                  <a:pt x="6640" y="19848"/>
                  <a:pt x="6574" y="19884"/>
                  <a:pt x="6558" y="19948"/>
                </a:cubicBezTo>
                <a:cubicBezTo>
                  <a:pt x="6237" y="21340"/>
                  <a:pt x="6719" y="22411"/>
                  <a:pt x="7897" y="23241"/>
                </a:cubicBezTo>
                <a:cubicBezTo>
                  <a:pt x="8967" y="23990"/>
                  <a:pt x="10386" y="24177"/>
                  <a:pt x="11456" y="24954"/>
                </a:cubicBezTo>
                <a:cubicBezTo>
                  <a:pt x="11349" y="27523"/>
                  <a:pt x="10734" y="30093"/>
                  <a:pt x="10145" y="32609"/>
                </a:cubicBezTo>
                <a:cubicBezTo>
                  <a:pt x="10112" y="32690"/>
                  <a:pt x="10188" y="32751"/>
                  <a:pt x="10265" y="32751"/>
                </a:cubicBezTo>
                <a:cubicBezTo>
                  <a:pt x="10315" y="32751"/>
                  <a:pt x="10365" y="32725"/>
                  <a:pt x="10386" y="32662"/>
                </a:cubicBezTo>
                <a:cubicBezTo>
                  <a:pt x="10760" y="31003"/>
                  <a:pt x="11108" y="29343"/>
                  <a:pt x="11430" y="27684"/>
                </a:cubicBezTo>
                <a:cubicBezTo>
                  <a:pt x="11563" y="26854"/>
                  <a:pt x="11670" y="26024"/>
                  <a:pt x="11697" y="25194"/>
                </a:cubicBezTo>
                <a:cubicBezTo>
                  <a:pt x="12179" y="24017"/>
                  <a:pt x="13839" y="23669"/>
                  <a:pt x="14829" y="23080"/>
                </a:cubicBezTo>
                <a:cubicBezTo>
                  <a:pt x="15899" y="22491"/>
                  <a:pt x="16488" y="21581"/>
                  <a:pt x="16595" y="20377"/>
                </a:cubicBezTo>
                <a:cubicBezTo>
                  <a:pt x="16595" y="20350"/>
                  <a:pt x="16595" y="20350"/>
                  <a:pt x="16595" y="20323"/>
                </a:cubicBezTo>
                <a:cubicBezTo>
                  <a:pt x="16622" y="20270"/>
                  <a:pt x="16569" y="20243"/>
                  <a:pt x="16515" y="20216"/>
                </a:cubicBezTo>
                <a:lnTo>
                  <a:pt x="16462" y="20216"/>
                </a:lnTo>
                <a:cubicBezTo>
                  <a:pt x="16435" y="20216"/>
                  <a:pt x="16435" y="20243"/>
                  <a:pt x="16408" y="20243"/>
                </a:cubicBezTo>
                <a:cubicBezTo>
                  <a:pt x="15043" y="21474"/>
                  <a:pt x="12473" y="21983"/>
                  <a:pt x="11724" y="23722"/>
                </a:cubicBezTo>
                <a:cubicBezTo>
                  <a:pt x="11724" y="22571"/>
                  <a:pt x="11644" y="21447"/>
                  <a:pt x="11510" y="20323"/>
                </a:cubicBezTo>
                <a:cubicBezTo>
                  <a:pt x="11510" y="20189"/>
                  <a:pt x="11483" y="20082"/>
                  <a:pt x="11483" y="19948"/>
                </a:cubicBezTo>
                <a:cubicBezTo>
                  <a:pt x="12072" y="19172"/>
                  <a:pt x="13250" y="18824"/>
                  <a:pt x="14106" y="18450"/>
                </a:cubicBezTo>
                <a:cubicBezTo>
                  <a:pt x="15070" y="18021"/>
                  <a:pt x="16060" y="17593"/>
                  <a:pt x="16809" y="16844"/>
                </a:cubicBezTo>
                <a:cubicBezTo>
                  <a:pt x="18522" y="15157"/>
                  <a:pt x="18790" y="12160"/>
                  <a:pt x="19192" y="9938"/>
                </a:cubicBezTo>
                <a:cubicBezTo>
                  <a:pt x="19210" y="9848"/>
                  <a:pt x="19130" y="9770"/>
                  <a:pt x="19060" y="9770"/>
                </a:cubicBezTo>
                <a:cubicBezTo>
                  <a:pt x="19026" y="9770"/>
                  <a:pt x="18995" y="9788"/>
                  <a:pt x="18978" y="9831"/>
                </a:cubicBezTo>
                <a:cubicBezTo>
                  <a:pt x="18014" y="11758"/>
                  <a:pt x="15846" y="13070"/>
                  <a:pt x="14294" y="14488"/>
                </a:cubicBezTo>
                <a:cubicBezTo>
                  <a:pt x="12982" y="15693"/>
                  <a:pt x="11751" y="17138"/>
                  <a:pt x="11349" y="18851"/>
                </a:cubicBezTo>
                <a:cubicBezTo>
                  <a:pt x="11162" y="17593"/>
                  <a:pt x="10975" y="16335"/>
                  <a:pt x="10760" y="15104"/>
                </a:cubicBezTo>
                <a:cubicBezTo>
                  <a:pt x="11028" y="12534"/>
                  <a:pt x="11911" y="10233"/>
                  <a:pt x="12821" y="7877"/>
                </a:cubicBezTo>
                <a:cubicBezTo>
                  <a:pt x="13758" y="5334"/>
                  <a:pt x="14267" y="2818"/>
                  <a:pt x="14160" y="115"/>
                </a:cubicBezTo>
                <a:cubicBezTo>
                  <a:pt x="14160" y="42"/>
                  <a:pt x="14103" y="0"/>
                  <a:pt x="14048"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307" name="Google Shape;1307;p51"/>
          <p:cNvGrpSpPr/>
          <p:nvPr/>
        </p:nvGrpSpPr>
        <p:grpSpPr>
          <a:xfrm rot="-3861937">
            <a:off x="8697578" y="1840185"/>
            <a:ext cx="2698093" cy="4418504"/>
            <a:chOff x="5754175" y="3922575"/>
            <a:chExt cx="682400" cy="1117525"/>
          </a:xfrm>
        </p:grpSpPr>
        <p:sp>
          <p:nvSpPr>
            <p:cNvPr id="1308" name="Google Shape;1308;p51"/>
            <p:cNvSpPr/>
            <p:nvPr/>
          </p:nvSpPr>
          <p:spPr>
            <a:xfrm>
              <a:off x="5754175" y="4953250"/>
              <a:ext cx="70700" cy="86850"/>
            </a:xfrm>
            <a:custGeom>
              <a:avLst/>
              <a:gdLst/>
              <a:ahLst/>
              <a:cxnLst/>
              <a:rect l="l" t="t" r="r" b="b"/>
              <a:pathLst>
                <a:path w="2828" h="3474" extrusionOk="0">
                  <a:moveTo>
                    <a:pt x="1855" y="1"/>
                  </a:moveTo>
                  <a:cubicBezTo>
                    <a:pt x="1855" y="1"/>
                    <a:pt x="0" y="3283"/>
                    <a:pt x="973" y="3466"/>
                  </a:cubicBezTo>
                  <a:cubicBezTo>
                    <a:pt x="1000" y="3471"/>
                    <a:pt x="1027" y="3473"/>
                    <a:pt x="1054" y="3473"/>
                  </a:cubicBezTo>
                  <a:cubicBezTo>
                    <a:pt x="1994" y="3473"/>
                    <a:pt x="2827" y="456"/>
                    <a:pt x="2827" y="456"/>
                  </a:cubicBezTo>
                  <a:lnTo>
                    <a:pt x="185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9" name="Google Shape;1309;p51"/>
            <p:cNvSpPr/>
            <p:nvPr/>
          </p:nvSpPr>
          <p:spPr>
            <a:xfrm>
              <a:off x="5768600" y="4780750"/>
              <a:ext cx="193050" cy="209925"/>
            </a:xfrm>
            <a:custGeom>
              <a:avLst/>
              <a:gdLst/>
              <a:ahLst/>
              <a:cxnLst/>
              <a:rect l="l" t="t" r="r" b="b"/>
              <a:pathLst>
                <a:path w="7722" h="8397" extrusionOk="0">
                  <a:moveTo>
                    <a:pt x="1065" y="1"/>
                  </a:moveTo>
                  <a:cubicBezTo>
                    <a:pt x="1065" y="1"/>
                    <a:pt x="1" y="7812"/>
                    <a:pt x="1156" y="8359"/>
                  </a:cubicBezTo>
                  <a:cubicBezTo>
                    <a:pt x="1208" y="8384"/>
                    <a:pt x="1269" y="8396"/>
                    <a:pt x="1338" y="8396"/>
                  </a:cubicBezTo>
                  <a:cubicBezTo>
                    <a:pt x="2789" y="8396"/>
                    <a:pt x="7721" y="3131"/>
                    <a:pt x="7721" y="3131"/>
                  </a:cubicBezTo>
                  <a:lnTo>
                    <a:pt x="1065"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0" name="Google Shape;1310;p51"/>
            <p:cNvSpPr/>
            <p:nvPr/>
          </p:nvSpPr>
          <p:spPr>
            <a:xfrm>
              <a:off x="5795200" y="4343050"/>
              <a:ext cx="389100" cy="516000"/>
            </a:xfrm>
            <a:custGeom>
              <a:avLst/>
              <a:gdLst/>
              <a:ahLst/>
              <a:cxnLst/>
              <a:rect l="l" t="t" r="r" b="b"/>
              <a:pathLst>
                <a:path w="15564" h="20640" extrusionOk="0">
                  <a:moveTo>
                    <a:pt x="8329" y="1"/>
                  </a:moveTo>
                  <a:cubicBezTo>
                    <a:pt x="8329" y="1"/>
                    <a:pt x="7296" y="1399"/>
                    <a:pt x="5715" y="5047"/>
                  </a:cubicBezTo>
                  <a:cubicBezTo>
                    <a:pt x="4104" y="8694"/>
                    <a:pt x="1" y="17509"/>
                    <a:pt x="1" y="17509"/>
                  </a:cubicBezTo>
                  <a:lnTo>
                    <a:pt x="6657" y="20639"/>
                  </a:lnTo>
                  <a:cubicBezTo>
                    <a:pt x="6657" y="20639"/>
                    <a:pt x="7387" y="19728"/>
                    <a:pt x="9636" y="15381"/>
                  </a:cubicBezTo>
                  <a:cubicBezTo>
                    <a:pt x="12281" y="10305"/>
                    <a:pt x="15563" y="3010"/>
                    <a:pt x="15563" y="3010"/>
                  </a:cubicBezTo>
                  <a:lnTo>
                    <a:pt x="832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1" name="Google Shape;1311;p51"/>
            <p:cNvSpPr/>
            <p:nvPr/>
          </p:nvSpPr>
          <p:spPr>
            <a:xfrm>
              <a:off x="6003425" y="3922575"/>
              <a:ext cx="433150" cy="579525"/>
            </a:xfrm>
            <a:custGeom>
              <a:avLst/>
              <a:gdLst/>
              <a:ahLst/>
              <a:cxnLst/>
              <a:rect l="l" t="t" r="r" b="b"/>
              <a:pathLst>
                <a:path w="17326" h="23181" extrusionOk="0">
                  <a:moveTo>
                    <a:pt x="11816" y="1"/>
                  </a:moveTo>
                  <a:cubicBezTo>
                    <a:pt x="10345" y="1"/>
                    <a:pt x="8903" y="821"/>
                    <a:pt x="8085" y="2200"/>
                  </a:cubicBezTo>
                  <a:cubicBezTo>
                    <a:pt x="6535" y="4814"/>
                    <a:pt x="0" y="16820"/>
                    <a:pt x="0" y="16820"/>
                  </a:cubicBezTo>
                  <a:lnTo>
                    <a:pt x="7234" y="19829"/>
                  </a:lnTo>
                  <a:cubicBezTo>
                    <a:pt x="7234" y="19829"/>
                    <a:pt x="13515" y="6181"/>
                    <a:pt x="13978" y="6181"/>
                  </a:cubicBezTo>
                  <a:cubicBezTo>
                    <a:pt x="13979" y="6181"/>
                    <a:pt x="13981" y="6181"/>
                    <a:pt x="13982" y="6181"/>
                  </a:cubicBezTo>
                  <a:cubicBezTo>
                    <a:pt x="14469" y="6273"/>
                    <a:pt x="8237" y="17276"/>
                    <a:pt x="8481" y="20619"/>
                  </a:cubicBezTo>
                  <a:cubicBezTo>
                    <a:pt x="8589" y="22468"/>
                    <a:pt x="9616" y="23180"/>
                    <a:pt x="10214" y="23180"/>
                  </a:cubicBezTo>
                  <a:cubicBezTo>
                    <a:pt x="10451" y="23180"/>
                    <a:pt x="10621" y="23068"/>
                    <a:pt x="10639" y="22869"/>
                  </a:cubicBezTo>
                  <a:cubicBezTo>
                    <a:pt x="10730" y="22109"/>
                    <a:pt x="8845" y="21835"/>
                    <a:pt x="9757" y="19130"/>
                  </a:cubicBezTo>
                  <a:cubicBezTo>
                    <a:pt x="12493" y="10802"/>
                    <a:pt x="17326" y="5300"/>
                    <a:pt x="15411" y="2169"/>
                  </a:cubicBezTo>
                  <a:cubicBezTo>
                    <a:pt x="14477" y="660"/>
                    <a:pt x="13135" y="1"/>
                    <a:pt x="1181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7833653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1"/>
        <p:cNvGrpSpPr/>
        <p:nvPr/>
      </p:nvGrpSpPr>
      <p:grpSpPr>
        <a:xfrm>
          <a:off x="0" y="0"/>
          <a:ext cx="0" cy="0"/>
          <a:chOff x="0" y="0"/>
          <a:chExt cx="0" cy="0"/>
        </a:xfrm>
      </p:grpSpPr>
      <p:sp>
        <p:nvSpPr>
          <p:cNvPr id="52" name="Google Shape;52;p3"/>
          <p:cNvSpPr/>
          <p:nvPr/>
        </p:nvSpPr>
        <p:spPr>
          <a:xfrm>
            <a:off x="8947111" y="1771992"/>
            <a:ext cx="3167200" cy="3167200"/>
          </a:xfrm>
          <a:prstGeom prst="ellipse">
            <a:avLst/>
          </a:pr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53" name="Google Shape;53;p3"/>
          <p:cNvGrpSpPr/>
          <p:nvPr/>
        </p:nvGrpSpPr>
        <p:grpSpPr>
          <a:xfrm>
            <a:off x="8470192" y="810375"/>
            <a:ext cx="3027913" cy="3013779"/>
            <a:chOff x="6762468" y="1386456"/>
            <a:chExt cx="2270935" cy="2260334"/>
          </a:xfrm>
        </p:grpSpPr>
        <p:sp>
          <p:nvSpPr>
            <p:cNvPr id="54" name="Google Shape;54;p3"/>
            <p:cNvSpPr/>
            <p:nvPr/>
          </p:nvSpPr>
          <p:spPr>
            <a:xfrm>
              <a:off x="6762468" y="1386456"/>
              <a:ext cx="2270935" cy="2260292"/>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 name="Google Shape;55;p3"/>
            <p:cNvSpPr/>
            <p:nvPr/>
          </p:nvSpPr>
          <p:spPr>
            <a:xfrm>
              <a:off x="7236329" y="1587480"/>
              <a:ext cx="12035" cy="9350"/>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 name="Google Shape;56;p3"/>
            <p:cNvSpPr/>
            <p:nvPr/>
          </p:nvSpPr>
          <p:spPr>
            <a:xfrm>
              <a:off x="7364144" y="1394464"/>
              <a:ext cx="356781" cy="300882"/>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 name="Google Shape;57;p3"/>
            <p:cNvSpPr/>
            <p:nvPr/>
          </p:nvSpPr>
          <p:spPr>
            <a:xfrm>
              <a:off x="7836713" y="1386456"/>
              <a:ext cx="358124" cy="308889"/>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 name="Google Shape;58;p3"/>
            <p:cNvSpPr/>
            <p:nvPr/>
          </p:nvSpPr>
          <p:spPr>
            <a:xfrm>
              <a:off x="8310574" y="1516908"/>
              <a:ext cx="135819" cy="79920"/>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 name="Google Shape;59;p3"/>
            <p:cNvSpPr/>
            <p:nvPr/>
          </p:nvSpPr>
          <p:spPr>
            <a:xfrm>
              <a:off x="8484940" y="1543565"/>
              <a:ext cx="8057" cy="151784"/>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 name="Google Shape;60;p3"/>
            <p:cNvSpPr/>
            <p:nvPr/>
          </p:nvSpPr>
          <p:spPr>
            <a:xfrm>
              <a:off x="6838311" y="2099984"/>
              <a:ext cx="2735" cy="537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 name="Google Shape;61;p3"/>
            <p:cNvSpPr/>
            <p:nvPr/>
          </p:nvSpPr>
          <p:spPr>
            <a:xfrm>
              <a:off x="7012727" y="1801781"/>
              <a:ext cx="2686" cy="273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 name="Google Shape;62;p3"/>
            <p:cNvSpPr/>
            <p:nvPr/>
          </p:nvSpPr>
          <p:spPr>
            <a:xfrm>
              <a:off x="6912862" y="1942876"/>
              <a:ext cx="102548" cy="63956"/>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 name="Google Shape;63;p3"/>
            <p:cNvSpPr/>
            <p:nvPr/>
          </p:nvSpPr>
          <p:spPr>
            <a:xfrm>
              <a:off x="7131192" y="1696645"/>
              <a:ext cx="356781" cy="408702"/>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 name="Google Shape;64;p3"/>
            <p:cNvSpPr/>
            <p:nvPr/>
          </p:nvSpPr>
          <p:spPr>
            <a:xfrm>
              <a:off x="7603761" y="1696645"/>
              <a:ext cx="358124" cy="40735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 name="Google Shape;65;p3"/>
            <p:cNvSpPr/>
            <p:nvPr/>
          </p:nvSpPr>
          <p:spPr>
            <a:xfrm>
              <a:off x="8077622" y="1696645"/>
              <a:ext cx="356781" cy="40735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 name="Google Shape;66;p3"/>
            <p:cNvSpPr/>
            <p:nvPr/>
          </p:nvSpPr>
          <p:spPr>
            <a:xfrm>
              <a:off x="8550190" y="1736581"/>
              <a:ext cx="356781" cy="367424"/>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 name="Google Shape;67;p3"/>
            <p:cNvSpPr/>
            <p:nvPr/>
          </p:nvSpPr>
          <p:spPr>
            <a:xfrm>
              <a:off x="6891576" y="2115948"/>
              <a:ext cx="356781" cy="40735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 name="Google Shape;68;p3"/>
            <p:cNvSpPr/>
            <p:nvPr/>
          </p:nvSpPr>
          <p:spPr>
            <a:xfrm>
              <a:off x="7364144" y="2115948"/>
              <a:ext cx="356781" cy="40735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 name="Google Shape;69;p3"/>
            <p:cNvSpPr/>
            <p:nvPr/>
          </p:nvSpPr>
          <p:spPr>
            <a:xfrm>
              <a:off x="7836713" y="2115948"/>
              <a:ext cx="358124" cy="40735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 name="Google Shape;70;p3"/>
            <p:cNvSpPr/>
            <p:nvPr/>
          </p:nvSpPr>
          <p:spPr>
            <a:xfrm>
              <a:off x="8310574" y="2114606"/>
              <a:ext cx="356781" cy="408702"/>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 name="Google Shape;71;p3"/>
            <p:cNvSpPr/>
            <p:nvPr/>
          </p:nvSpPr>
          <p:spPr>
            <a:xfrm>
              <a:off x="8783142" y="2114606"/>
              <a:ext cx="239661" cy="408702"/>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 name="Google Shape;72;p3"/>
            <p:cNvSpPr/>
            <p:nvPr/>
          </p:nvSpPr>
          <p:spPr>
            <a:xfrm>
              <a:off x="6773111" y="2511280"/>
              <a:ext cx="242297" cy="40735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 name="Google Shape;73;p3"/>
            <p:cNvSpPr/>
            <p:nvPr/>
          </p:nvSpPr>
          <p:spPr>
            <a:xfrm>
              <a:off x="7131192" y="2511280"/>
              <a:ext cx="356781" cy="40735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 name="Google Shape;74;p3"/>
            <p:cNvSpPr/>
            <p:nvPr/>
          </p:nvSpPr>
          <p:spPr>
            <a:xfrm>
              <a:off x="7603761" y="2511280"/>
              <a:ext cx="358124" cy="40735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 name="Google Shape;75;p3"/>
            <p:cNvSpPr/>
            <p:nvPr/>
          </p:nvSpPr>
          <p:spPr>
            <a:xfrm>
              <a:off x="8077622" y="2511280"/>
              <a:ext cx="356781" cy="40735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 name="Google Shape;76;p3"/>
            <p:cNvSpPr/>
            <p:nvPr/>
          </p:nvSpPr>
          <p:spPr>
            <a:xfrm>
              <a:off x="8550190" y="2511280"/>
              <a:ext cx="356781" cy="40735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 name="Google Shape;77;p3"/>
            <p:cNvSpPr/>
            <p:nvPr/>
          </p:nvSpPr>
          <p:spPr>
            <a:xfrm>
              <a:off x="6891576" y="2934613"/>
              <a:ext cx="356781" cy="363445"/>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 name="Google Shape;78;p3"/>
            <p:cNvSpPr/>
            <p:nvPr/>
          </p:nvSpPr>
          <p:spPr>
            <a:xfrm>
              <a:off x="7364144" y="2934613"/>
              <a:ext cx="356781" cy="40735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 name="Google Shape;79;p3"/>
            <p:cNvSpPr/>
            <p:nvPr/>
          </p:nvSpPr>
          <p:spPr>
            <a:xfrm>
              <a:off x="7836713" y="2934613"/>
              <a:ext cx="358124" cy="40735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 name="Google Shape;80;p3"/>
            <p:cNvSpPr/>
            <p:nvPr/>
          </p:nvSpPr>
          <p:spPr>
            <a:xfrm>
              <a:off x="8310574" y="2934613"/>
              <a:ext cx="356781" cy="40735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 name="Google Shape;81;p3"/>
            <p:cNvSpPr/>
            <p:nvPr/>
          </p:nvSpPr>
          <p:spPr>
            <a:xfrm>
              <a:off x="8783142" y="3033085"/>
              <a:ext cx="97227" cy="6127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 name="Google Shape;82;p3"/>
            <p:cNvSpPr/>
            <p:nvPr/>
          </p:nvSpPr>
          <p:spPr>
            <a:xfrm>
              <a:off x="7345494" y="3428467"/>
              <a:ext cx="142484" cy="85242"/>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 name="Google Shape;83;p3"/>
            <p:cNvSpPr/>
            <p:nvPr/>
          </p:nvSpPr>
          <p:spPr>
            <a:xfrm>
              <a:off x="7305558" y="3329945"/>
              <a:ext cx="8057" cy="161133"/>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 name="Google Shape;84;p3"/>
            <p:cNvSpPr/>
            <p:nvPr/>
          </p:nvSpPr>
          <p:spPr>
            <a:xfrm>
              <a:off x="7603761" y="3329945"/>
              <a:ext cx="358124" cy="316846"/>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 name="Google Shape;85;p3"/>
            <p:cNvSpPr/>
            <p:nvPr/>
          </p:nvSpPr>
          <p:spPr>
            <a:xfrm>
              <a:off x="8077622" y="3329945"/>
              <a:ext cx="356781" cy="307546"/>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 name="Google Shape;86;p3"/>
            <p:cNvSpPr/>
            <p:nvPr/>
          </p:nvSpPr>
          <p:spPr>
            <a:xfrm>
              <a:off x="8550190" y="3428467"/>
              <a:ext cx="16014" cy="12035"/>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87" name="Google Shape;87;p3"/>
          <p:cNvSpPr/>
          <p:nvPr/>
        </p:nvSpPr>
        <p:spPr>
          <a:xfrm rot="8100000">
            <a:off x="536166" y="-1247022"/>
            <a:ext cx="2585125" cy="4407497"/>
          </a:xfrm>
          <a:custGeom>
            <a:avLst/>
            <a:gdLst/>
            <a:ahLst/>
            <a:cxnLst/>
            <a:rect l="l" t="t" r="r" b="b"/>
            <a:pathLst>
              <a:path w="19210" h="32752" extrusionOk="0">
                <a:moveTo>
                  <a:pt x="14053" y="490"/>
                </a:moveTo>
                <a:lnTo>
                  <a:pt x="14053" y="490"/>
                </a:lnTo>
                <a:cubicBezTo>
                  <a:pt x="14026" y="597"/>
                  <a:pt x="13999" y="758"/>
                  <a:pt x="13972" y="918"/>
                </a:cubicBezTo>
                <a:cubicBezTo>
                  <a:pt x="13972" y="865"/>
                  <a:pt x="13972" y="838"/>
                  <a:pt x="13946" y="838"/>
                </a:cubicBezTo>
                <a:cubicBezTo>
                  <a:pt x="13972" y="731"/>
                  <a:pt x="14026" y="597"/>
                  <a:pt x="14053" y="490"/>
                </a:cubicBezTo>
                <a:close/>
                <a:moveTo>
                  <a:pt x="13651" y="1560"/>
                </a:moveTo>
                <a:lnTo>
                  <a:pt x="13651" y="1560"/>
                </a:lnTo>
                <a:cubicBezTo>
                  <a:pt x="13276" y="3862"/>
                  <a:pt x="12045" y="5923"/>
                  <a:pt x="11189" y="8038"/>
                </a:cubicBezTo>
                <a:cubicBezTo>
                  <a:pt x="10522" y="9665"/>
                  <a:pt x="10466" y="11531"/>
                  <a:pt x="10493" y="13318"/>
                </a:cubicBezTo>
                <a:lnTo>
                  <a:pt x="10493" y="13318"/>
                </a:lnTo>
                <a:cubicBezTo>
                  <a:pt x="10490" y="13217"/>
                  <a:pt x="10464" y="13118"/>
                  <a:pt x="10439" y="13043"/>
                </a:cubicBezTo>
                <a:cubicBezTo>
                  <a:pt x="10091" y="10634"/>
                  <a:pt x="9904" y="8412"/>
                  <a:pt x="11001" y="6191"/>
                </a:cubicBezTo>
                <a:cubicBezTo>
                  <a:pt x="11724" y="4772"/>
                  <a:pt x="12714" y="3541"/>
                  <a:pt x="13410" y="2123"/>
                </a:cubicBezTo>
                <a:cubicBezTo>
                  <a:pt x="13491" y="1935"/>
                  <a:pt x="13571" y="1748"/>
                  <a:pt x="13651" y="1560"/>
                </a:cubicBezTo>
                <a:close/>
                <a:moveTo>
                  <a:pt x="13972" y="945"/>
                </a:moveTo>
                <a:lnTo>
                  <a:pt x="13972" y="945"/>
                </a:lnTo>
                <a:cubicBezTo>
                  <a:pt x="13972" y="1079"/>
                  <a:pt x="13946" y="1212"/>
                  <a:pt x="13946" y="1346"/>
                </a:cubicBezTo>
                <a:cubicBezTo>
                  <a:pt x="13946" y="2524"/>
                  <a:pt x="13758" y="3702"/>
                  <a:pt x="13517" y="4853"/>
                </a:cubicBezTo>
                <a:cubicBezTo>
                  <a:pt x="12821" y="7877"/>
                  <a:pt x="11376" y="10580"/>
                  <a:pt x="10760" y="13605"/>
                </a:cubicBezTo>
                <a:cubicBezTo>
                  <a:pt x="10787" y="11357"/>
                  <a:pt x="10921" y="9189"/>
                  <a:pt x="11858" y="7074"/>
                </a:cubicBezTo>
                <a:cubicBezTo>
                  <a:pt x="12741" y="5094"/>
                  <a:pt x="13785" y="3140"/>
                  <a:pt x="13972" y="945"/>
                </a:cubicBezTo>
                <a:close/>
                <a:moveTo>
                  <a:pt x="5002" y="14350"/>
                </a:moveTo>
                <a:cubicBezTo>
                  <a:pt x="5585" y="14350"/>
                  <a:pt x="6085" y="14646"/>
                  <a:pt x="6746" y="15104"/>
                </a:cubicBezTo>
                <a:cubicBezTo>
                  <a:pt x="6879" y="15184"/>
                  <a:pt x="7013" y="15264"/>
                  <a:pt x="7147" y="15372"/>
                </a:cubicBezTo>
                <a:cubicBezTo>
                  <a:pt x="6694" y="15252"/>
                  <a:pt x="6232" y="15200"/>
                  <a:pt x="5767" y="15200"/>
                </a:cubicBezTo>
                <a:cubicBezTo>
                  <a:pt x="4364" y="15200"/>
                  <a:pt x="2927" y="15672"/>
                  <a:pt x="1580" y="16174"/>
                </a:cubicBezTo>
                <a:cubicBezTo>
                  <a:pt x="2329" y="15666"/>
                  <a:pt x="3025" y="15077"/>
                  <a:pt x="3855" y="14676"/>
                </a:cubicBezTo>
                <a:cubicBezTo>
                  <a:pt x="4297" y="14450"/>
                  <a:pt x="4663" y="14350"/>
                  <a:pt x="5002" y="14350"/>
                </a:cubicBezTo>
                <a:close/>
                <a:moveTo>
                  <a:pt x="5753" y="15432"/>
                </a:moveTo>
                <a:cubicBezTo>
                  <a:pt x="6514" y="15432"/>
                  <a:pt x="7262" y="15581"/>
                  <a:pt x="7977" y="15960"/>
                </a:cubicBezTo>
                <a:cubicBezTo>
                  <a:pt x="8619" y="16389"/>
                  <a:pt x="9208" y="16870"/>
                  <a:pt x="9743" y="17406"/>
                </a:cubicBezTo>
                <a:cubicBezTo>
                  <a:pt x="8352" y="16737"/>
                  <a:pt x="6906" y="16389"/>
                  <a:pt x="5381" y="16335"/>
                </a:cubicBezTo>
                <a:lnTo>
                  <a:pt x="4765" y="16335"/>
                </a:lnTo>
                <a:cubicBezTo>
                  <a:pt x="3828" y="16335"/>
                  <a:pt x="2918" y="16469"/>
                  <a:pt x="1981" y="16576"/>
                </a:cubicBezTo>
                <a:cubicBezTo>
                  <a:pt x="1633" y="16603"/>
                  <a:pt x="1312" y="16629"/>
                  <a:pt x="964" y="16656"/>
                </a:cubicBezTo>
                <a:cubicBezTo>
                  <a:pt x="2489" y="16094"/>
                  <a:pt x="4149" y="15432"/>
                  <a:pt x="5753" y="15432"/>
                </a:cubicBezTo>
                <a:close/>
                <a:moveTo>
                  <a:pt x="18748" y="11060"/>
                </a:moveTo>
                <a:cubicBezTo>
                  <a:pt x="18737" y="11089"/>
                  <a:pt x="18737" y="11129"/>
                  <a:pt x="18737" y="11169"/>
                </a:cubicBezTo>
                <a:cubicBezTo>
                  <a:pt x="18603" y="11892"/>
                  <a:pt x="18442" y="12588"/>
                  <a:pt x="18282" y="13284"/>
                </a:cubicBezTo>
                <a:cubicBezTo>
                  <a:pt x="17907" y="14729"/>
                  <a:pt x="17291" y="16255"/>
                  <a:pt x="16087" y="17165"/>
                </a:cubicBezTo>
                <a:cubicBezTo>
                  <a:pt x="14963" y="17995"/>
                  <a:pt x="13223" y="18289"/>
                  <a:pt x="12045" y="19119"/>
                </a:cubicBezTo>
                <a:cubicBezTo>
                  <a:pt x="12473" y="18342"/>
                  <a:pt x="12955" y="17700"/>
                  <a:pt x="13785" y="17218"/>
                </a:cubicBezTo>
                <a:cubicBezTo>
                  <a:pt x="14508" y="16790"/>
                  <a:pt x="15257" y="16469"/>
                  <a:pt x="15873" y="15907"/>
                </a:cubicBezTo>
                <a:cubicBezTo>
                  <a:pt x="16542" y="15291"/>
                  <a:pt x="17077" y="14408"/>
                  <a:pt x="17532" y="13659"/>
                </a:cubicBezTo>
                <a:cubicBezTo>
                  <a:pt x="18036" y="12864"/>
                  <a:pt x="18250" y="11859"/>
                  <a:pt x="18748" y="11060"/>
                </a:cubicBezTo>
                <a:close/>
                <a:moveTo>
                  <a:pt x="18549" y="10928"/>
                </a:moveTo>
                <a:lnTo>
                  <a:pt x="18549" y="10928"/>
                </a:lnTo>
                <a:cubicBezTo>
                  <a:pt x="18201" y="11517"/>
                  <a:pt x="18014" y="12213"/>
                  <a:pt x="17693" y="12856"/>
                </a:cubicBezTo>
                <a:cubicBezTo>
                  <a:pt x="17184" y="13899"/>
                  <a:pt x="16488" y="14863"/>
                  <a:pt x="15712" y="15719"/>
                </a:cubicBezTo>
                <a:cubicBezTo>
                  <a:pt x="15016" y="16469"/>
                  <a:pt x="13919" y="16844"/>
                  <a:pt x="13062" y="17379"/>
                </a:cubicBezTo>
                <a:cubicBezTo>
                  <a:pt x="12313" y="17861"/>
                  <a:pt x="11911" y="18798"/>
                  <a:pt x="11510" y="19547"/>
                </a:cubicBezTo>
                <a:cubicBezTo>
                  <a:pt x="11485" y="19571"/>
                  <a:pt x="11461" y="19573"/>
                  <a:pt x="11457" y="19594"/>
                </a:cubicBezTo>
                <a:lnTo>
                  <a:pt x="11457" y="19594"/>
                </a:lnTo>
                <a:cubicBezTo>
                  <a:pt x="11836" y="15557"/>
                  <a:pt x="16249" y="13818"/>
                  <a:pt x="18549" y="10928"/>
                </a:cubicBezTo>
                <a:close/>
                <a:moveTo>
                  <a:pt x="6505" y="16683"/>
                </a:moveTo>
                <a:lnTo>
                  <a:pt x="6505" y="16683"/>
                </a:lnTo>
                <a:cubicBezTo>
                  <a:pt x="7763" y="16844"/>
                  <a:pt x="8994" y="17245"/>
                  <a:pt x="10145" y="17914"/>
                </a:cubicBezTo>
                <a:cubicBezTo>
                  <a:pt x="10573" y="18450"/>
                  <a:pt x="10921" y="19065"/>
                  <a:pt x="11135" y="19788"/>
                </a:cubicBezTo>
                <a:cubicBezTo>
                  <a:pt x="9315" y="19172"/>
                  <a:pt x="8191" y="17432"/>
                  <a:pt x="6505" y="16683"/>
                </a:cubicBezTo>
                <a:close/>
                <a:moveTo>
                  <a:pt x="6772" y="20270"/>
                </a:moveTo>
                <a:cubicBezTo>
                  <a:pt x="7736" y="21581"/>
                  <a:pt x="9342" y="22384"/>
                  <a:pt x="10466" y="23535"/>
                </a:cubicBezTo>
                <a:cubicBezTo>
                  <a:pt x="9074" y="22598"/>
                  <a:pt x="7120" y="22331"/>
                  <a:pt x="6826" y="20350"/>
                </a:cubicBezTo>
                <a:cubicBezTo>
                  <a:pt x="6799" y="20323"/>
                  <a:pt x="6772" y="20296"/>
                  <a:pt x="6746" y="20270"/>
                </a:cubicBezTo>
                <a:close/>
                <a:moveTo>
                  <a:pt x="16221" y="20698"/>
                </a:moveTo>
                <a:cubicBezTo>
                  <a:pt x="15685" y="21635"/>
                  <a:pt x="14267" y="22304"/>
                  <a:pt x="13464" y="22812"/>
                </a:cubicBezTo>
                <a:cubicBezTo>
                  <a:pt x="12955" y="23187"/>
                  <a:pt x="12233" y="23615"/>
                  <a:pt x="11831" y="24177"/>
                </a:cubicBezTo>
                <a:cubicBezTo>
                  <a:pt x="12286" y="22357"/>
                  <a:pt x="14722" y="21768"/>
                  <a:pt x="16221" y="20698"/>
                </a:cubicBezTo>
                <a:close/>
                <a:moveTo>
                  <a:pt x="6692" y="20939"/>
                </a:moveTo>
                <a:cubicBezTo>
                  <a:pt x="7388" y="22893"/>
                  <a:pt x="9957" y="22866"/>
                  <a:pt x="11135" y="24445"/>
                </a:cubicBezTo>
                <a:cubicBezTo>
                  <a:pt x="9395" y="23481"/>
                  <a:pt x="6772" y="23080"/>
                  <a:pt x="6692" y="20939"/>
                </a:cubicBezTo>
                <a:close/>
                <a:moveTo>
                  <a:pt x="16194" y="21126"/>
                </a:moveTo>
                <a:cubicBezTo>
                  <a:pt x="15766" y="22304"/>
                  <a:pt x="14749" y="22919"/>
                  <a:pt x="13571" y="23455"/>
                </a:cubicBezTo>
                <a:cubicBezTo>
                  <a:pt x="12982" y="23722"/>
                  <a:pt x="12393" y="24017"/>
                  <a:pt x="11938" y="24445"/>
                </a:cubicBezTo>
                <a:cubicBezTo>
                  <a:pt x="12447" y="23562"/>
                  <a:pt x="13785" y="22919"/>
                  <a:pt x="14534" y="22411"/>
                </a:cubicBezTo>
                <a:cubicBezTo>
                  <a:pt x="15070" y="22063"/>
                  <a:pt x="15739" y="21661"/>
                  <a:pt x="16194" y="21126"/>
                </a:cubicBezTo>
                <a:close/>
                <a:moveTo>
                  <a:pt x="14048" y="0"/>
                </a:moveTo>
                <a:cubicBezTo>
                  <a:pt x="14002" y="0"/>
                  <a:pt x="13958" y="28"/>
                  <a:pt x="13946" y="88"/>
                </a:cubicBezTo>
                <a:cubicBezTo>
                  <a:pt x="13196" y="2390"/>
                  <a:pt x="11751" y="4183"/>
                  <a:pt x="10680" y="6298"/>
                </a:cubicBezTo>
                <a:cubicBezTo>
                  <a:pt x="9610" y="8466"/>
                  <a:pt x="9877" y="10795"/>
                  <a:pt x="10225" y="13096"/>
                </a:cubicBezTo>
                <a:cubicBezTo>
                  <a:pt x="10305" y="13766"/>
                  <a:pt x="10413" y="14435"/>
                  <a:pt x="10520" y="15104"/>
                </a:cubicBezTo>
                <a:cubicBezTo>
                  <a:pt x="10520" y="15131"/>
                  <a:pt x="10520" y="15157"/>
                  <a:pt x="10520" y="15157"/>
                </a:cubicBezTo>
                <a:cubicBezTo>
                  <a:pt x="10520" y="15184"/>
                  <a:pt x="10520" y="15211"/>
                  <a:pt x="10546" y="15211"/>
                </a:cubicBezTo>
                <a:cubicBezTo>
                  <a:pt x="10734" y="16469"/>
                  <a:pt x="10921" y="17727"/>
                  <a:pt x="11082" y="18985"/>
                </a:cubicBezTo>
                <a:cubicBezTo>
                  <a:pt x="10520" y="17700"/>
                  <a:pt x="9502" y="16737"/>
                  <a:pt x="8352" y="15907"/>
                </a:cubicBezTo>
                <a:cubicBezTo>
                  <a:pt x="8352" y="15880"/>
                  <a:pt x="8352" y="15853"/>
                  <a:pt x="8325" y="15853"/>
                </a:cubicBezTo>
                <a:cubicBezTo>
                  <a:pt x="8298" y="15853"/>
                  <a:pt x="8271" y="15827"/>
                  <a:pt x="8271" y="15827"/>
                </a:cubicBezTo>
                <a:cubicBezTo>
                  <a:pt x="7602" y="15345"/>
                  <a:pt x="6906" y="14890"/>
                  <a:pt x="6237" y="14461"/>
                </a:cubicBezTo>
                <a:cubicBezTo>
                  <a:pt x="5829" y="14193"/>
                  <a:pt x="5417" y="14081"/>
                  <a:pt x="5004" y="14081"/>
                </a:cubicBezTo>
                <a:cubicBezTo>
                  <a:pt x="3280" y="14081"/>
                  <a:pt x="1550" y="16040"/>
                  <a:pt x="81" y="16710"/>
                </a:cubicBezTo>
                <a:cubicBezTo>
                  <a:pt x="27" y="16737"/>
                  <a:pt x="1" y="16790"/>
                  <a:pt x="27" y="16844"/>
                </a:cubicBezTo>
                <a:cubicBezTo>
                  <a:pt x="27" y="16870"/>
                  <a:pt x="54" y="16870"/>
                  <a:pt x="54" y="16870"/>
                </a:cubicBezTo>
                <a:cubicBezTo>
                  <a:pt x="54" y="16870"/>
                  <a:pt x="54" y="16897"/>
                  <a:pt x="81" y="16897"/>
                </a:cubicBezTo>
                <a:cubicBezTo>
                  <a:pt x="81" y="16924"/>
                  <a:pt x="108" y="16924"/>
                  <a:pt x="108" y="16924"/>
                </a:cubicBezTo>
                <a:lnTo>
                  <a:pt x="135" y="16924"/>
                </a:lnTo>
                <a:cubicBezTo>
                  <a:pt x="1580" y="16924"/>
                  <a:pt x="2972" y="16656"/>
                  <a:pt x="4390" y="16576"/>
                </a:cubicBezTo>
                <a:lnTo>
                  <a:pt x="5354" y="16576"/>
                </a:lnTo>
                <a:cubicBezTo>
                  <a:pt x="7736" y="16870"/>
                  <a:pt x="8967" y="19413"/>
                  <a:pt x="11242" y="20082"/>
                </a:cubicBezTo>
                <a:cubicBezTo>
                  <a:pt x="11376" y="21367"/>
                  <a:pt x="11483" y="22679"/>
                  <a:pt x="11483" y="23990"/>
                </a:cubicBezTo>
                <a:cubicBezTo>
                  <a:pt x="11483" y="24124"/>
                  <a:pt x="11483" y="24284"/>
                  <a:pt x="11483" y="24445"/>
                </a:cubicBezTo>
                <a:cubicBezTo>
                  <a:pt x="10413" y="22545"/>
                  <a:pt x="7977" y="21715"/>
                  <a:pt x="6799" y="19895"/>
                </a:cubicBezTo>
                <a:cubicBezTo>
                  <a:pt x="6778" y="19863"/>
                  <a:pt x="6740" y="19848"/>
                  <a:pt x="6701" y="19848"/>
                </a:cubicBezTo>
                <a:cubicBezTo>
                  <a:pt x="6640" y="19848"/>
                  <a:pt x="6574" y="19884"/>
                  <a:pt x="6558" y="19948"/>
                </a:cubicBezTo>
                <a:cubicBezTo>
                  <a:pt x="6237" y="21340"/>
                  <a:pt x="6719" y="22411"/>
                  <a:pt x="7897" y="23241"/>
                </a:cubicBezTo>
                <a:cubicBezTo>
                  <a:pt x="8967" y="23990"/>
                  <a:pt x="10386" y="24177"/>
                  <a:pt x="11456" y="24954"/>
                </a:cubicBezTo>
                <a:cubicBezTo>
                  <a:pt x="11349" y="27523"/>
                  <a:pt x="10734" y="30093"/>
                  <a:pt x="10145" y="32609"/>
                </a:cubicBezTo>
                <a:cubicBezTo>
                  <a:pt x="10112" y="32690"/>
                  <a:pt x="10188" y="32751"/>
                  <a:pt x="10265" y="32751"/>
                </a:cubicBezTo>
                <a:cubicBezTo>
                  <a:pt x="10315" y="32751"/>
                  <a:pt x="10365" y="32725"/>
                  <a:pt x="10386" y="32662"/>
                </a:cubicBezTo>
                <a:cubicBezTo>
                  <a:pt x="10760" y="31003"/>
                  <a:pt x="11108" y="29343"/>
                  <a:pt x="11430" y="27684"/>
                </a:cubicBezTo>
                <a:cubicBezTo>
                  <a:pt x="11563" y="26854"/>
                  <a:pt x="11670" y="26024"/>
                  <a:pt x="11697" y="25194"/>
                </a:cubicBezTo>
                <a:cubicBezTo>
                  <a:pt x="12179" y="24017"/>
                  <a:pt x="13839" y="23669"/>
                  <a:pt x="14829" y="23080"/>
                </a:cubicBezTo>
                <a:cubicBezTo>
                  <a:pt x="15899" y="22491"/>
                  <a:pt x="16488" y="21581"/>
                  <a:pt x="16595" y="20377"/>
                </a:cubicBezTo>
                <a:cubicBezTo>
                  <a:pt x="16595" y="20350"/>
                  <a:pt x="16595" y="20350"/>
                  <a:pt x="16595" y="20323"/>
                </a:cubicBezTo>
                <a:cubicBezTo>
                  <a:pt x="16622" y="20270"/>
                  <a:pt x="16569" y="20243"/>
                  <a:pt x="16515" y="20216"/>
                </a:cubicBezTo>
                <a:lnTo>
                  <a:pt x="16462" y="20216"/>
                </a:lnTo>
                <a:cubicBezTo>
                  <a:pt x="16435" y="20216"/>
                  <a:pt x="16435" y="20243"/>
                  <a:pt x="16408" y="20243"/>
                </a:cubicBezTo>
                <a:cubicBezTo>
                  <a:pt x="15043" y="21474"/>
                  <a:pt x="12473" y="21983"/>
                  <a:pt x="11724" y="23722"/>
                </a:cubicBezTo>
                <a:cubicBezTo>
                  <a:pt x="11724" y="22571"/>
                  <a:pt x="11644" y="21447"/>
                  <a:pt x="11510" y="20323"/>
                </a:cubicBezTo>
                <a:cubicBezTo>
                  <a:pt x="11510" y="20189"/>
                  <a:pt x="11483" y="20082"/>
                  <a:pt x="11483" y="19948"/>
                </a:cubicBezTo>
                <a:cubicBezTo>
                  <a:pt x="12072" y="19172"/>
                  <a:pt x="13250" y="18824"/>
                  <a:pt x="14106" y="18450"/>
                </a:cubicBezTo>
                <a:cubicBezTo>
                  <a:pt x="15070" y="18021"/>
                  <a:pt x="16060" y="17593"/>
                  <a:pt x="16809" y="16844"/>
                </a:cubicBezTo>
                <a:cubicBezTo>
                  <a:pt x="18522" y="15157"/>
                  <a:pt x="18790" y="12160"/>
                  <a:pt x="19192" y="9938"/>
                </a:cubicBezTo>
                <a:cubicBezTo>
                  <a:pt x="19210" y="9848"/>
                  <a:pt x="19130" y="9770"/>
                  <a:pt x="19060" y="9770"/>
                </a:cubicBezTo>
                <a:cubicBezTo>
                  <a:pt x="19026" y="9770"/>
                  <a:pt x="18995" y="9788"/>
                  <a:pt x="18978" y="9831"/>
                </a:cubicBezTo>
                <a:cubicBezTo>
                  <a:pt x="18014" y="11758"/>
                  <a:pt x="15846" y="13070"/>
                  <a:pt x="14294" y="14488"/>
                </a:cubicBezTo>
                <a:cubicBezTo>
                  <a:pt x="12982" y="15693"/>
                  <a:pt x="11751" y="17138"/>
                  <a:pt x="11349" y="18851"/>
                </a:cubicBezTo>
                <a:cubicBezTo>
                  <a:pt x="11162" y="17593"/>
                  <a:pt x="10975" y="16335"/>
                  <a:pt x="10760" y="15104"/>
                </a:cubicBezTo>
                <a:cubicBezTo>
                  <a:pt x="11028" y="12534"/>
                  <a:pt x="11911" y="10233"/>
                  <a:pt x="12821" y="7877"/>
                </a:cubicBezTo>
                <a:cubicBezTo>
                  <a:pt x="13758" y="5334"/>
                  <a:pt x="14267" y="2818"/>
                  <a:pt x="14160" y="115"/>
                </a:cubicBezTo>
                <a:cubicBezTo>
                  <a:pt x="14160" y="42"/>
                  <a:pt x="14103" y="0"/>
                  <a:pt x="14048"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 name="Google Shape;88;p3"/>
          <p:cNvSpPr/>
          <p:nvPr/>
        </p:nvSpPr>
        <p:spPr>
          <a:xfrm>
            <a:off x="855367" y="3926702"/>
            <a:ext cx="1946715" cy="2542436"/>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 name="Google Shape;89;p3">
            <a:hlinkClick r:id="" action="ppaction://noaction"/>
          </p:cNvPr>
          <p:cNvSpPr txBox="1">
            <a:spLocks noGrp="1"/>
          </p:cNvSpPr>
          <p:nvPr>
            <p:ph type="title"/>
          </p:nvPr>
        </p:nvSpPr>
        <p:spPr>
          <a:xfrm>
            <a:off x="2692400" y="2613900"/>
            <a:ext cx="6807200" cy="161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2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90" name="Google Shape;90;p3"/>
          <p:cNvSpPr txBox="1">
            <a:spLocks noGrp="1"/>
          </p:cNvSpPr>
          <p:nvPr>
            <p:ph type="title" idx="2" hasCustomPrompt="1"/>
          </p:nvPr>
        </p:nvSpPr>
        <p:spPr>
          <a:xfrm>
            <a:off x="2692400" y="1219200"/>
            <a:ext cx="6807200" cy="161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0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1346329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1"/>
          </a:xfrm>
          <a:prstGeom prst="rect">
            <a:avLst/>
          </a:prstGeom>
        </p:spPr>
        <p:txBody>
          <a:bodyPr lIns="34247" tIns="17120" rIns="34247" bIns="17120"/>
          <a:lstStyle>
            <a:lvl1pPr>
              <a:defRPr/>
            </a:lvl1pPr>
          </a:lstStyle>
          <a:p>
            <a:pPr defTabSz="1086632">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1"/>
          </a:xfrm>
          <a:prstGeom prst="rect">
            <a:avLst/>
          </a:prstGeom>
        </p:spPr>
        <p:txBody>
          <a:bodyPr lIns="34247" tIns="17120" rIns="34247" bIns="17120"/>
          <a:lstStyle>
            <a:lvl1pPr>
              <a:defRPr/>
            </a:lvl1pPr>
          </a:lstStyle>
          <a:p>
            <a:pPr defTabSz="1086632">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1"/>
          </a:xfrm>
          <a:prstGeom prst="rect">
            <a:avLst/>
          </a:prstGeom>
        </p:spPr>
        <p:txBody>
          <a:bodyPr lIns="34247" tIns="17120" rIns="34247" bIns="17120"/>
          <a:lstStyle>
            <a:lvl1pPr>
              <a:defRPr/>
            </a:lvl1pPr>
          </a:lstStyle>
          <a:p>
            <a:pPr defTabSz="1086632"/>
            <a:fld id="{475E0F57-EEA1-4A8B-9311-4AD2064A14C0}" type="slidenum">
              <a:rPr lang="en-US" sz="2133" smtClean="0">
                <a:solidFill>
                  <a:prstClr val="black"/>
                </a:solidFill>
              </a:rPr>
              <a:pPr defTabSz="1086632"/>
              <a:t>‹#›</a:t>
            </a:fld>
            <a:endParaRPr lang="en-US" sz="2133">
              <a:solidFill>
                <a:prstClr val="black"/>
              </a:solidFill>
            </a:endParaRPr>
          </a:p>
        </p:txBody>
      </p:sp>
    </p:spTree>
    <p:extLst>
      <p:ext uri="{BB962C8B-B14F-4D97-AF65-F5344CB8AC3E}">
        <p14:creationId xmlns:p14="http://schemas.microsoft.com/office/powerpoint/2010/main" val="11456184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740"/>
        <p:cNvGrpSpPr/>
        <p:nvPr/>
      </p:nvGrpSpPr>
      <p:grpSpPr>
        <a:xfrm>
          <a:off x="0" y="0"/>
          <a:ext cx="0" cy="0"/>
          <a:chOff x="0" y="0"/>
          <a:chExt cx="0" cy="0"/>
        </a:xfrm>
      </p:grpSpPr>
      <p:sp>
        <p:nvSpPr>
          <p:cNvPr id="741" name="Google Shape;741;p34"/>
          <p:cNvSpPr/>
          <p:nvPr/>
        </p:nvSpPr>
        <p:spPr>
          <a:xfrm rot="-2187687">
            <a:off x="9329887" y="3765767"/>
            <a:ext cx="2585117" cy="4407483"/>
          </a:xfrm>
          <a:custGeom>
            <a:avLst/>
            <a:gdLst/>
            <a:ahLst/>
            <a:cxnLst/>
            <a:rect l="l" t="t" r="r" b="b"/>
            <a:pathLst>
              <a:path w="19210" h="32752" extrusionOk="0">
                <a:moveTo>
                  <a:pt x="14053" y="490"/>
                </a:moveTo>
                <a:lnTo>
                  <a:pt x="14053" y="490"/>
                </a:lnTo>
                <a:cubicBezTo>
                  <a:pt x="14026" y="597"/>
                  <a:pt x="13999" y="758"/>
                  <a:pt x="13972" y="918"/>
                </a:cubicBezTo>
                <a:cubicBezTo>
                  <a:pt x="13972" y="865"/>
                  <a:pt x="13972" y="838"/>
                  <a:pt x="13946" y="838"/>
                </a:cubicBezTo>
                <a:cubicBezTo>
                  <a:pt x="13972" y="731"/>
                  <a:pt x="14026" y="597"/>
                  <a:pt x="14053" y="490"/>
                </a:cubicBezTo>
                <a:close/>
                <a:moveTo>
                  <a:pt x="13651" y="1560"/>
                </a:moveTo>
                <a:lnTo>
                  <a:pt x="13651" y="1560"/>
                </a:lnTo>
                <a:cubicBezTo>
                  <a:pt x="13276" y="3862"/>
                  <a:pt x="12045" y="5923"/>
                  <a:pt x="11189" y="8038"/>
                </a:cubicBezTo>
                <a:cubicBezTo>
                  <a:pt x="10522" y="9665"/>
                  <a:pt x="10466" y="11531"/>
                  <a:pt x="10493" y="13318"/>
                </a:cubicBezTo>
                <a:lnTo>
                  <a:pt x="10493" y="13318"/>
                </a:lnTo>
                <a:cubicBezTo>
                  <a:pt x="10490" y="13217"/>
                  <a:pt x="10464" y="13118"/>
                  <a:pt x="10439" y="13043"/>
                </a:cubicBezTo>
                <a:cubicBezTo>
                  <a:pt x="10091" y="10634"/>
                  <a:pt x="9904" y="8412"/>
                  <a:pt x="11001" y="6191"/>
                </a:cubicBezTo>
                <a:cubicBezTo>
                  <a:pt x="11724" y="4772"/>
                  <a:pt x="12714" y="3541"/>
                  <a:pt x="13410" y="2123"/>
                </a:cubicBezTo>
                <a:cubicBezTo>
                  <a:pt x="13491" y="1935"/>
                  <a:pt x="13571" y="1748"/>
                  <a:pt x="13651" y="1560"/>
                </a:cubicBezTo>
                <a:close/>
                <a:moveTo>
                  <a:pt x="13972" y="945"/>
                </a:moveTo>
                <a:lnTo>
                  <a:pt x="13972" y="945"/>
                </a:lnTo>
                <a:cubicBezTo>
                  <a:pt x="13972" y="1079"/>
                  <a:pt x="13946" y="1212"/>
                  <a:pt x="13946" y="1346"/>
                </a:cubicBezTo>
                <a:cubicBezTo>
                  <a:pt x="13946" y="2524"/>
                  <a:pt x="13758" y="3702"/>
                  <a:pt x="13517" y="4853"/>
                </a:cubicBezTo>
                <a:cubicBezTo>
                  <a:pt x="12821" y="7877"/>
                  <a:pt x="11376" y="10580"/>
                  <a:pt x="10760" y="13605"/>
                </a:cubicBezTo>
                <a:cubicBezTo>
                  <a:pt x="10787" y="11357"/>
                  <a:pt x="10921" y="9189"/>
                  <a:pt x="11858" y="7074"/>
                </a:cubicBezTo>
                <a:cubicBezTo>
                  <a:pt x="12741" y="5094"/>
                  <a:pt x="13785" y="3140"/>
                  <a:pt x="13972" y="945"/>
                </a:cubicBezTo>
                <a:close/>
                <a:moveTo>
                  <a:pt x="5002" y="14350"/>
                </a:moveTo>
                <a:cubicBezTo>
                  <a:pt x="5585" y="14350"/>
                  <a:pt x="6085" y="14646"/>
                  <a:pt x="6746" y="15104"/>
                </a:cubicBezTo>
                <a:cubicBezTo>
                  <a:pt x="6879" y="15184"/>
                  <a:pt x="7013" y="15264"/>
                  <a:pt x="7147" y="15372"/>
                </a:cubicBezTo>
                <a:cubicBezTo>
                  <a:pt x="6694" y="15252"/>
                  <a:pt x="6232" y="15200"/>
                  <a:pt x="5767" y="15200"/>
                </a:cubicBezTo>
                <a:cubicBezTo>
                  <a:pt x="4364" y="15200"/>
                  <a:pt x="2927" y="15672"/>
                  <a:pt x="1580" y="16174"/>
                </a:cubicBezTo>
                <a:cubicBezTo>
                  <a:pt x="2329" y="15666"/>
                  <a:pt x="3025" y="15077"/>
                  <a:pt x="3855" y="14676"/>
                </a:cubicBezTo>
                <a:cubicBezTo>
                  <a:pt x="4297" y="14450"/>
                  <a:pt x="4663" y="14350"/>
                  <a:pt x="5002" y="14350"/>
                </a:cubicBezTo>
                <a:close/>
                <a:moveTo>
                  <a:pt x="5753" y="15432"/>
                </a:moveTo>
                <a:cubicBezTo>
                  <a:pt x="6514" y="15432"/>
                  <a:pt x="7262" y="15581"/>
                  <a:pt x="7977" y="15960"/>
                </a:cubicBezTo>
                <a:cubicBezTo>
                  <a:pt x="8619" y="16389"/>
                  <a:pt x="9208" y="16870"/>
                  <a:pt x="9743" y="17406"/>
                </a:cubicBezTo>
                <a:cubicBezTo>
                  <a:pt x="8352" y="16737"/>
                  <a:pt x="6906" y="16389"/>
                  <a:pt x="5381" y="16335"/>
                </a:cubicBezTo>
                <a:lnTo>
                  <a:pt x="4765" y="16335"/>
                </a:lnTo>
                <a:cubicBezTo>
                  <a:pt x="3828" y="16335"/>
                  <a:pt x="2918" y="16469"/>
                  <a:pt x="1981" y="16576"/>
                </a:cubicBezTo>
                <a:cubicBezTo>
                  <a:pt x="1633" y="16603"/>
                  <a:pt x="1312" y="16629"/>
                  <a:pt x="964" y="16656"/>
                </a:cubicBezTo>
                <a:cubicBezTo>
                  <a:pt x="2489" y="16094"/>
                  <a:pt x="4149" y="15432"/>
                  <a:pt x="5753" y="15432"/>
                </a:cubicBezTo>
                <a:close/>
                <a:moveTo>
                  <a:pt x="18748" y="11060"/>
                </a:moveTo>
                <a:cubicBezTo>
                  <a:pt x="18737" y="11089"/>
                  <a:pt x="18737" y="11129"/>
                  <a:pt x="18737" y="11169"/>
                </a:cubicBezTo>
                <a:cubicBezTo>
                  <a:pt x="18603" y="11892"/>
                  <a:pt x="18442" y="12588"/>
                  <a:pt x="18282" y="13284"/>
                </a:cubicBezTo>
                <a:cubicBezTo>
                  <a:pt x="17907" y="14729"/>
                  <a:pt x="17291" y="16255"/>
                  <a:pt x="16087" y="17165"/>
                </a:cubicBezTo>
                <a:cubicBezTo>
                  <a:pt x="14963" y="17995"/>
                  <a:pt x="13223" y="18289"/>
                  <a:pt x="12045" y="19119"/>
                </a:cubicBezTo>
                <a:cubicBezTo>
                  <a:pt x="12473" y="18342"/>
                  <a:pt x="12955" y="17700"/>
                  <a:pt x="13785" y="17218"/>
                </a:cubicBezTo>
                <a:cubicBezTo>
                  <a:pt x="14508" y="16790"/>
                  <a:pt x="15257" y="16469"/>
                  <a:pt x="15873" y="15907"/>
                </a:cubicBezTo>
                <a:cubicBezTo>
                  <a:pt x="16542" y="15291"/>
                  <a:pt x="17077" y="14408"/>
                  <a:pt x="17532" y="13659"/>
                </a:cubicBezTo>
                <a:cubicBezTo>
                  <a:pt x="18036" y="12864"/>
                  <a:pt x="18250" y="11859"/>
                  <a:pt x="18748" y="11060"/>
                </a:cubicBezTo>
                <a:close/>
                <a:moveTo>
                  <a:pt x="18549" y="10928"/>
                </a:moveTo>
                <a:lnTo>
                  <a:pt x="18549" y="10928"/>
                </a:lnTo>
                <a:cubicBezTo>
                  <a:pt x="18201" y="11517"/>
                  <a:pt x="18014" y="12213"/>
                  <a:pt x="17693" y="12856"/>
                </a:cubicBezTo>
                <a:cubicBezTo>
                  <a:pt x="17184" y="13899"/>
                  <a:pt x="16488" y="14863"/>
                  <a:pt x="15712" y="15719"/>
                </a:cubicBezTo>
                <a:cubicBezTo>
                  <a:pt x="15016" y="16469"/>
                  <a:pt x="13919" y="16844"/>
                  <a:pt x="13062" y="17379"/>
                </a:cubicBezTo>
                <a:cubicBezTo>
                  <a:pt x="12313" y="17861"/>
                  <a:pt x="11911" y="18798"/>
                  <a:pt x="11510" y="19547"/>
                </a:cubicBezTo>
                <a:cubicBezTo>
                  <a:pt x="11485" y="19571"/>
                  <a:pt x="11461" y="19573"/>
                  <a:pt x="11457" y="19594"/>
                </a:cubicBezTo>
                <a:lnTo>
                  <a:pt x="11457" y="19594"/>
                </a:lnTo>
                <a:cubicBezTo>
                  <a:pt x="11836" y="15557"/>
                  <a:pt x="16249" y="13818"/>
                  <a:pt x="18549" y="10928"/>
                </a:cubicBezTo>
                <a:close/>
                <a:moveTo>
                  <a:pt x="6505" y="16683"/>
                </a:moveTo>
                <a:lnTo>
                  <a:pt x="6505" y="16683"/>
                </a:lnTo>
                <a:cubicBezTo>
                  <a:pt x="7763" y="16844"/>
                  <a:pt x="8994" y="17245"/>
                  <a:pt x="10145" y="17914"/>
                </a:cubicBezTo>
                <a:cubicBezTo>
                  <a:pt x="10573" y="18450"/>
                  <a:pt x="10921" y="19065"/>
                  <a:pt x="11135" y="19788"/>
                </a:cubicBezTo>
                <a:cubicBezTo>
                  <a:pt x="9315" y="19172"/>
                  <a:pt x="8191" y="17432"/>
                  <a:pt x="6505" y="16683"/>
                </a:cubicBezTo>
                <a:close/>
                <a:moveTo>
                  <a:pt x="6772" y="20270"/>
                </a:moveTo>
                <a:cubicBezTo>
                  <a:pt x="7736" y="21581"/>
                  <a:pt x="9342" y="22384"/>
                  <a:pt x="10466" y="23535"/>
                </a:cubicBezTo>
                <a:cubicBezTo>
                  <a:pt x="9074" y="22598"/>
                  <a:pt x="7120" y="22331"/>
                  <a:pt x="6826" y="20350"/>
                </a:cubicBezTo>
                <a:cubicBezTo>
                  <a:pt x="6799" y="20323"/>
                  <a:pt x="6772" y="20296"/>
                  <a:pt x="6746" y="20270"/>
                </a:cubicBezTo>
                <a:close/>
                <a:moveTo>
                  <a:pt x="16221" y="20698"/>
                </a:moveTo>
                <a:cubicBezTo>
                  <a:pt x="15685" y="21635"/>
                  <a:pt x="14267" y="22304"/>
                  <a:pt x="13464" y="22812"/>
                </a:cubicBezTo>
                <a:cubicBezTo>
                  <a:pt x="12955" y="23187"/>
                  <a:pt x="12233" y="23615"/>
                  <a:pt x="11831" y="24177"/>
                </a:cubicBezTo>
                <a:cubicBezTo>
                  <a:pt x="12286" y="22357"/>
                  <a:pt x="14722" y="21768"/>
                  <a:pt x="16221" y="20698"/>
                </a:cubicBezTo>
                <a:close/>
                <a:moveTo>
                  <a:pt x="6692" y="20939"/>
                </a:moveTo>
                <a:cubicBezTo>
                  <a:pt x="7388" y="22893"/>
                  <a:pt x="9957" y="22866"/>
                  <a:pt x="11135" y="24445"/>
                </a:cubicBezTo>
                <a:cubicBezTo>
                  <a:pt x="9395" y="23481"/>
                  <a:pt x="6772" y="23080"/>
                  <a:pt x="6692" y="20939"/>
                </a:cubicBezTo>
                <a:close/>
                <a:moveTo>
                  <a:pt x="16194" y="21126"/>
                </a:moveTo>
                <a:cubicBezTo>
                  <a:pt x="15766" y="22304"/>
                  <a:pt x="14749" y="22919"/>
                  <a:pt x="13571" y="23455"/>
                </a:cubicBezTo>
                <a:cubicBezTo>
                  <a:pt x="12982" y="23722"/>
                  <a:pt x="12393" y="24017"/>
                  <a:pt x="11938" y="24445"/>
                </a:cubicBezTo>
                <a:cubicBezTo>
                  <a:pt x="12447" y="23562"/>
                  <a:pt x="13785" y="22919"/>
                  <a:pt x="14534" y="22411"/>
                </a:cubicBezTo>
                <a:cubicBezTo>
                  <a:pt x="15070" y="22063"/>
                  <a:pt x="15739" y="21661"/>
                  <a:pt x="16194" y="21126"/>
                </a:cubicBezTo>
                <a:close/>
                <a:moveTo>
                  <a:pt x="14048" y="0"/>
                </a:moveTo>
                <a:cubicBezTo>
                  <a:pt x="14002" y="0"/>
                  <a:pt x="13958" y="28"/>
                  <a:pt x="13946" y="88"/>
                </a:cubicBezTo>
                <a:cubicBezTo>
                  <a:pt x="13196" y="2390"/>
                  <a:pt x="11751" y="4183"/>
                  <a:pt x="10680" y="6298"/>
                </a:cubicBezTo>
                <a:cubicBezTo>
                  <a:pt x="9610" y="8466"/>
                  <a:pt x="9877" y="10795"/>
                  <a:pt x="10225" y="13096"/>
                </a:cubicBezTo>
                <a:cubicBezTo>
                  <a:pt x="10305" y="13766"/>
                  <a:pt x="10413" y="14435"/>
                  <a:pt x="10520" y="15104"/>
                </a:cubicBezTo>
                <a:cubicBezTo>
                  <a:pt x="10520" y="15131"/>
                  <a:pt x="10520" y="15157"/>
                  <a:pt x="10520" y="15157"/>
                </a:cubicBezTo>
                <a:cubicBezTo>
                  <a:pt x="10520" y="15184"/>
                  <a:pt x="10520" y="15211"/>
                  <a:pt x="10546" y="15211"/>
                </a:cubicBezTo>
                <a:cubicBezTo>
                  <a:pt x="10734" y="16469"/>
                  <a:pt x="10921" y="17727"/>
                  <a:pt x="11082" y="18985"/>
                </a:cubicBezTo>
                <a:cubicBezTo>
                  <a:pt x="10520" y="17700"/>
                  <a:pt x="9502" y="16737"/>
                  <a:pt x="8352" y="15907"/>
                </a:cubicBezTo>
                <a:cubicBezTo>
                  <a:pt x="8352" y="15880"/>
                  <a:pt x="8352" y="15853"/>
                  <a:pt x="8325" y="15853"/>
                </a:cubicBezTo>
                <a:cubicBezTo>
                  <a:pt x="8298" y="15853"/>
                  <a:pt x="8271" y="15827"/>
                  <a:pt x="8271" y="15827"/>
                </a:cubicBezTo>
                <a:cubicBezTo>
                  <a:pt x="7602" y="15345"/>
                  <a:pt x="6906" y="14890"/>
                  <a:pt x="6237" y="14461"/>
                </a:cubicBezTo>
                <a:cubicBezTo>
                  <a:pt x="5829" y="14193"/>
                  <a:pt x="5417" y="14081"/>
                  <a:pt x="5004" y="14081"/>
                </a:cubicBezTo>
                <a:cubicBezTo>
                  <a:pt x="3280" y="14081"/>
                  <a:pt x="1550" y="16040"/>
                  <a:pt x="81" y="16710"/>
                </a:cubicBezTo>
                <a:cubicBezTo>
                  <a:pt x="27" y="16737"/>
                  <a:pt x="1" y="16790"/>
                  <a:pt x="27" y="16844"/>
                </a:cubicBezTo>
                <a:cubicBezTo>
                  <a:pt x="27" y="16870"/>
                  <a:pt x="54" y="16870"/>
                  <a:pt x="54" y="16870"/>
                </a:cubicBezTo>
                <a:cubicBezTo>
                  <a:pt x="54" y="16870"/>
                  <a:pt x="54" y="16897"/>
                  <a:pt x="81" y="16897"/>
                </a:cubicBezTo>
                <a:cubicBezTo>
                  <a:pt x="81" y="16924"/>
                  <a:pt x="108" y="16924"/>
                  <a:pt x="108" y="16924"/>
                </a:cubicBezTo>
                <a:lnTo>
                  <a:pt x="135" y="16924"/>
                </a:lnTo>
                <a:cubicBezTo>
                  <a:pt x="1580" y="16924"/>
                  <a:pt x="2972" y="16656"/>
                  <a:pt x="4390" y="16576"/>
                </a:cubicBezTo>
                <a:lnTo>
                  <a:pt x="5354" y="16576"/>
                </a:lnTo>
                <a:cubicBezTo>
                  <a:pt x="7736" y="16870"/>
                  <a:pt x="8967" y="19413"/>
                  <a:pt x="11242" y="20082"/>
                </a:cubicBezTo>
                <a:cubicBezTo>
                  <a:pt x="11376" y="21367"/>
                  <a:pt x="11483" y="22679"/>
                  <a:pt x="11483" y="23990"/>
                </a:cubicBezTo>
                <a:cubicBezTo>
                  <a:pt x="11483" y="24124"/>
                  <a:pt x="11483" y="24284"/>
                  <a:pt x="11483" y="24445"/>
                </a:cubicBezTo>
                <a:cubicBezTo>
                  <a:pt x="10413" y="22545"/>
                  <a:pt x="7977" y="21715"/>
                  <a:pt x="6799" y="19895"/>
                </a:cubicBezTo>
                <a:cubicBezTo>
                  <a:pt x="6778" y="19863"/>
                  <a:pt x="6740" y="19848"/>
                  <a:pt x="6701" y="19848"/>
                </a:cubicBezTo>
                <a:cubicBezTo>
                  <a:pt x="6640" y="19848"/>
                  <a:pt x="6574" y="19884"/>
                  <a:pt x="6558" y="19948"/>
                </a:cubicBezTo>
                <a:cubicBezTo>
                  <a:pt x="6237" y="21340"/>
                  <a:pt x="6719" y="22411"/>
                  <a:pt x="7897" y="23241"/>
                </a:cubicBezTo>
                <a:cubicBezTo>
                  <a:pt x="8967" y="23990"/>
                  <a:pt x="10386" y="24177"/>
                  <a:pt x="11456" y="24954"/>
                </a:cubicBezTo>
                <a:cubicBezTo>
                  <a:pt x="11349" y="27523"/>
                  <a:pt x="10734" y="30093"/>
                  <a:pt x="10145" y="32609"/>
                </a:cubicBezTo>
                <a:cubicBezTo>
                  <a:pt x="10112" y="32690"/>
                  <a:pt x="10188" y="32751"/>
                  <a:pt x="10265" y="32751"/>
                </a:cubicBezTo>
                <a:cubicBezTo>
                  <a:pt x="10315" y="32751"/>
                  <a:pt x="10365" y="32725"/>
                  <a:pt x="10386" y="32662"/>
                </a:cubicBezTo>
                <a:cubicBezTo>
                  <a:pt x="10760" y="31003"/>
                  <a:pt x="11108" y="29343"/>
                  <a:pt x="11430" y="27684"/>
                </a:cubicBezTo>
                <a:cubicBezTo>
                  <a:pt x="11563" y="26854"/>
                  <a:pt x="11670" y="26024"/>
                  <a:pt x="11697" y="25194"/>
                </a:cubicBezTo>
                <a:cubicBezTo>
                  <a:pt x="12179" y="24017"/>
                  <a:pt x="13839" y="23669"/>
                  <a:pt x="14829" y="23080"/>
                </a:cubicBezTo>
                <a:cubicBezTo>
                  <a:pt x="15899" y="22491"/>
                  <a:pt x="16488" y="21581"/>
                  <a:pt x="16595" y="20377"/>
                </a:cubicBezTo>
                <a:cubicBezTo>
                  <a:pt x="16595" y="20350"/>
                  <a:pt x="16595" y="20350"/>
                  <a:pt x="16595" y="20323"/>
                </a:cubicBezTo>
                <a:cubicBezTo>
                  <a:pt x="16622" y="20270"/>
                  <a:pt x="16569" y="20243"/>
                  <a:pt x="16515" y="20216"/>
                </a:cubicBezTo>
                <a:lnTo>
                  <a:pt x="16462" y="20216"/>
                </a:lnTo>
                <a:cubicBezTo>
                  <a:pt x="16435" y="20216"/>
                  <a:pt x="16435" y="20243"/>
                  <a:pt x="16408" y="20243"/>
                </a:cubicBezTo>
                <a:cubicBezTo>
                  <a:pt x="15043" y="21474"/>
                  <a:pt x="12473" y="21983"/>
                  <a:pt x="11724" y="23722"/>
                </a:cubicBezTo>
                <a:cubicBezTo>
                  <a:pt x="11724" y="22571"/>
                  <a:pt x="11644" y="21447"/>
                  <a:pt x="11510" y="20323"/>
                </a:cubicBezTo>
                <a:cubicBezTo>
                  <a:pt x="11510" y="20189"/>
                  <a:pt x="11483" y="20082"/>
                  <a:pt x="11483" y="19948"/>
                </a:cubicBezTo>
                <a:cubicBezTo>
                  <a:pt x="12072" y="19172"/>
                  <a:pt x="13250" y="18824"/>
                  <a:pt x="14106" y="18450"/>
                </a:cubicBezTo>
                <a:cubicBezTo>
                  <a:pt x="15070" y="18021"/>
                  <a:pt x="16060" y="17593"/>
                  <a:pt x="16809" y="16844"/>
                </a:cubicBezTo>
                <a:cubicBezTo>
                  <a:pt x="18522" y="15157"/>
                  <a:pt x="18790" y="12160"/>
                  <a:pt x="19192" y="9938"/>
                </a:cubicBezTo>
                <a:cubicBezTo>
                  <a:pt x="19210" y="9848"/>
                  <a:pt x="19130" y="9770"/>
                  <a:pt x="19060" y="9770"/>
                </a:cubicBezTo>
                <a:cubicBezTo>
                  <a:pt x="19026" y="9770"/>
                  <a:pt x="18995" y="9788"/>
                  <a:pt x="18978" y="9831"/>
                </a:cubicBezTo>
                <a:cubicBezTo>
                  <a:pt x="18014" y="11758"/>
                  <a:pt x="15846" y="13070"/>
                  <a:pt x="14294" y="14488"/>
                </a:cubicBezTo>
                <a:cubicBezTo>
                  <a:pt x="12982" y="15693"/>
                  <a:pt x="11751" y="17138"/>
                  <a:pt x="11349" y="18851"/>
                </a:cubicBezTo>
                <a:cubicBezTo>
                  <a:pt x="11162" y="17593"/>
                  <a:pt x="10975" y="16335"/>
                  <a:pt x="10760" y="15104"/>
                </a:cubicBezTo>
                <a:cubicBezTo>
                  <a:pt x="11028" y="12534"/>
                  <a:pt x="11911" y="10233"/>
                  <a:pt x="12821" y="7877"/>
                </a:cubicBezTo>
                <a:cubicBezTo>
                  <a:pt x="13758" y="5334"/>
                  <a:pt x="14267" y="2818"/>
                  <a:pt x="14160" y="115"/>
                </a:cubicBezTo>
                <a:cubicBezTo>
                  <a:pt x="14160" y="42"/>
                  <a:pt x="14103" y="0"/>
                  <a:pt x="14048"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2" name="Google Shape;742;p34"/>
          <p:cNvSpPr/>
          <p:nvPr/>
        </p:nvSpPr>
        <p:spPr>
          <a:xfrm rot="1855510">
            <a:off x="3364653" y="258342"/>
            <a:ext cx="6638808" cy="5472593"/>
          </a:xfrm>
          <a:custGeom>
            <a:avLst/>
            <a:gdLst/>
            <a:ahLst/>
            <a:cxnLst/>
            <a:rect l="l" t="t" r="r" b="b"/>
            <a:pathLst>
              <a:path w="59243" h="48836" extrusionOk="0">
                <a:moveTo>
                  <a:pt x="27153" y="9007"/>
                </a:moveTo>
                <a:cubicBezTo>
                  <a:pt x="33591" y="9007"/>
                  <a:pt x="31990" y="9240"/>
                  <a:pt x="38094" y="5071"/>
                </a:cubicBezTo>
                <a:cubicBezTo>
                  <a:pt x="44232" y="901"/>
                  <a:pt x="51737" y="0"/>
                  <a:pt x="55473" y="5071"/>
                </a:cubicBezTo>
                <a:cubicBezTo>
                  <a:pt x="59243" y="10108"/>
                  <a:pt x="46800" y="16346"/>
                  <a:pt x="46767" y="22483"/>
                </a:cubicBezTo>
                <a:cubicBezTo>
                  <a:pt x="46734" y="28621"/>
                  <a:pt x="48768" y="48835"/>
                  <a:pt x="28354" y="48835"/>
                </a:cubicBezTo>
                <a:cubicBezTo>
                  <a:pt x="7939" y="48835"/>
                  <a:pt x="0" y="22583"/>
                  <a:pt x="8973" y="14011"/>
                </a:cubicBezTo>
                <a:cubicBezTo>
                  <a:pt x="17946" y="5471"/>
                  <a:pt x="20715" y="9007"/>
                  <a:pt x="27153" y="9007"/>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3" name="Google Shape;743;p34"/>
          <p:cNvSpPr/>
          <p:nvPr/>
        </p:nvSpPr>
        <p:spPr>
          <a:xfrm rot="10800000" flipH="1">
            <a:off x="323267" y="3851283"/>
            <a:ext cx="2366400" cy="2366400"/>
          </a:xfrm>
          <a:prstGeom prst="ellipse">
            <a:avLst/>
          </a:pr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744" name="Google Shape;744;p34"/>
          <p:cNvGrpSpPr/>
          <p:nvPr/>
        </p:nvGrpSpPr>
        <p:grpSpPr>
          <a:xfrm rot="10800000" flipH="1">
            <a:off x="1274022" y="3022460"/>
            <a:ext cx="2262349" cy="2251771"/>
            <a:chOff x="2414491" y="671177"/>
            <a:chExt cx="1830972" cy="1822411"/>
          </a:xfrm>
        </p:grpSpPr>
        <p:sp>
          <p:nvSpPr>
            <p:cNvPr id="745" name="Google Shape;745;p34"/>
            <p:cNvSpPr/>
            <p:nvPr/>
          </p:nvSpPr>
          <p:spPr>
            <a:xfrm>
              <a:off x="2414491" y="671177"/>
              <a:ext cx="1830972" cy="1822391"/>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6" name="Google Shape;746;p34"/>
            <p:cNvSpPr/>
            <p:nvPr/>
          </p:nvSpPr>
          <p:spPr>
            <a:xfrm>
              <a:off x="2796545" y="833253"/>
              <a:ext cx="9704" cy="7538"/>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7" name="Google Shape;747;p34"/>
            <p:cNvSpPr/>
            <p:nvPr/>
          </p:nvSpPr>
          <p:spPr>
            <a:xfrm>
              <a:off x="2899597" y="677633"/>
              <a:ext cx="287659" cy="242590"/>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8" name="Google Shape;748;p34"/>
            <p:cNvSpPr/>
            <p:nvPr/>
          </p:nvSpPr>
          <p:spPr>
            <a:xfrm>
              <a:off x="3280608" y="671177"/>
              <a:ext cx="288742" cy="249046"/>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9" name="Google Shape;749;p34"/>
            <p:cNvSpPr/>
            <p:nvPr/>
          </p:nvSpPr>
          <p:spPr>
            <a:xfrm>
              <a:off x="3662662" y="776354"/>
              <a:ext cx="109506" cy="64437"/>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0" name="Google Shape;750;p34"/>
            <p:cNvSpPr/>
            <p:nvPr/>
          </p:nvSpPr>
          <p:spPr>
            <a:xfrm>
              <a:off x="3803246" y="797847"/>
              <a:ext cx="6496" cy="122378"/>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1" name="Google Shape;751;p34"/>
            <p:cNvSpPr/>
            <p:nvPr/>
          </p:nvSpPr>
          <p:spPr>
            <a:xfrm>
              <a:off x="2475641" y="1246463"/>
              <a:ext cx="2205" cy="433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2" name="Google Shape;752;p34"/>
            <p:cNvSpPr/>
            <p:nvPr/>
          </p:nvSpPr>
          <p:spPr>
            <a:xfrm>
              <a:off x="2616265" y="1006036"/>
              <a:ext cx="2165" cy="220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3" name="Google Shape;753;p34"/>
            <p:cNvSpPr/>
            <p:nvPr/>
          </p:nvSpPr>
          <p:spPr>
            <a:xfrm>
              <a:off x="2535748" y="1119794"/>
              <a:ext cx="82681" cy="51565"/>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4" name="Google Shape;754;p34"/>
            <p:cNvSpPr/>
            <p:nvPr/>
          </p:nvSpPr>
          <p:spPr>
            <a:xfrm>
              <a:off x="2711778" y="921268"/>
              <a:ext cx="287659" cy="329521"/>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5" name="Google Shape;755;p34"/>
            <p:cNvSpPr/>
            <p:nvPr/>
          </p:nvSpPr>
          <p:spPr>
            <a:xfrm>
              <a:off x="3092789" y="921268"/>
              <a:ext cx="288742" cy="32843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6" name="Google Shape;756;p34"/>
            <p:cNvSpPr/>
            <p:nvPr/>
          </p:nvSpPr>
          <p:spPr>
            <a:xfrm>
              <a:off x="3474843" y="921268"/>
              <a:ext cx="287659" cy="32843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7" name="Google Shape;757;p34"/>
            <p:cNvSpPr/>
            <p:nvPr/>
          </p:nvSpPr>
          <p:spPr>
            <a:xfrm>
              <a:off x="3855854" y="953467"/>
              <a:ext cx="287659" cy="296240"/>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8" name="Google Shape;758;p34"/>
            <p:cNvSpPr/>
            <p:nvPr/>
          </p:nvSpPr>
          <p:spPr>
            <a:xfrm>
              <a:off x="2417699" y="1498640"/>
              <a:ext cx="7538" cy="9704"/>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9" name="Google Shape;759;p34"/>
            <p:cNvSpPr/>
            <p:nvPr/>
          </p:nvSpPr>
          <p:spPr>
            <a:xfrm>
              <a:off x="2518586" y="1259335"/>
              <a:ext cx="287659" cy="32843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0" name="Google Shape;760;p34"/>
            <p:cNvSpPr/>
            <p:nvPr/>
          </p:nvSpPr>
          <p:spPr>
            <a:xfrm>
              <a:off x="2899597" y="1259335"/>
              <a:ext cx="287659" cy="32843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1" name="Google Shape;761;p34"/>
            <p:cNvSpPr/>
            <p:nvPr/>
          </p:nvSpPr>
          <p:spPr>
            <a:xfrm>
              <a:off x="3280608" y="1259335"/>
              <a:ext cx="288742" cy="32843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2" name="Google Shape;762;p34"/>
            <p:cNvSpPr/>
            <p:nvPr/>
          </p:nvSpPr>
          <p:spPr>
            <a:xfrm>
              <a:off x="3662662" y="1258252"/>
              <a:ext cx="287659" cy="329521"/>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3" name="Google Shape;763;p34"/>
            <p:cNvSpPr/>
            <p:nvPr/>
          </p:nvSpPr>
          <p:spPr>
            <a:xfrm>
              <a:off x="4043673" y="1258252"/>
              <a:ext cx="193230" cy="329521"/>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4" name="Google Shape;764;p34"/>
            <p:cNvSpPr/>
            <p:nvPr/>
          </p:nvSpPr>
          <p:spPr>
            <a:xfrm>
              <a:off x="2423072" y="1578074"/>
              <a:ext cx="195355" cy="32843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5" name="Google Shape;765;p34"/>
            <p:cNvSpPr/>
            <p:nvPr/>
          </p:nvSpPr>
          <p:spPr>
            <a:xfrm>
              <a:off x="2711778" y="1578074"/>
              <a:ext cx="287659" cy="32843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6" name="Google Shape;766;p34"/>
            <p:cNvSpPr/>
            <p:nvPr/>
          </p:nvSpPr>
          <p:spPr>
            <a:xfrm>
              <a:off x="3092789" y="1578074"/>
              <a:ext cx="288742" cy="32843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7" name="Google Shape;767;p34"/>
            <p:cNvSpPr/>
            <p:nvPr/>
          </p:nvSpPr>
          <p:spPr>
            <a:xfrm>
              <a:off x="3474843" y="1578074"/>
              <a:ext cx="287659" cy="32843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8" name="Google Shape;768;p34"/>
            <p:cNvSpPr/>
            <p:nvPr/>
          </p:nvSpPr>
          <p:spPr>
            <a:xfrm>
              <a:off x="3855854" y="1578074"/>
              <a:ext cx="287659" cy="32843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9" name="Google Shape;769;p34"/>
            <p:cNvSpPr/>
            <p:nvPr/>
          </p:nvSpPr>
          <p:spPr>
            <a:xfrm>
              <a:off x="2518586" y="1919388"/>
              <a:ext cx="287659" cy="293033"/>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0" name="Google Shape;770;p34"/>
            <p:cNvSpPr/>
            <p:nvPr/>
          </p:nvSpPr>
          <p:spPr>
            <a:xfrm>
              <a:off x="2899597" y="1919388"/>
              <a:ext cx="287659" cy="32843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1" name="Google Shape;771;p34"/>
            <p:cNvSpPr/>
            <p:nvPr/>
          </p:nvSpPr>
          <p:spPr>
            <a:xfrm>
              <a:off x="3280608" y="1919388"/>
              <a:ext cx="288742" cy="32843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2" name="Google Shape;772;p34"/>
            <p:cNvSpPr/>
            <p:nvPr/>
          </p:nvSpPr>
          <p:spPr>
            <a:xfrm>
              <a:off x="3662662" y="1919388"/>
              <a:ext cx="287659" cy="32843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3" name="Google Shape;773;p34"/>
            <p:cNvSpPr/>
            <p:nvPr/>
          </p:nvSpPr>
          <p:spPr>
            <a:xfrm>
              <a:off x="4043673" y="1998782"/>
              <a:ext cx="78391" cy="4940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4" name="Google Shape;774;p34"/>
            <p:cNvSpPr/>
            <p:nvPr/>
          </p:nvSpPr>
          <p:spPr>
            <a:xfrm>
              <a:off x="2884560" y="2317561"/>
              <a:ext cx="114879" cy="68727"/>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5" name="Google Shape;775;p34"/>
            <p:cNvSpPr/>
            <p:nvPr/>
          </p:nvSpPr>
          <p:spPr>
            <a:xfrm>
              <a:off x="2852362" y="2238127"/>
              <a:ext cx="6496" cy="129916"/>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6" name="Google Shape;776;p34"/>
            <p:cNvSpPr/>
            <p:nvPr/>
          </p:nvSpPr>
          <p:spPr>
            <a:xfrm>
              <a:off x="3092789" y="2238127"/>
              <a:ext cx="288742" cy="255461"/>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7" name="Google Shape;777;p34"/>
            <p:cNvSpPr/>
            <p:nvPr/>
          </p:nvSpPr>
          <p:spPr>
            <a:xfrm>
              <a:off x="3474843" y="2238127"/>
              <a:ext cx="287659" cy="24796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8" name="Google Shape;778;p34"/>
            <p:cNvSpPr/>
            <p:nvPr/>
          </p:nvSpPr>
          <p:spPr>
            <a:xfrm>
              <a:off x="3855854" y="2317561"/>
              <a:ext cx="12911" cy="9704"/>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79" name="Google Shape;779;p34"/>
          <p:cNvSpPr/>
          <p:nvPr/>
        </p:nvSpPr>
        <p:spPr>
          <a:xfrm rot="-7977683">
            <a:off x="8045266" y="731501"/>
            <a:ext cx="2072881" cy="1988988"/>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0" name="Google Shape;780;p34">
            <a:hlinkClick r:id="" action="ppaction://noaction"/>
          </p:cNvPr>
          <p:cNvSpPr txBox="1">
            <a:spLocks noGrp="1"/>
          </p:cNvSpPr>
          <p:nvPr>
            <p:ph type="title"/>
          </p:nvPr>
        </p:nvSpPr>
        <p:spPr>
          <a:xfrm>
            <a:off x="2692400" y="2613900"/>
            <a:ext cx="6807200" cy="161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2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81" name="Google Shape;781;p34"/>
          <p:cNvSpPr txBox="1">
            <a:spLocks noGrp="1"/>
          </p:cNvSpPr>
          <p:nvPr>
            <p:ph type="title" idx="2" hasCustomPrompt="1"/>
          </p:nvPr>
        </p:nvSpPr>
        <p:spPr>
          <a:xfrm>
            <a:off x="2692400" y="1219200"/>
            <a:ext cx="6807200" cy="161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0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12022956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782"/>
        <p:cNvGrpSpPr/>
        <p:nvPr/>
      </p:nvGrpSpPr>
      <p:grpSpPr>
        <a:xfrm>
          <a:off x="0" y="0"/>
          <a:ext cx="0" cy="0"/>
          <a:chOff x="0" y="0"/>
          <a:chExt cx="0" cy="0"/>
        </a:xfrm>
      </p:grpSpPr>
      <p:sp>
        <p:nvSpPr>
          <p:cNvPr id="783" name="Google Shape;783;p35"/>
          <p:cNvSpPr/>
          <p:nvPr/>
        </p:nvSpPr>
        <p:spPr>
          <a:xfrm rot="-7977683">
            <a:off x="1979633" y="2021867"/>
            <a:ext cx="2072881" cy="1988988"/>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4" name="Google Shape;784;p35"/>
          <p:cNvSpPr/>
          <p:nvPr/>
        </p:nvSpPr>
        <p:spPr>
          <a:xfrm rot="288619" flipH="1">
            <a:off x="-1886992" y="1544943"/>
            <a:ext cx="6439008" cy="6586736"/>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5" name="Google Shape;785;p35"/>
          <p:cNvSpPr/>
          <p:nvPr/>
        </p:nvSpPr>
        <p:spPr>
          <a:xfrm rot="-8533595">
            <a:off x="9473851" y="-942099"/>
            <a:ext cx="2585104" cy="4407460"/>
          </a:xfrm>
          <a:custGeom>
            <a:avLst/>
            <a:gdLst/>
            <a:ahLst/>
            <a:cxnLst/>
            <a:rect l="l" t="t" r="r" b="b"/>
            <a:pathLst>
              <a:path w="19210" h="32752" extrusionOk="0">
                <a:moveTo>
                  <a:pt x="14053" y="490"/>
                </a:moveTo>
                <a:lnTo>
                  <a:pt x="14053" y="490"/>
                </a:lnTo>
                <a:cubicBezTo>
                  <a:pt x="14026" y="597"/>
                  <a:pt x="13999" y="758"/>
                  <a:pt x="13972" y="918"/>
                </a:cubicBezTo>
                <a:cubicBezTo>
                  <a:pt x="13972" y="865"/>
                  <a:pt x="13972" y="838"/>
                  <a:pt x="13946" y="838"/>
                </a:cubicBezTo>
                <a:cubicBezTo>
                  <a:pt x="13972" y="731"/>
                  <a:pt x="14026" y="597"/>
                  <a:pt x="14053" y="490"/>
                </a:cubicBezTo>
                <a:close/>
                <a:moveTo>
                  <a:pt x="13651" y="1560"/>
                </a:moveTo>
                <a:lnTo>
                  <a:pt x="13651" y="1560"/>
                </a:lnTo>
                <a:cubicBezTo>
                  <a:pt x="13276" y="3862"/>
                  <a:pt x="12045" y="5923"/>
                  <a:pt x="11189" y="8038"/>
                </a:cubicBezTo>
                <a:cubicBezTo>
                  <a:pt x="10522" y="9665"/>
                  <a:pt x="10466" y="11531"/>
                  <a:pt x="10493" y="13318"/>
                </a:cubicBezTo>
                <a:lnTo>
                  <a:pt x="10493" y="13318"/>
                </a:lnTo>
                <a:cubicBezTo>
                  <a:pt x="10490" y="13217"/>
                  <a:pt x="10464" y="13118"/>
                  <a:pt x="10439" y="13043"/>
                </a:cubicBezTo>
                <a:cubicBezTo>
                  <a:pt x="10091" y="10634"/>
                  <a:pt x="9904" y="8412"/>
                  <a:pt x="11001" y="6191"/>
                </a:cubicBezTo>
                <a:cubicBezTo>
                  <a:pt x="11724" y="4772"/>
                  <a:pt x="12714" y="3541"/>
                  <a:pt x="13410" y="2123"/>
                </a:cubicBezTo>
                <a:cubicBezTo>
                  <a:pt x="13491" y="1935"/>
                  <a:pt x="13571" y="1748"/>
                  <a:pt x="13651" y="1560"/>
                </a:cubicBezTo>
                <a:close/>
                <a:moveTo>
                  <a:pt x="13972" y="945"/>
                </a:moveTo>
                <a:lnTo>
                  <a:pt x="13972" y="945"/>
                </a:lnTo>
                <a:cubicBezTo>
                  <a:pt x="13972" y="1079"/>
                  <a:pt x="13946" y="1212"/>
                  <a:pt x="13946" y="1346"/>
                </a:cubicBezTo>
                <a:cubicBezTo>
                  <a:pt x="13946" y="2524"/>
                  <a:pt x="13758" y="3702"/>
                  <a:pt x="13517" y="4853"/>
                </a:cubicBezTo>
                <a:cubicBezTo>
                  <a:pt x="12821" y="7877"/>
                  <a:pt x="11376" y="10580"/>
                  <a:pt x="10760" y="13605"/>
                </a:cubicBezTo>
                <a:cubicBezTo>
                  <a:pt x="10787" y="11357"/>
                  <a:pt x="10921" y="9189"/>
                  <a:pt x="11858" y="7074"/>
                </a:cubicBezTo>
                <a:cubicBezTo>
                  <a:pt x="12741" y="5094"/>
                  <a:pt x="13785" y="3140"/>
                  <a:pt x="13972" y="945"/>
                </a:cubicBezTo>
                <a:close/>
                <a:moveTo>
                  <a:pt x="5002" y="14350"/>
                </a:moveTo>
                <a:cubicBezTo>
                  <a:pt x="5585" y="14350"/>
                  <a:pt x="6085" y="14646"/>
                  <a:pt x="6746" y="15104"/>
                </a:cubicBezTo>
                <a:cubicBezTo>
                  <a:pt x="6879" y="15184"/>
                  <a:pt x="7013" y="15264"/>
                  <a:pt x="7147" y="15372"/>
                </a:cubicBezTo>
                <a:cubicBezTo>
                  <a:pt x="6694" y="15252"/>
                  <a:pt x="6232" y="15200"/>
                  <a:pt x="5767" y="15200"/>
                </a:cubicBezTo>
                <a:cubicBezTo>
                  <a:pt x="4364" y="15200"/>
                  <a:pt x="2927" y="15672"/>
                  <a:pt x="1580" y="16174"/>
                </a:cubicBezTo>
                <a:cubicBezTo>
                  <a:pt x="2329" y="15666"/>
                  <a:pt x="3025" y="15077"/>
                  <a:pt x="3855" y="14676"/>
                </a:cubicBezTo>
                <a:cubicBezTo>
                  <a:pt x="4297" y="14450"/>
                  <a:pt x="4663" y="14350"/>
                  <a:pt x="5002" y="14350"/>
                </a:cubicBezTo>
                <a:close/>
                <a:moveTo>
                  <a:pt x="5753" y="15432"/>
                </a:moveTo>
                <a:cubicBezTo>
                  <a:pt x="6514" y="15432"/>
                  <a:pt x="7262" y="15581"/>
                  <a:pt x="7977" y="15960"/>
                </a:cubicBezTo>
                <a:cubicBezTo>
                  <a:pt x="8619" y="16389"/>
                  <a:pt x="9208" y="16870"/>
                  <a:pt x="9743" y="17406"/>
                </a:cubicBezTo>
                <a:cubicBezTo>
                  <a:pt x="8352" y="16737"/>
                  <a:pt x="6906" y="16389"/>
                  <a:pt x="5381" y="16335"/>
                </a:cubicBezTo>
                <a:lnTo>
                  <a:pt x="4765" y="16335"/>
                </a:lnTo>
                <a:cubicBezTo>
                  <a:pt x="3828" y="16335"/>
                  <a:pt x="2918" y="16469"/>
                  <a:pt x="1981" y="16576"/>
                </a:cubicBezTo>
                <a:cubicBezTo>
                  <a:pt x="1633" y="16603"/>
                  <a:pt x="1312" y="16629"/>
                  <a:pt x="964" y="16656"/>
                </a:cubicBezTo>
                <a:cubicBezTo>
                  <a:pt x="2489" y="16094"/>
                  <a:pt x="4149" y="15432"/>
                  <a:pt x="5753" y="15432"/>
                </a:cubicBezTo>
                <a:close/>
                <a:moveTo>
                  <a:pt x="18748" y="11060"/>
                </a:moveTo>
                <a:cubicBezTo>
                  <a:pt x="18737" y="11089"/>
                  <a:pt x="18737" y="11129"/>
                  <a:pt x="18737" y="11169"/>
                </a:cubicBezTo>
                <a:cubicBezTo>
                  <a:pt x="18603" y="11892"/>
                  <a:pt x="18442" y="12588"/>
                  <a:pt x="18282" y="13284"/>
                </a:cubicBezTo>
                <a:cubicBezTo>
                  <a:pt x="17907" y="14729"/>
                  <a:pt x="17291" y="16255"/>
                  <a:pt x="16087" y="17165"/>
                </a:cubicBezTo>
                <a:cubicBezTo>
                  <a:pt x="14963" y="17995"/>
                  <a:pt x="13223" y="18289"/>
                  <a:pt x="12045" y="19119"/>
                </a:cubicBezTo>
                <a:cubicBezTo>
                  <a:pt x="12473" y="18342"/>
                  <a:pt x="12955" y="17700"/>
                  <a:pt x="13785" y="17218"/>
                </a:cubicBezTo>
                <a:cubicBezTo>
                  <a:pt x="14508" y="16790"/>
                  <a:pt x="15257" y="16469"/>
                  <a:pt x="15873" y="15907"/>
                </a:cubicBezTo>
                <a:cubicBezTo>
                  <a:pt x="16542" y="15291"/>
                  <a:pt x="17077" y="14408"/>
                  <a:pt x="17532" y="13659"/>
                </a:cubicBezTo>
                <a:cubicBezTo>
                  <a:pt x="18036" y="12864"/>
                  <a:pt x="18250" y="11859"/>
                  <a:pt x="18748" y="11060"/>
                </a:cubicBezTo>
                <a:close/>
                <a:moveTo>
                  <a:pt x="18549" y="10928"/>
                </a:moveTo>
                <a:lnTo>
                  <a:pt x="18549" y="10928"/>
                </a:lnTo>
                <a:cubicBezTo>
                  <a:pt x="18201" y="11517"/>
                  <a:pt x="18014" y="12213"/>
                  <a:pt x="17693" y="12856"/>
                </a:cubicBezTo>
                <a:cubicBezTo>
                  <a:pt x="17184" y="13899"/>
                  <a:pt x="16488" y="14863"/>
                  <a:pt x="15712" y="15719"/>
                </a:cubicBezTo>
                <a:cubicBezTo>
                  <a:pt x="15016" y="16469"/>
                  <a:pt x="13919" y="16844"/>
                  <a:pt x="13062" y="17379"/>
                </a:cubicBezTo>
                <a:cubicBezTo>
                  <a:pt x="12313" y="17861"/>
                  <a:pt x="11911" y="18798"/>
                  <a:pt x="11510" y="19547"/>
                </a:cubicBezTo>
                <a:cubicBezTo>
                  <a:pt x="11485" y="19571"/>
                  <a:pt x="11461" y="19573"/>
                  <a:pt x="11457" y="19594"/>
                </a:cubicBezTo>
                <a:lnTo>
                  <a:pt x="11457" y="19594"/>
                </a:lnTo>
                <a:cubicBezTo>
                  <a:pt x="11836" y="15557"/>
                  <a:pt x="16249" y="13818"/>
                  <a:pt x="18549" y="10928"/>
                </a:cubicBezTo>
                <a:close/>
                <a:moveTo>
                  <a:pt x="6505" y="16683"/>
                </a:moveTo>
                <a:lnTo>
                  <a:pt x="6505" y="16683"/>
                </a:lnTo>
                <a:cubicBezTo>
                  <a:pt x="7763" y="16844"/>
                  <a:pt x="8994" y="17245"/>
                  <a:pt x="10145" y="17914"/>
                </a:cubicBezTo>
                <a:cubicBezTo>
                  <a:pt x="10573" y="18450"/>
                  <a:pt x="10921" y="19065"/>
                  <a:pt x="11135" y="19788"/>
                </a:cubicBezTo>
                <a:cubicBezTo>
                  <a:pt x="9315" y="19172"/>
                  <a:pt x="8191" y="17432"/>
                  <a:pt x="6505" y="16683"/>
                </a:cubicBezTo>
                <a:close/>
                <a:moveTo>
                  <a:pt x="6772" y="20270"/>
                </a:moveTo>
                <a:cubicBezTo>
                  <a:pt x="7736" y="21581"/>
                  <a:pt x="9342" y="22384"/>
                  <a:pt x="10466" y="23535"/>
                </a:cubicBezTo>
                <a:cubicBezTo>
                  <a:pt x="9074" y="22598"/>
                  <a:pt x="7120" y="22331"/>
                  <a:pt x="6826" y="20350"/>
                </a:cubicBezTo>
                <a:cubicBezTo>
                  <a:pt x="6799" y="20323"/>
                  <a:pt x="6772" y="20296"/>
                  <a:pt x="6746" y="20270"/>
                </a:cubicBezTo>
                <a:close/>
                <a:moveTo>
                  <a:pt x="16221" y="20698"/>
                </a:moveTo>
                <a:cubicBezTo>
                  <a:pt x="15685" y="21635"/>
                  <a:pt x="14267" y="22304"/>
                  <a:pt x="13464" y="22812"/>
                </a:cubicBezTo>
                <a:cubicBezTo>
                  <a:pt x="12955" y="23187"/>
                  <a:pt x="12233" y="23615"/>
                  <a:pt x="11831" y="24177"/>
                </a:cubicBezTo>
                <a:cubicBezTo>
                  <a:pt x="12286" y="22357"/>
                  <a:pt x="14722" y="21768"/>
                  <a:pt x="16221" y="20698"/>
                </a:cubicBezTo>
                <a:close/>
                <a:moveTo>
                  <a:pt x="6692" y="20939"/>
                </a:moveTo>
                <a:cubicBezTo>
                  <a:pt x="7388" y="22893"/>
                  <a:pt x="9957" y="22866"/>
                  <a:pt x="11135" y="24445"/>
                </a:cubicBezTo>
                <a:cubicBezTo>
                  <a:pt x="9395" y="23481"/>
                  <a:pt x="6772" y="23080"/>
                  <a:pt x="6692" y="20939"/>
                </a:cubicBezTo>
                <a:close/>
                <a:moveTo>
                  <a:pt x="16194" y="21126"/>
                </a:moveTo>
                <a:cubicBezTo>
                  <a:pt x="15766" y="22304"/>
                  <a:pt x="14749" y="22919"/>
                  <a:pt x="13571" y="23455"/>
                </a:cubicBezTo>
                <a:cubicBezTo>
                  <a:pt x="12982" y="23722"/>
                  <a:pt x="12393" y="24017"/>
                  <a:pt x="11938" y="24445"/>
                </a:cubicBezTo>
                <a:cubicBezTo>
                  <a:pt x="12447" y="23562"/>
                  <a:pt x="13785" y="22919"/>
                  <a:pt x="14534" y="22411"/>
                </a:cubicBezTo>
                <a:cubicBezTo>
                  <a:pt x="15070" y="22063"/>
                  <a:pt x="15739" y="21661"/>
                  <a:pt x="16194" y="21126"/>
                </a:cubicBezTo>
                <a:close/>
                <a:moveTo>
                  <a:pt x="14048" y="0"/>
                </a:moveTo>
                <a:cubicBezTo>
                  <a:pt x="14002" y="0"/>
                  <a:pt x="13958" y="28"/>
                  <a:pt x="13946" y="88"/>
                </a:cubicBezTo>
                <a:cubicBezTo>
                  <a:pt x="13196" y="2390"/>
                  <a:pt x="11751" y="4183"/>
                  <a:pt x="10680" y="6298"/>
                </a:cubicBezTo>
                <a:cubicBezTo>
                  <a:pt x="9610" y="8466"/>
                  <a:pt x="9877" y="10795"/>
                  <a:pt x="10225" y="13096"/>
                </a:cubicBezTo>
                <a:cubicBezTo>
                  <a:pt x="10305" y="13766"/>
                  <a:pt x="10413" y="14435"/>
                  <a:pt x="10520" y="15104"/>
                </a:cubicBezTo>
                <a:cubicBezTo>
                  <a:pt x="10520" y="15131"/>
                  <a:pt x="10520" y="15157"/>
                  <a:pt x="10520" y="15157"/>
                </a:cubicBezTo>
                <a:cubicBezTo>
                  <a:pt x="10520" y="15184"/>
                  <a:pt x="10520" y="15211"/>
                  <a:pt x="10546" y="15211"/>
                </a:cubicBezTo>
                <a:cubicBezTo>
                  <a:pt x="10734" y="16469"/>
                  <a:pt x="10921" y="17727"/>
                  <a:pt x="11082" y="18985"/>
                </a:cubicBezTo>
                <a:cubicBezTo>
                  <a:pt x="10520" y="17700"/>
                  <a:pt x="9502" y="16737"/>
                  <a:pt x="8352" y="15907"/>
                </a:cubicBezTo>
                <a:cubicBezTo>
                  <a:pt x="8352" y="15880"/>
                  <a:pt x="8352" y="15853"/>
                  <a:pt x="8325" y="15853"/>
                </a:cubicBezTo>
                <a:cubicBezTo>
                  <a:pt x="8298" y="15853"/>
                  <a:pt x="8271" y="15827"/>
                  <a:pt x="8271" y="15827"/>
                </a:cubicBezTo>
                <a:cubicBezTo>
                  <a:pt x="7602" y="15345"/>
                  <a:pt x="6906" y="14890"/>
                  <a:pt x="6237" y="14461"/>
                </a:cubicBezTo>
                <a:cubicBezTo>
                  <a:pt x="5829" y="14193"/>
                  <a:pt x="5417" y="14081"/>
                  <a:pt x="5004" y="14081"/>
                </a:cubicBezTo>
                <a:cubicBezTo>
                  <a:pt x="3280" y="14081"/>
                  <a:pt x="1550" y="16040"/>
                  <a:pt x="81" y="16710"/>
                </a:cubicBezTo>
                <a:cubicBezTo>
                  <a:pt x="27" y="16737"/>
                  <a:pt x="1" y="16790"/>
                  <a:pt x="27" y="16844"/>
                </a:cubicBezTo>
                <a:cubicBezTo>
                  <a:pt x="27" y="16870"/>
                  <a:pt x="54" y="16870"/>
                  <a:pt x="54" y="16870"/>
                </a:cubicBezTo>
                <a:cubicBezTo>
                  <a:pt x="54" y="16870"/>
                  <a:pt x="54" y="16897"/>
                  <a:pt x="81" y="16897"/>
                </a:cubicBezTo>
                <a:cubicBezTo>
                  <a:pt x="81" y="16924"/>
                  <a:pt x="108" y="16924"/>
                  <a:pt x="108" y="16924"/>
                </a:cubicBezTo>
                <a:lnTo>
                  <a:pt x="135" y="16924"/>
                </a:lnTo>
                <a:cubicBezTo>
                  <a:pt x="1580" y="16924"/>
                  <a:pt x="2972" y="16656"/>
                  <a:pt x="4390" y="16576"/>
                </a:cubicBezTo>
                <a:lnTo>
                  <a:pt x="5354" y="16576"/>
                </a:lnTo>
                <a:cubicBezTo>
                  <a:pt x="7736" y="16870"/>
                  <a:pt x="8967" y="19413"/>
                  <a:pt x="11242" y="20082"/>
                </a:cubicBezTo>
                <a:cubicBezTo>
                  <a:pt x="11376" y="21367"/>
                  <a:pt x="11483" y="22679"/>
                  <a:pt x="11483" y="23990"/>
                </a:cubicBezTo>
                <a:cubicBezTo>
                  <a:pt x="11483" y="24124"/>
                  <a:pt x="11483" y="24284"/>
                  <a:pt x="11483" y="24445"/>
                </a:cubicBezTo>
                <a:cubicBezTo>
                  <a:pt x="10413" y="22545"/>
                  <a:pt x="7977" y="21715"/>
                  <a:pt x="6799" y="19895"/>
                </a:cubicBezTo>
                <a:cubicBezTo>
                  <a:pt x="6778" y="19863"/>
                  <a:pt x="6740" y="19848"/>
                  <a:pt x="6701" y="19848"/>
                </a:cubicBezTo>
                <a:cubicBezTo>
                  <a:pt x="6640" y="19848"/>
                  <a:pt x="6574" y="19884"/>
                  <a:pt x="6558" y="19948"/>
                </a:cubicBezTo>
                <a:cubicBezTo>
                  <a:pt x="6237" y="21340"/>
                  <a:pt x="6719" y="22411"/>
                  <a:pt x="7897" y="23241"/>
                </a:cubicBezTo>
                <a:cubicBezTo>
                  <a:pt x="8967" y="23990"/>
                  <a:pt x="10386" y="24177"/>
                  <a:pt x="11456" y="24954"/>
                </a:cubicBezTo>
                <a:cubicBezTo>
                  <a:pt x="11349" y="27523"/>
                  <a:pt x="10734" y="30093"/>
                  <a:pt x="10145" y="32609"/>
                </a:cubicBezTo>
                <a:cubicBezTo>
                  <a:pt x="10112" y="32690"/>
                  <a:pt x="10188" y="32751"/>
                  <a:pt x="10265" y="32751"/>
                </a:cubicBezTo>
                <a:cubicBezTo>
                  <a:pt x="10315" y="32751"/>
                  <a:pt x="10365" y="32725"/>
                  <a:pt x="10386" y="32662"/>
                </a:cubicBezTo>
                <a:cubicBezTo>
                  <a:pt x="10760" y="31003"/>
                  <a:pt x="11108" y="29343"/>
                  <a:pt x="11430" y="27684"/>
                </a:cubicBezTo>
                <a:cubicBezTo>
                  <a:pt x="11563" y="26854"/>
                  <a:pt x="11670" y="26024"/>
                  <a:pt x="11697" y="25194"/>
                </a:cubicBezTo>
                <a:cubicBezTo>
                  <a:pt x="12179" y="24017"/>
                  <a:pt x="13839" y="23669"/>
                  <a:pt x="14829" y="23080"/>
                </a:cubicBezTo>
                <a:cubicBezTo>
                  <a:pt x="15899" y="22491"/>
                  <a:pt x="16488" y="21581"/>
                  <a:pt x="16595" y="20377"/>
                </a:cubicBezTo>
                <a:cubicBezTo>
                  <a:pt x="16595" y="20350"/>
                  <a:pt x="16595" y="20350"/>
                  <a:pt x="16595" y="20323"/>
                </a:cubicBezTo>
                <a:cubicBezTo>
                  <a:pt x="16622" y="20270"/>
                  <a:pt x="16569" y="20243"/>
                  <a:pt x="16515" y="20216"/>
                </a:cubicBezTo>
                <a:lnTo>
                  <a:pt x="16462" y="20216"/>
                </a:lnTo>
                <a:cubicBezTo>
                  <a:pt x="16435" y="20216"/>
                  <a:pt x="16435" y="20243"/>
                  <a:pt x="16408" y="20243"/>
                </a:cubicBezTo>
                <a:cubicBezTo>
                  <a:pt x="15043" y="21474"/>
                  <a:pt x="12473" y="21983"/>
                  <a:pt x="11724" y="23722"/>
                </a:cubicBezTo>
                <a:cubicBezTo>
                  <a:pt x="11724" y="22571"/>
                  <a:pt x="11644" y="21447"/>
                  <a:pt x="11510" y="20323"/>
                </a:cubicBezTo>
                <a:cubicBezTo>
                  <a:pt x="11510" y="20189"/>
                  <a:pt x="11483" y="20082"/>
                  <a:pt x="11483" y="19948"/>
                </a:cubicBezTo>
                <a:cubicBezTo>
                  <a:pt x="12072" y="19172"/>
                  <a:pt x="13250" y="18824"/>
                  <a:pt x="14106" y="18450"/>
                </a:cubicBezTo>
                <a:cubicBezTo>
                  <a:pt x="15070" y="18021"/>
                  <a:pt x="16060" y="17593"/>
                  <a:pt x="16809" y="16844"/>
                </a:cubicBezTo>
                <a:cubicBezTo>
                  <a:pt x="18522" y="15157"/>
                  <a:pt x="18790" y="12160"/>
                  <a:pt x="19192" y="9938"/>
                </a:cubicBezTo>
                <a:cubicBezTo>
                  <a:pt x="19210" y="9848"/>
                  <a:pt x="19130" y="9770"/>
                  <a:pt x="19060" y="9770"/>
                </a:cubicBezTo>
                <a:cubicBezTo>
                  <a:pt x="19026" y="9770"/>
                  <a:pt x="18995" y="9788"/>
                  <a:pt x="18978" y="9831"/>
                </a:cubicBezTo>
                <a:cubicBezTo>
                  <a:pt x="18014" y="11758"/>
                  <a:pt x="15846" y="13070"/>
                  <a:pt x="14294" y="14488"/>
                </a:cubicBezTo>
                <a:cubicBezTo>
                  <a:pt x="12982" y="15693"/>
                  <a:pt x="11751" y="17138"/>
                  <a:pt x="11349" y="18851"/>
                </a:cubicBezTo>
                <a:cubicBezTo>
                  <a:pt x="11162" y="17593"/>
                  <a:pt x="10975" y="16335"/>
                  <a:pt x="10760" y="15104"/>
                </a:cubicBezTo>
                <a:cubicBezTo>
                  <a:pt x="11028" y="12534"/>
                  <a:pt x="11911" y="10233"/>
                  <a:pt x="12821" y="7877"/>
                </a:cubicBezTo>
                <a:cubicBezTo>
                  <a:pt x="13758" y="5334"/>
                  <a:pt x="14267" y="2818"/>
                  <a:pt x="14160" y="115"/>
                </a:cubicBezTo>
                <a:cubicBezTo>
                  <a:pt x="14160" y="42"/>
                  <a:pt x="14103" y="0"/>
                  <a:pt x="14048"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6" name="Google Shape;786;p35"/>
          <p:cNvSpPr/>
          <p:nvPr/>
        </p:nvSpPr>
        <p:spPr>
          <a:xfrm>
            <a:off x="9294333" y="2872953"/>
            <a:ext cx="1946715" cy="2542436"/>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787" name="Google Shape;787;p35"/>
          <p:cNvGrpSpPr/>
          <p:nvPr/>
        </p:nvGrpSpPr>
        <p:grpSpPr>
          <a:xfrm>
            <a:off x="8330272" y="3702670"/>
            <a:ext cx="2441296" cy="2429881"/>
            <a:chOff x="2414491" y="671177"/>
            <a:chExt cx="1830972" cy="1822411"/>
          </a:xfrm>
        </p:grpSpPr>
        <p:sp>
          <p:nvSpPr>
            <p:cNvPr id="788" name="Google Shape;788;p35"/>
            <p:cNvSpPr/>
            <p:nvPr/>
          </p:nvSpPr>
          <p:spPr>
            <a:xfrm>
              <a:off x="2414491" y="671177"/>
              <a:ext cx="1830972" cy="1822391"/>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9" name="Google Shape;789;p35"/>
            <p:cNvSpPr/>
            <p:nvPr/>
          </p:nvSpPr>
          <p:spPr>
            <a:xfrm>
              <a:off x="2796545" y="833253"/>
              <a:ext cx="9704" cy="7538"/>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0" name="Google Shape;790;p35"/>
            <p:cNvSpPr/>
            <p:nvPr/>
          </p:nvSpPr>
          <p:spPr>
            <a:xfrm>
              <a:off x="2899597" y="677633"/>
              <a:ext cx="287659" cy="242590"/>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1" name="Google Shape;791;p35"/>
            <p:cNvSpPr/>
            <p:nvPr/>
          </p:nvSpPr>
          <p:spPr>
            <a:xfrm>
              <a:off x="3280608" y="671177"/>
              <a:ext cx="288742" cy="249046"/>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2" name="Google Shape;792;p35"/>
            <p:cNvSpPr/>
            <p:nvPr/>
          </p:nvSpPr>
          <p:spPr>
            <a:xfrm>
              <a:off x="3662662" y="776354"/>
              <a:ext cx="109506" cy="64437"/>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3" name="Google Shape;793;p35"/>
            <p:cNvSpPr/>
            <p:nvPr/>
          </p:nvSpPr>
          <p:spPr>
            <a:xfrm>
              <a:off x="3803246" y="797847"/>
              <a:ext cx="6496" cy="122378"/>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4" name="Google Shape;794;p35"/>
            <p:cNvSpPr/>
            <p:nvPr/>
          </p:nvSpPr>
          <p:spPr>
            <a:xfrm>
              <a:off x="2475641" y="1246463"/>
              <a:ext cx="2205" cy="433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5" name="Google Shape;795;p35"/>
            <p:cNvSpPr/>
            <p:nvPr/>
          </p:nvSpPr>
          <p:spPr>
            <a:xfrm>
              <a:off x="2616265" y="1006036"/>
              <a:ext cx="2165" cy="220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6" name="Google Shape;796;p35"/>
            <p:cNvSpPr/>
            <p:nvPr/>
          </p:nvSpPr>
          <p:spPr>
            <a:xfrm>
              <a:off x="2535748" y="1119794"/>
              <a:ext cx="82681" cy="51565"/>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7" name="Google Shape;797;p35"/>
            <p:cNvSpPr/>
            <p:nvPr/>
          </p:nvSpPr>
          <p:spPr>
            <a:xfrm>
              <a:off x="2711778" y="921268"/>
              <a:ext cx="287659" cy="329521"/>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8" name="Google Shape;798;p35"/>
            <p:cNvSpPr/>
            <p:nvPr/>
          </p:nvSpPr>
          <p:spPr>
            <a:xfrm>
              <a:off x="3092789" y="921268"/>
              <a:ext cx="288742" cy="32843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9" name="Google Shape;799;p35"/>
            <p:cNvSpPr/>
            <p:nvPr/>
          </p:nvSpPr>
          <p:spPr>
            <a:xfrm>
              <a:off x="3474843" y="921268"/>
              <a:ext cx="287659" cy="32843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0" name="Google Shape;800;p35"/>
            <p:cNvSpPr/>
            <p:nvPr/>
          </p:nvSpPr>
          <p:spPr>
            <a:xfrm>
              <a:off x="3855854" y="953467"/>
              <a:ext cx="287659" cy="296240"/>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1" name="Google Shape;801;p35"/>
            <p:cNvSpPr/>
            <p:nvPr/>
          </p:nvSpPr>
          <p:spPr>
            <a:xfrm>
              <a:off x="2417699" y="1498640"/>
              <a:ext cx="7538" cy="9704"/>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2" name="Google Shape;802;p35"/>
            <p:cNvSpPr/>
            <p:nvPr/>
          </p:nvSpPr>
          <p:spPr>
            <a:xfrm>
              <a:off x="2518586" y="1259335"/>
              <a:ext cx="287659" cy="32843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3" name="Google Shape;803;p35"/>
            <p:cNvSpPr/>
            <p:nvPr/>
          </p:nvSpPr>
          <p:spPr>
            <a:xfrm>
              <a:off x="2899597" y="1259335"/>
              <a:ext cx="287659" cy="32843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4" name="Google Shape;804;p35"/>
            <p:cNvSpPr/>
            <p:nvPr/>
          </p:nvSpPr>
          <p:spPr>
            <a:xfrm>
              <a:off x="3280608" y="1259335"/>
              <a:ext cx="288742" cy="32843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5" name="Google Shape;805;p35"/>
            <p:cNvSpPr/>
            <p:nvPr/>
          </p:nvSpPr>
          <p:spPr>
            <a:xfrm>
              <a:off x="3662662" y="1258252"/>
              <a:ext cx="287659" cy="329521"/>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6" name="Google Shape;806;p35"/>
            <p:cNvSpPr/>
            <p:nvPr/>
          </p:nvSpPr>
          <p:spPr>
            <a:xfrm>
              <a:off x="4043673" y="1258252"/>
              <a:ext cx="193230" cy="329521"/>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7" name="Google Shape;807;p35"/>
            <p:cNvSpPr/>
            <p:nvPr/>
          </p:nvSpPr>
          <p:spPr>
            <a:xfrm>
              <a:off x="2423072" y="1578074"/>
              <a:ext cx="195355" cy="32843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8" name="Google Shape;808;p35"/>
            <p:cNvSpPr/>
            <p:nvPr/>
          </p:nvSpPr>
          <p:spPr>
            <a:xfrm>
              <a:off x="2711778" y="1578074"/>
              <a:ext cx="287659" cy="32843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9" name="Google Shape;809;p35"/>
            <p:cNvSpPr/>
            <p:nvPr/>
          </p:nvSpPr>
          <p:spPr>
            <a:xfrm>
              <a:off x="3092789" y="1578074"/>
              <a:ext cx="288742" cy="32843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0" name="Google Shape;810;p35"/>
            <p:cNvSpPr/>
            <p:nvPr/>
          </p:nvSpPr>
          <p:spPr>
            <a:xfrm>
              <a:off x="3474843" y="1578074"/>
              <a:ext cx="287659" cy="32843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1" name="Google Shape;811;p35"/>
            <p:cNvSpPr/>
            <p:nvPr/>
          </p:nvSpPr>
          <p:spPr>
            <a:xfrm>
              <a:off x="3855854" y="1578074"/>
              <a:ext cx="287659" cy="32843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2" name="Google Shape;812;p35"/>
            <p:cNvSpPr/>
            <p:nvPr/>
          </p:nvSpPr>
          <p:spPr>
            <a:xfrm>
              <a:off x="2518586" y="1919388"/>
              <a:ext cx="287659" cy="293033"/>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3" name="Google Shape;813;p35"/>
            <p:cNvSpPr/>
            <p:nvPr/>
          </p:nvSpPr>
          <p:spPr>
            <a:xfrm>
              <a:off x="2899597" y="1919388"/>
              <a:ext cx="287659" cy="32843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4" name="Google Shape;814;p35"/>
            <p:cNvSpPr/>
            <p:nvPr/>
          </p:nvSpPr>
          <p:spPr>
            <a:xfrm>
              <a:off x="3280608" y="1919388"/>
              <a:ext cx="288742" cy="32843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5" name="Google Shape;815;p35"/>
            <p:cNvSpPr/>
            <p:nvPr/>
          </p:nvSpPr>
          <p:spPr>
            <a:xfrm>
              <a:off x="3662662" y="1919388"/>
              <a:ext cx="287659" cy="32843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6" name="Google Shape;816;p35"/>
            <p:cNvSpPr/>
            <p:nvPr/>
          </p:nvSpPr>
          <p:spPr>
            <a:xfrm>
              <a:off x="4043673" y="1998782"/>
              <a:ext cx="78391" cy="4940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7" name="Google Shape;817;p35"/>
            <p:cNvSpPr/>
            <p:nvPr/>
          </p:nvSpPr>
          <p:spPr>
            <a:xfrm>
              <a:off x="2884560" y="2317561"/>
              <a:ext cx="114879" cy="68727"/>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8" name="Google Shape;818;p35"/>
            <p:cNvSpPr/>
            <p:nvPr/>
          </p:nvSpPr>
          <p:spPr>
            <a:xfrm>
              <a:off x="2852362" y="2238127"/>
              <a:ext cx="6496" cy="129916"/>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9" name="Google Shape;819;p35"/>
            <p:cNvSpPr/>
            <p:nvPr/>
          </p:nvSpPr>
          <p:spPr>
            <a:xfrm>
              <a:off x="3092789" y="2238127"/>
              <a:ext cx="288742" cy="255461"/>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0" name="Google Shape;820;p35"/>
            <p:cNvSpPr/>
            <p:nvPr/>
          </p:nvSpPr>
          <p:spPr>
            <a:xfrm>
              <a:off x="3474843" y="2238127"/>
              <a:ext cx="287659" cy="24796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1" name="Google Shape;821;p35"/>
            <p:cNvSpPr/>
            <p:nvPr/>
          </p:nvSpPr>
          <p:spPr>
            <a:xfrm>
              <a:off x="3855854" y="2317561"/>
              <a:ext cx="12911" cy="9704"/>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822" name="Google Shape;822;p35">
            <a:hlinkClick r:id="" action="ppaction://noaction"/>
          </p:cNvPr>
          <p:cNvSpPr txBox="1">
            <a:spLocks noGrp="1"/>
          </p:cNvSpPr>
          <p:nvPr>
            <p:ph type="title"/>
          </p:nvPr>
        </p:nvSpPr>
        <p:spPr>
          <a:xfrm>
            <a:off x="2692400" y="2613900"/>
            <a:ext cx="6807200" cy="161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2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823" name="Google Shape;823;p35"/>
          <p:cNvSpPr txBox="1">
            <a:spLocks noGrp="1"/>
          </p:cNvSpPr>
          <p:nvPr>
            <p:ph type="title" idx="2" hasCustomPrompt="1"/>
          </p:nvPr>
        </p:nvSpPr>
        <p:spPr>
          <a:xfrm>
            <a:off x="2692400" y="1219200"/>
            <a:ext cx="6807200" cy="161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0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211159545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824"/>
        <p:cNvGrpSpPr/>
        <p:nvPr/>
      </p:nvGrpSpPr>
      <p:grpSpPr>
        <a:xfrm>
          <a:off x="0" y="0"/>
          <a:ext cx="0" cy="0"/>
          <a:chOff x="0" y="0"/>
          <a:chExt cx="0" cy="0"/>
        </a:xfrm>
      </p:grpSpPr>
      <p:sp>
        <p:nvSpPr>
          <p:cNvPr id="825" name="Google Shape;825;p36"/>
          <p:cNvSpPr/>
          <p:nvPr/>
        </p:nvSpPr>
        <p:spPr>
          <a:xfrm rot="-5716269">
            <a:off x="4121030" y="162032"/>
            <a:ext cx="4323077" cy="6811993"/>
          </a:xfrm>
          <a:custGeom>
            <a:avLst/>
            <a:gdLst/>
            <a:ahLst/>
            <a:cxnLst/>
            <a:rect l="l" t="t" r="r" b="b"/>
            <a:pathLst>
              <a:path w="72386" h="83294" extrusionOk="0">
                <a:moveTo>
                  <a:pt x="50403" y="3137"/>
                </a:moveTo>
                <a:cubicBezTo>
                  <a:pt x="56941" y="6272"/>
                  <a:pt x="64246" y="10108"/>
                  <a:pt x="60711" y="17614"/>
                </a:cubicBezTo>
                <a:cubicBezTo>
                  <a:pt x="57175" y="25119"/>
                  <a:pt x="44632" y="42031"/>
                  <a:pt x="52938" y="45433"/>
                </a:cubicBezTo>
                <a:cubicBezTo>
                  <a:pt x="61211" y="48803"/>
                  <a:pt x="72386" y="48302"/>
                  <a:pt x="71885" y="57942"/>
                </a:cubicBezTo>
                <a:cubicBezTo>
                  <a:pt x="71351" y="67583"/>
                  <a:pt x="54640" y="83294"/>
                  <a:pt x="40096" y="76189"/>
                </a:cubicBezTo>
                <a:cubicBezTo>
                  <a:pt x="25552" y="69084"/>
                  <a:pt x="35359" y="53839"/>
                  <a:pt x="20982" y="50137"/>
                </a:cubicBezTo>
                <a:cubicBezTo>
                  <a:pt x="6605" y="46434"/>
                  <a:pt x="1" y="20916"/>
                  <a:pt x="6939" y="13477"/>
                </a:cubicBezTo>
                <a:cubicBezTo>
                  <a:pt x="13877" y="6039"/>
                  <a:pt x="43865" y="1"/>
                  <a:pt x="50403" y="3137"/>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826" name="Google Shape;826;p36"/>
          <p:cNvGrpSpPr/>
          <p:nvPr/>
        </p:nvGrpSpPr>
        <p:grpSpPr>
          <a:xfrm flipH="1">
            <a:off x="9225150" y="-113149"/>
            <a:ext cx="3036423" cy="7072503"/>
            <a:chOff x="224725" y="566950"/>
            <a:chExt cx="1850875" cy="4311100"/>
          </a:xfrm>
        </p:grpSpPr>
        <p:sp>
          <p:nvSpPr>
            <p:cNvPr id="827" name="Google Shape;827;p36"/>
            <p:cNvSpPr/>
            <p:nvPr/>
          </p:nvSpPr>
          <p:spPr>
            <a:xfrm>
              <a:off x="1914975" y="566950"/>
              <a:ext cx="160625" cy="2033000"/>
            </a:xfrm>
            <a:custGeom>
              <a:avLst/>
              <a:gdLst/>
              <a:ahLst/>
              <a:cxnLst/>
              <a:rect l="l" t="t" r="r" b="b"/>
              <a:pathLst>
                <a:path w="6425" h="81320" extrusionOk="0">
                  <a:moveTo>
                    <a:pt x="126" y="1"/>
                  </a:moveTo>
                  <a:cubicBezTo>
                    <a:pt x="81" y="1"/>
                    <a:pt x="44" y="24"/>
                    <a:pt x="27" y="57"/>
                  </a:cubicBezTo>
                  <a:cubicBezTo>
                    <a:pt x="27" y="84"/>
                    <a:pt x="27" y="110"/>
                    <a:pt x="27" y="137"/>
                  </a:cubicBezTo>
                  <a:cubicBezTo>
                    <a:pt x="27" y="164"/>
                    <a:pt x="27"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45" y="15394"/>
                    <a:pt x="2945" y="15447"/>
                    <a:pt x="2945" y="15501"/>
                  </a:cubicBezTo>
                  <a:cubicBezTo>
                    <a:pt x="2998" y="17321"/>
                    <a:pt x="1848" y="19248"/>
                    <a:pt x="108" y="20292"/>
                  </a:cubicBezTo>
                  <a:cubicBezTo>
                    <a:pt x="54" y="20292"/>
                    <a:pt x="27" y="20318"/>
                    <a:pt x="27" y="20372"/>
                  </a:cubicBezTo>
                  <a:cubicBezTo>
                    <a:pt x="1" y="20425"/>
                    <a:pt x="27" y="20479"/>
                    <a:pt x="81" y="20506"/>
                  </a:cubicBezTo>
                  <a:cubicBezTo>
                    <a:pt x="1794" y="21496"/>
                    <a:pt x="2865" y="23316"/>
                    <a:pt x="2945" y="25324"/>
                  </a:cubicBezTo>
                  <a:cubicBezTo>
                    <a:pt x="2945" y="25350"/>
                    <a:pt x="2972" y="25404"/>
                    <a:pt x="2998" y="25431"/>
                  </a:cubicBezTo>
                  <a:cubicBezTo>
                    <a:pt x="4952" y="26394"/>
                    <a:pt x="6157" y="28348"/>
                    <a:pt x="6157" y="30543"/>
                  </a:cubicBezTo>
                  <a:cubicBezTo>
                    <a:pt x="6157" y="32711"/>
                    <a:pt x="4952" y="34665"/>
                    <a:pt x="2998" y="35628"/>
                  </a:cubicBezTo>
                  <a:cubicBezTo>
                    <a:pt x="2945" y="35655"/>
                    <a:pt x="2918" y="35709"/>
                    <a:pt x="2945" y="35762"/>
                  </a:cubicBezTo>
                  <a:cubicBezTo>
                    <a:pt x="3106"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1" y="81297"/>
                    <a:pt x="104" y="81320"/>
                    <a:pt x="145" y="81320"/>
                  </a:cubicBezTo>
                  <a:cubicBezTo>
                    <a:pt x="170" y="81320"/>
                    <a:pt x="194" y="81311"/>
                    <a:pt x="215" y="81290"/>
                  </a:cubicBezTo>
                  <a:cubicBezTo>
                    <a:pt x="2008" y="80273"/>
                    <a:pt x="3106" y="78427"/>
                    <a:pt x="3186" y="76366"/>
                  </a:cubicBezTo>
                  <a:cubicBezTo>
                    <a:pt x="5166" y="75322"/>
                    <a:pt x="6424" y="73314"/>
                    <a:pt x="6424" y="71066"/>
                  </a:cubicBezTo>
                  <a:cubicBezTo>
                    <a:pt x="6424" y="68818"/>
                    <a:pt x="5166" y="66784"/>
                    <a:pt x="3186" y="65766"/>
                  </a:cubicBezTo>
                  <a:cubicBezTo>
                    <a:pt x="3106" y="63786"/>
                    <a:pt x="2062" y="61992"/>
                    <a:pt x="375" y="60922"/>
                  </a:cubicBezTo>
                  <a:cubicBezTo>
                    <a:pt x="2062" y="59878"/>
                    <a:pt x="3106" y="58085"/>
                    <a:pt x="3186" y="56104"/>
                  </a:cubicBezTo>
                  <a:cubicBezTo>
                    <a:pt x="5166" y="55060"/>
                    <a:pt x="6424" y="53053"/>
                    <a:pt x="6424" y="50804"/>
                  </a:cubicBezTo>
                  <a:cubicBezTo>
                    <a:pt x="6424" y="48556"/>
                    <a:pt x="5166" y="46522"/>
                    <a:pt x="3186" y="45505"/>
                  </a:cubicBezTo>
                  <a:cubicBezTo>
                    <a:pt x="3159" y="43604"/>
                    <a:pt x="2088" y="41731"/>
                    <a:pt x="375" y="40660"/>
                  </a:cubicBezTo>
                  <a:cubicBezTo>
                    <a:pt x="1901" y="39723"/>
                    <a:pt x="3320" y="37877"/>
                    <a:pt x="3186" y="35816"/>
                  </a:cubicBezTo>
                  <a:cubicBezTo>
                    <a:pt x="5193" y="34799"/>
                    <a:pt x="6424" y="32764"/>
                    <a:pt x="6424" y="30543"/>
                  </a:cubicBezTo>
                  <a:cubicBezTo>
                    <a:pt x="6424" y="28295"/>
                    <a:pt x="5166" y="26260"/>
                    <a:pt x="3186" y="25243"/>
                  </a:cubicBezTo>
                  <a:cubicBezTo>
                    <a:pt x="3106" y="23236"/>
                    <a:pt x="2062" y="21443"/>
                    <a:pt x="375" y="20399"/>
                  </a:cubicBezTo>
                  <a:cubicBezTo>
                    <a:pt x="2088" y="19328"/>
                    <a:pt x="3186" y="17454"/>
                    <a:pt x="3186" y="15608"/>
                  </a:cubicBezTo>
                  <a:cubicBezTo>
                    <a:pt x="3186" y="15608"/>
                    <a:pt x="3186" y="15581"/>
                    <a:pt x="3186" y="15554"/>
                  </a:cubicBezTo>
                  <a:cubicBezTo>
                    <a:pt x="5166" y="14537"/>
                    <a:pt x="6424" y="12503"/>
                    <a:pt x="6424" y="10255"/>
                  </a:cubicBezTo>
                  <a:cubicBezTo>
                    <a:pt x="6424" y="8033"/>
                    <a:pt x="5166" y="5999"/>
                    <a:pt x="3186" y="4982"/>
                  </a:cubicBezTo>
                  <a:lnTo>
                    <a:pt x="3186" y="4955"/>
                  </a:lnTo>
                  <a:cubicBezTo>
                    <a:pt x="3186" y="3028"/>
                    <a:pt x="2008" y="1074"/>
                    <a:pt x="215" y="30"/>
                  </a:cubicBezTo>
                  <a:cubicBezTo>
                    <a:pt x="184" y="10"/>
                    <a:pt x="153" y="1"/>
                    <a:pt x="12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8" name="Google Shape;828;p36"/>
            <p:cNvSpPr/>
            <p:nvPr/>
          </p:nvSpPr>
          <p:spPr>
            <a:xfrm>
              <a:off x="1761075" y="818875"/>
              <a:ext cx="160625" cy="2032875"/>
            </a:xfrm>
            <a:custGeom>
              <a:avLst/>
              <a:gdLst/>
              <a:ahLst/>
              <a:cxnLst/>
              <a:rect l="l" t="t" r="r" b="b"/>
              <a:pathLst>
                <a:path w="6425" h="81315" extrusionOk="0">
                  <a:moveTo>
                    <a:pt x="149" y="1"/>
                  </a:moveTo>
                  <a:cubicBezTo>
                    <a:pt x="110" y="1"/>
                    <a:pt x="71" y="20"/>
                    <a:pt x="54" y="70"/>
                  </a:cubicBezTo>
                  <a:cubicBezTo>
                    <a:pt x="27" y="70"/>
                    <a:pt x="27" y="97"/>
                    <a:pt x="27" y="124"/>
                  </a:cubicBezTo>
                  <a:cubicBezTo>
                    <a:pt x="27" y="178"/>
                    <a:pt x="54" y="204"/>
                    <a:pt x="81" y="231"/>
                  </a:cubicBezTo>
                  <a:cubicBezTo>
                    <a:pt x="1821" y="1248"/>
                    <a:pt x="2972" y="3175"/>
                    <a:pt x="2945" y="5022"/>
                  </a:cubicBezTo>
                  <a:cubicBezTo>
                    <a:pt x="2945" y="5076"/>
                    <a:pt x="2972" y="5129"/>
                    <a:pt x="2998" y="5156"/>
                  </a:cubicBezTo>
                  <a:cubicBezTo>
                    <a:pt x="4952" y="6119"/>
                    <a:pt x="6183" y="8073"/>
                    <a:pt x="6183" y="10268"/>
                  </a:cubicBezTo>
                  <a:cubicBezTo>
                    <a:pt x="6183" y="12436"/>
                    <a:pt x="4952" y="14390"/>
                    <a:pt x="2998" y="15354"/>
                  </a:cubicBezTo>
                  <a:cubicBezTo>
                    <a:pt x="2972" y="15380"/>
                    <a:pt x="2945" y="15461"/>
                    <a:pt x="2945" y="15487"/>
                  </a:cubicBezTo>
                  <a:cubicBezTo>
                    <a:pt x="2998" y="17334"/>
                    <a:pt x="1847" y="19235"/>
                    <a:pt x="108" y="20278"/>
                  </a:cubicBezTo>
                  <a:cubicBezTo>
                    <a:pt x="81" y="20278"/>
                    <a:pt x="27" y="20305"/>
                    <a:pt x="27" y="20359"/>
                  </a:cubicBezTo>
                  <a:cubicBezTo>
                    <a:pt x="27" y="20412"/>
                    <a:pt x="27" y="20466"/>
                    <a:pt x="81" y="20493"/>
                  </a:cubicBezTo>
                  <a:cubicBezTo>
                    <a:pt x="1821" y="21510"/>
                    <a:pt x="2891" y="23303"/>
                    <a:pt x="2945" y="25310"/>
                  </a:cubicBezTo>
                  <a:cubicBezTo>
                    <a:pt x="2945" y="25364"/>
                    <a:pt x="2972" y="25391"/>
                    <a:pt x="2998" y="25417"/>
                  </a:cubicBezTo>
                  <a:cubicBezTo>
                    <a:pt x="4952" y="26381"/>
                    <a:pt x="6183" y="28362"/>
                    <a:pt x="6183" y="30530"/>
                  </a:cubicBezTo>
                  <a:cubicBezTo>
                    <a:pt x="6183" y="32698"/>
                    <a:pt x="4952" y="34652"/>
                    <a:pt x="2998" y="35642"/>
                  </a:cubicBezTo>
                  <a:cubicBezTo>
                    <a:pt x="2972" y="35642"/>
                    <a:pt x="2945" y="35695"/>
                    <a:pt x="2945" y="35749"/>
                  </a:cubicBezTo>
                  <a:cubicBezTo>
                    <a:pt x="3105" y="37837"/>
                    <a:pt x="1633" y="39630"/>
                    <a:pt x="108" y="40540"/>
                  </a:cubicBezTo>
                  <a:cubicBezTo>
                    <a:pt x="81" y="40540"/>
                    <a:pt x="27" y="40594"/>
                    <a:pt x="27" y="40620"/>
                  </a:cubicBezTo>
                  <a:cubicBezTo>
                    <a:pt x="27" y="40674"/>
                    <a:pt x="27" y="40727"/>
                    <a:pt x="81" y="40754"/>
                  </a:cubicBezTo>
                  <a:cubicBezTo>
                    <a:pt x="1821" y="41771"/>
                    <a:pt x="2945" y="43645"/>
                    <a:pt x="2945" y="45545"/>
                  </a:cubicBezTo>
                  <a:cubicBezTo>
                    <a:pt x="2945" y="45545"/>
                    <a:pt x="2945" y="45545"/>
                    <a:pt x="2945" y="45572"/>
                  </a:cubicBezTo>
                  <a:cubicBezTo>
                    <a:pt x="2945" y="45626"/>
                    <a:pt x="2972" y="45652"/>
                    <a:pt x="2998" y="45679"/>
                  </a:cubicBezTo>
                  <a:cubicBezTo>
                    <a:pt x="4952" y="46669"/>
                    <a:pt x="6183" y="48623"/>
                    <a:pt x="6183" y="50791"/>
                  </a:cubicBezTo>
                  <a:cubicBezTo>
                    <a:pt x="6183" y="52959"/>
                    <a:pt x="4952" y="54913"/>
                    <a:pt x="2998" y="55904"/>
                  </a:cubicBezTo>
                  <a:cubicBezTo>
                    <a:pt x="2972" y="55930"/>
                    <a:pt x="2945" y="55957"/>
                    <a:pt x="2945" y="56011"/>
                  </a:cubicBezTo>
                  <a:cubicBezTo>
                    <a:pt x="2891" y="57991"/>
                    <a:pt x="1847" y="59785"/>
                    <a:pt x="108" y="60802"/>
                  </a:cubicBezTo>
                  <a:cubicBezTo>
                    <a:pt x="81" y="60828"/>
                    <a:pt x="27" y="60855"/>
                    <a:pt x="27" y="60882"/>
                  </a:cubicBezTo>
                  <a:cubicBezTo>
                    <a:pt x="27" y="60935"/>
                    <a:pt x="27" y="60989"/>
                    <a:pt x="81" y="61016"/>
                  </a:cubicBezTo>
                  <a:cubicBezTo>
                    <a:pt x="1821" y="62033"/>
                    <a:pt x="2891" y="63826"/>
                    <a:pt x="2945" y="65834"/>
                  </a:cubicBezTo>
                  <a:cubicBezTo>
                    <a:pt x="2945" y="65887"/>
                    <a:pt x="2972" y="65914"/>
                    <a:pt x="2998" y="65941"/>
                  </a:cubicBezTo>
                  <a:cubicBezTo>
                    <a:pt x="4952" y="66931"/>
                    <a:pt x="6183" y="68885"/>
                    <a:pt x="6183" y="71053"/>
                  </a:cubicBezTo>
                  <a:cubicBezTo>
                    <a:pt x="6183" y="73221"/>
                    <a:pt x="4952" y="75175"/>
                    <a:pt x="2998" y="76165"/>
                  </a:cubicBezTo>
                  <a:cubicBezTo>
                    <a:pt x="2972" y="76192"/>
                    <a:pt x="2945" y="76219"/>
                    <a:pt x="2945" y="76272"/>
                  </a:cubicBezTo>
                  <a:cubicBezTo>
                    <a:pt x="2891" y="78280"/>
                    <a:pt x="1821" y="80073"/>
                    <a:pt x="81" y="81090"/>
                  </a:cubicBezTo>
                  <a:cubicBezTo>
                    <a:pt x="27" y="81117"/>
                    <a:pt x="1" y="81197"/>
                    <a:pt x="54" y="81251"/>
                  </a:cubicBezTo>
                  <a:cubicBezTo>
                    <a:pt x="74" y="81290"/>
                    <a:pt x="122" y="81315"/>
                    <a:pt x="167" y="81315"/>
                  </a:cubicBezTo>
                  <a:cubicBezTo>
                    <a:pt x="184" y="81315"/>
                    <a:pt x="200" y="81311"/>
                    <a:pt x="215" y="81304"/>
                  </a:cubicBezTo>
                  <a:cubicBezTo>
                    <a:pt x="2008" y="80260"/>
                    <a:pt x="3105" y="78413"/>
                    <a:pt x="3186" y="76352"/>
                  </a:cubicBezTo>
                  <a:cubicBezTo>
                    <a:pt x="5193" y="75309"/>
                    <a:pt x="6424" y="73301"/>
                    <a:pt x="6424" y="71053"/>
                  </a:cubicBezTo>
                  <a:cubicBezTo>
                    <a:pt x="6424" y="68805"/>
                    <a:pt x="5193" y="66797"/>
                    <a:pt x="3186" y="65753"/>
                  </a:cubicBezTo>
                  <a:cubicBezTo>
                    <a:pt x="3132" y="63773"/>
                    <a:pt x="2088" y="61979"/>
                    <a:pt x="402" y="60909"/>
                  </a:cubicBezTo>
                  <a:cubicBezTo>
                    <a:pt x="2088" y="59865"/>
                    <a:pt x="3132" y="58072"/>
                    <a:pt x="3186" y="56091"/>
                  </a:cubicBezTo>
                  <a:cubicBezTo>
                    <a:pt x="5193" y="55047"/>
                    <a:pt x="6424" y="53040"/>
                    <a:pt x="6424" y="50791"/>
                  </a:cubicBezTo>
                  <a:cubicBezTo>
                    <a:pt x="6424" y="48543"/>
                    <a:pt x="5193" y="46536"/>
                    <a:pt x="3186" y="45492"/>
                  </a:cubicBezTo>
                  <a:cubicBezTo>
                    <a:pt x="3186" y="43591"/>
                    <a:pt x="2088" y="41718"/>
                    <a:pt x="402" y="40647"/>
                  </a:cubicBezTo>
                  <a:cubicBezTo>
                    <a:pt x="1901" y="39710"/>
                    <a:pt x="3320" y="37890"/>
                    <a:pt x="3186" y="35829"/>
                  </a:cubicBezTo>
                  <a:cubicBezTo>
                    <a:pt x="5193" y="34785"/>
                    <a:pt x="6424" y="32751"/>
                    <a:pt x="6424" y="30530"/>
                  </a:cubicBezTo>
                  <a:cubicBezTo>
                    <a:pt x="6424" y="28281"/>
                    <a:pt x="5193" y="26247"/>
                    <a:pt x="3186" y="25230"/>
                  </a:cubicBezTo>
                  <a:cubicBezTo>
                    <a:pt x="3105" y="23223"/>
                    <a:pt x="2062" y="21429"/>
                    <a:pt x="402" y="20386"/>
                  </a:cubicBezTo>
                  <a:cubicBezTo>
                    <a:pt x="2115" y="19315"/>
                    <a:pt x="3212" y="17415"/>
                    <a:pt x="3186" y="15541"/>
                  </a:cubicBezTo>
                  <a:cubicBezTo>
                    <a:pt x="5193" y="14524"/>
                    <a:pt x="6424" y="12490"/>
                    <a:pt x="6424" y="10268"/>
                  </a:cubicBezTo>
                  <a:cubicBezTo>
                    <a:pt x="6424" y="8020"/>
                    <a:pt x="5193" y="5986"/>
                    <a:pt x="3186" y="4969"/>
                  </a:cubicBezTo>
                  <a:lnTo>
                    <a:pt x="3186" y="4942"/>
                  </a:lnTo>
                  <a:cubicBezTo>
                    <a:pt x="3186" y="3041"/>
                    <a:pt x="2008" y="1061"/>
                    <a:pt x="215" y="17"/>
                  </a:cubicBezTo>
                  <a:cubicBezTo>
                    <a:pt x="195" y="7"/>
                    <a:pt x="172" y="1"/>
                    <a:pt x="14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9" name="Google Shape;829;p36"/>
            <p:cNvSpPr/>
            <p:nvPr/>
          </p:nvSpPr>
          <p:spPr>
            <a:xfrm>
              <a:off x="1607850" y="566950"/>
              <a:ext cx="159950" cy="2033000"/>
            </a:xfrm>
            <a:custGeom>
              <a:avLst/>
              <a:gdLst/>
              <a:ahLst/>
              <a:cxnLst/>
              <a:rect l="l" t="t" r="r" b="b"/>
              <a:pathLst>
                <a:path w="6398" h="81320" extrusionOk="0">
                  <a:moveTo>
                    <a:pt x="119" y="1"/>
                  </a:moveTo>
                  <a:cubicBezTo>
                    <a:pt x="81" y="1"/>
                    <a:pt x="44" y="24"/>
                    <a:pt x="27" y="57"/>
                  </a:cubicBezTo>
                  <a:cubicBezTo>
                    <a:pt x="0"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71" y="17347"/>
                    <a:pt x="1847" y="19248"/>
                    <a:pt x="81" y="20292"/>
                  </a:cubicBezTo>
                  <a:cubicBezTo>
                    <a:pt x="54" y="20292"/>
                    <a:pt x="27" y="20318"/>
                    <a:pt x="0"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0"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64" y="58004"/>
                    <a:pt x="1820" y="59798"/>
                    <a:pt x="81" y="60815"/>
                  </a:cubicBezTo>
                  <a:cubicBezTo>
                    <a:pt x="54" y="60815"/>
                    <a:pt x="27" y="60868"/>
                    <a:pt x="0" y="60895"/>
                  </a:cubicBezTo>
                  <a:cubicBezTo>
                    <a:pt x="0" y="60949"/>
                    <a:pt x="27" y="61002"/>
                    <a:pt x="81" y="61029"/>
                  </a:cubicBezTo>
                  <a:cubicBezTo>
                    <a:pt x="1820" y="62046"/>
                    <a:pt x="2864"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64" y="78266"/>
                    <a:pt x="1820" y="80086"/>
                    <a:pt x="81" y="81076"/>
                  </a:cubicBezTo>
                  <a:cubicBezTo>
                    <a:pt x="27" y="81130"/>
                    <a:pt x="0" y="81183"/>
                    <a:pt x="27" y="81264"/>
                  </a:cubicBezTo>
                  <a:cubicBezTo>
                    <a:pt x="44" y="81297"/>
                    <a:pt x="81" y="81320"/>
                    <a:pt x="119" y="81320"/>
                  </a:cubicBezTo>
                  <a:cubicBezTo>
                    <a:pt x="143" y="81320"/>
                    <a:pt x="167" y="81311"/>
                    <a:pt x="188" y="81290"/>
                  </a:cubicBezTo>
                  <a:cubicBezTo>
                    <a:pt x="1981"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61" y="41731"/>
                    <a:pt x="375" y="40660"/>
                  </a:cubicBezTo>
                  <a:cubicBezTo>
                    <a:pt x="1901" y="39723"/>
                    <a:pt x="3292" y="37877"/>
                    <a:pt x="3185" y="35816"/>
                  </a:cubicBezTo>
                  <a:cubicBezTo>
                    <a:pt x="5166" y="34799"/>
                    <a:pt x="6397" y="32764"/>
                    <a:pt x="6397" y="30543"/>
                  </a:cubicBezTo>
                  <a:cubicBezTo>
                    <a:pt x="6397" y="28295"/>
                    <a:pt x="5166" y="26260"/>
                    <a:pt x="3185" y="25243"/>
                  </a:cubicBezTo>
                  <a:cubicBezTo>
                    <a:pt x="3078" y="23236"/>
                    <a:pt x="2061" y="21443"/>
                    <a:pt x="375" y="20399"/>
                  </a:cubicBezTo>
                  <a:cubicBezTo>
                    <a:pt x="2061" y="19328"/>
                    <a:pt x="3185" y="17454"/>
                    <a:pt x="3185" y="15608"/>
                  </a:cubicBezTo>
                  <a:cubicBezTo>
                    <a:pt x="3185" y="15608"/>
                    <a:pt x="3185" y="1558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0" name="Google Shape;830;p36"/>
            <p:cNvSpPr/>
            <p:nvPr/>
          </p:nvSpPr>
          <p:spPr>
            <a:xfrm>
              <a:off x="1453950" y="818875"/>
              <a:ext cx="160600" cy="2032875"/>
            </a:xfrm>
            <a:custGeom>
              <a:avLst/>
              <a:gdLst/>
              <a:ahLst/>
              <a:cxnLst/>
              <a:rect l="l" t="t" r="r" b="b"/>
              <a:pathLst>
                <a:path w="6424" h="81315" extrusionOk="0">
                  <a:moveTo>
                    <a:pt x="136" y="1"/>
                  </a:moveTo>
                  <a:cubicBezTo>
                    <a:pt x="95" y="1"/>
                    <a:pt x="61" y="20"/>
                    <a:pt x="27" y="70"/>
                  </a:cubicBezTo>
                  <a:cubicBezTo>
                    <a:pt x="27" y="70"/>
                    <a:pt x="27" y="97"/>
                    <a:pt x="27" y="124"/>
                  </a:cubicBezTo>
                  <a:cubicBezTo>
                    <a:pt x="27" y="178"/>
                    <a:pt x="27"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34"/>
                    <a:pt x="2944" y="15487"/>
                  </a:cubicBezTo>
                  <a:cubicBezTo>
                    <a:pt x="2944" y="15514"/>
                    <a:pt x="2944" y="15568"/>
                    <a:pt x="2944" y="15595"/>
                  </a:cubicBezTo>
                  <a:cubicBezTo>
                    <a:pt x="2944" y="17415"/>
                    <a:pt x="1820" y="19261"/>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44" y="35642"/>
                    <a:pt x="2918"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72"/>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27" y="81251"/>
                  </a:cubicBezTo>
                  <a:cubicBezTo>
                    <a:pt x="66" y="81290"/>
                    <a:pt x="120" y="81315"/>
                    <a:pt x="167" y="81315"/>
                  </a:cubicBezTo>
                  <a:cubicBezTo>
                    <a:pt x="184" y="81315"/>
                    <a:pt x="200" y="81311"/>
                    <a:pt x="214" y="81304"/>
                  </a:cubicBezTo>
                  <a:cubicBezTo>
                    <a:pt x="2008" y="80260"/>
                    <a:pt x="3105" y="78413"/>
                    <a:pt x="3185" y="76352"/>
                  </a:cubicBezTo>
                  <a:cubicBezTo>
                    <a:pt x="5166" y="75309"/>
                    <a:pt x="6424" y="73301"/>
                    <a:pt x="6424" y="71053"/>
                  </a:cubicBezTo>
                  <a:cubicBezTo>
                    <a:pt x="6424" y="68805"/>
                    <a:pt x="5166" y="66797"/>
                    <a:pt x="3185" y="65753"/>
                  </a:cubicBezTo>
                  <a:cubicBezTo>
                    <a:pt x="3105" y="63773"/>
                    <a:pt x="2061" y="61979"/>
                    <a:pt x="375" y="60909"/>
                  </a:cubicBezTo>
                  <a:cubicBezTo>
                    <a:pt x="2061" y="59865"/>
                    <a:pt x="3105" y="58072"/>
                    <a:pt x="3185" y="56091"/>
                  </a:cubicBezTo>
                  <a:cubicBezTo>
                    <a:pt x="5166" y="55047"/>
                    <a:pt x="6424" y="53040"/>
                    <a:pt x="6424" y="50791"/>
                  </a:cubicBezTo>
                  <a:cubicBezTo>
                    <a:pt x="6424" y="48543"/>
                    <a:pt x="5193" y="46536"/>
                    <a:pt x="3185" y="45492"/>
                  </a:cubicBezTo>
                  <a:cubicBezTo>
                    <a:pt x="3159" y="43591"/>
                    <a:pt x="2088" y="41718"/>
                    <a:pt x="375" y="40647"/>
                  </a:cubicBezTo>
                  <a:cubicBezTo>
                    <a:pt x="1901" y="39710"/>
                    <a:pt x="3319" y="37890"/>
                    <a:pt x="3185" y="35829"/>
                  </a:cubicBezTo>
                  <a:cubicBezTo>
                    <a:pt x="5193" y="34785"/>
                    <a:pt x="6424" y="32751"/>
                    <a:pt x="6424" y="30530"/>
                  </a:cubicBezTo>
                  <a:cubicBezTo>
                    <a:pt x="6424" y="28281"/>
                    <a:pt x="5166" y="26247"/>
                    <a:pt x="3185" y="25230"/>
                  </a:cubicBezTo>
                  <a:cubicBezTo>
                    <a:pt x="3105" y="23223"/>
                    <a:pt x="2061" y="21429"/>
                    <a:pt x="375"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cubicBezTo>
                    <a:pt x="3185" y="3041"/>
                    <a:pt x="2008" y="1061"/>
                    <a:pt x="214" y="17"/>
                  </a:cubicBezTo>
                  <a:cubicBezTo>
                    <a:pt x="185" y="7"/>
                    <a:pt x="159" y="1"/>
                    <a:pt x="13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1" name="Google Shape;831;p36"/>
            <p:cNvSpPr/>
            <p:nvPr/>
          </p:nvSpPr>
          <p:spPr>
            <a:xfrm>
              <a:off x="1300050" y="566950"/>
              <a:ext cx="160600" cy="2033000"/>
            </a:xfrm>
            <a:custGeom>
              <a:avLst/>
              <a:gdLst/>
              <a:ahLst/>
              <a:cxnLst/>
              <a:rect l="l" t="t" r="r" b="b"/>
              <a:pathLst>
                <a:path w="6424" h="81320" extrusionOk="0">
                  <a:moveTo>
                    <a:pt x="146" y="1"/>
                  </a:moveTo>
                  <a:cubicBezTo>
                    <a:pt x="107" y="1"/>
                    <a:pt x="70" y="24"/>
                    <a:pt x="54" y="57"/>
                  </a:cubicBezTo>
                  <a:cubicBezTo>
                    <a:pt x="27" y="84"/>
                    <a:pt x="27" y="110"/>
                    <a:pt x="27" y="137"/>
                  </a:cubicBezTo>
                  <a:cubicBezTo>
                    <a:pt x="27" y="164"/>
                    <a:pt x="54" y="217"/>
                    <a:pt x="80" y="244"/>
                  </a:cubicBezTo>
                  <a:cubicBezTo>
                    <a:pt x="1820" y="1261"/>
                    <a:pt x="2971" y="3188"/>
                    <a:pt x="2944" y="5035"/>
                  </a:cubicBezTo>
                  <a:cubicBezTo>
                    <a:pt x="2944" y="5089"/>
                    <a:pt x="2971" y="5142"/>
                    <a:pt x="3025" y="5169"/>
                  </a:cubicBezTo>
                  <a:cubicBezTo>
                    <a:pt x="4952" y="6133"/>
                    <a:pt x="6183" y="8086"/>
                    <a:pt x="6183" y="10255"/>
                  </a:cubicBezTo>
                  <a:cubicBezTo>
                    <a:pt x="6183" y="12449"/>
                    <a:pt x="4952" y="14403"/>
                    <a:pt x="3025" y="15367"/>
                  </a:cubicBezTo>
                  <a:cubicBezTo>
                    <a:pt x="2971" y="15394"/>
                    <a:pt x="2944" y="15447"/>
                    <a:pt x="2944" y="15501"/>
                  </a:cubicBezTo>
                  <a:cubicBezTo>
                    <a:pt x="2998" y="17321"/>
                    <a:pt x="1847" y="19248"/>
                    <a:pt x="107" y="20292"/>
                  </a:cubicBezTo>
                  <a:cubicBezTo>
                    <a:pt x="80" y="20292"/>
                    <a:pt x="54" y="20318"/>
                    <a:pt x="27" y="20372"/>
                  </a:cubicBezTo>
                  <a:cubicBezTo>
                    <a:pt x="27" y="20425"/>
                    <a:pt x="27" y="20479"/>
                    <a:pt x="80" y="20506"/>
                  </a:cubicBezTo>
                  <a:cubicBezTo>
                    <a:pt x="1820" y="21496"/>
                    <a:pt x="2891" y="23316"/>
                    <a:pt x="2944" y="25324"/>
                  </a:cubicBezTo>
                  <a:cubicBezTo>
                    <a:pt x="2944" y="25350"/>
                    <a:pt x="2971" y="25404"/>
                    <a:pt x="3025" y="25431"/>
                  </a:cubicBezTo>
                  <a:cubicBezTo>
                    <a:pt x="4952" y="26394"/>
                    <a:pt x="6183" y="28348"/>
                    <a:pt x="6183" y="30543"/>
                  </a:cubicBezTo>
                  <a:cubicBezTo>
                    <a:pt x="6183" y="32711"/>
                    <a:pt x="4952" y="34665"/>
                    <a:pt x="3025" y="35628"/>
                  </a:cubicBezTo>
                  <a:cubicBezTo>
                    <a:pt x="2971" y="35655"/>
                    <a:pt x="2944" y="35709"/>
                    <a:pt x="2944" y="35762"/>
                  </a:cubicBezTo>
                  <a:cubicBezTo>
                    <a:pt x="3105" y="37823"/>
                    <a:pt x="1633" y="39643"/>
                    <a:pt x="107" y="40553"/>
                  </a:cubicBezTo>
                  <a:cubicBezTo>
                    <a:pt x="80" y="40553"/>
                    <a:pt x="54" y="40580"/>
                    <a:pt x="27" y="40633"/>
                  </a:cubicBezTo>
                  <a:cubicBezTo>
                    <a:pt x="27" y="40687"/>
                    <a:pt x="27" y="40741"/>
                    <a:pt x="80" y="40767"/>
                  </a:cubicBezTo>
                  <a:cubicBezTo>
                    <a:pt x="1820" y="41784"/>
                    <a:pt x="2944" y="43658"/>
                    <a:pt x="2944" y="45532"/>
                  </a:cubicBezTo>
                  <a:cubicBezTo>
                    <a:pt x="2944" y="45558"/>
                    <a:pt x="2944" y="45558"/>
                    <a:pt x="2944" y="45585"/>
                  </a:cubicBezTo>
                  <a:cubicBezTo>
                    <a:pt x="2944" y="45612"/>
                    <a:pt x="2971" y="45665"/>
                    <a:pt x="3025" y="45692"/>
                  </a:cubicBezTo>
                  <a:cubicBezTo>
                    <a:pt x="4952" y="46656"/>
                    <a:pt x="6183" y="48636"/>
                    <a:pt x="6183" y="50804"/>
                  </a:cubicBezTo>
                  <a:cubicBezTo>
                    <a:pt x="6183" y="52972"/>
                    <a:pt x="4952" y="54926"/>
                    <a:pt x="3025" y="55917"/>
                  </a:cubicBezTo>
                  <a:cubicBezTo>
                    <a:pt x="2971" y="55917"/>
                    <a:pt x="2944" y="55970"/>
                    <a:pt x="2944" y="56024"/>
                  </a:cubicBezTo>
                  <a:cubicBezTo>
                    <a:pt x="2891" y="58004"/>
                    <a:pt x="1847" y="59798"/>
                    <a:pt x="107" y="60815"/>
                  </a:cubicBezTo>
                  <a:cubicBezTo>
                    <a:pt x="80" y="60815"/>
                    <a:pt x="54" y="60868"/>
                    <a:pt x="27" y="60895"/>
                  </a:cubicBezTo>
                  <a:cubicBezTo>
                    <a:pt x="27" y="60949"/>
                    <a:pt x="27" y="61002"/>
                    <a:pt x="80" y="61029"/>
                  </a:cubicBezTo>
                  <a:cubicBezTo>
                    <a:pt x="1820" y="62046"/>
                    <a:pt x="2891" y="63839"/>
                    <a:pt x="2944" y="65847"/>
                  </a:cubicBezTo>
                  <a:cubicBezTo>
                    <a:pt x="2944" y="65900"/>
                    <a:pt x="2971" y="65927"/>
                    <a:pt x="3025" y="65954"/>
                  </a:cubicBezTo>
                  <a:cubicBezTo>
                    <a:pt x="4952" y="66944"/>
                    <a:pt x="6183" y="68898"/>
                    <a:pt x="6183" y="71066"/>
                  </a:cubicBezTo>
                  <a:cubicBezTo>
                    <a:pt x="6183" y="73234"/>
                    <a:pt x="4952" y="75188"/>
                    <a:pt x="3025" y="76178"/>
                  </a:cubicBezTo>
                  <a:cubicBezTo>
                    <a:pt x="2971" y="76178"/>
                    <a:pt x="2944" y="76232"/>
                    <a:pt x="2944" y="76285"/>
                  </a:cubicBezTo>
                  <a:cubicBezTo>
                    <a:pt x="2891" y="78266"/>
                    <a:pt x="1820" y="80086"/>
                    <a:pt x="80" y="81076"/>
                  </a:cubicBezTo>
                  <a:cubicBezTo>
                    <a:pt x="27" y="81130"/>
                    <a:pt x="0" y="81183"/>
                    <a:pt x="54" y="81264"/>
                  </a:cubicBezTo>
                  <a:cubicBezTo>
                    <a:pt x="70" y="81297"/>
                    <a:pt x="107" y="81320"/>
                    <a:pt x="146" y="81320"/>
                  </a:cubicBezTo>
                  <a:cubicBezTo>
                    <a:pt x="169" y="81320"/>
                    <a:pt x="194" y="81311"/>
                    <a:pt x="214" y="81290"/>
                  </a:cubicBezTo>
                  <a:cubicBezTo>
                    <a:pt x="2007" y="80273"/>
                    <a:pt x="3105" y="78427"/>
                    <a:pt x="3185" y="76366"/>
                  </a:cubicBezTo>
                  <a:cubicBezTo>
                    <a:pt x="5193" y="75322"/>
                    <a:pt x="6424" y="73314"/>
                    <a:pt x="6424" y="71066"/>
                  </a:cubicBezTo>
                  <a:cubicBezTo>
                    <a:pt x="6424" y="68818"/>
                    <a:pt x="5193" y="66784"/>
                    <a:pt x="3185" y="65766"/>
                  </a:cubicBezTo>
                  <a:cubicBezTo>
                    <a:pt x="3132" y="63786"/>
                    <a:pt x="2088" y="61992"/>
                    <a:pt x="402" y="60922"/>
                  </a:cubicBezTo>
                  <a:cubicBezTo>
                    <a:pt x="2088" y="59878"/>
                    <a:pt x="3132" y="58085"/>
                    <a:pt x="3185" y="56104"/>
                  </a:cubicBezTo>
                  <a:cubicBezTo>
                    <a:pt x="5193" y="55060"/>
                    <a:pt x="6424" y="53053"/>
                    <a:pt x="6424" y="50804"/>
                  </a:cubicBezTo>
                  <a:cubicBezTo>
                    <a:pt x="6424" y="48556"/>
                    <a:pt x="5193" y="46522"/>
                    <a:pt x="3185" y="45505"/>
                  </a:cubicBezTo>
                  <a:cubicBezTo>
                    <a:pt x="3185" y="43604"/>
                    <a:pt x="2088" y="41731"/>
                    <a:pt x="402" y="40660"/>
                  </a:cubicBezTo>
                  <a:cubicBezTo>
                    <a:pt x="1927" y="39723"/>
                    <a:pt x="3319" y="37903"/>
                    <a:pt x="3212" y="35816"/>
                  </a:cubicBezTo>
                  <a:cubicBezTo>
                    <a:pt x="5193" y="34799"/>
                    <a:pt x="6424" y="32764"/>
                    <a:pt x="6424" y="30543"/>
                  </a:cubicBezTo>
                  <a:cubicBezTo>
                    <a:pt x="6424" y="28295"/>
                    <a:pt x="5193" y="26260"/>
                    <a:pt x="3185" y="25243"/>
                  </a:cubicBezTo>
                  <a:cubicBezTo>
                    <a:pt x="3105" y="23236"/>
                    <a:pt x="2061" y="21443"/>
                    <a:pt x="402" y="20399"/>
                  </a:cubicBezTo>
                  <a:cubicBezTo>
                    <a:pt x="2088" y="19328"/>
                    <a:pt x="3185" y="17454"/>
                    <a:pt x="3185" y="15608"/>
                  </a:cubicBezTo>
                  <a:cubicBezTo>
                    <a:pt x="3185" y="15608"/>
                    <a:pt x="3185" y="15581"/>
                    <a:pt x="3185" y="15554"/>
                  </a:cubicBezTo>
                  <a:cubicBezTo>
                    <a:pt x="5193" y="14537"/>
                    <a:pt x="6424" y="12503"/>
                    <a:pt x="6424" y="10255"/>
                  </a:cubicBezTo>
                  <a:cubicBezTo>
                    <a:pt x="6424" y="8033"/>
                    <a:pt x="5193" y="5999"/>
                    <a:pt x="3185" y="4982"/>
                  </a:cubicBezTo>
                  <a:lnTo>
                    <a:pt x="3185" y="4955"/>
                  </a:lnTo>
                  <a:cubicBezTo>
                    <a:pt x="3185" y="3028"/>
                    <a:pt x="2007" y="1074"/>
                    <a:pt x="214" y="30"/>
                  </a:cubicBezTo>
                  <a:cubicBezTo>
                    <a:pt x="194" y="10"/>
                    <a:pt x="169" y="1"/>
                    <a:pt x="14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2" name="Google Shape;832;p36"/>
            <p:cNvSpPr/>
            <p:nvPr/>
          </p:nvSpPr>
          <p:spPr>
            <a:xfrm>
              <a:off x="1146800" y="818875"/>
              <a:ext cx="159950" cy="2032875"/>
            </a:xfrm>
            <a:custGeom>
              <a:avLst/>
              <a:gdLst/>
              <a:ahLst/>
              <a:cxnLst/>
              <a:rect l="l" t="t" r="r" b="b"/>
              <a:pathLst>
                <a:path w="6398" h="81315" extrusionOk="0">
                  <a:moveTo>
                    <a:pt x="123" y="1"/>
                  </a:moveTo>
                  <a:cubicBezTo>
                    <a:pt x="83" y="1"/>
                    <a:pt x="44" y="20"/>
                    <a:pt x="28" y="70"/>
                  </a:cubicBezTo>
                  <a:cubicBezTo>
                    <a:pt x="28" y="70"/>
                    <a:pt x="1" y="97"/>
                    <a:pt x="1" y="124"/>
                  </a:cubicBezTo>
                  <a:cubicBezTo>
                    <a:pt x="1" y="178"/>
                    <a:pt x="28" y="204"/>
                    <a:pt x="81" y="231"/>
                  </a:cubicBezTo>
                  <a:cubicBezTo>
                    <a:pt x="1821" y="1248"/>
                    <a:pt x="2972" y="3175"/>
                    <a:pt x="2918" y="5022"/>
                  </a:cubicBezTo>
                  <a:cubicBezTo>
                    <a:pt x="2918" y="5076"/>
                    <a:pt x="2945" y="5129"/>
                    <a:pt x="2998" y="5156"/>
                  </a:cubicBezTo>
                  <a:cubicBezTo>
                    <a:pt x="4952" y="6119"/>
                    <a:pt x="6157" y="8073"/>
                    <a:pt x="6157" y="10268"/>
                  </a:cubicBezTo>
                  <a:cubicBezTo>
                    <a:pt x="6157" y="12436"/>
                    <a:pt x="4952" y="14390"/>
                    <a:pt x="2998" y="15354"/>
                  </a:cubicBezTo>
                  <a:cubicBezTo>
                    <a:pt x="2945" y="15380"/>
                    <a:pt x="2918" y="15434"/>
                    <a:pt x="2918" y="15487"/>
                  </a:cubicBezTo>
                  <a:cubicBezTo>
                    <a:pt x="2998" y="17334"/>
                    <a:pt x="1848" y="19235"/>
                    <a:pt x="81" y="20278"/>
                  </a:cubicBezTo>
                  <a:cubicBezTo>
                    <a:pt x="54" y="20278"/>
                    <a:pt x="28" y="20305"/>
                    <a:pt x="1" y="20359"/>
                  </a:cubicBezTo>
                  <a:cubicBezTo>
                    <a:pt x="1" y="20412"/>
                    <a:pt x="28" y="20466"/>
                    <a:pt x="81" y="20493"/>
                  </a:cubicBezTo>
                  <a:cubicBezTo>
                    <a:pt x="1794" y="21510"/>
                    <a:pt x="2865" y="23303"/>
                    <a:pt x="2918" y="25310"/>
                  </a:cubicBezTo>
                  <a:cubicBezTo>
                    <a:pt x="2918" y="25364"/>
                    <a:pt x="2945"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079" y="37837"/>
                    <a:pt x="1633" y="39630"/>
                    <a:pt x="81" y="40540"/>
                  </a:cubicBezTo>
                  <a:cubicBezTo>
                    <a:pt x="54" y="40540"/>
                    <a:pt x="28" y="40594"/>
                    <a:pt x="1" y="40620"/>
                  </a:cubicBezTo>
                  <a:cubicBezTo>
                    <a:pt x="1" y="40674"/>
                    <a:pt x="28"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81" y="60802"/>
                  </a:cubicBezTo>
                  <a:cubicBezTo>
                    <a:pt x="54" y="60828"/>
                    <a:pt x="28" y="60855"/>
                    <a:pt x="1" y="60882"/>
                  </a:cubicBezTo>
                  <a:cubicBezTo>
                    <a:pt x="1" y="60935"/>
                    <a:pt x="28"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8" y="81117"/>
                    <a:pt x="1" y="81197"/>
                    <a:pt x="28" y="81251"/>
                  </a:cubicBezTo>
                  <a:cubicBezTo>
                    <a:pt x="47" y="81290"/>
                    <a:pt x="95" y="81315"/>
                    <a:pt x="151" y="81315"/>
                  </a:cubicBezTo>
                  <a:cubicBezTo>
                    <a:pt x="172" y="81315"/>
                    <a:pt x="193" y="81311"/>
                    <a:pt x="215" y="81304"/>
                  </a:cubicBezTo>
                  <a:cubicBezTo>
                    <a:pt x="1981" y="80260"/>
                    <a:pt x="3106" y="78413"/>
                    <a:pt x="3186" y="76352"/>
                  </a:cubicBezTo>
                  <a:cubicBezTo>
                    <a:pt x="5167" y="75309"/>
                    <a:pt x="6398" y="73301"/>
                    <a:pt x="6398" y="71053"/>
                  </a:cubicBezTo>
                  <a:cubicBezTo>
                    <a:pt x="6398" y="68805"/>
                    <a:pt x="5167" y="66797"/>
                    <a:pt x="3186" y="65753"/>
                  </a:cubicBezTo>
                  <a:cubicBezTo>
                    <a:pt x="3106" y="63773"/>
                    <a:pt x="2062" y="61979"/>
                    <a:pt x="375" y="60909"/>
                  </a:cubicBezTo>
                  <a:cubicBezTo>
                    <a:pt x="2062" y="59865"/>
                    <a:pt x="3106" y="58072"/>
                    <a:pt x="3186" y="56091"/>
                  </a:cubicBezTo>
                  <a:cubicBezTo>
                    <a:pt x="5167" y="55047"/>
                    <a:pt x="6398" y="53040"/>
                    <a:pt x="6398" y="50791"/>
                  </a:cubicBezTo>
                  <a:cubicBezTo>
                    <a:pt x="6398" y="48543"/>
                    <a:pt x="5167" y="46536"/>
                    <a:pt x="3186" y="45492"/>
                  </a:cubicBezTo>
                  <a:cubicBezTo>
                    <a:pt x="3159" y="43591"/>
                    <a:pt x="2088" y="41718"/>
                    <a:pt x="375" y="40647"/>
                  </a:cubicBezTo>
                  <a:cubicBezTo>
                    <a:pt x="1901" y="39710"/>
                    <a:pt x="3293" y="37890"/>
                    <a:pt x="3186" y="35829"/>
                  </a:cubicBezTo>
                  <a:cubicBezTo>
                    <a:pt x="5167" y="34785"/>
                    <a:pt x="6398" y="32751"/>
                    <a:pt x="6398" y="30530"/>
                  </a:cubicBezTo>
                  <a:cubicBezTo>
                    <a:pt x="6398" y="28281"/>
                    <a:pt x="5167" y="26247"/>
                    <a:pt x="3186" y="25230"/>
                  </a:cubicBezTo>
                  <a:cubicBezTo>
                    <a:pt x="3079" y="23223"/>
                    <a:pt x="2062" y="21429"/>
                    <a:pt x="375" y="20386"/>
                  </a:cubicBezTo>
                  <a:cubicBezTo>
                    <a:pt x="2088" y="19315"/>
                    <a:pt x="3186" y="17415"/>
                    <a:pt x="3186" y="15541"/>
                  </a:cubicBezTo>
                  <a:cubicBezTo>
                    <a:pt x="5167" y="14524"/>
                    <a:pt x="6398" y="12490"/>
                    <a:pt x="6398" y="10268"/>
                  </a:cubicBezTo>
                  <a:cubicBezTo>
                    <a:pt x="6398" y="8020"/>
                    <a:pt x="5167" y="5986"/>
                    <a:pt x="3186" y="4969"/>
                  </a:cubicBezTo>
                  <a:lnTo>
                    <a:pt x="3186" y="4942"/>
                  </a:lnTo>
                  <a:cubicBezTo>
                    <a:pt x="3186" y="3041"/>
                    <a:pt x="1981" y="1061"/>
                    <a:pt x="188" y="17"/>
                  </a:cubicBezTo>
                  <a:cubicBezTo>
                    <a:pt x="169" y="7"/>
                    <a:pt x="145" y="1"/>
                    <a:pt x="123"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3" name="Google Shape;833;p36"/>
            <p:cNvSpPr/>
            <p:nvPr/>
          </p:nvSpPr>
          <p:spPr>
            <a:xfrm>
              <a:off x="992900" y="566950"/>
              <a:ext cx="160625" cy="2033000"/>
            </a:xfrm>
            <a:custGeom>
              <a:avLst/>
              <a:gdLst/>
              <a:ahLst/>
              <a:cxnLst/>
              <a:rect l="l" t="t" r="r" b="b"/>
              <a:pathLst>
                <a:path w="6425" h="81320" extrusionOk="0">
                  <a:moveTo>
                    <a:pt x="145" y="1"/>
                  </a:moveTo>
                  <a:cubicBezTo>
                    <a:pt x="104" y="1"/>
                    <a:pt x="60" y="24"/>
                    <a:pt x="27" y="57"/>
                  </a:cubicBezTo>
                  <a:cubicBezTo>
                    <a:pt x="27" y="84"/>
                    <a:pt x="27" y="110"/>
                    <a:pt x="27" y="137"/>
                  </a:cubicBezTo>
                  <a:cubicBezTo>
                    <a:pt x="27" y="164"/>
                    <a:pt x="54"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72" y="15394"/>
                    <a:pt x="2945" y="15447"/>
                    <a:pt x="2945" y="15501"/>
                  </a:cubicBezTo>
                  <a:cubicBezTo>
                    <a:pt x="2998" y="17347"/>
                    <a:pt x="1847" y="19248"/>
                    <a:pt x="108" y="20292"/>
                  </a:cubicBezTo>
                  <a:cubicBezTo>
                    <a:pt x="54" y="20292"/>
                    <a:pt x="27" y="20318"/>
                    <a:pt x="27" y="20372"/>
                  </a:cubicBezTo>
                  <a:cubicBezTo>
                    <a:pt x="1" y="20425"/>
                    <a:pt x="27" y="20479"/>
                    <a:pt x="81" y="20506"/>
                  </a:cubicBezTo>
                  <a:cubicBezTo>
                    <a:pt x="1794" y="21496"/>
                    <a:pt x="2865" y="23289"/>
                    <a:pt x="2945" y="25324"/>
                  </a:cubicBezTo>
                  <a:cubicBezTo>
                    <a:pt x="2945" y="25350"/>
                    <a:pt x="2972" y="25404"/>
                    <a:pt x="2998" y="25431"/>
                  </a:cubicBezTo>
                  <a:cubicBezTo>
                    <a:pt x="4952" y="26394"/>
                    <a:pt x="6157" y="28348"/>
                    <a:pt x="6157" y="30543"/>
                  </a:cubicBezTo>
                  <a:cubicBezTo>
                    <a:pt x="6157" y="32711"/>
                    <a:pt x="4952" y="34665"/>
                    <a:pt x="2998" y="35628"/>
                  </a:cubicBezTo>
                  <a:cubicBezTo>
                    <a:pt x="2972" y="35655"/>
                    <a:pt x="2945" y="35709"/>
                    <a:pt x="2945" y="35762"/>
                  </a:cubicBezTo>
                  <a:cubicBezTo>
                    <a:pt x="3105"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0" y="81297"/>
                    <a:pt x="104" y="81320"/>
                    <a:pt x="145" y="81320"/>
                  </a:cubicBezTo>
                  <a:cubicBezTo>
                    <a:pt x="170" y="81320"/>
                    <a:pt x="194" y="81311"/>
                    <a:pt x="215" y="81290"/>
                  </a:cubicBezTo>
                  <a:cubicBezTo>
                    <a:pt x="2008" y="80273"/>
                    <a:pt x="3105" y="78427"/>
                    <a:pt x="3186" y="76366"/>
                  </a:cubicBezTo>
                  <a:cubicBezTo>
                    <a:pt x="5193" y="75322"/>
                    <a:pt x="6424" y="73314"/>
                    <a:pt x="6424" y="71066"/>
                  </a:cubicBezTo>
                  <a:cubicBezTo>
                    <a:pt x="6424" y="68818"/>
                    <a:pt x="5193" y="66784"/>
                    <a:pt x="3186" y="65766"/>
                  </a:cubicBezTo>
                  <a:cubicBezTo>
                    <a:pt x="3105" y="63786"/>
                    <a:pt x="2088" y="61992"/>
                    <a:pt x="402" y="60922"/>
                  </a:cubicBezTo>
                  <a:cubicBezTo>
                    <a:pt x="2088" y="59878"/>
                    <a:pt x="3105" y="58085"/>
                    <a:pt x="3186" y="56104"/>
                  </a:cubicBezTo>
                  <a:cubicBezTo>
                    <a:pt x="5193" y="55060"/>
                    <a:pt x="6424" y="53053"/>
                    <a:pt x="6424" y="50804"/>
                  </a:cubicBezTo>
                  <a:cubicBezTo>
                    <a:pt x="6424" y="48556"/>
                    <a:pt x="5193" y="46522"/>
                    <a:pt x="3186" y="45505"/>
                  </a:cubicBezTo>
                  <a:cubicBezTo>
                    <a:pt x="3159" y="43604"/>
                    <a:pt x="2088" y="41731"/>
                    <a:pt x="402" y="40660"/>
                  </a:cubicBezTo>
                  <a:cubicBezTo>
                    <a:pt x="1901" y="39723"/>
                    <a:pt x="3320" y="37877"/>
                    <a:pt x="3186" y="35816"/>
                  </a:cubicBezTo>
                  <a:cubicBezTo>
                    <a:pt x="5193" y="34799"/>
                    <a:pt x="6424" y="32764"/>
                    <a:pt x="6424" y="30543"/>
                  </a:cubicBezTo>
                  <a:cubicBezTo>
                    <a:pt x="6424" y="28295"/>
                    <a:pt x="5193" y="26260"/>
                    <a:pt x="3186" y="25243"/>
                  </a:cubicBezTo>
                  <a:cubicBezTo>
                    <a:pt x="3105" y="23236"/>
                    <a:pt x="2062" y="21443"/>
                    <a:pt x="402" y="20399"/>
                  </a:cubicBezTo>
                  <a:cubicBezTo>
                    <a:pt x="2088" y="19328"/>
                    <a:pt x="3186" y="17454"/>
                    <a:pt x="3186" y="15608"/>
                  </a:cubicBezTo>
                  <a:cubicBezTo>
                    <a:pt x="3186" y="15608"/>
                    <a:pt x="3186" y="15581"/>
                    <a:pt x="3186" y="15554"/>
                  </a:cubicBezTo>
                  <a:cubicBezTo>
                    <a:pt x="5193" y="14537"/>
                    <a:pt x="6424" y="12503"/>
                    <a:pt x="6424" y="10255"/>
                  </a:cubicBezTo>
                  <a:cubicBezTo>
                    <a:pt x="6424" y="8033"/>
                    <a:pt x="5193" y="5999"/>
                    <a:pt x="3186" y="4982"/>
                  </a:cubicBezTo>
                  <a:lnTo>
                    <a:pt x="3186" y="4955"/>
                  </a:lnTo>
                  <a:cubicBezTo>
                    <a:pt x="3186" y="3028"/>
                    <a:pt x="2008" y="1074"/>
                    <a:pt x="215" y="30"/>
                  </a:cubicBezTo>
                  <a:cubicBezTo>
                    <a:pt x="194" y="10"/>
                    <a:pt x="170" y="1"/>
                    <a:pt x="145"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4" name="Google Shape;834;p36"/>
            <p:cNvSpPr/>
            <p:nvPr/>
          </p:nvSpPr>
          <p:spPr>
            <a:xfrm>
              <a:off x="839675" y="818875"/>
              <a:ext cx="159950" cy="2032875"/>
            </a:xfrm>
            <a:custGeom>
              <a:avLst/>
              <a:gdLst/>
              <a:ahLst/>
              <a:cxnLst/>
              <a:rect l="l" t="t" r="r" b="b"/>
              <a:pathLst>
                <a:path w="6398" h="81315" extrusionOk="0">
                  <a:moveTo>
                    <a:pt x="122" y="1"/>
                  </a:moveTo>
                  <a:cubicBezTo>
                    <a:pt x="83" y="1"/>
                    <a:pt x="44" y="20"/>
                    <a:pt x="27" y="70"/>
                  </a:cubicBezTo>
                  <a:cubicBezTo>
                    <a:pt x="0" y="70"/>
                    <a:pt x="0" y="97"/>
                    <a:pt x="0" y="124"/>
                  </a:cubicBezTo>
                  <a:cubicBezTo>
                    <a:pt x="0" y="178"/>
                    <a:pt x="27" y="204"/>
                    <a:pt x="54" y="231"/>
                  </a:cubicBezTo>
                  <a:cubicBezTo>
                    <a:pt x="1794" y="1248"/>
                    <a:pt x="2971" y="3175"/>
                    <a:pt x="2918" y="5022"/>
                  </a:cubicBezTo>
                  <a:cubicBezTo>
                    <a:pt x="2918" y="5076"/>
                    <a:pt x="2945" y="5129"/>
                    <a:pt x="2998" y="5156"/>
                  </a:cubicBezTo>
                  <a:cubicBezTo>
                    <a:pt x="4925" y="6119"/>
                    <a:pt x="6156" y="8073"/>
                    <a:pt x="6156" y="10268"/>
                  </a:cubicBezTo>
                  <a:cubicBezTo>
                    <a:pt x="6156" y="12436"/>
                    <a:pt x="4925" y="14390"/>
                    <a:pt x="2998" y="15354"/>
                  </a:cubicBezTo>
                  <a:cubicBezTo>
                    <a:pt x="2945" y="15380"/>
                    <a:pt x="2918" y="15434"/>
                    <a:pt x="2918" y="15487"/>
                  </a:cubicBezTo>
                  <a:cubicBezTo>
                    <a:pt x="2971" y="17334"/>
                    <a:pt x="1847" y="19235"/>
                    <a:pt x="81" y="20278"/>
                  </a:cubicBezTo>
                  <a:cubicBezTo>
                    <a:pt x="54" y="20278"/>
                    <a:pt x="27" y="20305"/>
                    <a:pt x="0" y="20359"/>
                  </a:cubicBezTo>
                  <a:cubicBezTo>
                    <a:pt x="0" y="20412"/>
                    <a:pt x="27" y="20466"/>
                    <a:pt x="54" y="20493"/>
                  </a:cubicBezTo>
                  <a:cubicBezTo>
                    <a:pt x="1794" y="21510"/>
                    <a:pt x="2864" y="23303"/>
                    <a:pt x="2918" y="25310"/>
                  </a:cubicBezTo>
                  <a:cubicBezTo>
                    <a:pt x="2918" y="25364"/>
                    <a:pt x="2945" y="25391"/>
                    <a:pt x="2998" y="25417"/>
                  </a:cubicBezTo>
                  <a:cubicBezTo>
                    <a:pt x="4925" y="26381"/>
                    <a:pt x="6156" y="28362"/>
                    <a:pt x="6156" y="30530"/>
                  </a:cubicBezTo>
                  <a:cubicBezTo>
                    <a:pt x="6156" y="32698"/>
                    <a:pt x="4925" y="34652"/>
                    <a:pt x="2998" y="35642"/>
                  </a:cubicBezTo>
                  <a:cubicBezTo>
                    <a:pt x="2945" y="35642"/>
                    <a:pt x="2918" y="35695"/>
                    <a:pt x="2918" y="35749"/>
                  </a:cubicBezTo>
                  <a:cubicBezTo>
                    <a:pt x="3078" y="37837"/>
                    <a:pt x="1606" y="39630"/>
                    <a:pt x="81" y="40540"/>
                  </a:cubicBezTo>
                  <a:cubicBezTo>
                    <a:pt x="54" y="40540"/>
                    <a:pt x="27" y="40594"/>
                    <a:pt x="0" y="40620"/>
                  </a:cubicBezTo>
                  <a:cubicBezTo>
                    <a:pt x="0" y="40674"/>
                    <a:pt x="27" y="40727"/>
                    <a:pt x="54" y="40754"/>
                  </a:cubicBezTo>
                  <a:cubicBezTo>
                    <a:pt x="1794" y="41771"/>
                    <a:pt x="2918" y="43645"/>
                    <a:pt x="2918" y="45545"/>
                  </a:cubicBezTo>
                  <a:cubicBezTo>
                    <a:pt x="2918" y="45545"/>
                    <a:pt x="2918" y="45545"/>
                    <a:pt x="2918" y="45572"/>
                  </a:cubicBezTo>
                  <a:cubicBezTo>
                    <a:pt x="2918" y="45626"/>
                    <a:pt x="2945" y="45652"/>
                    <a:pt x="2998" y="45679"/>
                  </a:cubicBezTo>
                  <a:cubicBezTo>
                    <a:pt x="4925" y="46669"/>
                    <a:pt x="6156" y="48623"/>
                    <a:pt x="6156" y="50791"/>
                  </a:cubicBezTo>
                  <a:cubicBezTo>
                    <a:pt x="6156" y="52959"/>
                    <a:pt x="4925" y="54913"/>
                    <a:pt x="2998" y="55904"/>
                  </a:cubicBezTo>
                  <a:cubicBezTo>
                    <a:pt x="2945" y="55930"/>
                    <a:pt x="2918" y="55957"/>
                    <a:pt x="2918" y="56011"/>
                  </a:cubicBezTo>
                  <a:cubicBezTo>
                    <a:pt x="2864" y="57991"/>
                    <a:pt x="1820" y="59785"/>
                    <a:pt x="81" y="60802"/>
                  </a:cubicBezTo>
                  <a:cubicBezTo>
                    <a:pt x="54" y="60828"/>
                    <a:pt x="27" y="60855"/>
                    <a:pt x="0" y="60882"/>
                  </a:cubicBezTo>
                  <a:cubicBezTo>
                    <a:pt x="0" y="60935"/>
                    <a:pt x="27" y="60989"/>
                    <a:pt x="54" y="61016"/>
                  </a:cubicBezTo>
                  <a:cubicBezTo>
                    <a:pt x="1794" y="62033"/>
                    <a:pt x="2864" y="63826"/>
                    <a:pt x="2918" y="65834"/>
                  </a:cubicBezTo>
                  <a:cubicBezTo>
                    <a:pt x="2918" y="65887"/>
                    <a:pt x="2945" y="65914"/>
                    <a:pt x="2998" y="65941"/>
                  </a:cubicBezTo>
                  <a:cubicBezTo>
                    <a:pt x="4925" y="66931"/>
                    <a:pt x="6156" y="68885"/>
                    <a:pt x="6156" y="71053"/>
                  </a:cubicBezTo>
                  <a:cubicBezTo>
                    <a:pt x="6156" y="73221"/>
                    <a:pt x="4925" y="75175"/>
                    <a:pt x="2998" y="76165"/>
                  </a:cubicBezTo>
                  <a:cubicBezTo>
                    <a:pt x="2945" y="76192"/>
                    <a:pt x="2918" y="76219"/>
                    <a:pt x="2918" y="76272"/>
                  </a:cubicBezTo>
                  <a:cubicBezTo>
                    <a:pt x="2864" y="78280"/>
                    <a:pt x="1794" y="80073"/>
                    <a:pt x="81" y="81090"/>
                  </a:cubicBezTo>
                  <a:cubicBezTo>
                    <a:pt x="0" y="81117"/>
                    <a:pt x="0" y="81197"/>
                    <a:pt x="27" y="81251"/>
                  </a:cubicBezTo>
                  <a:cubicBezTo>
                    <a:pt x="47" y="81290"/>
                    <a:pt x="95" y="81315"/>
                    <a:pt x="140" y="81315"/>
                  </a:cubicBezTo>
                  <a:cubicBezTo>
                    <a:pt x="157" y="81315"/>
                    <a:pt x="173" y="81311"/>
                    <a:pt x="188" y="81304"/>
                  </a:cubicBezTo>
                  <a:cubicBezTo>
                    <a:pt x="1981" y="80260"/>
                    <a:pt x="3105" y="78413"/>
                    <a:pt x="3159" y="76352"/>
                  </a:cubicBezTo>
                  <a:cubicBezTo>
                    <a:pt x="5166" y="75309"/>
                    <a:pt x="6397" y="73301"/>
                    <a:pt x="6397" y="71053"/>
                  </a:cubicBezTo>
                  <a:cubicBezTo>
                    <a:pt x="6397" y="68805"/>
                    <a:pt x="5166" y="66797"/>
                    <a:pt x="3159" y="65753"/>
                  </a:cubicBezTo>
                  <a:cubicBezTo>
                    <a:pt x="3105" y="63773"/>
                    <a:pt x="2061" y="61979"/>
                    <a:pt x="375" y="60909"/>
                  </a:cubicBezTo>
                  <a:cubicBezTo>
                    <a:pt x="2061" y="59865"/>
                    <a:pt x="3105" y="58072"/>
                    <a:pt x="3159" y="56091"/>
                  </a:cubicBezTo>
                  <a:cubicBezTo>
                    <a:pt x="5166" y="55047"/>
                    <a:pt x="6397" y="53040"/>
                    <a:pt x="6397" y="50791"/>
                  </a:cubicBezTo>
                  <a:cubicBezTo>
                    <a:pt x="6397" y="48543"/>
                    <a:pt x="5166" y="46536"/>
                    <a:pt x="3159" y="45492"/>
                  </a:cubicBezTo>
                  <a:cubicBezTo>
                    <a:pt x="3159" y="43591"/>
                    <a:pt x="2061" y="41718"/>
                    <a:pt x="375" y="40647"/>
                  </a:cubicBezTo>
                  <a:cubicBezTo>
                    <a:pt x="1901" y="39710"/>
                    <a:pt x="3292" y="37890"/>
                    <a:pt x="3185" y="35829"/>
                  </a:cubicBezTo>
                  <a:cubicBezTo>
                    <a:pt x="5166" y="34785"/>
                    <a:pt x="6397" y="32751"/>
                    <a:pt x="6397" y="30530"/>
                  </a:cubicBezTo>
                  <a:cubicBezTo>
                    <a:pt x="6397" y="28281"/>
                    <a:pt x="5166" y="26247"/>
                    <a:pt x="3159" y="25230"/>
                  </a:cubicBezTo>
                  <a:cubicBezTo>
                    <a:pt x="3078" y="23223"/>
                    <a:pt x="2035" y="21429"/>
                    <a:pt x="375" y="20386"/>
                  </a:cubicBezTo>
                  <a:cubicBezTo>
                    <a:pt x="2061" y="19315"/>
                    <a:pt x="3159" y="17441"/>
                    <a:pt x="3159" y="15595"/>
                  </a:cubicBezTo>
                  <a:cubicBezTo>
                    <a:pt x="3159" y="15595"/>
                    <a:pt x="3159" y="15568"/>
                    <a:pt x="3159" y="15541"/>
                  </a:cubicBezTo>
                  <a:cubicBezTo>
                    <a:pt x="5166" y="14524"/>
                    <a:pt x="6397" y="12490"/>
                    <a:pt x="6397" y="10268"/>
                  </a:cubicBezTo>
                  <a:cubicBezTo>
                    <a:pt x="6397" y="8020"/>
                    <a:pt x="5166" y="5986"/>
                    <a:pt x="3159" y="4969"/>
                  </a:cubicBezTo>
                  <a:lnTo>
                    <a:pt x="3159" y="4942"/>
                  </a:lnTo>
                  <a:cubicBezTo>
                    <a:pt x="3159" y="3041"/>
                    <a:pt x="1981" y="1061"/>
                    <a:pt x="188" y="17"/>
                  </a:cubicBezTo>
                  <a:cubicBezTo>
                    <a:pt x="168" y="7"/>
                    <a:pt x="145" y="1"/>
                    <a:pt x="122"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5" name="Google Shape;835;p36"/>
            <p:cNvSpPr/>
            <p:nvPr/>
          </p:nvSpPr>
          <p:spPr>
            <a:xfrm>
              <a:off x="685775" y="566950"/>
              <a:ext cx="159950" cy="2033000"/>
            </a:xfrm>
            <a:custGeom>
              <a:avLst/>
              <a:gdLst/>
              <a:ahLst/>
              <a:cxnLst/>
              <a:rect l="l" t="t" r="r" b="b"/>
              <a:pathLst>
                <a:path w="6398" h="81320" extrusionOk="0">
                  <a:moveTo>
                    <a:pt x="119" y="1"/>
                  </a:moveTo>
                  <a:cubicBezTo>
                    <a:pt x="81" y="1"/>
                    <a:pt x="44" y="24"/>
                    <a:pt x="27" y="57"/>
                  </a:cubicBezTo>
                  <a:cubicBezTo>
                    <a:pt x="27"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98" y="17347"/>
                    <a:pt x="1847" y="19248"/>
                    <a:pt x="81" y="20292"/>
                  </a:cubicBezTo>
                  <a:cubicBezTo>
                    <a:pt x="54" y="20292"/>
                    <a:pt x="27" y="20318"/>
                    <a:pt x="27"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27"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91" y="58004"/>
                    <a:pt x="1820" y="59798"/>
                    <a:pt x="81" y="60815"/>
                  </a:cubicBezTo>
                  <a:cubicBezTo>
                    <a:pt x="54" y="60815"/>
                    <a:pt x="27" y="60868"/>
                    <a:pt x="27" y="60895"/>
                  </a:cubicBezTo>
                  <a:cubicBezTo>
                    <a:pt x="0" y="60949"/>
                    <a:pt x="27" y="61002"/>
                    <a:pt x="81" y="61029"/>
                  </a:cubicBezTo>
                  <a:cubicBezTo>
                    <a:pt x="1820" y="62046"/>
                    <a:pt x="2891"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91" y="78293"/>
                    <a:pt x="1820" y="80086"/>
                    <a:pt x="81" y="81076"/>
                  </a:cubicBezTo>
                  <a:cubicBezTo>
                    <a:pt x="27" y="81130"/>
                    <a:pt x="0" y="81183"/>
                    <a:pt x="27" y="81264"/>
                  </a:cubicBezTo>
                  <a:cubicBezTo>
                    <a:pt x="60" y="81297"/>
                    <a:pt x="93" y="81320"/>
                    <a:pt x="133" y="81320"/>
                  </a:cubicBezTo>
                  <a:cubicBezTo>
                    <a:pt x="157" y="81320"/>
                    <a:pt x="184" y="81311"/>
                    <a:pt x="214" y="81290"/>
                  </a:cubicBezTo>
                  <a:cubicBezTo>
                    <a:pt x="2008"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88" y="41731"/>
                    <a:pt x="375" y="40660"/>
                  </a:cubicBezTo>
                  <a:cubicBezTo>
                    <a:pt x="1901" y="39723"/>
                    <a:pt x="3292" y="37903"/>
                    <a:pt x="3185" y="35816"/>
                  </a:cubicBezTo>
                  <a:cubicBezTo>
                    <a:pt x="5166" y="34799"/>
                    <a:pt x="6397" y="32764"/>
                    <a:pt x="6397" y="30543"/>
                  </a:cubicBezTo>
                  <a:cubicBezTo>
                    <a:pt x="6397" y="28295"/>
                    <a:pt x="5166" y="26260"/>
                    <a:pt x="3185" y="25243"/>
                  </a:cubicBezTo>
                  <a:cubicBezTo>
                    <a:pt x="3078" y="23236"/>
                    <a:pt x="2061" y="21443"/>
                    <a:pt x="375" y="20399"/>
                  </a:cubicBezTo>
                  <a:cubicBezTo>
                    <a:pt x="2088" y="19328"/>
                    <a:pt x="3185" y="1740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6" name="Google Shape;836;p36"/>
            <p:cNvSpPr/>
            <p:nvPr/>
          </p:nvSpPr>
          <p:spPr>
            <a:xfrm>
              <a:off x="531875" y="818875"/>
              <a:ext cx="160600" cy="2032875"/>
            </a:xfrm>
            <a:custGeom>
              <a:avLst/>
              <a:gdLst/>
              <a:ahLst/>
              <a:cxnLst/>
              <a:rect l="l" t="t" r="r" b="b"/>
              <a:pathLst>
                <a:path w="6424" h="81315" extrusionOk="0">
                  <a:moveTo>
                    <a:pt x="147" y="1"/>
                  </a:moveTo>
                  <a:cubicBezTo>
                    <a:pt x="106" y="1"/>
                    <a:pt x="61" y="20"/>
                    <a:pt x="27" y="70"/>
                  </a:cubicBezTo>
                  <a:cubicBezTo>
                    <a:pt x="27" y="70"/>
                    <a:pt x="27" y="97"/>
                    <a:pt x="27" y="124"/>
                  </a:cubicBezTo>
                  <a:cubicBezTo>
                    <a:pt x="27" y="178"/>
                    <a:pt x="54"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61"/>
                    <a:pt x="2944" y="15487"/>
                  </a:cubicBezTo>
                  <a:cubicBezTo>
                    <a:pt x="2998" y="17334"/>
                    <a:pt x="1847" y="19235"/>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71" y="35642"/>
                    <a:pt x="2944"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45"/>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54" y="81251"/>
                  </a:cubicBezTo>
                  <a:cubicBezTo>
                    <a:pt x="73" y="81290"/>
                    <a:pt x="122" y="81315"/>
                    <a:pt x="167" y="81315"/>
                  </a:cubicBezTo>
                  <a:cubicBezTo>
                    <a:pt x="184" y="81315"/>
                    <a:pt x="200" y="81311"/>
                    <a:pt x="214" y="81304"/>
                  </a:cubicBezTo>
                  <a:cubicBezTo>
                    <a:pt x="2008" y="80260"/>
                    <a:pt x="3105" y="78413"/>
                    <a:pt x="3185" y="76352"/>
                  </a:cubicBezTo>
                  <a:cubicBezTo>
                    <a:pt x="5193" y="75309"/>
                    <a:pt x="6424" y="73301"/>
                    <a:pt x="6424" y="71053"/>
                  </a:cubicBezTo>
                  <a:cubicBezTo>
                    <a:pt x="6424" y="68805"/>
                    <a:pt x="5193" y="66797"/>
                    <a:pt x="3185" y="65753"/>
                  </a:cubicBezTo>
                  <a:cubicBezTo>
                    <a:pt x="3105" y="63773"/>
                    <a:pt x="2088" y="61979"/>
                    <a:pt x="402" y="60909"/>
                  </a:cubicBezTo>
                  <a:cubicBezTo>
                    <a:pt x="2088" y="59865"/>
                    <a:pt x="3105" y="58072"/>
                    <a:pt x="3185" y="56091"/>
                  </a:cubicBezTo>
                  <a:cubicBezTo>
                    <a:pt x="5193" y="55047"/>
                    <a:pt x="6424" y="53040"/>
                    <a:pt x="6424" y="50791"/>
                  </a:cubicBezTo>
                  <a:cubicBezTo>
                    <a:pt x="6424" y="48543"/>
                    <a:pt x="5193" y="46536"/>
                    <a:pt x="3185" y="45492"/>
                  </a:cubicBezTo>
                  <a:cubicBezTo>
                    <a:pt x="3185" y="43591"/>
                    <a:pt x="2088" y="41718"/>
                    <a:pt x="402" y="40647"/>
                  </a:cubicBezTo>
                  <a:cubicBezTo>
                    <a:pt x="1900" y="39710"/>
                    <a:pt x="3319" y="37890"/>
                    <a:pt x="3185" y="35829"/>
                  </a:cubicBezTo>
                  <a:cubicBezTo>
                    <a:pt x="5193" y="34785"/>
                    <a:pt x="6424" y="32751"/>
                    <a:pt x="6424" y="30530"/>
                  </a:cubicBezTo>
                  <a:cubicBezTo>
                    <a:pt x="6424" y="28281"/>
                    <a:pt x="5193" y="26247"/>
                    <a:pt x="3185" y="25230"/>
                  </a:cubicBezTo>
                  <a:cubicBezTo>
                    <a:pt x="3105" y="23223"/>
                    <a:pt x="2061" y="21429"/>
                    <a:pt x="402"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lnTo>
                    <a:pt x="3185" y="4942"/>
                  </a:lnTo>
                  <a:cubicBezTo>
                    <a:pt x="3185" y="3041"/>
                    <a:pt x="2008" y="1061"/>
                    <a:pt x="214" y="17"/>
                  </a:cubicBezTo>
                  <a:cubicBezTo>
                    <a:pt x="195" y="7"/>
                    <a:pt x="171" y="1"/>
                    <a:pt x="14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7" name="Google Shape;837;p36"/>
            <p:cNvSpPr/>
            <p:nvPr/>
          </p:nvSpPr>
          <p:spPr>
            <a:xfrm>
              <a:off x="378625" y="566950"/>
              <a:ext cx="159950" cy="2033000"/>
            </a:xfrm>
            <a:custGeom>
              <a:avLst/>
              <a:gdLst/>
              <a:ahLst/>
              <a:cxnLst/>
              <a:rect l="l" t="t" r="r" b="b"/>
              <a:pathLst>
                <a:path w="6398" h="81320" extrusionOk="0">
                  <a:moveTo>
                    <a:pt x="120" y="1"/>
                  </a:moveTo>
                  <a:cubicBezTo>
                    <a:pt x="81" y="1"/>
                    <a:pt x="44" y="24"/>
                    <a:pt x="28" y="57"/>
                  </a:cubicBezTo>
                  <a:cubicBezTo>
                    <a:pt x="1" y="84"/>
                    <a:pt x="1" y="110"/>
                    <a:pt x="1" y="137"/>
                  </a:cubicBezTo>
                  <a:cubicBezTo>
                    <a:pt x="1" y="164"/>
                    <a:pt x="28" y="217"/>
                    <a:pt x="54" y="244"/>
                  </a:cubicBezTo>
                  <a:cubicBezTo>
                    <a:pt x="1821" y="1261"/>
                    <a:pt x="2972" y="3188"/>
                    <a:pt x="2918" y="5035"/>
                  </a:cubicBezTo>
                  <a:cubicBezTo>
                    <a:pt x="2918" y="5116"/>
                    <a:pt x="2945" y="5142"/>
                    <a:pt x="2999" y="5169"/>
                  </a:cubicBezTo>
                  <a:cubicBezTo>
                    <a:pt x="4952" y="6133"/>
                    <a:pt x="6157" y="8086"/>
                    <a:pt x="6157" y="10255"/>
                  </a:cubicBezTo>
                  <a:cubicBezTo>
                    <a:pt x="6157" y="12449"/>
                    <a:pt x="4952" y="14403"/>
                    <a:pt x="2999" y="15367"/>
                  </a:cubicBezTo>
                  <a:cubicBezTo>
                    <a:pt x="2945" y="15394"/>
                    <a:pt x="2918" y="15447"/>
                    <a:pt x="2918" y="15501"/>
                  </a:cubicBezTo>
                  <a:cubicBezTo>
                    <a:pt x="2972" y="17347"/>
                    <a:pt x="1848" y="19248"/>
                    <a:pt x="81" y="20292"/>
                  </a:cubicBezTo>
                  <a:cubicBezTo>
                    <a:pt x="54" y="20292"/>
                    <a:pt x="28" y="20318"/>
                    <a:pt x="1" y="20372"/>
                  </a:cubicBezTo>
                  <a:cubicBezTo>
                    <a:pt x="1" y="20425"/>
                    <a:pt x="28" y="20479"/>
                    <a:pt x="54" y="20506"/>
                  </a:cubicBezTo>
                  <a:cubicBezTo>
                    <a:pt x="1794" y="21496"/>
                    <a:pt x="2865" y="23316"/>
                    <a:pt x="2918" y="25324"/>
                  </a:cubicBezTo>
                  <a:cubicBezTo>
                    <a:pt x="2918" y="25350"/>
                    <a:pt x="2945" y="25404"/>
                    <a:pt x="2999" y="25431"/>
                  </a:cubicBezTo>
                  <a:cubicBezTo>
                    <a:pt x="4952" y="26394"/>
                    <a:pt x="6157" y="28348"/>
                    <a:pt x="6157" y="30543"/>
                  </a:cubicBezTo>
                  <a:cubicBezTo>
                    <a:pt x="6157" y="32711"/>
                    <a:pt x="4952" y="34665"/>
                    <a:pt x="2999" y="35628"/>
                  </a:cubicBezTo>
                  <a:cubicBezTo>
                    <a:pt x="2945" y="35655"/>
                    <a:pt x="2918" y="35709"/>
                    <a:pt x="2918" y="35762"/>
                  </a:cubicBezTo>
                  <a:cubicBezTo>
                    <a:pt x="3079" y="37823"/>
                    <a:pt x="1607" y="39643"/>
                    <a:pt x="81" y="40553"/>
                  </a:cubicBezTo>
                  <a:cubicBezTo>
                    <a:pt x="54" y="40553"/>
                    <a:pt x="28" y="40580"/>
                    <a:pt x="1" y="40633"/>
                  </a:cubicBezTo>
                  <a:cubicBezTo>
                    <a:pt x="1" y="40687"/>
                    <a:pt x="28" y="40741"/>
                    <a:pt x="54" y="40767"/>
                  </a:cubicBezTo>
                  <a:cubicBezTo>
                    <a:pt x="1794" y="41784"/>
                    <a:pt x="2918" y="43658"/>
                    <a:pt x="2918" y="45532"/>
                  </a:cubicBezTo>
                  <a:cubicBezTo>
                    <a:pt x="2918" y="45558"/>
                    <a:pt x="2918" y="45558"/>
                    <a:pt x="2918" y="45585"/>
                  </a:cubicBezTo>
                  <a:cubicBezTo>
                    <a:pt x="2918" y="45612"/>
                    <a:pt x="2945" y="45665"/>
                    <a:pt x="2999" y="45692"/>
                  </a:cubicBezTo>
                  <a:cubicBezTo>
                    <a:pt x="4952" y="46656"/>
                    <a:pt x="6157" y="48636"/>
                    <a:pt x="6157" y="50804"/>
                  </a:cubicBezTo>
                  <a:cubicBezTo>
                    <a:pt x="6157" y="52972"/>
                    <a:pt x="4952" y="54926"/>
                    <a:pt x="2999" y="55917"/>
                  </a:cubicBezTo>
                  <a:cubicBezTo>
                    <a:pt x="2945" y="55917"/>
                    <a:pt x="2918" y="55970"/>
                    <a:pt x="2918" y="56024"/>
                  </a:cubicBezTo>
                  <a:cubicBezTo>
                    <a:pt x="2865" y="58004"/>
                    <a:pt x="1821" y="59798"/>
                    <a:pt x="81" y="60815"/>
                  </a:cubicBezTo>
                  <a:cubicBezTo>
                    <a:pt x="54" y="60815"/>
                    <a:pt x="28" y="60868"/>
                    <a:pt x="1" y="60895"/>
                  </a:cubicBezTo>
                  <a:cubicBezTo>
                    <a:pt x="1" y="60949"/>
                    <a:pt x="28" y="61002"/>
                    <a:pt x="54" y="61029"/>
                  </a:cubicBezTo>
                  <a:cubicBezTo>
                    <a:pt x="1794" y="62046"/>
                    <a:pt x="2865" y="63839"/>
                    <a:pt x="2918" y="65847"/>
                  </a:cubicBezTo>
                  <a:cubicBezTo>
                    <a:pt x="2918" y="65900"/>
                    <a:pt x="2945" y="65927"/>
                    <a:pt x="2999" y="65954"/>
                  </a:cubicBezTo>
                  <a:cubicBezTo>
                    <a:pt x="4952" y="66944"/>
                    <a:pt x="6157" y="68898"/>
                    <a:pt x="6157" y="71066"/>
                  </a:cubicBezTo>
                  <a:cubicBezTo>
                    <a:pt x="6157" y="73234"/>
                    <a:pt x="4952" y="75188"/>
                    <a:pt x="2999" y="76178"/>
                  </a:cubicBezTo>
                  <a:cubicBezTo>
                    <a:pt x="2945" y="76178"/>
                    <a:pt x="2918" y="76232"/>
                    <a:pt x="2918" y="76285"/>
                  </a:cubicBezTo>
                  <a:cubicBezTo>
                    <a:pt x="2865" y="78293"/>
                    <a:pt x="1821" y="80086"/>
                    <a:pt x="81" y="81076"/>
                  </a:cubicBezTo>
                  <a:cubicBezTo>
                    <a:pt x="1" y="81130"/>
                    <a:pt x="1" y="81183"/>
                    <a:pt x="28" y="81264"/>
                  </a:cubicBezTo>
                  <a:cubicBezTo>
                    <a:pt x="44" y="81297"/>
                    <a:pt x="81" y="81320"/>
                    <a:pt x="120" y="81320"/>
                  </a:cubicBezTo>
                  <a:cubicBezTo>
                    <a:pt x="143" y="81320"/>
                    <a:pt x="168" y="81311"/>
                    <a:pt x="188" y="81290"/>
                  </a:cubicBezTo>
                  <a:cubicBezTo>
                    <a:pt x="1981" y="80273"/>
                    <a:pt x="3106" y="78427"/>
                    <a:pt x="3159" y="76366"/>
                  </a:cubicBezTo>
                  <a:cubicBezTo>
                    <a:pt x="5167" y="75322"/>
                    <a:pt x="6398" y="73314"/>
                    <a:pt x="6398" y="71066"/>
                  </a:cubicBezTo>
                  <a:cubicBezTo>
                    <a:pt x="6398" y="68818"/>
                    <a:pt x="5167" y="66784"/>
                    <a:pt x="3159" y="65766"/>
                  </a:cubicBezTo>
                  <a:cubicBezTo>
                    <a:pt x="3106" y="63786"/>
                    <a:pt x="2062" y="61992"/>
                    <a:pt x="376" y="60922"/>
                  </a:cubicBezTo>
                  <a:cubicBezTo>
                    <a:pt x="2062" y="59878"/>
                    <a:pt x="3106" y="58085"/>
                    <a:pt x="3159" y="56104"/>
                  </a:cubicBezTo>
                  <a:cubicBezTo>
                    <a:pt x="5167" y="55060"/>
                    <a:pt x="6398" y="53053"/>
                    <a:pt x="6398" y="50804"/>
                  </a:cubicBezTo>
                  <a:cubicBezTo>
                    <a:pt x="6398" y="48556"/>
                    <a:pt x="5167" y="46522"/>
                    <a:pt x="3159" y="45505"/>
                  </a:cubicBezTo>
                  <a:cubicBezTo>
                    <a:pt x="3159" y="43604"/>
                    <a:pt x="2062" y="41731"/>
                    <a:pt x="376" y="40660"/>
                  </a:cubicBezTo>
                  <a:cubicBezTo>
                    <a:pt x="1901" y="39723"/>
                    <a:pt x="3293" y="37903"/>
                    <a:pt x="3186" y="35816"/>
                  </a:cubicBezTo>
                  <a:cubicBezTo>
                    <a:pt x="5167" y="34799"/>
                    <a:pt x="6398" y="32764"/>
                    <a:pt x="6398" y="30543"/>
                  </a:cubicBezTo>
                  <a:cubicBezTo>
                    <a:pt x="6398" y="28295"/>
                    <a:pt x="5167" y="26260"/>
                    <a:pt x="3159" y="25243"/>
                  </a:cubicBezTo>
                  <a:cubicBezTo>
                    <a:pt x="3079" y="23236"/>
                    <a:pt x="2035" y="21443"/>
                    <a:pt x="376" y="20399"/>
                  </a:cubicBezTo>
                  <a:cubicBezTo>
                    <a:pt x="2089" y="19328"/>
                    <a:pt x="3186" y="17401"/>
                    <a:pt x="3186" y="15554"/>
                  </a:cubicBezTo>
                  <a:cubicBezTo>
                    <a:pt x="5167" y="14537"/>
                    <a:pt x="6398" y="12503"/>
                    <a:pt x="6398" y="10255"/>
                  </a:cubicBezTo>
                  <a:cubicBezTo>
                    <a:pt x="6398" y="8033"/>
                    <a:pt x="5167" y="5999"/>
                    <a:pt x="3186" y="4982"/>
                  </a:cubicBezTo>
                  <a:lnTo>
                    <a:pt x="3186" y="4955"/>
                  </a:lnTo>
                  <a:cubicBezTo>
                    <a:pt x="3186" y="3028"/>
                    <a:pt x="1981" y="1074"/>
                    <a:pt x="188" y="30"/>
                  </a:cubicBezTo>
                  <a:cubicBezTo>
                    <a:pt x="168" y="10"/>
                    <a:pt x="143" y="1"/>
                    <a:pt x="12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8" name="Google Shape;838;p36"/>
            <p:cNvSpPr/>
            <p:nvPr/>
          </p:nvSpPr>
          <p:spPr>
            <a:xfrm>
              <a:off x="224725" y="818875"/>
              <a:ext cx="159950" cy="2032875"/>
            </a:xfrm>
            <a:custGeom>
              <a:avLst/>
              <a:gdLst/>
              <a:ahLst/>
              <a:cxnLst/>
              <a:rect l="l" t="t" r="r" b="b"/>
              <a:pathLst>
                <a:path w="6398" h="81315" extrusionOk="0">
                  <a:moveTo>
                    <a:pt x="129" y="1"/>
                  </a:moveTo>
                  <a:cubicBezTo>
                    <a:pt x="83" y="1"/>
                    <a:pt x="44" y="20"/>
                    <a:pt x="27" y="70"/>
                  </a:cubicBezTo>
                  <a:cubicBezTo>
                    <a:pt x="27" y="70"/>
                    <a:pt x="1" y="97"/>
                    <a:pt x="1" y="124"/>
                  </a:cubicBezTo>
                  <a:cubicBezTo>
                    <a:pt x="1" y="178"/>
                    <a:pt x="27" y="204"/>
                    <a:pt x="81" y="231"/>
                  </a:cubicBezTo>
                  <a:cubicBezTo>
                    <a:pt x="1821" y="1248"/>
                    <a:pt x="2972" y="3175"/>
                    <a:pt x="2918" y="5022"/>
                  </a:cubicBezTo>
                  <a:cubicBezTo>
                    <a:pt x="2945" y="5076"/>
                    <a:pt x="2945" y="5129"/>
                    <a:pt x="2998" y="5156"/>
                  </a:cubicBezTo>
                  <a:cubicBezTo>
                    <a:pt x="4952" y="6119"/>
                    <a:pt x="6157" y="8073"/>
                    <a:pt x="6157" y="10268"/>
                  </a:cubicBezTo>
                  <a:cubicBezTo>
                    <a:pt x="6157" y="12436"/>
                    <a:pt x="4952" y="14390"/>
                    <a:pt x="2998" y="15354"/>
                  </a:cubicBezTo>
                  <a:cubicBezTo>
                    <a:pt x="2945" y="15380"/>
                    <a:pt x="2918" y="15461"/>
                    <a:pt x="2918" y="15487"/>
                  </a:cubicBezTo>
                  <a:cubicBezTo>
                    <a:pt x="2998" y="17334"/>
                    <a:pt x="1848" y="19235"/>
                    <a:pt x="108" y="20278"/>
                  </a:cubicBezTo>
                  <a:cubicBezTo>
                    <a:pt x="54" y="20278"/>
                    <a:pt x="27" y="20305"/>
                    <a:pt x="27" y="20359"/>
                  </a:cubicBezTo>
                  <a:cubicBezTo>
                    <a:pt x="1" y="20412"/>
                    <a:pt x="27" y="20466"/>
                    <a:pt x="81" y="20493"/>
                  </a:cubicBezTo>
                  <a:cubicBezTo>
                    <a:pt x="1794" y="21510"/>
                    <a:pt x="2865" y="23303"/>
                    <a:pt x="2918" y="25310"/>
                  </a:cubicBezTo>
                  <a:cubicBezTo>
                    <a:pt x="2945" y="25364"/>
                    <a:pt x="2972"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106" y="37837"/>
                    <a:pt x="1633" y="39630"/>
                    <a:pt x="108" y="40540"/>
                  </a:cubicBezTo>
                  <a:cubicBezTo>
                    <a:pt x="54" y="40540"/>
                    <a:pt x="27" y="40594"/>
                    <a:pt x="27" y="40620"/>
                  </a:cubicBezTo>
                  <a:cubicBezTo>
                    <a:pt x="1" y="40674"/>
                    <a:pt x="27"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108" y="60802"/>
                  </a:cubicBezTo>
                  <a:cubicBezTo>
                    <a:pt x="54" y="60828"/>
                    <a:pt x="27" y="60855"/>
                    <a:pt x="27" y="60882"/>
                  </a:cubicBezTo>
                  <a:cubicBezTo>
                    <a:pt x="1" y="60935"/>
                    <a:pt x="27"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7" y="81117"/>
                    <a:pt x="1" y="81197"/>
                    <a:pt x="27" y="81251"/>
                  </a:cubicBezTo>
                  <a:cubicBezTo>
                    <a:pt x="67" y="81290"/>
                    <a:pt x="106" y="81315"/>
                    <a:pt x="156" y="81315"/>
                  </a:cubicBezTo>
                  <a:cubicBezTo>
                    <a:pt x="174" y="81315"/>
                    <a:pt x="193" y="81311"/>
                    <a:pt x="215" y="81304"/>
                  </a:cubicBezTo>
                  <a:cubicBezTo>
                    <a:pt x="2008" y="80260"/>
                    <a:pt x="3106" y="78413"/>
                    <a:pt x="3186" y="76352"/>
                  </a:cubicBezTo>
                  <a:cubicBezTo>
                    <a:pt x="5166" y="75309"/>
                    <a:pt x="6398" y="73301"/>
                    <a:pt x="6398" y="71053"/>
                  </a:cubicBezTo>
                  <a:cubicBezTo>
                    <a:pt x="6398" y="68805"/>
                    <a:pt x="5166" y="66797"/>
                    <a:pt x="3186" y="65753"/>
                  </a:cubicBezTo>
                  <a:cubicBezTo>
                    <a:pt x="3106" y="63773"/>
                    <a:pt x="2062" y="61979"/>
                    <a:pt x="375" y="60909"/>
                  </a:cubicBezTo>
                  <a:cubicBezTo>
                    <a:pt x="2062" y="59865"/>
                    <a:pt x="3106" y="58072"/>
                    <a:pt x="3186" y="56091"/>
                  </a:cubicBezTo>
                  <a:cubicBezTo>
                    <a:pt x="5166" y="55047"/>
                    <a:pt x="6398" y="53040"/>
                    <a:pt x="6398" y="50791"/>
                  </a:cubicBezTo>
                  <a:cubicBezTo>
                    <a:pt x="6398" y="48543"/>
                    <a:pt x="5166" y="46536"/>
                    <a:pt x="3186" y="45492"/>
                  </a:cubicBezTo>
                  <a:cubicBezTo>
                    <a:pt x="3159" y="43591"/>
                    <a:pt x="2088" y="41718"/>
                    <a:pt x="375" y="40647"/>
                  </a:cubicBezTo>
                  <a:cubicBezTo>
                    <a:pt x="1901" y="39710"/>
                    <a:pt x="3320" y="37890"/>
                    <a:pt x="3186" y="35829"/>
                  </a:cubicBezTo>
                  <a:cubicBezTo>
                    <a:pt x="5166" y="34785"/>
                    <a:pt x="6398" y="32751"/>
                    <a:pt x="6398" y="30530"/>
                  </a:cubicBezTo>
                  <a:cubicBezTo>
                    <a:pt x="6398" y="28281"/>
                    <a:pt x="5166" y="26247"/>
                    <a:pt x="3186" y="25230"/>
                  </a:cubicBezTo>
                  <a:cubicBezTo>
                    <a:pt x="3079" y="23223"/>
                    <a:pt x="2062" y="21429"/>
                    <a:pt x="375" y="20386"/>
                  </a:cubicBezTo>
                  <a:cubicBezTo>
                    <a:pt x="2088" y="19315"/>
                    <a:pt x="3186" y="17441"/>
                    <a:pt x="3186" y="15595"/>
                  </a:cubicBezTo>
                  <a:cubicBezTo>
                    <a:pt x="3186" y="15595"/>
                    <a:pt x="3186" y="15568"/>
                    <a:pt x="3186" y="15541"/>
                  </a:cubicBezTo>
                  <a:cubicBezTo>
                    <a:pt x="5166" y="14524"/>
                    <a:pt x="6398" y="12490"/>
                    <a:pt x="6398" y="10268"/>
                  </a:cubicBezTo>
                  <a:cubicBezTo>
                    <a:pt x="6398" y="8020"/>
                    <a:pt x="5166" y="5986"/>
                    <a:pt x="3186" y="4969"/>
                  </a:cubicBezTo>
                  <a:lnTo>
                    <a:pt x="3186" y="4942"/>
                  </a:lnTo>
                  <a:cubicBezTo>
                    <a:pt x="3186" y="3041"/>
                    <a:pt x="1981" y="1061"/>
                    <a:pt x="215" y="17"/>
                  </a:cubicBezTo>
                  <a:cubicBezTo>
                    <a:pt x="185" y="7"/>
                    <a:pt x="156" y="1"/>
                    <a:pt x="12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9" name="Google Shape;839;p36"/>
            <p:cNvSpPr/>
            <p:nvPr/>
          </p:nvSpPr>
          <p:spPr>
            <a:xfrm>
              <a:off x="1914975" y="2593575"/>
              <a:ext cx="160625" cy="2032875"/>
            </a:xfrm>
            <a:custGeom>
              <a:avLst/>
              <a:gdLst/>
              <a:ahLst/>
              <a:cxnLst/>
              <a:rect l="l" t="t" r="r" b="b"/>
              <a:pathLst>
                <a:path w="6425" h="81315" extrusionOk="0">
                  <a:moveTo>
                    <a:pt x="151" y="1"/>
                  </a:moveTo>
                  <a:cubicBezTo>
                    <a:pt x="95" y="1"/>
                    <a:pt x="47" y="26"/>
                    <a:pt x="27" y="65"/>
                  </a:cubicBezTo>
                  <a:cubicBezTo>
                    <a:pt x="27" y="92"/>
                    <a:pt x="27" y="118"/>
                    <a:pt x="27" y="118"/>
                  </a:cubicBezTo>
                  <a:cubicBezTo>
                    <a:pt x="27" y="172"/>
                    <a:pt x="27"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45" y="15402"/>
                    <a:pt x="2945" y="15428"/>
                    <a:pt x="2945" y="15482"/>
                  </a:cubicBezTo>
                  <a:cubicBezTo>
                    <a:pt x="2998" y="17355"/>
                    <a:pt x="1848"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45" y="35663"/>
                    <a:pt x="2918" y="35717"/>
                    <a:pt x="2945" y="35770"/>
                  </a:cubicBezTo>
                  <a:cubicBezTo>
                    <a:pt x="3106"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45"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6" y="78408"/>
                    <a:pt x="3186" y="76347"/>
                  </a:cubicBezTo>
                  <a:cubicBezTo>
                    <a:pt x="5166" y="75330"/>
                    <a:pt x="6424" y="73296"/>
                    <a:pt x="6424" y="71047"/>
                  </a:cubicBezTo>
                  <a:cubicBezTo>
                    <a:pt x="6424" y="68826"/>
                    <a:pt x="5166" y="66792"/>
                    <a:pt x="3186" y="65748"/>
                  </a:cubicBezTo>
                  <a:cubicBezTo>
                    <a:pt x="3106" y="63767"/>
                    <a:pt x="2062" y="61974"/>
                    <a:pt x="375" y="60930"/>
                  </a:cubicBezTo>
                  <a:cubicBezTo>
                    <a:pt x="2062" y="59859"/>
                    <a:pt x="3106" y="58093"/>
                    <a:pt x="3186" y="56085"/>
                  </a:cubicBezTo>
                  <a:cubicBezTo>
                    <a:pt x="5166" y="55068"/>
                    <a:pt x="6424" y="53034"/>
                    <a:pt x="6424" y="50786"/>
                  </a:cubicBezTo>
                  <a:cubicBezTo>
                    <a:pt x="6424" y="48537"/>
                    <a:pt x="5166" y="46530"/>
                    <a:pt x="3186" y="45486"/>
                  </a:cubicBezTo>
                  <a:cubicBezTo>
                    <a:pt x="3159" y="43586"/>
                    <a:pt x="2088" y="41739"/>
                    <a:pt x="375" y="40668"/>
                  </a:cubicBezTo>
                  <a:cubicBezTo>
                    <a:pt x="1901" y="39705"/>
                    <a:pt x="3320" y="37885"/>
                    <a:pt x="3186" y="35824"/>
                  </a:cubicBezTo>
                  <a:cubicBezTo>
                    <a:pt x="5193" y="34780"/>
                    <a:pt x="6424" y="32772"/>
                    <a:pt x="6424" y="30524"/>
                  </a:cubicBezTo>
                  <a:cubicBezTo>
                    <a:pt x="6424" y="28276"/>
                    <a:pt x="5166" y="26268"/>
                    <a:pt x="3186" y="25225"/>
                  </a:cubicBezTo>
                  <a:cubicBezTo>
                    <a:pt x="3106" y="23244"/>
                    <a:pt x="2062" y="21451"/>
                    <a:pt x="375" y="20407"/>
                  </a:cubicBezTo>
                  <a:cubicBezTo>
                    <a:pt x="2088" y="19336"/>
                    <a:pt x="3186" y="17436"/>
                    <a:pt x="3186" y="15616"/>
                  </a:cubicBezTo>
                  <a:cubicBezTo>
                    <a:pt x="3186" y="15589"/>
                    <a:pt x="3186" y="15562"/>
                    <a:pt x="3186" y="15562"/>
                  </a:cubicBezTo>
                  <a:cubicBezTo>
                    <a:pt x="5166" y="14518"/>
                    <a:pt x="6424" y="12511"/>
                    <a:pt x="6424" y="10263"/>
                  </a:cubicBezTo>
                  <a:cubicBezTo>
                    <a:pt x="6424" y="8014"/>
                    <a:pt x="5166" y="6007"/>
                    <a:pt x="3186" y="4963"/>
                  </a:cubicBezTo>
                  <a:cubicBezTo>
                    <a:pt x="3186" y="3036"/>
                    <a:pt x="2008" y="1055"/>
                    <a:pt x="215" y="11"/>
                  </a:cubicBezTo>
                  <a:cubicBezTo>
                    <a:pt x="193" y="4"/>
                    <a:pt x="172" y="1"/>
                    <a:pt x="151"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0" name="Google Shape;840;p36"/>
            <p:cNvSpPr/>
            <p:nvPr/>
          </p:nvSpPr>
          <p:spPr>
            <a:xfrm>
              <a:off x="1761075" y="2845375"/>
              <a:ext cx="160625" cy="2032675"/>
            </a:xfrm>
            <a:custGeom>
              <a:avLst/>
              <a:gdLst/>
              <a:ahLst/>
              <a:cxnLst/>
              <a:rect l="l" t="t" r="r" b="b"/>
              <a:pathLst>
                <a:path w="6425" h="81307" extrusionOk="0">
                  <a:moveTo>
                    <a:pt x="146" y="1"/>
                  </a:moveTo>
                  <a:cubicBezTo>
                    <a:pt x="108" y="1"/>
                    <a:pt x="71" y="24"/>
                    <a:pt x="54" y="57"/>
                  </a:cubicBezTo>
                  <a:cubicBezTo>
                    <a:pt x="27" y="84"/>
                    <a:pt x="27" y="110"/>
                    <a:pt x="27" y="137"/>
                  </a:cubicBezTo>
                  <a:cubicBezTo>
                    <a:pt x="27" y="164"/>
                    <a:pt x="54" y="217"/>
                    <a:pt x="81" y="244"/>
                  </a:cubicBezTo>
                  <a:cubicBezTo>
                    <a:pt x="1821" y="1234"/>
                    <a:pt x="2972" y="3162"/>
                    <a:pt x="2945" y="5035"/>
                  </a:cubicBezTo>
                  <a:cubicBezTo>
                    <a:pt x="2945" y="5089"/>
                    <a:pt x="2972" y="5142"/>
                    <a:pt x="2998" y="5142"/>
                  </a:cubicBezTo>
                  <a:cubicBezTo>
                    <a:pt x="4952" y="6133"/>
                    <a:pt x="6183" y="8086"/>
                    <a:pt x="6183" y="10254"/>
                  </a:cubicBezTo>
                  <a:cubicBezTo>
                    <a:pt x="6183" y="12422"/>
                    <a:pt x="4952" y="14376"/>
                    <a:pt x="2998" y="15367"/>
                  </a:cubicBezTo>
                  <a:cubicBezTo>
                    <a:pt x="2972" y="15393"/>
                    <a:pt x="2945" y="15447"/>
                    <a:pt x="2945" y="15474"/>
                  </a:cubicBezTo>
                  <a:cubicBezTo>
                    <a:pt x="2998" y="17321"/>
                    <a:pt x="1847" y="19248"/>
                    <a:pt x="108" y="20265"/>
                  </a:cubicBezTo>
                  <a:cubicBezTo>
                    <a:pt x="81" y="20292"/>
                    <a:pt x="27" y="20318"/>
                    <a:pt x="27" y="20345"/>
                  </a:cubicBezTo>
                  <a:cubicBezTo>
                    <a:pt x="27" y="20425"/>
                    <a:pt x="27" y="20479"/>
                    <a:pt x="81" y="20506"/>
                  </a:cubicBezTo>
                  <a:cubicBezTo>
                    <a:pt x="1821" y="21496"/>
                    <a:pt x="2891" y="23289"/>
                    <a:pt x="2945" y="25297"/>
                  </a:cubicBezTo>
                  <a:cubicBezTo>
                    <a:pt x="2945" y="25350"/>
                    <a:pt x="2972" y="25404"/>
                    <a:pt x="2998" y="25404"/>
                  </a:cubicBezTo>
                  <a:cubicBezTo>
                    <a:pt x="4952" y="26394"/>
                    <a:pt x="6183" y="28348"/>
                    <a:pt x="6183" y="30516"/>
                  </a:cubicBezTo>
                  <a:cubicBezTo>
                    <a:pt x="6183" y="32684"/>
                    <a:pt x="4952" y="34665"/>
                    <a:pt x="2998" y="35628"/>
                  </a:cubicBezTo>
                  <a:cubicBezTo>
                    <a:pt x="2972" y="35655"/>
                    <a:pt x="2945" y="35709"/>
                    <a:pt x="2945" y="35762"/>
                  </a:cubicBezTo>
                  <a:cubicBezTo>
                    <a:pt x="3105" y="37823"/>
                    <a:pt x="1633" y="39643"/>
                    <a:pt x="108" y="40526"/>
                  </a:cubicBezTo>
                  <a:cubicBezTo>
                    <a:pt x="81" y="40553"/>
                    <a:pt x="27" y="40580"/>
                    <a:pt x="27" y="40633"/>
                  </a:cubicBezTo>
                  <a:cubicBezTo>
                    <a:pt x="27" y="40687"/>
                    <a:pt x="27" y="40741"/>
                    <a:pt x="81" y="40767"/>
                  </a:cubicBezTo>
                  <a:cubicBezTo>
                    <a:pt x="1821" y="41784"/>
                    <a:pt x="2945" y="43631"/>
                    <a:pt x="2945" y="45532"/>
                  </a:cubicBezTo>
                  <a:lnTo>
                    <a:pt x="2945" y="45558"/>
                  </a:lnTo>
                  <a:cubicBezTo>
                    <a:pt x="2945" y="45612"/>
                    <a:pt x="2972" y="45665"/>
                    <a:pt x="2998" y="45692"/>
                  </a:cubicBezTo>
                  <a:cubicBezTo>
                    <a:pt x="4952" y="46656"/>
                    <a:pt x="6183" y="48610"/>
                    <a:pt x="6183" y="50778"/>
                  </a:cubicBezTo>
                  <a:cubicBezTo>
                    <a:pt x="6183" y="52972"/>
                    <a:pt x="4952" y="54926"/>
                    <a:pt x="2998" y="55890"/>
                  </a:cubicBezTo>
                  <a:cubicBezTo>
                    <a:pt x="2972" y="55917"/>
                    <a:pt x="2945" y="55970"/>
                    <a:pt x="2945" y="55997"/>
                  </a:cubicBezTo>
                  <a:cubicBezTo>
                    <a:pt x="2891" y="58004"/>
                    <a:pt x="1847" y="59798"/>
                    <a:pt x="108" y="60815"/>
                  </a:cubicBezTo>
                  <a:cubicBezTo>
                    <a:pt x="81" y="60815"/>
                    <a:pt x="27" y="60841"/>
                    <a:pt x="27" y="60895"/>
                  </a:cubicBezTo>
                  <a:cubicBezTo>
                    <a:pt x="27" y="60949"/>
                    <a:pt x="27" y="61002"/>
                    <a:pt x="81" y="61029"/>
                  </a:cubicBezTo>
                  <a:cubicBezTo>
                    <a:pt x="1821" y="62046"/>
                    <a:pt x="2891" y="63839"/>
                    <a:pt x="2945" y="65847"/>
                  </a:cubicBezTo>
                  <a:cubicBezTo>
                    <a:pt x="2945" y="65873"/>
                    <a:pt x="2972" y="65927"/>
                    <a:pt x="2998" y="65954"/>
                  </a:cubicBezTo>
                  <a:cubicBezTo>
                    <a:pt x="4952" y="66917"/>
                    <a:pt x="6183" y="68871"/>
                    <a:pt x="6183" y="71066"/>
                  </a:cubicBezTo>
                  <a:cubicBezTo>
                    <a:pt x="6183" y="73234"/>
                    <a:pt x="4952" y="75188"/>
                    <a:pt x="2998" y="76151"/>
                  </a:cubicBezTo>
                  <a:cubicBezTo>
                    <a:pt x="2972" y="76178"/>
                    <a:pt x="2945" y="76232"/>
                    <a:pt x="2945" y="76285"/>
                  </a:cubicBezTo>
                  <a:cubicBezTo>
                    <a:pt x="2891" y="78266"/>
                    <a:pt x="1821" y="80059"/>
                    <a:pt x="81" y="81076"/>
                  </a:cubicBezTo>
                  <a:cubicBezTo>
                    <a:pt x="27" y="81103"/>
                    <a:pt x="1" y="81183"/>
                    <a:pt x="54" y="81237"/>
                  </a:cubicBezTo>
                  <a:cubicBezTo>
                    <a:pt x="71" y="81288"/>
                    <a:pt x="110" y="81306"/>
                    <a:pt x="149" y="81306"/>
                  </a:cubicBezTo>
                  <a:cubicBezTo>
                    <a:pt x="172" y="81306"/>
                    <a:pt x="195" y="81300"/>
                    <a:pt x="215" y="81290"/>
                  </a:cubicBezTo>
                  <a:cubicBezTo>
                    <a:pt x="2008" y="80247"/>
                    <a:pt x="3105" y="78400"/>
                    <a:pt x="3186" y="76366"/>
                  </a:cubicBezTo>
                  <a:cubicBezTo>
                    <a:pt x="5193" y="75322"/>
                    <a:pt x="6424" y="73288"/>
                    <a:pt x="6424" y="71066"/>
                  </a:cubicBezTo>
                  <a:cubicBezTo>
                    <a:pt x="6424" y="68818"/>
                    <a:pt x="5193" y="66783"/>
                    <a:pt x="3186" y="65766"/>
                  </a:cubicBezTo>
                  <a:cubicBezTo>
                    <a:pt x="3132" y="63759"/>
                    <a:pt x="2088" y="61992"/>
                    <a:pt x="402" y="60922"/>
                  </a:cubicBezTo>
                  <a:cubicBezTo>
                    <a:pt x="2088" y="59878"/>
                    <a:pt x="3132" y="58085"/>
                    <a:pt x="3186" y="56077"/>
                  </a:cubicBezTo>
                  <a:cubicBezTo>
                    <a:pt x="5193" y="55060"/>
                    <a:pt x="6424" y="53026"/>
                    <a:pt x="6424" y="50778"/>
                  </a:cubicBezTo>
                  <a:cubicBezTo>
                    <a:pt x="6424" y="48556"/>
                    <a:pt x="5193" y="46522"/>
                    <a:pt x="3186" y="45505"/>
                  </a:cubicBezTo>
                  <a:cubicBezTo>
                    <a:pt x="3186" y="43604"/>
                    <a:pt x="2088" y="41731"/>
                    <a:pt x="402" y="40660"/>
                  </a:cubicBezTo>
                  <a:cubicBezTo>
                    <a:pt x="1901" y="39697"/>
                    <a:pt x="3320" y="37877"/>
                    <a:pt x="3186" y="35816"/>
                  </a:cubicBezTo>
                  <a:cubicBezTo>
                    <a:pt x="5193" y="34799"/>
                    <a:pt x="6424" y="32764"/>
                    <a:pt x="6424" y="30516"/>
                  </a:cubicBezTo>
                  <a:cubicBezTo>
                    <a:pt x="6424" y="28268"/>
                    <a:pt x="5193" y="26260"/>
                    <a:pt x="3186" y="25216"/>
                  </a:cubicBezTo>
                  <a:cubicBezTo>
                    <a:pt x="3105" y="23236"/>
                    <a:pt x="2062" y="21442"/>
                    <a:pt x="402" y="20399"/>
                  </a:cubicBezTo>
                  <a:cubicBezTo>
                    <a:pt x="2115" y="19328"/>
                    <a:pt x="3212" y="17401"/>
                    <a:pt x="3186" y="15554"/>
                  </a:cubicBezTo>
                  <a:cubicBezTo>
                    <a:pt x="5193" y="14510"/>
                    <a:pt x="6424" y="12503"/>
                    <a:pt x="6424" y="10254"/>
                  </a:cubicBezTo>
                  <a:cubicBezTo>
                    <a:pt x="6424" y="8006"/>
                    <a:pt x="5193" y="5999"/>
                    <a:pt x="3186" y="4955"/>
                  </a:cubicBezTo>
                  <a:cubicBezTo>
                    <a:pt x="3186" y="3028"/>
                    <a:pt x="2008" y="1047"/>
                    <a:pt x="215" y="30"/>
                  </a:cubicBezTo>
                  <a:cubicBezTo>
                    <a:pt x="194" y="10"/>
                    <a:pt x="170" y="1"/>
                    <a:pt x="14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1" name="Google Shape;841;p36"/>
            <p:cNvSpPr/>
            <p:nvPr/>
          </p:nvSpPr>
          <p:spPr>
            <a:xfrm>
              <a:off x="1607850" y="2593575"/>
              <a:ext cx="159950" cy="2032875"/>
            </a:xfrm>
            <a:custGeom>
              <a:avLst/>
              <a:gdLst/>
              <a:ahLst/>
              <a:cxnLst/>
              <a:rect l="l" t="t" r="r" b="b"/>
              <a:pathLst>
                <a:path w="6398" h="81315" extrusionOk="0">
                  <a:moveTo>
                    <a:pt x="140" y="1"/>
                  </a:moveTo>
                  <a:cubicBezTo>
                    <a:pt x="95" y="1"/>
                    <a:pt x="47" y="26"/>
                    <a:pt x="27" y="65"/>
                  </a:cubicBezTo>
                  <a:cubicBezTo>
                    <a:pt x="0"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71" y="17329"/>
                    <a:pt x="1847" y="19256"/>
                    <a:pt x="81" y="20273"/>
                  </a:cubicBezTo>
                  <a:cubicBezTo>
                    <a:pt x="54" y="20300"/>
                    <a:pt x="27" y="20326"/>
                    <a:pt x="0"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0" y="40615"/>
                  </a:cubicBezTo>
                  <a:cubicBezTo>
                    <a:pt x="0" y="40668"/>
                    <a:pt x="27" y="40749"/>
                    <a:pt x="81" y="40775"/>
                  </a:cubicBezTo>
                  <a:cubicBezTo>
                    <a:pt x="1820" y="41766"/>
                    <a:pt x="2918" y="43639"/>
                    <a:pt x="2918" y="45540"/>
                  </a:cubicBezTo>
                  <a:cubicBezTo>
                    <a:pt x="2918" y="45540"/>
                    <a:pt x="2918" y="45566"/>
                    <a:pt x="2918" y="45566"/>
                  </a:cubicBez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64" y="58012"/>
                    <a:pt x="1820" y="59806"/>
                    <a:pt x="81" y="60796"/>
                  </a:cubicBezTo>
                  <a:cubicBezTo>
                    <a:pt x="54" y="60823"/>
                    <a:pt x="27" y="60850"/>
                    <a:pt x="0" y="60903"/>
                  </a:cubicBezTo>
                  <a:cubicBezTo>
                    <a:pt x="0" y="60957"/>
                    <a:pt x="27" y="61010"/>
                    <a:pt x="81" y="61037"/>
                  </a:cubicBezTo>
                  <a:cubicBezTo>
                    <a:pt x="1820" y="62054"/>
                    <a:pt x="2864"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64" y="78274"/>
                    <a:pt x="1820" y="80067"/>
                    <a:pt x="81" y="81084"/>
                  </a:cubicBezTo>
                  <a:cubicBezTo>
                    <a:pt x="27" y="81111"/>
                    <a:pt x="0" y="81191"/>
                    <a:pt x="27" y="81245"/>
                  </a:cubicBezTo>
                  <a:cubicBezTo>
                    <a:pt x="44" y="81296"/>
                    <a:pt x="82" y="81315"/>
                    <a:pt x="122" y="81315"/>
                  </a:cubicBezTo>
                  <a:cubicBezTo>
                    <a:pt x="145" y="81315"/>
                    <a:pt x="168" y="81308"/>
                    <a:pt x="188" y="81299"/>
                  </a:cubicBezTo>
                  <a:cubicBezTo>
                    <a:pt x="1981"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61"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61" y="19336"/>
                    <a:pt x="3185" y="17436"/>
                    <a:pt x="3185" y="15616"/>
                  </a:cubicBezTo>
                  <a:cubicBezTo>
                    <a:pt x="3185" y="15589"/>
                    <a:pt x="3185" y="15562"/>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2" name="Google Shape;842;p36"/>
            <p:cNvSpPr/>
            <p:nvPr/>
          </p:nvSpPr>
          <p:spPr>
            <a:xfrm>
              <a:off x="1453950" y="2845375"/>
              <a:ext cx="160600" cy="2032675"/>
            </a:xfrm>
            <a:custGeom>
              <a:avLst/>
              <a:gdLst/>
              <a:ahLst/>
              <a:cxnLst/>
              <a:rect l="l" t="t" r="r" b="b"/>
              <a:pathLst>
                <a:path w="6424" h="81307" extrusionOk="0">
                  <a:moveTo>
                    <a:pt x="133" y="1"/>
                  </a:moveTo>
                  <a:cubicBezTo>
                    <a:pt x="93" y="1"/>
                    <a:pt x="60" y="24"/>
                    <a:pt x="27" y="57"/>
                  </a:cubicBezTo>
                  <a:cubicBezTo>
                    <a:pt x="27" y="84"/>
                    <a:pt x="27" y="110"/>
                    <a:pt x="27" y="137"/>
                  </a:cubicBezTo>
                  <a:cubicBezTo>
                    <a:pt x="27" y="164"/>
                    <a:pt x="27" y="217"/>
                    <a:pt x="80" y="244"/>
                  </a:cubicBezTo>
                  <a:cubicBezTo>
                    <a:pt x="1820" y="1234"/>
                    <a:pt x="2971" y="3188"/>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20"/>
                    <a:pt x="2944" y="15474"/>
                  </a:cubicBezTo>
                  <a:cubicBezTo>
                    <a:pt x="2998" y="17347"/>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44" y="35655"/>
                    <a:pt x="2918"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cubicBezTo>
                    <a:pt x="2944" y="45558"/>
                    <a:pt x="2944" y="45558"/>
                    <a:pt x="2944" y="45558"/>
                  </a:cubicBez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27" y="81237"/>
                  </a:cubicBezTo>
                  <a:cubicBezTo>
                    <a:pt x="61" y="81288"/>
                    <a:pt x="106" y="81306"/>
                    <a:pt x="147" y="81306"/>
                  </a:cubicBezTo>
                  <a:cubicBezTo>
                    <a:pt x="172" y="81306"/>
                    <a:pt x="195" y="81300"/>
                    <a:pt x="214" y="81290"/>
                  </a:cubicBezTo>
                  <a:cubicBezTo>
                    <a:pt x="2008" y="80247"/>
                    <a:pt x="3105" y="78400"/>
                    <a:pt x="3185" y="76366"/>
                  </a:cubicBezTo>
                  <a:cubicBezTo>
                    <a:pt x="5166" y="75322"/>
                    <a:pt x="6424" y="73288"/>
                    <a:pt x="6424" y="71066"/>
                  </a:cubicBezTo>
                  <a:cubicBezTo>
                    <a:pt x="6424" y="68818"/>
                    <a:pt x="5166" y="66783"/>
                    <a:pt x="3185" y="65766"/>
                  </a:cubicBezTo>
                  <a:cubicBezTo>
                    <a:pt x="3105" y="63759"/>
                    <a:pt x="2061" y="61992"/>
                    <a:pt x="375" y="60922"/>
                  </a:cubicBezTo>
                  <a:cubicBezTo>
                    <a:pt x="2061" y="59878"/>
                    <a:pt x="3105" y="58085"/>
                    <a:pt x="3185" y="56077"/>
                  </a:cubicBezTo>
                  <a:cubicBezTo>
                    <a:pt x="5166" y="55060"/>
                    <a:pt x="6424" y="53026"/>
                    <a:pt x="6424" y="50778"/>
                  </a:cubicBezTo>
                  <a:cubicBezTo>
                    <a:pt x="6424" y="48556"/>
                    <a:pt x="5193" y="46522"/>
                    <a:pt x="3185" y="45505"/>
                  </a:cubicBezTo>
                  <a:cubicBezTo>
                    <a:pt x="3159" y="43604"/>
                    <a:pt x="2088" y="41731"/>
                    <a:pt x="375" y="40660"/>
                  </a:cubicBezTo>
                  <a:cubicBezTo>
                    <a:pt x="1901" y="39697"/>
                    <a:pt x="3319" y="37877"/>
                    <a:pt x="3185" y="35816"/>
                  </a:cubicBezTo>
                  <a:cubicBezTo>
                    <a:pt x="5193" y="34799"/>
                    <a:pt x="6424" y="32764"/>
                    <a:pt x="6424" y="30516"/>
                  </a:cubicBezTo>
                  <a:cubicBezTo>
                    <a:pt x="6424" y="28268"/>
                    <a:pt x="5166" y="26260"/>
                    <a:pt x="3185" y="25216"/>
                  </a:cubicBezTo>
                  <a:cubicBezTo>
                    <a:pt x="3105" y="23236"/>
                    <a:pt x="2061" y="21442"/>
                    <a:pt x="375"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84" y="10"/>
                    <a:pt x="157" y="1"/>
                    <a:pt x="133"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3" name="Google Shape;843;p36"/>
            <p:cNvSpPr/>
            <p:nvPr/>
          </p:nvSpPr>
          <p:spPr>
            <a:xfrm>
              <a:off x="1300050" y="2593575"/>
              <a:ext cx="160600" cy="2032875"/>
            </a:xfrm>
            <a:custGeom>
              <a:avLst/>
              <a:gdLst/>
              <a:ahLst/>
              <a:cxnLst/>
              <a:rect l="l" t="t" r="r" b="b"/>
              <a:pathLst>
                <a:path w="6424" h="81315" extrusionOk="0">
                  <a:moveTo>
                    <a:pt x="167" y="1"/>
                  </a:moveTo>
                  <a:cubicBezTo>
                    <a:pt x="121" y="1"/>
                    <a:pt x="73" y="26"/>
                    <a:pt x="54" y="65"/>
                  </a:cubicBezTo>
                  <a:cubicBezTo>
                    <a:pt x="27" y="92"/>
                    <a:pt x="27" y="118"/>
                    <a:pt x="27" y="118"/>
                  </a:cubicBezTo>
                  <a:cubicBezTo>
                    <a:pt x="27" y="172"/>
                    <a:pt x="54" y="225"/>
                    <a:pt x="80" y="225"/>
                  </a:cubicBezTo>
                  <a:cubicBezTo>
                    <a:pt x="1820" y="1243"/>
                    <a:pt x="2971" y="3170"/>
                    <a:pt x="2944" y="5043"/>
                  </a:cubicBezTo>
                  <a:cubicBezTo>
                    <a:pt x="2944" y="5070"/>
                    <a:pt x="2971" y="5124"/>
                    <a:pt x="3025" y="5150"/>
                  </a:cubicBezTo>
                  <a:cubicBezTo>
                    <a:pt x="4952" y="6141"/>
                    <a:pt x="6183" y="8095"/>
                    <a:pt x="6183" y="10263"/>
                  </a:cubicBezTo>
                  <a:cubicBezTo>
                    <a:pt x="6183" y="12431"/>
                    <a:pt x="4952" y="14384"/>
                    <a:pt x="3025" y="15375"/>
                  </a:cubicBezTo>
                  <a:cubicBezTo>
                    <a:pt x="2971" y="15402"/>
                    <a:pt x="2944" y="15428"/>
                    <a:pt x="2944" y="15482"/>
                  </a:cubicBezTo>
                  <a:cubicBezTo>
                    <a:pt x="2998" y="17355"/>
                    <a:pt x="1847" y="19256"/>
                    <a:pt x="107" y="20273"/>
                  </a:cubicBezTo>
                  <a:cubicBezTo>
                    <a:pt x="80" y="20300"/>
                    <a:pt x="54" y="20326"/>
                    <a:pt x="27" y="20353"/>
                  </a:cubicBezTo>
                  <a:cubicBezTo>
                    <a:pt x="27" y="20407"/>
                    <a:pt x="27" y="20460"/>
                    <a:pt x="80" y="20514"/>
                  </a:cubicBezTo>
                  <a:cubicBezTo>
                    <a:pt x="1820" y="21504"/>
                    <a:pt x="2891" y="23297"/>
                    <a:pt x="2944" y="25305"/>
                  </a:cubicBezTo>
                  <a:cubicBezTo>
                    <a:pt x="2944" y="25358"/>
                    <a:pt x="2971" y="25385"/>
                    <a:pt x="3025" y="25412"/>
                  </a:cubicBezTo>
                  <a:cubicBezTo>
                    <a:pt x="4952" y="26402"/>
                    <a:pt x="6183" y="28356"/>
                    <a:pt x="6183" y="30524"/>
                  </a:cubicBezTo>
                  <a:cubicBezTo>
                    <a:pt x="6183" y="32692"/>
                    <a:pt x="4952" y="34646"/>
                    <a:pt x="3025" y="35636"/>
                  </a:cubicBezTo>
                  <a:cubicBezTo>
                    <a:pt x="2971" y="35663"/>
                    <a:pt x="2944" y="35717"/>
                    <a:pt x="2944" y="35770"/>
                  </a:cubicBezTo>
                  <a:cubicBezTo>
                    <a:pt x="3105" y="37831"/>
                    <a:pt x="1633" y="39651"/>
                    <a:pt x="107" y="40535"/>
                  </a:cubicBezTo>
                  <a:cubicBezTo>
                    <a:pt x="80" y="40561"/>
                    <a:pt x="54" y="40588"/>
                    <a:pt x="27" y="40615"/>
                  </a:cubicBezTo>
                  <a:cubicBezTo>
                    <a:pt x="27" y="40668"/>
                    <a:pt x="27" y="40749"/>
                    <a:pt x="80" y="40775"/>
                  </a:cubicBezTo>
                  <a:cubicBezTo>
                    <a:pt x="1820" y="41766"/>
                    <a:pt x="2944" y="43639"/>
                    <a:pt x="2944" y="45540"/>
                  </a:cubicBezTo>
                  <a:cubicBezTo>
                    <a:pt x="2944" y="45540"/>
                    <a:pt x="2944" y="45566"/>
                    <a:pt x="2944" y="45566"/>
                  </a:cubicBezTo>
                  <a:cubicBezTo>
                    <a:pt x="2944" y="45620"/>
                    <a:pt x="2971" y="45674"/>
                    <a:pt x="3025" y="45674"/>
                  </a:cubicBezTo>
                  <a:cubicBezTo>
                    <a:pt x="4952" y="46664"/>
                    <a:pt x="6183" y="48618"/>
                    <a:pt x="6183" y="50786"/>
                  </a:cubicBezTo>
                  <a:cubicBezTo>
                    <a:pt x="6183" y="52954"/>
                    <a:pt x="4952" y="54934"/>
                    <a:pt x="3025" y="55898"/>
                  </a:cubicBezTo>
                  <a:cubicBezTo>
                    <a:pt x="2971" y="55925"/>
                    <a:pt x="2944" y="55952"/>
                    <a:pt x="2944" y="56005"/>
                  </a:cubicBezTo>
                  <a:cubicBezTo>
                    <a:pt x="2891" y="58012"/>
                    <a:pt x="1847" y="59806"/>
                    <a:pt x="107" y="60796"/>
                  </a:cubicBezTo>
                  <a:cubicBezTo>
                    <a:pt x="80" y="60823"/>
                    <a:pt x="54" y="60850"/>
                    <a:pt x="27" y="60903"/>
                  </a:cubicBezTo>
                  <a:cubicBezTo>
                    <a:pt x="27" y="60957"/>
                    <a:pt x="27" y="61010"/>
                    <a:pt x="80" y="61037"/>
                  </a:cubicBezTo>
                  <a:cubicBezTo>
                    <a:pt x="1820" y="62054"/>
                    <a:pt x="2891" y="63847"/>
                    <a:pt x="2944" y="65828"/>
                  </a:cubicBezTo>
                  <a:cubicBezTo>
                    <a:pt x="2944" y="65882"/>
                    <a:pt x="2971" y="65935"/>
                    <a:pt x="3025" y="65962"/>
                  </a:cubicBezTo>
                  <a:cubicBezTo>
                    <a:pt x="4952" y="66925"/>
                    <a:pt x="6183" y="68879"/>
                    <a:pt x="6183" y="71047"/>
                  </a:cubicBezTo>
                  <a:cubicBezTo>
                    <a:pt x="6183" y="73242"/>
                    <a:pt x="4952" y="75196"/>
                    <a:pt x="3025" y="76160"/>
                  </a:cubicBezTo>
                  <a:cubicBezTo>
                    <a:pt x="2971" y="76186"/>
                    <a:pt x="2944" y="76240"/>
                    <a:pt x="2944" y="76267"/>
                  </a:cubicBezTo>
                  <a:cubicBezTo>
                    <a:pt x="2891" y="78274"/>
                    <a:pt x="1820" y="80067"/>
                    <a:pt x="80" y="81084"/>
                  </a:cubicBezTo>
                  <a:cubicBezTo>
                    <a:pt x="27" y="81111"/>
                    <a:pt x="0" y="81191"/>
                    <a:pt x="54" y="81245"/>
                  </a:cubicBezTo>
                  <a:cubicBezTo>
                    <a:pt x="71" y="81296"/>
                    <a:pt x="109" y="81315"/>
                    <a:pt x="149" y="81315"/>
                  </a:cubicBezTo>
                  <a:cubicBezTo>
                    <a:pt x="171" y="81315"/>
                    <a:pt x="195" y="81308"/>
                    <a:pt x="214" y="81299"/>
                  </a:cubicBezTo>
                  <a:cubicBezTo>
                    <a:pt x="2007" y="80255"/>
                    <a:pt x="3105" y="78408"/>
                    <a:pt x="3185" y="76347"/>
                  </a:cubicBezTo>
                  <a:cubicBezTo>
                    <a:pt x="5193" y="75330"/>
                    <a:pt x="6424" y="73296"/>
                    <a:pt x="6424" y="71047"/>
                  </a:cubicBezTo>
                  <a:cubicBezTo>
                    <a:pt x="6424" y="68826"/>
                    <a:pt x="5193" y="66792"/>
                    <a:pt x="3185" y="65748"/>
                  </a:cubicBezTo>
                  <a:cubicBezTo>
                    <a:pt x="3132" y="63767"/>
                    <a:pt x="2088" y="61974"/>
                    <a:pt x="402" y="60930"/>
                  </a:cubicBezTo>
                  <a:cubicBezTo>
                    <a:pt x="2088" y="59859"/>
                    <a:pt x="3132" y="58093"/>
                    <a:pt x="3185" y="56085"/>
                  </a:cubicBezTo>
                  <a:cubicBezTo>
                    <a:pt x="5193" y="55068"/>
                    <a:pt x="6424" y="53034"/>
                    <a:pt x="6424" y="50786"/>
                  </a:cubicBezTo>
                  <a:cubicBezTo>
                    <a:pt x="6424" y="48537"/>
                    <a:pt x="5193" y="46530"/>
                    <a:pt x="3185" y="45486"/>
                  </a:cubicBezTo>
                  <a:cubicBezTo>
                    <a:pt x="3185" y="43586"/>
                    <a:pt x="2088" y="41739"/>
                    <a:pt x="402" y="40668"/>
                  </a:cubicBezTo>
                  <a:cubicBezTo>
                    <a:pt x="1927" y="39705"/>
                    <a:pt x="3319" y="37885"/>
                    <a:pt x="3212" y="35824"/>
                  </a:cubicBezTo>
                  <a:cubicBezTo>
                    <a:pt x="5193" y="34780"/>
                    <a:pt x="6424" y="32772"/>
                    <a:pt x="6424" y="30524"/>
                  </a:cubicBezTo>
                  <a:cubicBezTo>
                    <a:pt x="6424" y="28276"/>
                    <a:pt x="5193" y="26268"/>
                    <a:pt x="3185" y="25225"/>
                  </a:cubicBezTo>
                  <a:cubicBezTo>
                    <a:pt x="3105" y="23244"/>
                    <a:pt x="2061" y="21451"/>
                    <a:pt x="402" y="20407"/>
                  </a:cubicBezTo>
                  <a:cubicBezTo>
                    <a:pt x="2088" y="19336"/>
                    <a:pt x="3185" y="17436"/>
                    <a:pt x="3185" y="15616"/>
                  </a:cubicBezTo>
                  <a:cubicBezTo>
                    <a:pt x="3185" y="15589"/>
                    <a:pt x="3185" y="15562"/>
                    <a:pt x="3185" y="15562"/>
                  </a:cubicBezTo>
                  <a:cubicBezTo>
                    <a:pt x="5193" y="14518"/>
                    <a:pt x="6424" y="12511"/>
                    <a:pt x="6424" y="10263"/>
                  </a:cubicBezTo>
                  <a:cubicBezTo>
                    <a:pt x="6424" y="8014"/>
                    <a:pt x="5193" y="6007"/>
                    <a:pt x="3185" y="4963"/>
                  </a:cubicBezTo>
                  <a:cubicBezTo>
                    <a:pt x="3185" y="3036"/>
                    <a:pt x="2007" y="1055"/>
                    <a:pt x="214" y="11"/>
                  </a:cubicBezTo>
                  <a:cubicBezTo>
                    <a:pt x="200" y="4"/>
                    <a:pt x="184" y="1"/>
                    <a:pt x="16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4" name="Google Shape;844;p36"/>
            <p:cNvSpPr/>
            <p:nvPr/>
          </p:nvSpPr>
          <p:spPr>
            <a:xfrm>
              <a:off x="1146800" y="2845375"/>
              <a:ext cx="159950" cy="2032675"/>
            </a:xfrm>
            <a:custGeom>
              <a:avLst/>
              <a:gdLst/>
              <a:ahLst/>
              <a:cxnLst/>
              <a:rect l="l" t="t" r="r" b="b"/>
              <a:pathLst>
                <a:path w="6398" h="81307" extrusionOk="0">
                  <a:moveTo>
                    <a:pt x="120" y="1"/>
                  </a:moveTo>
                  <a:cubicBezTo>
                    <a:pt x="81" y="1"/>
                    <a:pt x="44" y="24"/>
                    <a:pt x="28" y="57"/>
                  </a:cubicBezTo>
                  <a:cubicBezTo>
                    <a:pt x="28" y="84"/>
                    <a:pt x="1" y="110"/>
                    <a:pt x="1" y="137"/>
                  </a:cubicBezTo>
                  <a:cubicBezTo>
                    <a:pt x="1" y="164"/>
                    <a:pt x="28" y="217"/>
                    <a:pt x="81" y="244"/>
                  </a:cubicBezTo>
                  <a:cubicBezTo>
                    <a:pt x="1821" y="1234"/>
                    <a:pt x="2972" y="3162"/>
                    <a:pt x="2918" y="5035"/>
                  </a:cubicBezTo>
                  <a:cubicBezTo>
                    <a:pt x="2918" y="5089"/>
                    <a:pt x="2945" y="5142"/>
                    <a:pt x="2998" y="5142"/>
                  </a:cubicBezTo>
                  <a:cubicBezTo>
                    <a:pt x="4952" y="6133"/>
                    <a:pt x="6157" y="8086"/>
                    <a:pt x="6157" y="10254"/>
                  </a:cubicBezTo>
                  <a:cubicBezTo>
                    <a:pt x="6157" y="12422"/>
                    <a:pt x="4952" y="14376"/>
                    <a:pt x="2998" y="15367"/>
                  </a:cubicBezTo>
                  <a:cubicBezTo>
                    <a:pt x="2945" y="15393"/>
                    <a:pt x="2918" y="15420"/>
                    <a:pt x="2918" y="15474"/>
                  </a:cubicBezTo>
                  <a:cubicBezTo>
                    <a:pt x="2972" y="17321"/>
                    <a:pt x="1848" y="19248"/>
                    <a:pt x="81" y="20265"/>
                  </a:cubicBezTo>
                  <a:cubicBezTo>
                    <a:pt x="54" y="20292"/>
                    <a:pt x="28" y="20318"/>
                    <a:pt x="1" y="20345"/>
                  </a:cubicBezTo>
                  <a:cubicBezTo>
                    <a:pt x="1" y="20425"/>
                    <a:pt x="28" y="20479"/>
                    <a:pt x="81" y="20506"/>
                  </a:cubicBezTo>
                  <a:cubicBezTo>
                    <a:pt x="1794" y="21496"/>
                    <a:pt x="2865" y="23289"/>
                    <a:pt x="2918" y="25297"/>
                  </a:cubicBezTo>
                  <a:cubicBezTo>
                    <a:pt x="2918" y="25350"/>
                    <a:pt x="2945"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079" y="37823"/>
                    <a:pt x="1633" y="39643"/>
                    <a:pt x="81" y="40526"/>
                  </a:cubicBezTo>
                  <a:cubicBezTo>
                    <a:pt x="54" y="40553"/>
                    <a:pt x="28" y="40580"/>
                    <a:pt x="1" y="40633"/>
                  </a:cubicBezTo>
                  <a:cubicBezTo>
                    <a:pt x="1" y="40687"/>
                    <a:pt x="28" y="40741"/>
                    <a:pt x="81" y="40767"/>
                  </a:cubicBezTo>
                  <a:cubicBezTo>
                    <a:pt x="1821" y="41784"/>
                    <a:pt x="2918" y="43631"/>
                    <a:pt x="2918" y="45532"/>
                  </a:cubicBezTo>
                  <a:cubicBezTo>
                    <a:pt x="2918" y="45532"/>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81" y="60815"/>
                  </a:cubicBezTo>
                  <a:cubicBezTo>
                    <a:pt x="54" y="60815"/>
                    <a:pt x="28" y="60841"/>
                    <a:pt x="1" y="60895"/>
                  </a:cubicBezTo>
                  <a:cubicBezTo>
                    <a:pt x="1" y="60949"/>
                    <a:pt x="28"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8" y="81103"/>
                    <a:pt x="1" y="81183"/>
                    <a:pt x="28" y="81237"/>
                  </a:cubicBezTo>
                  <a:cubicBezTo>
                    <a:pt x="44" y="81288"/>
                    <a:pt x="83" y="81306"/>
                    <a:pt x="129" y="81306"/>
                  </a:cubicBezTo>
                  <a:cubicBezTo>
                    <a:pt x="156" y="81306"/>
                    <a:pt x="185" y="81300"/>
                    <a:pt x="215" y="81290"/>
                  </a:cubicBezTo>
                  <a:cubicBezTo>
                    <a:pt x="1981" y="80247"/>
                    <a:pt x="3106" y="78400"/>
                    <a:pt x="3186" y="76366"/>
                  </a:cubicBezTo>
                  <a:cubicBezTo>
                    <a:pt x="5167" y="75322"/>
                    <a:pt x="6398" y="73288"/>
                    <a:pt x="6398" y="71066"/>
                  </a:cubicBezTo>
                  <a:cubicBezTo>
                    <a:pt x="6398" y="68818"/>
                    <a:pt x="5167" y="66783"/>
                    <a:pt x="3186" y="65766"/>
                  </a:cubicBezTo>
                  <a:cubicBezTo>
                    <a:pt x="3106" y="63759"/>
                    <a:pt x="2062" y="61992"/>
                    <a:pt x="375" y="60922"/>
                  </a:cubicBezTo>
                  <a:cubicBezTo>
                    <a:pt x="2062" y="59878"/>
                    <a:pt x="3106" y="58085"/>
                    <a:pt x="3186" y="56077"/>
                  </a:cubicBezTo>
                  <a:cubicBezTo>
                    <a:pt x="5167" y="55060"/>
                    <a:pt x="6398" y="53026"/>
                    <a:pt x="6398" y="50778"/>
                  </a:cubicBezTo>
                  <a:cubicBezTo>
                    <a:pt x="6398" y="48556"/>
                    <a:pt x="5167" y="46522"/>
                    <a:pt x="3186" y="45505"/>
                  </a:cubicBezTo>
                  <a:cubicBezTo>
                    <a:pt x="3159" y="43604"/>
                    <a:pt x="2088" y="41731"/>
                    <a:pt x="375" y="40660"/>
                  </a:cubicBezTo>
                  <a:cubicBezTo>
                    <a:pt x="1901" y="39697"/>
                    <a:pt x="3293" y="37877"/>
                    <a:pt x="3186" y="35816"/>
                  </a:cubicBezTo>
                  <a:cubicBezTo>
                    <a:pt x="5167" y="34799"/>
                    <a:pt x="6398" y="32764"/>
                    <a:pt x="6398" y="30516"/>
                  </a:cubicBezTo>
                  <a:cubicBezTo>
                    <a:pt x="6398" y="28268"/>
                    <a:pt x="5167" y="26260"/>
                    <a:pt x="3186" y="25216"/>
                  </a:cubicBezTo>
                  <a:cubicBezTo>
                    <a:pt x="3079" y="23236"/>
                    <a:pt x="2062" y="21442"/>
                    <a:pt x="375" y="20399"/>
                  </a:cubicBezTo>
                  <a:cubicBezTo>
                    <a:pt x="2088" y="19328"/>
                    <a:pt x="3186" y="17401"/>
                    <a:pt x="3186" y="15554"/>
                  </a:cubicBezTo>
                  <a:cubicBezTo>
                    <a:pt x="5167" y="14510"/>
                    <a:pt x="6398" y="12503"/>
                    <a:pt x="6398" y="10254"/>
                  </a:cubicBezTo>
                  <a:cubicBezTo>
                    <a:pt x="6398" y="8006"/>
                    <a:pt x="5167" y="5999"/>
                    <a:pt x="3186" y="4955"/>
                  </a:cubicBezTo>
                  <a:cubicBezTo>
                    <a:pt x="3186" y="3028"/>
                    <a:pt x="1981" y="1047"/>
                    <a:pt x="188" y="30"/>
                  </a:cubicBezTo>
                  <a:cubicBezTo>
                    <a:pt x="168" y="10"/>
                    <a:pt x="143" y="1"/>
                    <a:pt x="12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5" name="Google Shape;845;p36"/>
            <p:cNvSpPr/>
            <p:nvPr/>
          </p:nvSpPr>
          <p:spPr>
            <a:xfrm>
              <a:off x="992900" y="2593575"/>
              <a:ext cx="160625" cy="2032875"/>
            </a:xfrm>
            <a:custGeom>
              <a:avLst/>
              <a:gdLst/>
              <a:ahLst/>
              <a:cxnLst/>
              <a:rect l="l" t="t" r="r" b="b"/>
              <a:pathLst>
                <a:path w="6425" h="81315" extrusionOk="0">
                  <a:moveTo>
                    <a:pt x="167" y="1"/>
                  </a:moveTo>
                  <a:cubicBezTo>
                    <a:pt x="120" y="1"/>
                    <a:pt x="67" y="26"/>
                    <a:pt x="27" y="65"/>
                  </a:cubicBezTo>
                  <a:cubicBezTo>
                    <a:pt x="27" y="92"/>
                    <a:pt x="27" y="118"/>
                    <a:pt x="27" y="118"/>
                  </a:cubicBezTo>
                  <a:cubicBezTo>
                    <a:pt x="27" y="172"/>
                    <a:pt x="54"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72" y="15402"/>
                    <a:pt x="2945" y="15428"/>
                    <a:pt x="2945" y="15482"/>
                  </a:cubicBezTo>
                  <a:cubicBezTo>
                    <a:pt x="2998" y="17329"/>
                    <a:pt x="1847"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72" y="35663"/>
                    <a:pt x="2945" y="35717"/>
                    <a:pt x="2945" y="35770"/>
                  </a:cubicBezTo>
                  <a:cubicBezTo>
                    <a:pt x="3105"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18"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5" y="78408"/>
                    <a:pt x="3186" y="76347"/>
                  </a:cubicBezTo>
                  <a:cubicBezTo>
                    <a:pt x="5193" y="75330"/>
                    <a:pt x="6424" y="73296"/>
                    <a:pt x="6424" y="71047"/>
                  </a:cubicBezTo>
                  <a:cubicBezTo>
                    <a:pt x="6424" y="68826"/>
                    <a:pt x="5193" y="66792"/>
                    <a:pt x="3186" y="65748"/>
                  </a:cubicBezTo>
                  <a:cubicBezTo>
                    <a:pt x="3105" y="63767"/>
                    <a:pt x="2088" y="61974"/>
                    <a:pt x="402" y="60930"/>
                  </a:cubicBezTo>
                  <a:cubicBezTo>
                    <a:pt x="2088" y="59859"/>
                    <a:pt x="3105" y="58093"/>
                    <a:pt x="3186" y="56085"/>
                  </a:cubicBezTo>
                  <a:cubicBezTo>
                    <a:pt x="5193" y="55068"/>
                    <a:pt x="6424" y="53034"/>
                    <a:pt x="6424" y="50786"/>
                  </a:cubicBezTo>
                  <a:cubicBezTo>
                    <a:pt x="6424" y="48537"/>
                    <a:pt x="5193" y="46530"/>
                    <a:pt x="3186" y="45486"/>
                  </a:cubicBezTo>
                  <a:cubicBezTo>
                    <a:pt x="3159" y="43586"/>
                    <a:pt x="2088" y="41739"/>
                    <a:pt x="402" y="40668"/>
                  </a:cubicBezTo>
                  <a:cubicBezTo>
                    <a:pt x="1901" y="39705"/>
                    <a:pt x="3320" y="37885"/>
                    <a:pt x="3186" y="35824"/>
                  </a:cubicBezTo>
                  <a:cubicBezTo>
                    <a:pt x="5193" y="34780"/>
                    <a:pt x="6424" y="32772"/>
                    <a:pt x="6424" y="30524"/>
                  </a:cubicBezTo>
                  <a:cubicBezTo>
                    <a:pt x="6424" y="28276"/>
                    <a:pt x="5193" y="26268"/>
                    <a:pt x="3186" y="25225"/>
                  </a:cubicBezTo>
                  <a:cubicBezTo>
                    <a:pt x="3105" y="23244"/>
                    <a:pt x="2062" y="21451"/>
                    <a:pt x="402" y="20407"/>
                  </a:cubicBezTo>
                  <a:cubicBezTo>
                    <a:pt x="2088" y="19336"/>
                    <a:pt x="3186" y="17436"/>
                    <a:pt x="3186" y="15616"/>
                  </a:cubicBezTo>
                  <a:cubicBezTo>
                    <a:pt x="3186" y="15589"/>
                    <a:pt x="3186" y="15562"/>
                    <a:pt x="3186" y="15562"/>
                  </a:cubicBezTo>
                  <a:cubicBezTo>
                    <a:pt x="5193" y="14518"/>
                    <a:pt x="6424" y="12511"/>
                    <a:pt x="6424" y="10263"/>
                  </a:cubicBezTo>
                  <a:cubicBezTo>
                    <a:pt x="6424" y="8014"/>
                    <a:pt x="5193" y="6007"/>
                    <a:pt x="3186" y="4963"/>
                  </a:cubicBezTo>
                  <a:cubicBezTo>
                    <a:pt x="3186" y="3036"/>
                    <a:pt x="2008" y="1055"/>
                    <a:pt x="215" y="11"/>
                  </a:cubicBezTo>
                  <a:cubicBezTo>
                    <a:pt x="200" y="4"/>
                    <a:pt x="184" y="1"/>
                    <a:pt x="16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6" name="Google Shape;846;p36"/>
            <p:cNvSpPr/>
            <p:nvPr/>
          </p:nvSpPr>
          <p:spPr>
            <a:xfrm>
              <a:off x="839675" y="2845375"/>
              <a:ext cx="159950" cy="2032675"/>
            </a:xfrm>
            <a:custGeom>
              <a:avLst/>
              <a:gdLst/>
              <a:ahLst/>
              <a:cxnLst/>
              <a:rect l="l" t="t" r="r" b="b"/>
              <a:pathLst>
                <a:path w="6398" h="81307" extrusionOk="0">
                  <a:moveTo>
                    <a:pt x="119" y="1"/>
                  </a:moveTo>
                  <a:cubicBezTo>
                    <a:pt x="81" y="1"/>
                    <a:pt x="44" y="24"/>
                    <a:pt x="27" y="57"/>
                  </a:cubicBezTo>
                  <a:cubicBezTo>
                    <a:pt x="0" y="84"/>
                    <a:pt x="0" y="110"/>
                    <a:pt x="0" y="137"/>
                  </a:cubicBezTo>
                  <a:cubicBezTo>
                    <a:pt x="0" y="164"/>
                    <a:pt x="27" y="217"/>
                    <a:pt x="54" y="244"/>
                  </a:cubicBezTo>
                  <a:cubicBezTo>
                    <a:pt x="1794" y="1234"/>
                    <a:pt x="2971" y="3162"/>
                    <a:pt x="2918" y="5035"/>
                  </a:cubicBezTo>
                  <a:cubicBezTo>
                    <a:pt x="2918" y="5089"/>
                    <a:pt x="2945" y="5142"/>
                    <a:pt x="2998" y="5142"/>
                  </a:cubicBezTo>
                  <a:cubicBezTo>
                    <a:pt x="4925" y="6133"/>
                    <a:pt x="6156" y="8086"/>
                    <a:pt x="6156" y="10254"/>
                  </a:cubicBezTo>
                  <a:cubicBezTo>
                    <a:pt x="6156" y="12422"/>
                    <a:pt x="4925" y="14376"/>
                    <a:pt x="2998" y="15367"/>
                  </a:cubicBezTo>
                  <a:cubicBezTo>
                    <a:pt x="2945" y="15393"/>
                    <a:pt x="2918" y="15420"/>
                    <a:pt x="2918" y="15474"/>
                  </a:cubicBezTo>
                  <a:cubicBezTo>
                    <a:pt x="2971" y="17321"/>
                    <a:pt x="1847" y="19248"/>
                    <a:pt x="81" y="20265"/>
                  </a:cubicBezTo>
                  <a:cubicBezTo>
                    <a:pt x="54" y="20292"/>
                    <a:pt x="27" y="20318"/>
                    <a:pt x="0" y="20345"/>
                  </a:cubicBezTo>
                  <a:cubicBezTo>
                    <a:pt x="0" y="20425"/>
                    <a:pt x="27" y="20479"/>
                    <a:pt x="54" y="20506"/>
                  </a:cubicBezTo>
                  <a:cubicBezTo>
                    <a:pt x="1794" y="21496"/>
                    <a:pt x="2864" y="23289"/>
                    <a:pt x="2918" y="25297"/>
                  </a:cubicBezTo>
                  <a:cubicBezTo>
                    <a:pt x="2918" y="25350"/>
                    <a:pt x="2945" y="25404"/>
                    <a:pt x="2998" y="25404"/>
                  </a:cubicBezTo>
                  <a:cubicBezTo>
                    <a:pt x="4925" y="26394"/>
                    <a:pt x="6156" y="28348"/>
                    <a:pt x="6156" y="30516"/>
                  </a:cubicBezTo>
                  <a:cubicBezTo>
                    <a:pt x="6156" y="32684"/>
                    <a:pt x="4925" y="34665"/>
                    <a:pt x="2998" y="35628"/>
                  </a:cubicBezTo>
                  <a:cubicBezTo>
                    <a:pt x="2945" y="35655"/>
                    <a:pt x="2918" y="35709"/>
                    <a:pt x="2918" y="35762"/>
                  </a:cubicBezTo>
                  <a:cubicBezTo>
                    <a:pt x="3078" y="37823"/>
                    <a:pt x="1606" y="39643"/>
                    <a:pt x="81" y="40526"/>
                  </a:cubicBezTo>
                  <a:cubicBezTo>
                    <a:pt x="54" y="40553"/>
                    <a:pt x="27" y="40580"/>
                    <a:pt x="0" y="40633"/>
                  </a:cubicBezTo>
                  <a:cubicBezTo>
                    <a:pt x="0" y="40687"/>
                    <a:pt x="27" y="40741"/>
                    <a:pt x="54" y="40767"/>
                  </a:cubicBezTo>
                  <a:cubicBezTo>
                    <a:pt x="1794" y="41784"/>
                    <a:pt x="2918" y="43631"/>
                    <a:pt x="2918" y="45532"/>
                  </a:cubicBezTo>
                  <a:cubicBezTo>
                    <a:pt x="2918" y="45558"/>
                    <a:pt x="2918" y="45558"/>
                    <a:pt x="2918" y="45558"/>
                  </a:cubicBezTo>
                  <a:cubicBezTo>
                    <a:pt x="2918" y="45612"/>
                    <a:pt x="2945" y="45665"/>
                    <a:pt x="2998" y="45692"/>
                  </a:cubicBezTo>
                  <a:cubicBezTo>
                    <a:pt x="4925" y="46656"/>
                    <a:pt x="6156" y="48610"/>
                    <a:pt x="6156" y="50778"/>
                  </a:cubicBezTo>
                  <a:cubicBezTo>
                    <a:pt x="6156" y="52972"/>
                    <a:pt x="4925" y="54926"/>
                    <a:pt x="2998" y="55890"/>
                  </a:cubicBezTo>
                  <a:cubicBezTo>
                    <a:pt x="2945" y="55917"/>
                    <a:pt x="2918" y="55970"/>
                    <a:pt x="2918" y="55997"/>
                  </a:cubicBezTo>
                  <a:cubicBezTo>
                    <a:pt x="2864" y="58004"/>
                    <a:pt x="1820" y="59798"/>
                    <a:pt x="81" y="60815"/>
                  </a:cubicBezTo>
                  <a:cubicBezTo>
                    <a:pt x="54" y="60815"/>
                    <a:pt x="27" y="60841"/>
                    <a:pt x="0" y="60895"/>
                  </a:cubicBezTo>
                  <a:cubicBezTo>
                    <a:pt x="0" y="60949"/>
                    <a:pt x="27" y="61002"/>
                    <a:pt x="54" y="61029"/>
                  </a:cubicBezTo>
                  <a:cubicBezTo>
                    <a:pt x="1794" y="62046"/>
                    <a:pt x="2864" y="63839"/>
                    <a:pt x="2918" y="65847"/>
                  </a:cubicBezTo>
                  <a:cubicBezTo>
                    <a:pt x="2918" y="65873"/>
                    <a:pt x="2945" y="65927"/>
                    <a:pt x="2998" y="65954"/>
                  </a:cubicBezTo>
                  <a:cubicBezTo>
                    <a:pt x="4925" y="66917"/>
                    <a:pt x="6156" y="68871"/>
                    <a:pt x="6156" y="71066"/>
                  </a:cubicBezTo>
                  <a:cubicBezTo>
                    <a:pt x="6156" y="73234"/>
                    <a:pt x="4925" y="75188"/>
                    <a:pt x="2998" y="76151"/>
                  </a:cubicBezTo>
                  <a:cubicBezTo>
                    <a:pt x="2945" y="76178"/>
                    <a:pt x="2918" y="76232"/>
                    <a:pt x="2918" y="76285"/>
                  </a:cubicBezTo>
                  <a:cubicBezTo>
                    <a:pt x="2864" y="78266"/>
                    <a:pt x="1794" y="80059"/>
                    <a:pt x="81" y="81076"/>
                  </a:cubicBezTo>
                  <a:cubicBezTo>
                    <a:pt x="0" y="81103"/>
                    <a:pt x="0" y="81183"/>
                    <a:pt x="27" y="81237"/>
                  </a:cubicBezTo>
                  <a:cubicBezTo>
                    <a:pt x="44" y="81288"/>
                    <a:pt x="83" y="81306"/>
                    <a:pt x="122" y="81306"/>
                  </a:cubicBezTo>
                  <a:cubicBezTo>
                    <a:pt x="145" y="81306"/>
                    <a:pt x="168" y="81300"/>
                    <a:pt x="188" y="81290"/>
                  </a:cubicBezTo>
                  <a:cubicBezTo>
                    <a:pt x="1981" y="80247"/>
                    <a:pt x="3105" y="78400"/>
                    <a:pt x="3159" y="76366"/>
                  </a:cubicBezTo>
                  <a:cubicBezTo>
                    <a:pt x="5166" y="75322"/>
                    <a:pt x="6397" y="73288"/>
                    <a:pt x="6397" y="71066"/>
                  </a:cubicBezTo>
                  <a:cubicBezTo>
                    <a:pt x="6397" y="68818"/>
                    <a:pt x="5166" y="66783"/>
                    <a:pt x="3159" y="65766"/>
                  </a:cubicBezTo>
                  <a:cubicBezTo>
                    <a:pt x="3105" y="63759"/>
                    <a:pt x="2061" y="61992"/>
                    <a:pt x="375" y="60922"/>
                  </a:cubicBezTo>
                  <a:cubicBezTo>
                    <a:pt x="2061" y="59878"/>
                    <a:pt x="3105" y="58085"/>
                    <a:pt x="3159" y="56077"/>
                  </a:cubicBezTo>
                  <a:cubicBezTo>
                    <a:pt x="5166" y="55060"/>
                    <a:pt x="6397" y="53026"/>
                    <a:pt x="6397" y="50778"/>
                  </a:cubicBezTo>
                  <a:cubicBezTo>
                    <a:pt x="6397" y="48556"/>
                    <a:pt x="5166" y="46522"/>
                    <a:pt x="3159" y="45505"/>
                  </a:cubicBezTo>
                  <a:cubicBezTo>
                    <a:pt x="3159" y="43604"/>
                    <a:pt x="2061" y="41731"/>
                    <a:pt x="375" y="40660"/>
                  </a:cubicBezTo>
                  <a:cubicBezTo>
                    <a:pt x="1901" y="39697"/>
                    <a:pt x="3292" y="37877"/>
                    <a:pt x="3185" y="35816"/>
                  </a:cubicBezTo>
                  <a:cubicBezTo>
                    <a:pt x="5166" y="34799"/>
                    <a:pt x="6397" y="32764"/>
                    <a:pt x="6397" y="30516"/>
                  </a:cubicBezTo>
                  <a:cubicBezTo>
                    <a:pt x="6397" y="28268"/>
                    <a:pt x="5166" y="26260"/>
                    <a:pt x="3159" y="25216"/>
                  </a:cubicBezTo>
                  <a:cubicBezTo>
                    <a:pt x="3078" y="23236"/>
                    <a:pt x="2035" y="21442"/>
                    <a:pt x="375" y="20399"/>
                  </a:cubicBezTo>
                  <a:cubicBezTo>
                    <a:pt x="2061" y="19328"/>
                    <a:pt x="3159" y="17454"/>
                    <a:pt x="3159" y="15608"/>
                  </a:cubicBezTo>
                  <a:cubicBezTo>
                    <a:pt x="3159" y="15581"/>
                    <a:pt x="3159" y="15581"/>
                    <a:pt x="3159" y="15554"/>
                  </a:cubicBezTo>
                  <a:cubicBezTo>
                    <a:pt x="5166" y="14510"/>
                    <a:pt x="6397" y="12503"/>
                    <a:pt x="6397" y="10254"/>
                  </a:cubicBezTo>
                  <a:cubicBezTo>
                    <a:pt x="6397" y="8006"/>
                    <a:pt x="5166" y="5999"/>
                    <a:pt x="3159" y="4955"/>
                  </a:cubicBezTo>
                  <a:cubicBezTo>
                    <a:pt x="3159" y="3028"/>
                    <a:pt x="1981" y="1047"/>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7" name="Google Shape;847;p36"/>
            <p:cNvSpPr/>
            <p:nvPr/>
          </p:nvSpPr>
          <p:spPr>
            <a:xfrm>
              <a:off x="685775" y="2593575"/>
              <a:ext cx="159950" cy="2032875"/>
            </a:xfrm>
            <a:custGeom>
              <a:avLst/>
              <a:gdLst/>
              <a:ahLst/>
              <a:cxnLst/>
              <a:rect l="l" t="t" r="r" b="b"/>
              <a:pathLst>
                <a:path w="6398" h="81315" extrusionOk="0">
                  <a:moveTo>
                    <a:pt x="140" y="1"/>
                  </a:moveTo>
                  <a:cubicBezTo>
                    <a:pt x="95" y="1"/>
                    <a:pt x="47" y="26"/>
                    <a:pt x="27" y="65"/>
                  </a:cubicBezTo>
                  <a:cubicBezTo>
                    <a:pt x="27"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98" y="17329"/>
                    <a:pt x="1847" y="19256"/>
                    <a:pt x="81" y="20273"/>
                  </a:cubicBezTo>
                  <a:cubicBezTo>
                    <a:pt x="54" y="20300"/>
                    <a:pt x="27" y="20326"/>
                    <a:pt x="27"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27" y="40615"/>
                  </a:cubicBezTo>
                  <a:cubicBezTo>
                    <a:pt x="0" y="40668"/>
                    <a:pt x="27" y="40749"/>
                    <a:pt x="81" y="40775"/>
                  </a:cubicBezTo>
                  <a:cubicBezTo>
                    <a:pt x="1820" y="41766"/>
                    <a:pt x="2918" y="43639"/>
                    <a:pt x="2918" y="45540"/>
                  </a:cubicBezTo>
                  <a:lnTo>
                    <a:pt x="2918" y="45566"/>
                  </a:ln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91" y="58012"/>
                    <a:pt x="1820" y="59806"/>
                    <a:pt x="81" y="60796"/>
                  </a:cubicBezTo>
                  <a:cubicBezTo>
                    <a:pt x="54" y="60823"/>
                    <a:pt x="27" y="60850"/>
                    <a:pt x="27" y="60903"/>
                  </a:cubicBezTo>
                  <a:cubicBezTo>
                    <a:pt x="0" y="60957"/>
                    <a:pt x="27" y="61010"/>
                    <a:pt x="81" y="61037"/>
                  </a:cubicBezTo>
                  <a:cubicBezTo>
                    <a:pt x="1820" y="62054"/>
                    <a:pt x="2891"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91" y="78274"/>
                    <a:pt x="1820" y="80067"/>
                    <a:pt x="81" y="81084"/>
                  </a:cubicBezTo>
                  <a:cubicBezTo>
                    <a:pt x="27" y="81111"/>
                    <a:pt x="0" y="81191"/>
                    <a:pt x="27" y="81245"/>
                  </a:cubicBezTo>
                  <a:cubicBezTo>
                    <a:pt x="61" y="81296"/>
                    <a:pt x="95" y="81315"/>
                    <a:pt x="136" y="81315"/>
                  </a:cubicBezTo>
                  <a:cubicBezTo>
                    <a:pt x="159" y="81315"/>
                    <a:pt x="185" y="81308"/>
                    <a:pt x="214" y="81299"/>
                  </a:cubicBezTo>
                  <a:cubicBezTo>
                    <a:pt x="2008"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88"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88" y="19336"/>
                    <a:pt x="3185" y="17436"/>
                    <a:pt x="3185" y="15616"/>
                  </a:cubicBezTo>
                  <a:cubicBezTo>
                    <a:pt x="3185" y="15589"/>
                    <a:pt x="3185" y="15589"/>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8" name="Google Shape;848;p36"/>
            <p:cNvSpPr/>
            <p:nvPr/>
          </p:nvSpPr>
          <p:spPr>
            <a:xfrm>
              <a:off x="531875" y="2845375"/>
              <a:ext cx="160600" cy="2032675"/>
            </a:xfrm>
            <a:custGeom>
              <a:avLst/>
              <a:gdLst/>
              <a:ahLst/>
              <a:cxnLst/>
              <a:rect l="l" t="t" r="r" b="b"/>
              <a:pathLst>
                <a:path w="6424" h="81307" extrusionOk="0">
                  <a:moveTo>
                    <a:pt x="144" y="1"/>
                  </a:moveTo>
                  <a:cubicBezTo>
                    <a:pt x="103" y="1"/>
                    <a:pt x="60" y="24"/>
                    <a:pt x="27" y="57"/>
                  </a:cubicBezTo>
                  <a:cubicBezTo>
                    <a:pt x="27" y="84"/>
                    <a:pt x="27" y="110"/>
                    <a:pt x="27" y="137"/>
                  </a:cubicBezTo>
                  <a:cubicBezTo>
                    <a:pt x="27" y="164"/>
                    <a:pt x="54" y="217"/>
                    <a:pt x="80" y="244"/>
                  </a:cubicBezTo>
                  <a:cubicBezTo>
                    <a:pt x="1820" y="1234"/>
                    <a:pt x="2971" y="3162"/>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47"/>
                    <a:pt x="2944" y="15474"/>
                  </a:cubicBezTo>
                  <a:cubicBezTo>
                    <a:pt x="2998" y="17321"/>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71" y="35655"/>
                    <a:pt x="2944"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lnTo>
                    <a:pt x="2944" y="45558"/>
                  </a:ln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54" y="81237"/>
                  </a:cubicBezTo>
                  <a:cubicBezTo>
                    <a:pt x="71" y="81288"/>
                    <a:pt x="109" y="81306"/>
                    <a:pt x="149" y="81306"/>
                  </a:cubicBezTo>
                  <a:cubicBezTo>
                    <a:pt x="171" y="81306"/>
                    <a:pt x="195" y="81300"/>
                    <a:pt x="214" y="81290"/>
                  </a:cubicBezTo>
                  <a:cubicBezTo>
                    <a:pt x="2008" y="80247"/>
                    <a:pt x="3105" y="78400"/>
                    <a:pt x="3185" y="76366"/>
                  </a:cubicBezTo>
                  <a:cubicBezTo>
                    <a:pt x="5193" y="75322"/>
                    <a:pt x="6424" y="73288"/>
                    <a:pt x="6424" y="71066"/>
                  </a:cubicBezTo>
                  <a:cubicBezTo>
                    <a:pt x="6424" y="68818"/>
                    <a:pt x="5193" y="66783"/>
                    <a:pt x="3185" y="65766"/>
                  </a:cubicBezTo>
                  <a:cubicBezTo>
                    <a:pt x="3105" y="63759"/>
                    <a:pt x="2088" y="61992"/>
                    <a:pt x="402" y="60922"/>
                  </a:cubicBezTo>
                  <a:cubicBezTo>
                    <a:pt x="2088" y="59878"/>
                    <a:pt x="3105" y="58085"/>
                    <a:pt x="3185" y="56077"/>
                  </a:cubicBezTo>
                  <a:cubicBezTo>
                    <a:pt x="5193" y="55060"/>
                    <a:pt x="6424" y="53026"/>
                    <a:pt x="6424" y="50778"/>
                  </a:cubicBezTo>
                  <a:cubicBezTo>
                    <a:pt x="6424" y="48556"/>
                    <a:pt x="5193" y="46522"/>
                    <a:pt x="3185" y="45505"/>
                  </a:cubicBezTo>
                  <a:cubicBezTo>
                    <a:pt x="3185" y="43604"/>
                    <a:pt x="2088" y="41731"/>
                    <a:pt x="402" y="40660"/>
                  </a:cubicBezTo>
                  <a:cubicBezTo>
                    <a:pt x="1900" y="39697"/>
                    <a:pt x="3319" y="37877"/>
                    <a:pt x="3185" y="35816"/>
                  </a:cubicBezTo>
                  <a:cubicBezTo>
                    <a:pt x="5193" y="34799"/>
                    <a:pt x="6424" y="32764"/>
                    <a:pt x="6424" y="30516"/>
                  </a:cubicBezTo>
                  <a:cubicBezTo>
                    <a:pt x="6424" y="28268"/>
                    <a:pt x="5193" y="26260"/>
                    <a:pt x="3185" y="25216"/>
                  </a:cubicBezTo>
                  <a:cubicBezTo>
                    <a:pt x="3105" y="23236"/>
                    <a:pt x="2061" y="21442"/>
                    <a:pt x="402"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94" y="10"/>
                    <a:pt x="169" y="1"/>
                    <a:pt x="144"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9" name="Google Shape;849;p36"/>
            <p:cNvSpPr/>
            <p:nvPr/>
          </p:nvSpPr>
          <p:spPr>
            <a:xfrm>
              <a:off x="378625" y="2593575"/>
              <a:ext cx="159950" cy="2032875"/>
            </a:xfrm>
            <a:custGeom>
              <a:avLst/>
              <a:gdLst/>
              <a:ahLst/>
              <a:cxnLst/>
              <a:rect l="l" t="t" r="r" b="b"/>
              <a:pathLst>
                <a:path w="6398" h="81315" extrusionOk="0">
                  <a:moveTo>
                    <a:pt x="141" y="1"/>
                  </a:moveTo>
                  <a:cubicBezTo>
                    <a:pt x="95" y="1"/>
                    <a:pt x="47" y="26"/>
                    <a:pt x="28" y="65"/>
                  </a:cubicBezTo>
                  <a:cubicBezTo>
                    <a:pt x="1" y="92"/>
                    <a:pt x="1" y="118"/>
                    <a:pt x="1" y="118"/>
                  </a:cubicBezTo>
                  <a:cubicBezTo>
                    <a:pt x="1" y="172"/>
                    <a:pt x="28" y="225"/>
                    <a:pt x="54" y="225"/>
                  </a:cubicBezTo>
                  <a:cubicBezTo>
                    <a:pt x="1794" y="1243"/>
                    <a:pt x="2918" y="3116"/>
                    <a:pt x="2918" y="4963"/>
                  </a:cubicBezTo>
                  <a:cubicBezTo>
                    <a:pt x="2918" y="4990"/>
                    <a:pt x="2918" y="5017"/>
                    <a:pt x="2918" y="5043"/>
                  </a:cubicBezTo>
                  <a:cubicBezTo>
                    <a:pt x="2918" y="5070"/>
                    <a:pt x="2945" y="5124"/>
                    <a:pt x="2999" y="5150"/>
                  </a:cubicBezTo>
                  <a:cubicBezTo>
                    <a:pt x="4952" y="6141"/>
                    <a:pt x="6157" y="8095"/>
                    <a:pt x="6157" y="10263"/>
                  </a:cubicBezTo>
                  <a:cubicBezTo>
                    <a:pt x="6157" y="12431"/>
                    <a:pt x="4952" y="14384"/>
                    <a:pt x="2999" y="15375"/>
                  </a:cubicBezTo>
                  <a:cubicBezTo>
                    <a:pt x="2945" y="15402"/>
                    <a:pt x="2918" y="15428"/>
                    <a:pt x="2918" y="15482"/>
                  </a:cubicBezTo>
                  <a:cubicBezTo>
                    <a:pt x="2972" y="17329"/>
                    <a:pt x="1848" y="19256"/>
                    <a:pt x="81" y="20273"/>
                  </a:cubicBezTo>
                  <a:cubicBezTo>
                    <a:pt x="54" y="20300"/>
                    <a:pt x="28" y="20326"/>
                    <a:pt x="1" y="20353"/>
                  </a:cubicBezTo>
                  <a:cubicBezTo>
                    <a:pt x="1" y="20407"/>
                    <a:pt x="28" y="20487"/>
                    <a:pt x="54" y="20514"/>
                  </a:cubicBezTo>
                  <a:cubicBezTo>
                    <a:pt x="1794" y="21504"/>
                    <a:pt x="2865" y="23297"/>
                    <a:pt x="2918" y="25305"/>
                  </a:cubicBezTo>
                  <a:cubicBezTo>
                    <a:pt x="2918" y="25358"/>
                    <a:pt x="2945" y="25412"/>
                    <a:pt x="2999" y="25412"/>
                  </a:cubicBezTo>
                  <a:cubicBezTo>
                    <a:pt x="4952" y="26402"/>
                    <a:pt x="6157" y="28356"/>
                    <a:pt x="6157" y="30524"/>
                  </a:cubicBezTo>
                  <a:cubicBezTo>
                    <a:pt x="6157" y="32692"/>
                    <a:pt x="4952" y="34646"/>
                    <a:pt x="2999" y="35636"/>
                  </a:cubicBezTo>
                  <a:cubicBezTo>
                    <a:pt x="2945" y="35663"/>
                    <a:pt x="2918" y="35717"/>
                    <a:pt x="2918" y="35770"/>
                  </a:cubicBezTo>
                  <a:cubicBezTo>
                    <a:pt x="3079" y="37831"/>
                    <a:pt x="1607" y="39651"/>
                    <a:pt x="81" y="40535"/>
                  </a:cubicBezTo>
                  <a:cubicBezTo>
                    <a:pt x="54" y="40561"/>
                    <a:pt x="28" y="40588"/>
                    <a:pt x="1" y="40615"/>
                  </a:cubicBezTo>
                  <a:cubicBezTo>
                    <a:pt x="1" y="40668"/>
                    <a:pt x="28" y="40749"/>
                    <a:pt x="54" y="40775"/>
                  </a:cubicBezTo>
                  <a:cubicBezTo>
                    <a:pt x="1794" y="41766"/>
                    <a:pt x="2918" y="43639"/>
                    <a:pt x="2918" y="45540"/>
                  </a:cubicBezTo>
                  <a:cubicBezTo>
                    <a:pt x="2918" y="45540"/>
                    <a:pt x="2918" y="45566"/>
                    <a:pt x="2918" y="45566"/>
                  </a:cubicBezTo>
                  <a:cubicBezTo>
                    <a:pt x="2918" y="45620"/>
                    <a:pt x="2945" y="45674"/>
                    <a:pt x="2999" y="45674"/>
                  </a:cubicBezTo>
                  <a:cubicBezTo>
                    <a:pt x="4952" y="46664"/>
                    <a:pt x="6157" y="48618"/>
                    <a:pt x="6157" y="50786"/>
                  </a:cubicBezTo>
                  <a:cubicBezTo>
                    <a:pt x="6157" y="52954"/>
                    <a:pt x="4952" y="54934"/>
                    <a:pt x="2999" y="55898"/>
                  </a:cubicBezTo>
                  <a:cubicBezTo>
                    <a:pt x="2945" y="55925"/>
                    <a:pt x="2918" y="55952"/>
                    <a:pt x="2918" y="56005"/>
                  </a:cubicBezTo>
                  <a:cubicBezTo>
                    <a:pt x="2865" y="58012"/>
                    <a:pt x="1821" y="59806"/>
                    <a:pt x="81" y="60796"/>
                  </a:cubicBezTo>
                  <a:cubicBezTo>
                    <a:pt x="54" y="60823"/>
                    <a:pt x="28" y="60850"/>
                    <a:pt x="1" y="60903"/>
                  </a:cubicBezTo>
                  <a:cubicBezTo>
                    <a:pt x="1" y="60957"/>
                    <a:pt x="28" y="61010"/>
                    <a:pt x="54" y="61037"/>
                  </a:cubicBezTo>
                  <a:cubicBezTo>
                    <a:pt x="1794" y="62054"/>
                    <a:pt x="2865" y="63847"/>
                    <a:pt x="2918" y="65828"/>
                  </a:cubicBezTo>
                  <a:cubicBezTo>
                    <a:pt x="2918" y="65882"/>
                    <a:pt x="2945" y="65935"/>
                    <a:pt x="2999" y="65962"/>
                  </a:cubicBezTo>
                  <a:cubicBezTo>
                    <a:pt x="4952" y="66925"/>
                    <a:pt x="6157" y="68879"/>
                    <a:pt x="6157" y="71047"/>
                  </a:cubicBezTo>
                  <a:cubicBezTo>
                    <a:pt x="6157" y="73242"/>
                    <a:pt x="4952" y="75196"/>
                    <a:pt x="2999" y="76160"/>
                  </a:cubicBezTo>
                  <a:cubicBezTo>
                    <a:pt x="2945" y="76186"/>
                    <a:pt x="2918" y="76240"/>
                    <a:pt x="2918" y="76267"/>
                  </a:cubicBezTo>
                  <a:cubicBezTo>
                    <a:pt x="2865" y="78274"/>
                    <a:pt x="1821" y="80067"/>
                    <a:pt x="81" y="81084"/>
                  </a:cubicBezTo>
                  <a:cubicBezTo>
                    <a:pt x="1" y="81111"/>
                    <a:pt x="1" y="81191"/>
                    <a:pt x="28" y="81245"/>
                  </a:cubicBezTo>
                  <a:cubicBezTo>
                    <a:pt x="45" y="81296"/>
                    <a:pt x="83" y="81315"/>
                    <a:pt x="123" y="81315"/>
                  </a:cubicBezTo>
                  <a:cubicBezTo>
                    <a:pt x="145" y="81315"/>
                    <a:pt x="169" y="81308"/>
                    <a:pt x="188" y="81299"/>
                  </a:cubicBezTo>
                  <a:cubicBezTo>
                    <a:pt x="1981" y="80255"/>
                    <a:pt x="3106" y="78408"/>
                    <a:pt x="3159" y="76347"/>
                  </a:cubicBezTo>
                  <a:cubicBezTo>
                    <a:pt x="5167" y="75330"/>
                    <a:pt x="6398" y="73296"/>
                    <a:pt x="6398" y="71047"/>
                  </a:cubicBezTo>
                  <a:cubicBezTo>
                    <a:pt x="6398" y="68826"/>
                    <a:pt x="5167" y="66792"/>
                    <a:pt x="3159" y="65748"/>
                  </a:cubicBezTo>
                  <a:cubicBezTo>
                    <a:pt x="3106" y="63767"/>
                    <a:pt x="2062" y="61974"/>
                    <a:pt x="376" y="60930"/>
                  </a:cubicBezTo>
                  <a:cubicBezTo>
                    <a:pt x="2062" y="59859"/>
                    <a:pt x="3106" y="58093"/>
                    <a:pt x="3159" y="56085"/>
                  </a:cubicBezTo>
                  <a:cubicBezTo>
                    <a:pt x="5167" y="55068"/>
                    <a:pt x="6398" y="53034"/>
                    <a:pt x="6398" y="50786"/>
                  </a:cubicBezTo>
                  <a:cubicBezTo>
                    <a:pt x="6398" y="48537"/>
                    <a:pt x="5167" y="46530"/>
                    <a:pt x="3159" y="45486"/>
                  </a:cubicBezTo>
                  <a:cubicBezTo>
                    <a:pt x="3159" y="43586"/>
                    <a:pt x="2062" y="41739"/>
                    <a:pt x="376" y="40668"/>
                  </a:cubicBezTo>
                  <a:cubicBezTo>
                    <a:pt x="1901" y="39705"/>
                    <a:pt x="3293" y="37885"/>
                    <a:pt x="3186" y="35824"/>
                  </a:cubicBezTo>
                  <a:cubicBezTo>
                    <a:pt x="5167" y="34780"/>
                    <a:pt x="6398" y="32772"/>
                    <a:pt x="6398" y="30524"/>
                  </a:cubicBezTo>
                  <a:cubicBezTo>
                    <a:pt x="6398" y="28276"/>
                    <a:pt x="5167" y="26268"/>
                    <a:pt x="3159" y="25225"/>
                  </a:cubicBezTo>
                  <a:cubicBezTo>
                    <a:pt x="3079" y="23244"/>
                    <a:pt x="2035" y="21451"/>
                    <a:pt x="376" y="20407"/>
                  </a:cubicBezTo>
                  <a:cubicBezTo>
                    <a:pt x="2062" y="19336"/>
                    <a:pt x="3186" y="17436"/>
                    <a:pt x="3186" y="15616"/>
                  </a:cubicBezTo>
                  <a:cubicBezTo>
                    <a:pt x="3186" y="15589"/>
                    <a:pt x="3186" y="15589"/>
                    <a:pt x="3186" y="15562"/>
                  </a:cubicBezTo>
                  <a:cubicBezTo>
                    <a:pt x="5167" y="14518"/>
                    <a:pt x="6398" y="12511"/>
                    <a:pt x="6398" y="10263"/>
                  </a:cubicBezTo>
                  <a:cubicBezTo>
                    <a:pt x="6398" y="8014"/>
                    <a:pt x="5167" y="6007"/>
                    <a:pt x="3186" y="4963"/>
                  </a:cubicBezTo>
                  <a:cubicBezTo>
                    <a:pt x="3186" y="3036"/>
                    <a:pt x="1981" y="1055"/>
                    <a:pt x="188" y="11"/>
                  </a:cubicBezTo>
                  <a:cubicBezTo>
                    <a:pt x="174" y="4"/>
                    <a:pt x="158" y="1"/>
                    <a:pt x="141"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0" name="Google Shape;850;p36"/>
            <p:cNvSpPr/>
            <p:nvPr/>
          </p:nvSpPr>
          <p:spPr>
            <a:xfrm>
              <a:off x="224725" y="2845375"/>
              <a:ext cx="159950" cy="2032675"/>
            </a:xfrm>
            <a:custGeom>
              <a:avLst/>
              <a:gdLst/>
              <a:ahLst/>
              <a:cxnLst/>
              <a:rect l="l" t="t" r="r" b="b"/>
              <a:pathLst>
                <a:path w="6398" h="81307" extrusionOk="0">
                  <a:moveTo>
                    <a:pt x="126" y="1"/>
                  </a:moveTo>
                  <a:cubicBezTo>
                    <a:pt x="81" y="1"/>
                    <a:pt x="44" y="24"/>
                    <a:pt x="27" y="57"/>
                  </a:cubicBezTo>
                  <a:cubicBezTo>
                    <a:pt x="27" y="84"/>
                    <a:pt x="1" y="110"/>
                    <a:pt x="1" y="137"/>
                  </a:cubicBezTo>
                  <a:cubicBezTo>
                    <a:pt x="1" y="164"/>
                    <a:pt x="27" y="217"/>
                    <a:pt x="81" y="244"/>
                  </a:cubicBezTo>
                  <a:cubicBezTo>
                    <a:pt x="1821" y="1234"/>
                    <a:pt x="2972" y="3162"/>
                    <a:pt x="2918" y="5035"/>
                  </a:cubicBezTo>
                  <a:cubicBezTo>
                    <a:pt x="2945" y="5089"/>
                    <a:pt x="2945" y="5142"/>
                    <a:pt x="2998" y="5142"/>
                  </a:cubicBezTo>
                  <a:cubicBezTo>
                    <a:pt x="4952" y="6133"/>
                    <a:pt x="6157" y="8086"/>
                    <a:pt x="6157" y="10254"/>
                  </a:cubicBezTo>
                  <a:cubicBezTo>
                    <a:pt x="6157" y="12422"/>
                    <a:pt x="4952" y="14376"/>
                    <a:pt x="2998" y="15367"/>
                  </a:cubicBezTo>
                  <a:cubicBezTo>
                    <a:pt x="2945" y="15393"/>
                    <a:pt x="2918" y="15447"/>
                    <a:pt x="2918" y="15474"/>
                  </a:cubicBezTo>
                  <a:cubicBezTo>
                    <a:pt x="2972" y="17321"/>
                    <a:pt x="1848" y="19248"/>
                    <a:pt x="108" y="20265"/>
                  </a:cubicBezTo>
                  <a:cubicBezTo>
                    <a:pt x="54" y="20292"/>
                    <a:pt x="27" y="20318"/>
                    <a:pt x="27" y="20345"/>
                  </a:cubicBezTo>
                  <a:cubicBezTo>
                    <a:pt x="1" y="20425"/>
                    <a:pt x="27" y="20479"/>
                    <a:pt x="81" y="20506"/>
                  </a:cubicBezTo>
                  <a:cubicBezTo>
                    <a:pt x="1794" y="21496"/>
                    <a:pt x="2865" y="23289"/>
                    <a:pt x="2918" y="25297"/>
                  </a:cubicBezTo>
                  <a:cubicBezTo>
                    <a:pt x="2945" y="25350"/>
                    <a:pt x="2972"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106" y="37823"/>
                    <a:pt x="1633" y="39643"/>
                    <a:pt x="108" y="40526"/>
                  </a:cubicBezTo>
                  <a:cubicBezTo>
                    <a:pt x="54" y="40553"/>
                    <a:pt x="27" y="40580"/>
                    <a:pt x="27" y="40633"/>
                  </a:cubicBezTo>
                  <a:cubicBezTo>
                    <a:pt x="1" y="40687"/>
                    <a:pt x="27" y="40741"/>
                    <a:pt x="81" y="40767"/>
                  </a:cubicBezTo>
                  <a:cubicBezTo>
                    <a:pt x="1821" y="41784"/>
                    <a:pt x="2918" y="43631"/>
                    <a:pt x="2918" y="45532"/>
                  </a:cubicBezTo>
                  <a:cubicBezTo>
                    <a:pt x="2918" y="45558"/>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108" y="60815"/>
                  </a:cubicBezTo>
                  <a:cubicBezTo>
                    <a:pt x="54" y="60815"/>
                    <a:pt x="27" y="60841"/>
                    <a:pt x="27" y="60895"/>
                  </a:cubicBezTo>
                  <a:cubicBezTo>
                    <a:pt x="1" y="60949"/>
                    <a:pt x="27"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7" y="81103"/>
                    <a:pt x="1" y="81183"/>
                    <a:pt x="27" y="81237"/>
                  </a:cubicBezTo>
                  <a:cubicBezTo>
                    <a:pt x="61" y="81288"/>
                    <a:pt x="95" y="81306"/>
                    <a:pt x="136" y="81306"/>
                  </a:cubicBezTo>
                  <a:cubicBezTo>
                    <a:pt x="160" y="81306"/>
                    <a:pt x="185" y="81300"/>
                    <a:pt x="215" y="81290"/>
                  </a:cubicBezTo>
                  <a:cubicBezTo>
                    <a:pt x="2008" y="80247"/>
                    <a:pt x="3106" y="78400"/>
                    <a:pt x="3186" y="76366"/>
                  </a:cubicBezTo>
                  <a:cubicBezTo>
                    <a:pt x="5166" y="75322"/>
                    <a:pt x="6398" y="73288"/>
                    <a:pt x="6398" y="71066"/>
                  </a:cubicBezTo>
                  <a:cubicBezTo>
                    <a:pt x="6398" y="68818"/>
                    <a:pt x="5166" y="66783"/>
                    <a:pt x="3186" y="65766"/>
                  </a:cubicBezTo>
                  <a:cubicBezTo>
                    <a:pt x="3106" y="63759"/>
                    <a:pt x="2062" y="61992"/>
                    <a:pt x="375" y="60922"/>
                  </a:cubicBezTo>
                  <a:cubicBezTo>
                    <a:pt x="2062" y="59878"/>
                    <a:pt x="3106" y="58085"/>
                    <a:pt x="3186" y="56077"/>
                  </a:cubicBezTo>
                  <a:cubicBezTo>
                    <a:pt x="5166" y="55060"/>
                    <a:pt x="6398" y="53026"/>
                    <a:pt x="6398" y="50778"/>
                  </a:cubicBezTo>
                  <a:cubicBezTo>
                    <a:pt x="6398" y="48556"/>
                    <a:pt x="5166" y="46522"/>
                    <a:pt x="3186" y="45505"/>
                  </a:cubicBezTo>
                  <a:cubicBezTo>
                    <a:pt x="3159" y="43604"/>
                    <a:pt x="2088" y="41731"/>
                    <a:pt x="375" y="40660"/>
                  </a:cubicBezTo>
                  <a:cubicBezTo>
                    <a:pt x="1901" y="39697"/>
                    <a:pt x="3293" y="37877"/>
                    <a:pt x="3186" y="35816"/>
                  </a:cubicBezTo>
                  <a:cubicBezTo>
                    <a:pt x="5166" y="34799"/>
                    <a:pt x="6398" y="32764"/>
                    <a:pt x="6398" y="30516"/>
                  </a:cubicBezTo>
                  <a:cubicBezTo>
                    <a:pt x="6398" y="28268"/>
                    <a:pt x="5166" y="26260"/>
                    <a:pt x="3186" y="25216"/>
                  </a:cubicBezTo>
                  <a:cubicBezTo>
                    <a:pt x="3079" y="23236"/>
                    <a:pt x="2062" y="21442"/>
                    <a:pt x="375" y="20399"/>
                  </a:cubicBezTo>
                  <a:cubicBezTo>
                    <a:pt x="2088" y="19328"/>
                    <a:pt x="3186" y="17454"/>
                    <a:pt x="3186" y="15608"/>
                  </a:cubicBezTo>
                  <a:cubicBezTo>
                    <a:pt x="3186" y="15581"/>
                    <a:pt x="3186" y="15581"/>
                    <a:pt x="3186" y="15554"/>
                  </a:cubicBezTo>
                  <a:cubicBezTo>
                    <a:pt x="5166" y="14510"/>
                    <a:pt x="6398" y="12503"/>
                    <a:pt x="6398" y="10254"/>
                  </a:cubicBezTo>
                  <a:cubicBezTo>
                    <a:pt x="6398" y="8006"/>
                    <a:pt x="5166" y="5999"/>
                    <a:pt x="3186" y="4955"/>
                  </a:cubicBezTo>
                  <a:cubicBezTo>
                    <a:pt x="3186" y="3028"/>
                    <a:pt x="1981" y="1047"/>
                    <a:pt x="215" y="30"/>
                  </a:cubicBezTo>
                  <a:cubicBezTo>
                    <a:pt x="184" y="10"/>
                    <a:pt x="153" y="1"/>
                    <a:pt x="12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851" name="Google Shape;851;p36">
            <a:hlinkClick r:id="" action="ppaction://noaction"/>
          </p:cNvPr>
          <p:cNvSpPr txBox="1">
            <a:spLocks noGrp="1"/>
          </p:cNvSpPr>
          <p:nvPr>
            <p:ph type="title"/>
          </p:nvPr>
        </p:nvSpPr>
        <p:spPr>
          <a:xfrm>
            <a:off x="2692400" y="2613900"/>
            <a:ext cx="6807200" cy="161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2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852" name="Google Shape;852;p36"/>
          <p:cNvSpPr txBox="1">
            <a:spLocks noGrp="1"/>
          </p:cNvSpPr>
          <p:nvPr>
            <p:ph type="title" idx="2" hasCustomPrompt="1"/>
          </p:nvPr>
        </p:nvSpPr>
        <p:spPr>
          <a:xfrm>
            <a:off x="2694432" y="1224600"/>
            <a:ext cx="6807200" cy="161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0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853" name="Google Shape;853;p36"/>
          <p:cNvSpPr/>
          <p:nvPr/>
        </p:nvSpPr>
        <p:spPr>
          <a:xfrm flipH="1">
            <a:off x="8205962" y="1014617"/>
            <a:ext cx="1692916" cy="2210971"/>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4" name="Google Shape;854;p36"/>
          <p:cNvSpPr/>
          <p:nvPr/>
        </p:nvSpPr>
        <p:spPr>
          <a:xfrm flipH="1">
            <a:off x="982045" y="2207376"/>
            <a:ext cx="2366400" cy="2366400"/>
          </a:xfrm>
          <a:prstGeom prst="ellipse">
            <a:avLst/>
          </a:pr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855" name="Google Shape;855;p36"/>
          <p:cNvGrpSpPr/>
          <p:nvPr/>
        </p:nvGrpSpPr>
        <p:grpSpPr>
          <a:xfrm flipH="1">
            <a:off x="135340" y="3150828"/>
            <a:ext cx="2262349" cy="2251771"/>
            <a:chOff x="2414491" y="671177"/>
            <a:chExt cx="1830972" cy="1822411"/>
          </a:xfrm>
        </p:grpSpPr>
        <p:sp>
          <p:nvSpPr>
            <p:cNvPr id="856" name="Google Shape;856;p36"/>
            <p:cNvSpPr/>
            <p:nvPr/>
          </p:nvSpPr>
          <p:spPr>
            <a:xfrm>
              <a:off x="2414491" y="671177"/>
              <a:ext cx="1830972" cy="1822391"/>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7" name="Google Shape;857;p36"/>
            <p:cNvSpPr/>
            <p:nvPr/>
          </p:nvSpPr>
          <p:spPr>
            <a:xfrm>
              <a:off x="2796545" y="833253"/>
              <a:ext cx="9704" cy="7538"/>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8" name="Google Shape;858;p36"/>
            <p:cNvSpPr/>
            <p:nvPr/>
          </p:nvSpPr>
          <p:spPr>
            <a:xfrm>
              <a:off x="2899597" y="677633"/>
              <a:ext cx="287659" cy="242590"/>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9" name="Google Shape;859;p36"/>
            <p:cNvSpPr/>
            <p:nvPr/>
          </p:nvSpPr>
          <p:spPr>
            <a:xfrm>
              <a:off x="3280608" y="671177"/>
              <a:ext cx="288742" cy="249046"/>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0" name="Google Shape;860;p36"/>
            <p:cNvSpPr/>
            <p:nvPr/>
          </p:nvSpPr>
          <p:spPr>
            <a:xfrm>
              <a:off x="3662662" y="776354"/>
              <a:ext cx="109506" cy="64437"/>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1" name="Google Shape;861;p36"/>
            <p:cNvSpPr/>
            <p:nvPr/>
          </p:nvSpPr>
          <p:spPr>
            <a:xfrm>
              <a:off x="3803246" y="797847"/>
              <a:ext cx="6496" cy="122378"/>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2" name="Google Shape;862;p36"/>
            <p:cNvSpPr/>
            <p:nvPr/>
          </p:nvSpPr>
          <p:spPr>
            <a:xfrm>
              <a:off x="2475641" y="1246463"/>
              <a:ext cx="2205" cy="433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3" name="Google Shape;863;p36"/>
            <p:cNvSpPr/>
            <p:nvPr/>
          </p:nvSpPr>
          <p:spPr>
            <a:xfrm>
              <a:off x="2616265" y="1006036"/>
              <a:ext cx="2165" cy="220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4" name="Google Shape;864;p36"/>
            <p:cNvSpPr/>
            <p:nvPr/>
          </p:nvSpPr>
          <p:spPr>
            <a:xfrm>
              <a:off x="2535748" y="1119794"/>
              <a:ext cx="82681" cy="51565"/>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5" name="Google Shape;865;p36"/>
            <p:cNvSpPr/>
            <p:nvPr/>
          </p:nvSpPr>
          <p:spPr>
            <a:xfrm>
              <a:off x="2711778" y="921268"/>
              <a:ext cx="287659" cy="329521"/>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6" name="Google Shape;866;p36"/>
            <p:cNvSpPr/>
            <p:nvPr/>
          </p:nvSpPr>
          <p:spPr>
            <a:xfrm>
              <a:off x="3092789" y="921268"/>
              <a:ext cx="288742" cy="32843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7" name="Google Shape;867;p36"/>
            <p:cNvSpPr/>
            <p:nvPr/>
          </p:nvSpPr>
          <p:spPr>
            <a:xfrm>
              <a:off x="3474843" y="921268"/>
              <a:ext cx="287659" cy="32843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8" name="Google Shape;868;p36"/>
            <p:cNvSpPr/>
            <p:nvPr/>
          </p:nvSpPr>
          <p:spPr>
            <a:xfrm>
              <a:off x="3855854" y="953467"/>
              <a:ext cx="287659" cy="296240"/>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9" name="Google Shape;869;p36"/>
            <p:cNvSpPr/>
            <p:nvPr/>
          </p:nvSpPr>
          <p:spPr>
            <a:xfrm>
              <a:off x="2417699" y="1498640"/>
              <a:ext cx="7538" cy="9704"/>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0" name="Google Shape;870;p36"/>
            <p:cNvSpPr/>
            <p:nvPr/>
          </p:nvSpPr>
          <p:spPr>
            <a:xfrm>
              <a:off x="2518586" y="1259335"/>
              <a:ext cx="287659" cy="32843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1" name="Google Shape;871;p36"/>
            <p:cNvSpPr/>
            <p:nvPr/>
          </p:nvSpPr>
          <p:spPr>
            <a:xfrm>
              <a:off x="2899597" y="1259335"/>
              <a:ext cx="287659" cy="32843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2" name="Google Shape;872;p36"/>
            <p:cNvSpPr/>
            <p:nvPr/>
          </p:nvSpPr>
          <p:spPr>
            <a:xfrm>
              <a:off x="3280608" y="1259335"/>
              <a:ext cx="288742" cy="32843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3" name="Google Shape;873;p36"/>
            <p:cNvSpPr/>
            <p:nvPr/>
          </p:nvSpPr>
          <p:spPr>
            <a:xfrm>
              <a:off x="3662662" y="1258252"/>
              <a:ext cx="287659" cy="329521"/>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4" name="Google Shape;874;p36"/>
            <p:cNvSpPr/>
            <p:nvPr/>
          </p:nvSpPr>
          <p:spPr>
            <a:xfrm>
              <a:off x="4043673" y="1258252"/>
              <a:ext cx="193230" cy="329521"/>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5" name="Google Shape;875;p36"/>
            <p:cNvSpPr/>
            <p:nvPr/>
          </p:nvSpPr>
          <p:spPr>
            <a:xfrm>
              <a:off x="2423072" y="1578074"/>
              <a:ext cx="195355" cy="32843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6" name="Google Shape;876;p36"/>
            <p:cNvSpPr/>
            <p:nvPr/>
          </p:nvSpPr>
          <p:spPr>
            <a:xfrm>
              <a:off x="2711778" y="1578074"/>
              <a:ext cx="287659" cy="32843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7" name="Google Shape;877;p36"/>
            <p:cNvSpPr/>
            <p:nvPr/>
          </p:nvSpPr>
          <p:spPr>
            <a:xfrm>
              <a:off x="3092789" y="1578074"/>
              <a:ext cx="288742" cy="32843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8" name="Google Shape;878;p36"/>
            <p:cNvSpPr/>
            <p:nvPr/>
          </p:nvSpPr>
          <p:spPr>
            <a:xfrm>
              <a:off x="3474843" y="1578074"/>
              <a:ext cx="287659" cy="32843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9" name="Google Shape;879;p36"/>
            <p:cNvSpPr/>
            <p:nvPr/>
          </p:nvSpPr>
          <p:spPr>
            <a:xfrm>
              <a:off x="3855854" y="1578074"/>
              <a:ext cx="287659" cy="32843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0" name="Google Shape;880;p36"/>
            <p:cNvSpPr/>
            <p:nvPr/>
          </p:nvSpPr>
          <p:spPr>
            <a:xfrm>
              <a:off x="2518586" y="1919388"/>
              <a:ext cx="287659" cy="293033"/>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1" name="Google Shape;881;p36"/>
            <p:cNvSpPr/>
            <p:nvPr/>
          </p:nvSpPr>
          <p:spPr>
            <a:xfrm>
              <a:off x="2899597" y="1919388"/>
              <a:ext cx="287659" cy="32843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2" name="Google Shape;882;p36"/>
            <p:cNvSpPr/>
            <p:nvPr/>
          </p:nvSpPr>
          <p:spPr>
            <a:xfrm>
              <a:off x="3280608" y="1919388"/>
              <a:ext cx="288742" cy="32843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3" name="Google Shape;883;p36"/>
            <p:cNvSpPr/>
            <p:nvPr/>
          </p:nvSpPr>
          <p:spPr>
            <a:xfrm>
              <a:off x="3662662" y="1919388"/>
              <a:ext cx="287659" cy="32843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4" name="Google Shape;884;p36"/>
            <p:cNvSpPr/>
            <p:nvPr/>
          </p:nvSpPr>
          <p:spPr>
            <a:xfrm>
              <a:off x="4043673" y="1998782"/>
              <a:ext cx="78391" cy="4940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5" name="Google Shape;885;p36"/>
            <p:cNvSpPr/>
            <p:nvPr/>
          </p:nvSpPr>
          <p:spPr>
            <a:xfrm>
              <a:off x="2884560" y="2317561"/>
              <a:ext cx="114879" cy="68727"/>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6" name="Google Shape;886;p36"/>
            <p:cNvSpPr/>
            <p:nvPr/>
          </p:nvSpPr>
          <p:spPr>
            <a:xfrm>
              <a:off x="2852362" y="2238127"/>
              <a:ext cx="6496" cy="129916"/>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7" name="Google Shape;887;p36"/>
            <p:cNvSpPr/>
            <p:nvPr/>
          </p:nvSpPr>
          <p:spPr>
            <a:xfrm>
              <a:off x="3092789" y="2238127"/>
              <a:ext cx="288742" cy="255461"/>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8" name="Google Shape;888;p36"/>
            <p:cNvSpPr/>
            <p:nvPr/>
          </p:nvSpPr>
          <p:spPr>
            <a:xfrm>
              <a:off x="3474843" y="2238127"/>
              <a:ext cx="287659" cy="24796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9" name="Google Shape;889;p36"/>
            <p:cNvSpPr/>
            <p:nvPr/>
          </p:nvSpPr>
          <p:spPr>
            <a:xfrm>
              <a:off x="3855854" y="2317561"/>
              <a:ext cx="12911" cy="9704"/>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19158343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31"/>
        <p:cNvGrpSpPr/>
        <p:nvPr/>
      </p:nvGrpSpPr>
      <p:grpSpPr>
        <a:xfrm>
          <a:off x="0" y="0"/>
          <a:ext cx="0" cy="0"/>
          <a:chOff x="0" y="0"/>
          <a:chExt cx="0" cy="0"/>
        </a:xfrm>
      </p:grpSpPr>
      <p:sp>
        <p:nvSpPr>
          <p:cNvPr id="232" name="Google Shape;232;p14"/>
          <p:cNvSpPr txBox="1">
            <a:spLocks noGrp="1"/>
          </p:cNvSpPr>
          <p:nvPr>
            <p:ph type="title"/>
          </p:nvPr>
        </p:nvSpPr>
        <p:spPr>
          <a:xfrm flipH="1">
            <a:off x="4367500" y="3789267"/>
            <a:ext cx="6100000" cy="7636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accent2"/>
              </a:buClr>
              <a:buSzPts val="1800"/>
              <a:buNone/>
              <a:defRPr sz="2400"/>
            </a:lvl1pPr>
            <a:lvl2pPr lvl="1" rtl="0">
              <a:spcBef>
                <a:spcPts val="0"/>
              </a:spcBef>
              <a:spcAft>
                <a:spcPts val="0"/>
              </a:spcAft>
              <a:buClr>
                <a:schemeClr val="accent2"/>
              </a:buClr>
              <a:buSzPts val="1800"/>
              <a:buNone/>
              <a:defRPr sz="2400">
                <a:solidFill>
                  <a:schemeClr val="accent2"/>
                </a:solidFill>
              </a:defRPr>
            </a:lvl2pPr>
            <a:lvl3pPr lvl="2" rtl="0">
              <a:spcBef>
                <a:spcPts val="0"/>
              </a:spcBef>
              <a:spcAft>
                <a:spcPts val="0"/>
              </a:spcAft>
              <a:buClr>
                <a:schemeClr val="accent2"/>
              </a:buClr>
              <a:buSzPts val="1800"/>
              <a:buNone/>
              <a:defRPr sz="2400">
                <a:solidFill>
                  <a:schemeClr val="accent2"/>
                </a:solidFill>
              </a:defRPr>
            </a:lvl3pPr>
            <a:lvl4pPr lvl="3" rtl="0">
              <a:spcBef>
                <a:spcPts val="0"/>
              </a:spcBef>
              <a:spcAft>
                <a:spcPts val="0"/>
              </a:spcAft>
              <a:buClr>
                <a:schemeClr val="accent2"/>
              </a:buClr>
              <a:buSzPts val="1800"/>
              <a:buNone/>
              <a:defRPr sz="2400">
                <a:solidFill>
                  <a:schemeClr val="accent2"/>
                </a:solidFill>
              </a:defRPr>
            </a:lvl4pPr>
            <a:lvl5pPr lvl="4" rtl="0">
              <a:spcBef>
                <a:spcPts val="0"/>
              </a:spcBef>
              <a:spcAft>
                <a:spcPts val="0"/>
              </a:spcAft>
              <a:buClr>
                <a:schemeClr val="accent2"/>
              </a:buClr>
              <a:buSzPts val="1800"/>
              <a:buNone/>
              <a:defRPr sz="2400">
                <a:solidFill>
                  <a:schemeClr val="accent2"/>
                </a:solidFill>
              </a:defRPr>
            </a:lvl5pPr>
            <a:lvl6pPr lvl="5" rtl="0">
              <a:spcBef>
                <a:spcPts val="0"/>
              </a:spcBef>
              <a:spcAft>
                <a:spcPts val="0"/>
              </a:spcAft>
              <a:buClr>
                <a:schemeClr val="accent2"/>
              </a:buClr>
              <a:buSzPts val="1800"/>
              <a:buNone/>
              <a:defRPr sz="2400">
                <a:solidFill>
                  <a:schemeClr val="accent2"/>
                </a:solidFill>
              </a:defRPr>
            </a:lvl6pPr>
            <a:lvl7pPr lvl="6" rtl="0">
              <a:spcBef>
                <a:spcPts val="0"/>
              </a:spcBef>
              <a:spcAft>
                <a:spcPts val="0"/>
              </a:spcAft>
              <a:buClr>
                <a:schemeClr val="accent2"/>
              </a:buClr>
              <a:buSzPts val="1800"/>
              <a:buNone/>
              <a:defRPr sz="2400">
                <a:solidFill>
                  <a:schemeClr val="accent2"/>
                </a:solidFill>
              </a:defRPr>
            </a:lvl7pPr>
            <a:lvl8pPr lvl="7" rtl="0">
              <a:spcBef>
                <a:spcPts val="0"/>
              </a:spcBef>
              <a:spcAft>
                <a:spcPts val="0"/>
              </a:spcAft>
              <a:buClr>
                <a:schemeClr val="accent2"/>
              </a:buClr>
              <a:buSzPts val="1800"/>
              <a:buNone/>
              <a:defRPr sz="2400">
                <a:solidFill>
                  <a:schemeClr val="accent2"/>
                </a:solidFill>
              </a:defRPr>
            </a:lvl8pPr>
            <a:lvl9pPr lvl="8" rtl="0">
              <a:spcBef>
                <a:spcPts val="0"/>
              </a:spcBef>
              <a:spcAft>
                <a:spcPts val="0"/>
              </a:spcAft>
              <a:buClr>
                <a:schemeClr val="accent2"/>
              </a:buClr>
              <a:buSzPts val="1800"/>
              <a:buNone/>
              <a:defRPr sz="2400">
                <a:solidFill>
                  <a:schemeClr val="accent2"/>
                </a:solidFill>
              </a:defRPr>
            </a:lvl9pPr>
          </a:lstStyle>
          <a:p>
            <a:endParaRPr/>
          </a:p>
        </p:txBody>
      </p:sp>
      <p:sp>
        <p:nvSpPr>
          <p:cNvPr id="233" name="Google Shape;233;p14"/>
          <p:cNvSpPr txBox="1">
            <a:spLocks noGrp="1"/>
          </p:cNvSpPr>
          <p:nvPr>
            <p:ph type="subTitle" idx="1"/>
          </p:nvPr>
        </p:nvSpPr>
        <p:spPr>
          <a:xfrm flipH="1">
            <a:off x="4367500" y="2305133"/>
            <a:ext cx="6100000" cy="1476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None/>
              <a:defRPr sz="26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34" name="Google Shape;234;p14"/>
          <p:cNvSpPr/>
          <p:nvPr/>
        </p:nvSpPr>
        <p:spPr>
          <a:xfrm rot="-3415034" flipH="1">
            <a:off x="8482155" y="411997"/>
            <a:ext cx="6419477" cy="5460407"/>
          </a:xfrm>
          <a:custGeom>
            <a:avLst/>
            <a:gdLst/>
            <a:ahLst/>
            <a:cxnLst/>
            <a:rect l="l" t="t" r="r" b="b"/>
            <a:pathLst>
              <a:path w="61178" h="52038" extrusionOk="0">
                <a:moveTo>
                  <a:pt x="4170" y="12043"/>
                </a:moveTo>
                <a:cubicBezTo>
                  <a:pt x="7339" y="7239"/>
                  <a:pt x="14177" y="1"/>
                  <a:pt x="24184" y="5571"/>
                </a:cubicBezTo>
                <a:cubicBezTo>
                  <a:pt x="34191" y="11142"/>
                  <a:pt x="29988" y="17146"/>
                  <a:pt x="34024" y="21249"/>
                </a:cubicBezTo>
                <a:cubicBezTo>
                  <a:pt x="38061" y="25319"/>
                  <a:pt x="43198" y="25586"/>
                  <a:pt x="51103" y="27253"/>
                </a:cubicBezTo>
                <a:cubicBezTo>
                  <a:pt x="58976" y="28921"/>
                  <a:pt x="61177" y="36093"/>
                  <a:pt x="54472" y="41664"/>
                </a:cubicBezTo>
                <a:cubicBezTo>
                  <a:pt x="47801" y="47268"/>
                  <a:pt x="33758" y="52038"/>
                  <a:pt x="26819" y="46467"/>
                </a:cubicBezTo>
                <a:cubicBezTo>
                  <a:pt x="19848" y="40930"/>
                  <a:pt x="11108" y="34826"/>
                  <a:pt x="5537" y="31590"/>
                </a:cubicBezTo>
                <a:cubicBezTo>
                  <a:pt x="0" y="28388"/>
                  <a:pt x="967" y="16879"/>
                  <a:pt x="4170" y="12043"/>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5" name="Google Shape;235;p14"/>
          <p:cNvSpPr/>
          <p:nvPr/>
        </p:nvSpPr>
        <p:spPr>
          <a:xfrm rot="1848056">
            <a:off x="3162900" y="3519415"/>
            <a:ext cx="2585184" cy="4407597"/>
          </a:xfrm>
          <a:custGeom>
            <a:avLst/>
            <a:gdLst/>
            <a:ahLst/>
            <a:cxnLst/>
            <a:rect l="l" t="t" r="r" b="b"/>
            <a:pathLst>
              <a:path w="19210" h="32752" extrusionOk="0">
                <a:moveTo>
                  <a:pt x="14053" y="490"/>
                </a:moveTo>
                <a:lnTo>
                  <a:pt x="14053" y="490"/>
                </a:lnTo>
                <a:cubicBezTo>
                  <a:pt x="14026" y="597"/>
                  <a:pt x="13999" y="758"/>
                  <a:pt x="13972" y="918"/>
                </a:cubicBezTo>
                <a:cubicBezTo>
                  <a:pt x="13972" y="865"/>
                  <a:pt x="13972" y="838"/>
                  <a:pt x="13946" y="838"/>
                </a:cubicBezTo>
                <a:cubicBezTo>
                  <a:pt x="13972" y="731"/>
                  <a:pt x="14026" y="597"/>
                  <a:pt x="14053" y="490"/>
                </a:cubicBezTo>
                <a:close/>
                <a:moveTo>
                  <a:pt x="13651" y="1560"/>
                </a:moveTo>
                <a:lnTo>
                  <a:pt x="13651" y="1560"/>
                </a:lnTo>
                <a:cubicBezTo>
                  <a:pt x="13276" y="3862"/>
                  <a:pt x="12045" y="5923"/>
                  <a:pt x="11189" y="8038"/>
                </a:cubicBezTo>
                <a:cubicBezTo>
                  <a:pt x="10522" y="9665"/>
                  <a:pt x="10466" y="11531"/>
                  <a:pt x="10493" y="13318"/>
                </a:cubicBezTo>
                <a:lnTo>
                  <a:pt x="10493" y="13318"/>
                </a:lnTo>
                <a:cubicBezTo>
                  <a:pt x="10490" y="13217"/>
                  <a:pt x="10464" y="13118"/>
                  <a:pt x="10439" y="13043"/>
                </a:cubicBezTo>
                <a:cubicBezTo>
                  <a:pt x="10091" y="10634"/>
                  <a:pt x="9904" y="8412"/>
                  <a:pt x="11001" y="6191"/>
                </a:cubicBezTo>
                <a:cubicBezTo>
                  <a:pt x="11724" y="4772"/>
                  <a:pt x="12714" y="3541"/>
                  <a:pt x="13410" y="2123"/>
                </a:cubicBezTo>
                <a:cubicBezTo>
                  <a:pt x="13491" y="1935"/>
                  <a:pt x="13571" y="1748"/>
                  <a:pt x="13651" y="1560"/>
                </a:cubicBezTo>
                <a:close/>
                <a:moveTo>
                  <a:pt x="13972" y="945"/>
                </a:moveTo>
                <a:lnTo>
                  <a:pt x="13972" y="945"/>
                </a:lnTo>
                <a:cubicBezTo>
                  <a:pt x="13972" y="1079"/>
                  <a:pt x="13946" y="1212"/>
                  <a:pt x="13946" y="1346"/>
                </a:cubicBezTo>
                <a:cubicBezTo>
                  <a:pt x="13946" y="2524"/>
                  <a:pt x="13758" y="3702"/>
                  <a:pt x="13517" y="4853"/>
                </a:cubicBezTo>
                <a:cubicBezTo>
                  <a:pt x="12821" y="7877"/>
                  <a:pt x="11376" y="10580"/>
                  <a:pt x="10760" y="13605"/>
                </a:cubicBezTo>
                <a:cubicBezTo>
                  <a:pt x="10787" y="11357"/>
                  <a:pt x="10921" y="9189"/>
                  <a:pt x="11858" y="7074"/>
                </a:cubicBezTo>
                <a:cubicBezTo>
                  <a:pt x="12741" y="5094"/>
                  <a:pt x="13785" y="3140"/>
                  <a:pt x="13972" y="945"/>
                </a:cubicBezTo>
                <a:close/>
                <a:moveTo>
                  <a:pt x="5002" y="14350"/>
                </a:moveTo>
                <a:cubicBezTo>
                  <a:pt x="5585" y="14350"/>
                  <a:pt x="6085" y="14646"/>
                  <a:pt x="6746" y="15104"/>
                </a:cubicBezTo>
                <a:cubicBezTo>
                  <a:pt x="6879" y="15184"/>
                  <a:pt x="7013" y="15264"/>
                  <a:pt x="7147" y="15372"/>
                </a:cubicBezTo>
                <a:cubicBezTo>
                  <a:pt x="6694" y="15252"/>
                  <a:pt x="6232" y="15200"/>
                  <a:pt x="5767" y="15200"/>
                </a:cubicBezTo>
                <a:cubicBezTo>
                  <a:pt x="4364" y="15200"/>
                  <a:pt x="2927" y="15672"/>
                  <a:pt x="1580" y="16174"/>
                </a:cubicBezTo>
                <a:cubicBezTo>
                  <a:pt x="2329" y="15666"/>
                  <a:pt x="3025" y="15077"/>
                  <a:pt x="3855" y="14676"/>
                </a:cubicBezTo>
                <a:cubicBezTo>
                  <a:pt x="4297" y="14450"/>
                  <a:pt x="4663" y="14350"/>
                  <a:pt x="5002" y="14350"/>
                </a:cubicBezTo>
                <a:close/>
                <a:moveTo>
                  <a:pt x="5753" y="15432"/>
                </a:moveTo>
                <a:cubicBezTo>
                  <a:pt x="6514" y="15432"/>
                  <a:pt x="7262" y="15581"/>
                  <a:pt x="7977" y="15960"/>
                </a:cubicBezTo>
                <a:cubicBezTo>
                  <a:pt x="8619" y="16389"/>
                  <a:pt x="9208" y="16870"/>
                  <a:pt x="9743" y="17406"/>
                </a:cubicBezTo>
                <a:cubicBezTo>
                  <a:pt x="8352" y="16737"/>
                  <a:pt x="6906" y="16389"/>
                  <a:pt x="5381" y="16335"/>
                </a:cubicBezTo>
                <a:lnTo>
                  <a:pt x="4765" y="16335"/>
                </a:lnTo>
                <a:cubicBezTo>
                  <a:pt x="3828" y="16335"/>
                  <a:pt x="2918" y="16469"/>
                  <a:pt x="1981" y="16576"/>
                </a:cubicBezTo>
                <a:cubicBezTo>
                  <a:pt x="1633" y="16603"/>
                  <a:pt x="1312" y="16629"/>
                  <a:pt x="964" y="16656"/>
                </a:cubicBezTo>
                <a:cubicBezTo>
                  <a:pt x="2489" y="16094"/>
                  <a:pt x="4149" y="15432"/>
                  <a:pt x="5753" y="15432"/>
                </a:cubicBezTo>
                <a:close/>
                <a:moveTo>
                  <a:pt x="18748" y="11060"/>
                </a:moveTo>
                <a:cubicBezTo>
                  <a:pt x="18737" y="11089"/>
                  <a:pt x="18737" y="11129"/>
                  <a:pt x="18737" y="11169"/>
                </a:cubicBezTo>
                <a:cubicBezTo>
                  <a:pt x="18603" y="11892"/>
                  <a:pt x="18442" y="12588"/>
                  <a:pt x="18282" y="13284"/>
                </a:cubicBezTo>
                <a:cubicBezTo>
                  <a:pt x="17907" y="14729"/>
                  <a:pt x="17291" y="16255"/>
                  <a:pt x="16087" y="17165"/>
                </a:cubicBezTo>
                <a:cubicBezTo>
                  <a:pt x="14963" y="17995"/>
                  <a:pt x="13223" y="18289"/>
                  <a:pt x="12045" y="19119"/>
                </a:cubicBezTo>
                <a:cubicBezTo>
                  <a:pt x="12473" y="18342"/>
                  <a:pt x="12955" y="17700"/>
                  <a:pt x="13785" y="17218"/>
                </a:cubicBezTo>
                <a:cubicBezTo>
                  <a:pt x="14508" y="16790"/>
                  <a:pt x="15257" y="16469"/>
                  <a:pt x="15873" y="15907"/>
                </a:cubicBezTo>
                <a:cubicBezTo>
                  <a:pt x="16542" y="15291"/>
                  <a:pt x="17077" y="14408"/>
                  <a:pt x="17532" y="13659"/>
                </a:cubicBezTo>
                <a:cubicBezTo>
                  <a:pt x="18036" y="12864"/>
                  <a:pt x="18250" y="11859"/>
                  <a:pt x="18748" y="11060"/>
                </a:cubicBezTo>
                <a:close/>
                <a:moveTo>
                  <a:pt x="18549" y="10928"/>
                </a:moveTo>
                <a:lnTo>
                  <a:pt x="18549" y="10928"/>
                </a:lnTo>
                <a:cubicBezTo>
                  <a:pt x="18201" y="11517"/>
                  <a:pt x="18014" y="12213"/>
                  <a:pt x="17693" y="12856"/>
                </a:cubicBezTo>
                <a:cubicBezTo>
                  <a:pt x="17184" y="13899"/>
                  <a:pt x="16488" y="14863"/>
                  <a:pt x="15712" y="15719"/>
                </a:cubicBezTo>
                <a:cubicBezTo>
                  <a:pt x="15016" y="16469"/>
                  <a:pt x="13919" y="16844"/>
                  <a:pt x="13062" y="17379"/>
                </a:cubicBezTo>
                <a:cubicBezTo>
                  <a:pt x="12313" y="17861"/>
                  <a:pt x="11911" y="18798"/>
                  <a:pt x="11510" y="19547"/>
                </a:cubicBezTo>
                <a:cubicBezTo>
                  <a:pt x="11485" y="19571"/>
                  <a:pt x="11461" y="19573"/>
                  <a:pt x="11457" y="19594"/>
                </a:cubicBezTo>
                <a:lnTo>
                  <a:pt x="11457" y="19594"/>
                </a:lnTo>
                <a:cubicBezTo>
                  <a:pt x="11836" y="15557"/>
                  <a:pt x="16249" y="13818"/>
                  <a:pt x="18549" y="10928"/>
                </a:cubicBezTo>
                <a:close/>
                <a:moveTo>
                  <a:pt x="6505" y="16683"/>
                </a:moveTo>
                <a:lnTo>
                  <a:pt x="6505" y="16683"/>
                </a:lnTo>
                <a:cubicBezTo>
                  <a:pt x="7763" y="16844"/>
                  <a:pt x="8994" y="17245"/>
                  <a:pt x="10145" y="17914"/>
                </a:cubicBezTo>
                <a:cubicBezTo>
                  <a:pt x="10573" y="18450"/>
                  <a:pt x="10921" y="19065"/>
                  <a:pt x="11135" y="19788"/>
                </a:cubicBezTo>
                <a:cubicBezTo>
                  <a:pt x="9315" y="19172"/>
                  <a:pt x="8191" y="17432"/>
                  <a:pt x="6505" y="16683"/>
                </a:cubicBezTo>
                <a:close/>
                <a:moveTo>
                  <a:pt x="6772" y="20270"/>
                </a:moveTo>
                <a:cubicBezTo>
                  <a:pt x="7736" y="21581"/>
                  <a:pt x="9342" y="22384"/>
                  <a:pt x="10466" y="23535"/>
                </a:cubicBezTo>
                <a:cubicBezTo>
                  <a:pt x="9074" y="22598"/>
                  <a:pt x="7120" y="22331"/>
                  <a:pt x="6826" y="20350"/>
                </a:cubicBezTo>
                <a:cubicBezTo>
                  <a:pt x="6799" y="20323"/>
                  <a:pt x="6772" y="20296"/>
                  <a:pt x="6746" y="20270"/>
                </a:cubicBezTo>
                <a:close/>
                <a:moveTo>
                  <a:pt x="16221" y="20698"/>
                </a:moveTo>
                <a:cubicBezTo>
                  <a:pt x="15685" y="21635"/>
                  <a:pt x="14267" y="22304"/>
                  <a:pt x="13464" y="22812"/>
                </a:cubicBezTo>
                <a:cubicBezTo>
                  <a:pt x="12955" y="23187"/>
                  <a:pt x="12233" y="23615"/>
                  <a:pt x="11831" y="24177"/>
                </a:cubicBezTo>
                <a:cubicBezTo>
                  <a:pt x="12286" y="22357"/>
                  <a:pt x="14722" y="21768"/>
                  <a:pt x="16221" y="20698"/>
                </a:cubicBezTo>
                <a:close/>
                <a:moveTo>
                  <a:pt x="6692" y="20939"/>
                </a:moveTo>
                <a:cubicBezTo>
                  <a:pt x="7388" y="22893"/>
                  <a:pt x="9957" y="22866"/>
                  <a:pt x="11135" y="24445"/>
                </a:cubicBezTo>
                <a:cubicBezTo>
                  <a:pt x="9395" y="23481"/>
                  <a:pt x="6772" y="23080"/>
                  <a:pt x="6692" y="20939"/>
                </a:cubicBezTo>
                <a:close/>
                <a:moveTo>
                  <a:pt x="16194" y="21126"/>
                </a:moveTo>
                <a:cubicBezTo>
                  <a:pt x="15766" y="22304"/>
                  <a:pt x="14749" y="22919"/>
                  <a:pt x="13571" y="23455"/>
                </a:cubicBezTo>
                <a:cubicBezTo>
                  <a:pt x="12982" y="23722"/>
                  <a:pt x="12393" y="24017"/>
                  <a:pt x="11938" y="24445"/>
                </a:cubicBezTo>
                <a:cubicBezTo>
                  <a:pt x="12447" y="23562"/>
                  <a:pt x="13785" y="22919"/>
                  <a:pt x="14534" y="22411"/>
                </a:cubicBezTo>
                <a:cubicBezTo>
                  <a:pt x="15070" y="22063"/>
                  <a:pt x="15739" y="21661"/>
                  <a:pt x="16194" y="21126"/>
                </a:cubicBezTo>
                <a:close/>
                <a:moveTo>
                  <a:pt x="14048" y="0"/>
                </a:moveTo>
                <a:cubicBezTo>
                  <a:pt x="14002" y="0"/>
                  <a:pt x="13958" y="28"/>
                  <a:pt x="13946" y="88"/>
                </a:cubicBezTo>
                <a:cubicBezTo>
                  <a:pt x="13196" y="2390"/>
                  <a:pt x="11751" y="4183"/>
                  <a:pt x="10680" y="6298"/>
                </a:cubicBezTo>
                <a:cubicBezTo>
                  <a:pt x="9610" y="8466"/>
                  <a:pt x="9877" y="10795"/>
                  <a:pt x="10225" y="13096"/>
                </a:cubicBezTo>
                <a:cubicBezTo>
                  <a:pt x="10305" y="13766"/>
                  <a:pt x="10413" y="14435"/>
                  <a:pt x="10520" y="15104"/>
                </a:cubicBezTo>
                <a:cubicBezTo>
                  <a:pt x="10520" y="15131"/>
                  <a:pt x="10520" y="15157"/>
                  <a:pt x="10520" y="15157"/>
                </a:cubicBezTo>
                <a:cubicBezTo>
                  <a:pt x="10520" y="15184"/>
                  <a:pt x="10520" y="15211"/>
                  <a:pt x="10546" y="15211"/>
                </a:cubicBezTo>
                <a:cubicBezTo>
                  <a:pt x="10734" y="16469"/>
                  <a:pt x="10921" y="17727"/>
                  <a:pt x="11082" y="18985"/>
                </a:cubicBezTo>
                <a:cubicBezTo>
                  <a:pt x="10520" y="17700"/>
                  <a:pt x="9502" y="16737"/>
                  <a:pt x="8352" y="15907"/>
                </a:cubicBezTo>
                <a:cubicBezTo>
                  <a:pt x="8352" y="15880"/>
                  <a:pt x="8352" y="15853"/>
                  <a:pt x="8325" y="15853"/>
                </a:cubicBezTo>
                <a:cubicBezTo>
                  <a:pt x="8298" y="15853"/>
                  <a:pt x="8271" y="15827"/>
                  <a:pt x="8271" y="15827"/>
                </a:cubicBezTo>
                <a:cubicBezTo>
                  <a:pt x="7602" y="15345"/>
                  <a:pt x="6906" y="14890"/>
                  <a:pt x="6237" y="14461"/>
                </a:cubicBezTo>
                <a:cubicBezTo>
                  <a:pt x="5829" y="14193"/>
                  <a:pt x="5417" y="14081"/>
                  <a:pt x="5004" y="14081"/>
                </a:cubicBezTo>
                <a:cubicBezTo>
                  <a:pt x="3280" y="14081"/>
                  <a:pt x="1550" y="16040"/>
                  <a:pt x="81" y="16710"/>
                </a:cubicBezTo>
                <a:cubicBezTo>
                  <a:pt x="27" y="16737"/>
                  <a:pt x="1" y="16790"/>
                  <a:pt x="27" y="16844"/>
                </a:cubicBezTo>
                <a:cubicBezTo>
                  <a:pt x="27" y="16870"/>
                  <a:pt x="54" y="16870"/>
                  <a:pt x="54" y="16870"/>
                </a:cubicBezTo>
                <a:cubicBezTo>
                  <a:pt x="54" y="16870"/>
                  <a:pt x="54" y="16897"/>
                  <a:pt x="81" y="16897"/>
                </a:cubicBezTo>
                <a:cubicBezTo>
                  <a:pt x="81" y="16924"/>
                  <a:pt x="108" y="16924"/>
                  <a:pt x="108" y="16924"/>
                </a:cubicBezTo>
                <a:lnTo>
                  <a:pt x="135" y="16924"/>
                </a:lnTo>
                <a:cubicBezTo>
                  <a:pt x="1580" y="16924"/>
                  <a:pt x="2972" y="16656"/>
                  <a:pt x="4390" y="16576"/>
                </a:cubicBezTo>
                <a:lnTo>
                  <a:pt x="5354" y="16576"/>
                </a:lnTo>
                <a:cubicBezTo>
                  <a:pt x="7736" y="16870"/>
                  <a:pt x="8967" y="19413"/>
                  <a:pt x="11242" y="20082"/>
                </a:cubicBezTo>
                <a:cubicBezTo>
                  <a:pt x="11376" y="21367"/>
                  <a:pt x="11483" y="22679"/>
                  <a:pt x="11483" y="23990"/>
                </a:cubicBezTo>
                <a:cubicBezTo>
                  <a:pt x="11483" y="24124"/>
                  <a:pt x="11483" y="24284"/>
                  <a:pt x="11483" y="24445"/>
                </a:cubicBezTo>
                <a:cubicBezTo>
                  <a:pt x="10413" y="22545"/>
                  <a:pt x="7977" y="21715"/>
                  <a:pt x="6799" y="19895"/>
                </a:cubicBezTo>
                <a:cubicBezTo>
                  <a:pt x="6778" y="19863"/>
                  <a:pt x="6740" y="19848"/>
                  <a:pt x="6701" y="19848"/>
                </a:cubicBezTo>
                <a:cubicBezTo>
                  <a:pt x="6640" y="19848"/>
                  <a:pt x="6574" y="19884"/>
                  <a:pt x="6558" y="19948"/>
                </a:cubicBezTo>
                <a:cubicBezTo>
                  <a:pt x="6237" y="21340"/>
                  <a:pt x="6719" y="22411"/>
                  <a:pt x="7897" y="23241"/>
                </a:cubicBezTo>
                <a:cubicBezTo>
                  <a:pt x="8967" y="23990"/>
                  <a:pt x="10386" y="24177"/>
                  <a:pt x="11456" y="24954"/>
                </a:cubicBezTo>
                <a:cubicBezTo>
                  <a:pt x="11349" y="27523"/>
                  <a:pt x="10734" y="30093"/>
                  <a:pt x="10145" y="32609"/>
                </a:cubicBezTo>
                <a:cubicBezTo>
                  <a:pt x="10112" y="32690"/>
                  <a:pt x="10188" y="32751"/>
                  <a:pt x="10265" y="32751"/>
                </a:cubicBezTo>
                <a:cubicBezTo>
                  <a:pt x="10315" y="32751"/>
                  <a:pt x="10365" y="32725"/>
                  <a:pt x="10386" y="32662"/>
                </a:cubicBezTo>
                <a:cubicBezTo>
                  <a:pt x="10760" y="31003"/>
                  <a:pt x="11108" y="29343"/>
                  <a:pt x="11430" y="27684"/>
                </a:cubicBezTo>
                <a:cubicBezTo>
                  <a:pt x="11563" y="26854"/>
                  <a:pt x="11670" y="26024"/>
                  <a:pt x="11697" y="25194"/>
                </a:cubicBezTo>
                <a:cubicBezTo>
                  <a:pt x="12179" y="24017"/>
                  <a:pt x="13839" y="23669"/>
                  <a:pt x="14829" y="23080"/>
                </a:cubicBezTo>
                <a:cubicBezTo>
                  <a:pt x="15899" y="22491"/>
                  <a:pt x="16488" y="21581"/>
                  <a:pt x="16595" y="20377"/>
                </a:cubicBezTo>
                <a:cubicBezTo>
                  <a:pt x="16595" y="20350"/>
                  <a:pt x="16595" y="20350"/>
                  <a:pt x="16595" y="20323"/>
                </a:cubicBezTo>
                <a:cubicBezTo>
                  <a:pt x="16622" y="20270"/>
                  <a:pt x="16569" y="20243"/>
                  <a:pt x="16515" y="20216"/>
                </a:cubicBezTo>
                <a:lnTo>
                  <a:pt x="16462" y="20216"/>
                </a:lnTo>
                <a:cubicBezTo>
                  <a:pt x="16435" y="20216"/>
                  <a:pt x="16435" y="20243"/>
                  <a:pt x="16408" y="20243"/>
                </a:cubicBezTo>
                <a:cubicBezTo>
                  <a:pt x="15043" y="21474"/>
                  <a:pt x="12473" y="21983"/>
                  <a:pt x="11724" y="23722"/>
                </a:cubicBezTo>
                <a:cubicBezTo>
                  <a:pt x="11724" y="22571"/>
                  <a:pt x="11644" y="21447"/>
                  <a:pt x="11510" y="20323"/>
                </a:cubicBezTo>
                <a:cubicBezTo>
                  <a:pt x="11510" y="20189"/>
                  <a:pt x="11483" y="20082"/>
                  <a:pt x="11483" y="19948"/>
                </a:cubicBezTo>
                <a:cubicBezTo>
                  <a:pt x="12072" y="19172"/>
                  <a:pt x="13250" y="18824"/>
                  <a:pt x="14106" y="18450"/>
                </a:cubicBezTo>
                <a:cubicBezTo>
                  <a:pt x="15070" y="18021"/>
                  <a:pt x="16060" y="17593"/>
                  <a:pt x="16809" y="16844"/>
                </a:cubicBezTo>
                <a:cubicBezTo>
                  <a:pt x="18522" y="15157"/>
                  <a:pt x="18790" y="12160"/>
                  <a:pt x="19192" y="9938"/>
                </a:cubicBezTo>
                <a:cubicBezTo>
                  <a:pt x="19210" y="9848"/>
                  <a:pt x="19130" y="9770"/>
                  <a:pt x="19060" y="9770"/>
                </a:cubicBezTo>
                <a:cubicBezTo>
                  <a:pt x="19026" y="9770"/>
                  <a:pt x="18995" y="9788"/>
                  <a:pt x="18978" y="9831"/>
                </a:cubicBezTo>
                <a:cubicBezTo>
                  <a:pt x="18014" y="11758"/>
                  <a:pt x="15846" y="13070"/>
                  <a:pt x="14294" y="14488"/>
                </a:cubicBezTo>
                <a:cubicBezTo>
                  <a:pt x="12982" y="15693"/>
                  <a:pt x="11751" y="17138"/>
                  <a:pt x="11349" y="18851"/>
                </a:cubicBezTo>
                <a:cubicBezTo>
                  <a:pt x="11162" y="17593"/>
                  <a:pt x="10975" y="16335"/>
                  <a:pt x="10760" y="15104"/>
                </a:cubicBezTo>
                <a:cubicBezTo>
                  <a:pt x="11028" y="12534"/>
                  <a:pt x="11911" y="10233"/>
                  <a:pt x="12821" y="7877"/>
                </a:cubicBezTo>
                <a:cubicBezTo>
                  <a:pt x="13758" y="5334"/>
                  <a:pt x="14267" y="2818"/>
                  <a:pt x="14160" y="115"/>
                </a:cubicBezTo>
                <a:cubicBezTo>
                  <a:pt x="14160" y="42"/>
                  <a:pt x="14103" y="0"/>
                  <a:pt x="14048"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36" name="Google Shape;236;p14"/>
          <p:cNvGrpSpPr/>
          <p:nvPr/>
        </p:nvGrpSpPr>
        <p:grpSpPr>
          <a:xfrm>
            <a:off x="-304793" y="-107265"/>
            <a:ext cx="3036423" cy="7072503"/>
            <a:chOff x="224725" y="566950"/>
            <a:chExt cx="1850875" cy="4311100"/>
          </a:xfrm>
        </p:grpSpPr>
        <p:sp>
          <p:nvSpPr>
            <p:cNvPr id="237" name="Google Shape;237;p14"/>
            <p:cNvSpPr/>
            <p:nvPr/>
          </p:nvSpPr>
          <p:spPr>
            <a:xfrm>
              <a:off x="1914975" y="566950"/>
              <a:ext cx="160625" cy="2033000"/>
            </a:xfrm>
            <a:custGeom>
              <a:avLst/>
              <a:gdLst/>
              <a:ahLst/>
              <a:cxnLst/>
              <a:rect l="l" t="t" r="r" b="b"/>
              <a:pathLst>
                <a:path w="6425" h="81320" extrusionOk="0">
                  <a:moveTo>
                    <a:pt x="126" y="1"/>
                  </a:moveTo>
                  <a:cubicBezTo>
                    <a:pt x="81" y="1"/>
                    <a:pt x="44" y="24"/>
                    <a:pt x="27" y="57"/>
                  </a:cubicBezTo>
                  <a:cubicBezTo>
                    <a:pt x="27" y="84"/>
                    <a:pt x="27" y="110"/>
                    <a:pt x="27" y="137"/>
                  </a:cubicBezTo>
                  <a:cubicBezTo>
                    <a:pt x="27" y="164"/>
                    <a:pt x="27"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45" y="15394"/>
                    <a:pt x="2945" y="15447"/>
                    <a:pt x="2945" y="15501"/>
                  </a:cubicBezTo>
                  <a:cubicBezTo>
                    <a:pt x="2998" y="17321"/>
                    <a:pt x="1848" y="19248"/>
                    <a:pt x="108" y="20292"/>
                  </a:cubicBezTo>
                  <a:cubicBezTo>
                    <a:pt x="54" y="20292"/>
                    <a:pt x="27" y="20318"/>
                    <a:pt x="27" y="20372"/>
                  </a:cubicBezTo>
                  <a:cubicBezTo>
                    <a:pt x="1" y="20425"/>
                    <a:pt x="27" y="20479"/>
                    <a:pt x="81" y="20506"/>
                  </a:cubicBezTo>
                  <a:cubicBezTo>
                    <a:pt x="1794" y="21496"/>
                    <a:pt x="2865" y="23316"/>
                    <a:pt x="2945" y="25324"/>
                  </a:cubicBezTo>
                  <a:cubicBezTo>
                    <a:pt x="2945" y="25350"/>
                    <a:pt x="2972" y="25404"/>
                    <a:pt x="2998" y="25431"/>
                  </a:cubicBezTo>
                  <a:cubicBezTo>
                    <a:pt x="4952" y="26394"/>
                    <a:pt x="6157" y="28348"/>
                    <a:pt x="6157" y="30543"/>
                  </a:cubicBezTo>
                  <a:cubicBezTo>
                    <a:pt x="6157" y="32711"/>
                    <a:pt x="4952" y="34665"/>
                    <a:pt x="2998" y="35628"/>
                  </a:cubicBezTo>
                  <a:cubicBezTo>
                    <a:pt x="2945" y="35655"/>
                    <a:pt x="2918" y="35709"/>
                    <a:pt x="2945" y="35762"/>
                  </a:cubicBezTo>
                  <a:cubicBezTo>
                    <a:pt x="3106"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1" y="81297"/>
                    <a:pt x="104" y="81320"/>
                    <a:pt x="145" y="81320"/>
                  </a:cubicBezTo>
                  <a:cubicBezTo>
                    <a:pt x="170" y="81320"/>
                    <a:pt x="194" y="81311"/>
                    <a:pt x="215" y="81290"/>
                  </a:cubicBezTo>
                  <a:cubicBezTo>
                    <a:pt x="2008" y="80273"/>
                    <a:pt x="3106" y="78427"/>
                    <a:pt x="3186" y="76366"/>
                  </a:cubicBezTo>
                  <a:cubicBezTo>
                    <a:pt x="5166" y="75322"/>
                    <a:pt x="6424" y="73314"/>
                    <a:pt x="6424" y="71066"/>
                  </a:cubicBezTo>
                  <a:cubicBezTo>
                    <a:pt x="6424" y="68818"/>
                    <a:pt x="5166" y="66784"/>
                    <a:pt x="3186" y="65766"/>
                  </a:cubicBezTo>
                  <a:cubicBezTo>
                    <a:pt x="3106" y="63786"/>
                    <a:pt x="2062" y="61992"/>
                    <a:pt x="375" y="60922"/>
                  </a:cubicBezTo>
                  <a:cubicBezTo>
                    <a:pt x="2062" y="59878"/>
                    <a:pt x="3106" y="58085"/>
                    <a:pt x="3186" y="56104"/>
                  </a:cubicBezTo>
                  <a:cubicBezTo>
                    <a:pt x="5166" y="55060"/>
                    <a:pt x="6424" y="53053"/>
                    <a:pt x="6424" y="50804"/>
                  </a:cubicBezTo>
                  <a:cubicBezTo>
                    <a:pt x="6424" y="48556"/>
                    <a:pt x="5166" y="46522"/>
                    <a:pt x="3186" y="45505"/>
                  </a:cubicBezTo>
                  <a:cubicBezTo>
                    <a:pt x="3159" y="43604"/>
                    <a:pt x="2088" y="41731"/>
                    <a:pt x="375" y="40660"/>
                  </a:cubicBezTo>
                  <a:cubicBezTo>
                    <a:pt x="1901" y="39723"/>
                    <a:pt x="3320" y="37877"/>
                    <a:pt x="3186" y="35816"/>
                  </a:cubicBezTo>
                  <a:cubicBezTo>
                    <a:pt x="5193" y="34799"/>
                    <a:pt x="6424" y="32764"/>
                    <a:pt x="6424" y="30543"/>
                  </a:cubicBezTo>
                  <a:cubicBezTo>
                    <a:pt x="6424" y="28295"/>
                    <a:pt x="5166" y="26260"/>
                    <a:pt x="3186" y="25243"/>
                  </a:cubicBezTo>
                  <a:cubicBezTo>
                    <a:pt x="3106" y="23236"/>
                    <a:pt x="2062" y="21443"/>
                    <a:pt x="375" y="20399"/>
                  </a:cubicBezTo>
                  <a:cubicBezTo>
                    <a:pt x="2088" y="19328"/>
                    <a:pt x="3186" y="17454"/>
                    <a:pt x="3186" y="15608"/>
                  </a:cubicBezTo>
                  <a:cubicBezTo>
                    <a:pt x="3186" y="15608"/>
                    <a:pt x="3186" y="15581"/>
                    <a:pt x="3186" y="15554"/>
                  </a:cubicBezTo>
                  <a:cubicBezTo>
                    <a:pt x="5166" y="14537"/>
                    <a:pt x="6424" y="12503"/>
                    <a:pt x="6424" y="10255"/>
                  </a:cubicBezTo>
                  <a:cubicBezTo>
                    <a:pt x="6424" y="8033"/>
                    <a:pt x="5166" y="5999"/>
                    <a:pt x="3186" y="4982"/>
                  </a:cubicBezTo>
                  <a:lnTo>
                    <a:pt x="3186" y="4955"/>
                  </a:lnTo>
                  <a:cubicBezTo>
                    <a:pt x="3186" y="3028"/>
                    <a:pt x="2008" y="1074"/>
                    <a:pt x="215" y="30"/>
                  </a:cubicBezTo>
                  <a:cubicBezTo>
                    <a:pt x="184" y="10"/>
                    <a:pt x="153" y="1"/>
                    <a:pt x="12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8" name="Google Shape;238;p14"/>
            <p:cNvSpPr/>
            <p:nvPr/>
          </p:nvSpPr>
          <p:spPr>
            <a:xfrm>
              <a:off x="1761075" y="818875"/>
              <a:ext cx="160625" cy="2032875"/>
            </a:xfrm>
            <a:custGeom>
              <a:avLst/>
              <a:gdLst/>
              <a:ahLst/>
              <a:cxnLst/>
              <a:rect l="l" t="t" r="r" b="b"/>
              <a:pathLst>
                <a:path w="6425" h="81315" extrusionOk="0">
                  <a:moveTo>
                    <a:pt x="149" y="1"/>
                  </a:moveTo>
                  <a:cubicBezTo>
                    <a:pt x="110" y="1"/>
                    <a:pt x="71" y="20"/>
                    <a:pt x="54" y="70"/>
                  </a:cubicBezTo>
                  <a:cubicBezTo>
                    <a:pt x="27" y="70"/>
                    <a:pt x="27" y="97"/>
                    <a:pt x="27" y="124"/>
                  </a:cubicBezTo>
                  <a:cubicBezTo>
                    <a:pt x="27" y="178"/>
                    <a:pt x="54" y="204"/>
                    <a:pt x="81" y="231"/>
                  </a:cubicBezTo>
                  <a:cubicBezTo>
                    <a:pt x="1821" y="1248"/>
                    <a:pt x="2972" y="3175"/>
                    <a:pt x="2945" y="5022"/>
                  </a:cubicBezTo>
                  <a:cubicBezTo>
                    <a:pt x="2945" y="5076"/>
                    <a:pt x="2972" y="5129"/>
                    <a:pt x="2998" y="5156"/>
                  </a:cubicBezTo>
                  <a:cubicBezTo>
                    <a:pt x="4952" y="6119"/>
                    <a:pt x="6183" y="8073"/>
                    <a:pt x="6183" y="10268"/>
                  </a:cubicBezTo>
                  <a:cubicBezTo>
                    <a:pt x="6183" y="12436"/>
                    <a:pt x="4952" y="14390"/>
                    <a:pt x="2998" y="15354"/>
                  </a:cubicBezTo>
                  <a:cubicBezTo>
                    <a:pt x="2972" y="15380"/>
                    <a:pt x="2945" y="15461"/>
                    <a:pt x="2945" y="15487"/>
                  </a:cubicBezTo>
                  <a:cubicBezTo>
                    <a:pt x="2998" y="17334"/>
                    <a:pt x="1847" y="19235"/>
                    <a:pt x="108" y="20278"/>
                  </a:cubicBezTo>
                  <a:cubicBezTo>
                    <a:pt x="81" y="20278"/>
                    <a:pt x="27" y="20305"/>
                    <a:pt x="27" y="20359"/>
                  </a:cubicBezTo>
                  <a:cubicBezTo>
                    <a:pt x="27" y="20412"/>
                    <a:pt x="27" y="20466"/>
                    <a:pt x="81" y="20493"/>
                  </a:cubicBezTo>
                  <a:cubicBezTo>
                    <a:pt x="1821" y="21510"/>
                    <a:pt x="2891" y="23303"/>
                    <a:pt x="2945" y="25310"/>
                  </a:cubicBezTo>
                  <a:cubicBezTo>
                    <a:pt x="2945" y="25364"/>
                    <a:pt x="2972" y="25391"/>
                    <a:pt x="2998" y="25417"/>
                  </a:cubicBezTo>
                  <a:cubicBezTo>
                    <a:pt x="4952" y="26381"/>
                    <a:pt x="6183" y="28362"/>
                    <a:pt x="6183" y="30530"/>
                  </a:cubicBezTo>
                  <a:cubicBezTo>
                    <a:pt x="6183" y="32698"/>
                    <a:pt x="4952" y="34652"/>
                    <a:pt x="2998" y="35642"/>
                  </a:cubicBezTo>
                  <a:cubicBezTo>
                    <a:pt x="2972" y="35642"/>
                    <a:pt x="2945" y="35695"/>
                    <a:pt x="2945" y="35749"/>
                  </a:cubicBezTo>
                  <a:cubicBezTo>
                    <a:pt x="3105" y="37837"/>
                    <a:pt x="1633" y="39630"/>
                    <a:pt x="108" y="40540"/>
                  </a:cubicBezTo>
                  <a:cubicBezTo>
                    <a:pt x="81" y="40540"/>
                    <a:pt x="27" y="40594"/>
                    <a:pt x="27" y="40620"/>
                  </a:cubicBezTo>
                  <a:cubicBezTo>
                    <a:pt x="27" y="40674"/>
                    <a:pt x="27" y="40727"/>
                    <a:pt x="81" y="40754"/>
                  </a:cubicBezTo>
                  <a:cubicBezTo>
                    <a:pt x="1821" y="41771"/>
                    <a:pt x="2945" y="43645"/>
                    <a:pt x="2945" y="45545"/>
                  </a:cubicBezTo>
                  <a:cubicBezTo>
                    <a:pt x="2945" y="45545"/>
                    <a:pt x="2945" y="45545"/>
                    <a:pt x="2945" y="45572"/>
                  </a:cubicBezTo>
                  <a:cubicBezTo>
                    <a:pt x="2945" y="45626"/>
                    <a:pt x="2972" y="45652"/>
                    <a:pt x="2998" y="45679"/>
                  </a:cubicBezTo>
                  <a:cubicBezTo>
                    <a:pt x="4952" y="46669"/>
                    <a:pt x="6183" y="48623"/>
                    <a:pt x="6183" y="50791"/>
                  </a:cubicBezTo>
                  <a:cubicBezTo>
                    <a:pt x="6183" y="52959"/>
                    <a:pt x="4952" y="54913"/>
                    <a:pt x="2998" y="55904"/>
                  </a:cubicBezTo>
                  <a:cubicBezTo>
                    <a:pt x="2972" y="55930"/>
                    <a:pt x="2945" y="55957"/>
                    <a:pt x="2945" y="56011"/>
                  </a:cubicBezTo>
                  <a:cubicBezTo>
                    <a:pt x="2891" y="57991"/>
                    <a:pt x="1847" y="59785"/>
                    <a:pt x="108" y="60802"/>
                  </a:cubicBezTo>
                  <a:cubicBezTo>
                    <a:pt x="81" y="60828"/>
                    <a:pt x="27" y="60855"/>
                    <a:pt x="27" y="60882"/>
                  </a:cubicBezTo>
                  <a:cubicBezTo>
                    <a:pt x="27" y="60935"/>
                    <a:pt x="27" y="60989"/>
                    <a:pt x="81" y="61016"/>
                  </a:cubicBezTo>
                  <a:cubicBezTo>
                    <a:pt x="1821" y="62033"/>
                    <a:pt x="2891" y="63826"/>
                    <a:pt x="2945" y="65834"/>
                  </a:cubicBezTo>
                  <a:cubicBezTo>
                    <a:pt x="2945" y="65887"/>
                    <a:pt x="2972" y="65914"/>
                    <a:pt x="2998" y="65941"/>
                  </a:cubicBezTo>
                  <a:cubicBezTo>
                    <a:pt x="4952" y="66931"/>
                    <a:pt x="6183" y="68885"/>
                    <a:pt x="6183" y="71053"/>
                  </a:cubicBezTo>
                  <a:cubicBezTo>
                    <a:pt x="6183" y="73221"/>
                    <a:pt x="4952" y="75175"/>
                    <a:pt x="2998" y="76165"/>
                  </a:cubicBezTo>
                  <a:cubicBezTo>
                    <a:pt x="2972" y="76192"/>
                    <a:pt x="2945" y="76219"/>
                    <a:pt x="2945" y="76272"/>
                  </a:cubicBezTo>
                  <a:cubicBezTo>
                    <a:pt x="2891" y="78280"/>
                    <a:pt x="1821" y="80073"/>
                    <a:pt x="81" y="81090"/>
                  </a:cubicBezTo>
                  <a:cubicBezTo>
                    <a:pt x="27" y="81117"/>
                    <a:pt x="1" y="81197"/>
                    <a:pt x="54" y="81251"/>
                  </a:cubicBezTo>
                  <a:cubicBezTo>
                    <a:pt x="74" y="81290"/>
                    <a:pt x="122" y="81315"/>
                    <a:pt x="167" y="81315"/>
                  </a:cubicBezTo>
                  <a:cubicBezTo>
                    <a:pt x="184" y="81315"/>
                    <a:pt x="200" y="81311"/>
                    <a:pt x="215" y="81304"/>
                  </a:cubicBezTo>
                  <a:cubicBezTo>
                    <a:pt x="2008" y="80260"/>
                    <a:pt x="3105" y="78413"/>
                    <a:pt x="3186" y="76352"/>
                  </a:cubicBezTo>
                  <a:cubicBezTo>
                    <a:pt x="5193" y="75309"/>
                    <a:pt x="6424" y="73301"/>
                    <a:pt x="6424" y="71053"/>
                  </a:cubicBezTo>
                  <a:cubicBezTo>
                    <a:pt x="6424" y="68805"/>
                    <a:pt x="5193" y="66797"/>
                    <a:pt x="3186" y="65753"/>
                  </a:cubicBezTo>
                  <a:cubicBezTo>
                    <a:pt x="3132" y="63773"/>
                    <a:pt x="2088" y="61979"/>
                    <a:pt x="402" y="60909"/>
                  </a:cubicBezTo>
                  <a:cubicBezTo>
                    <a:pt x="2088" y="59865"/>
                    <a:pt x="3132" y="58072"/>
                    <a:pt x="3186" y="56091"/>
                  </a:cubicBezTo>
                  <a:cubicBezTo>
                    <a:pt x="5193" y="55047"/>
                    <a:pt x="6424" y="53040"/>
                    <a:pt x="6424" y="50791"/>
                  </a:cubicBezTo>
                  <a:cubicBezTo>
                    <a:pt x="6424" y="48543"/>
                    <a:pt x="5193" y="46536"/>
                    <a:pt x="3186" y="45492"/>
                  </a:cubicBezTo>
                  <a:cubicBezTo>
                    <a:pt x="3186" y="43591"/>
                    <a:pt x="2088" y="41718"/>
                    <a:pt x="402" y="40647"/>
                  </a:cubicBezTo>
                  <a:cubicBezTo>
                    <a:pt x="1901" y="39710"/>
                    <a:pt x="3320" y="37890"/>
                    <a:pt x="3186" y="35829"/>
                  </a:cubicBezTo>
                  <a:cubicBezTo>
                    <a:pt x="5193" y="34785"/>
                    <a:pt x="6424" y="32751"/>
                    <a:pt x="6424" y="30530"/>
                  </a:cubicBezTo>
                  <a:cubicBezTo>
                    <a:pt x="6424" y="28281"/>
                    <a:pt x="5193" y="26247"/>
                    <a:pt x="3186" y="25230"/>
                  </a:cubicBezTo>
                  <a:cubicBezTo>
                    <a:pt x="3105" y="23223"/>
                    <a:pt x="2062" y="21429"/>
                    <a:pt x="402" y="20386"/>
                  </a:cubicBezTo>
                  <a:cubicBezTo>
                    <a:pt x="2115" y="19315"/>
                    <a:pt x="3212" y="17415"/>
                    <a:pt x="3186" y="15541"/>
                  </a:cubicBezTo>
                  <a:cubicBezTo>
                    <a:pt x="5193" y="14524"/>
                    <a:pt x="6424" y="12490"/>
                    <a:pt x="6424" y="10268"/>
                  </a:cubicBezTo>
                  <a:cubicBezTo>
                    <a:pt x="6424" y="8020"/>
                    <a:pt x="5193" y="5986"/>
                    <a:pt x="3186" y="4969"/>
                  </a:cubicBezTo>
                  <a:lnTo>
                    <a:pt x="3186" y="4942"/>
                  </a:lnTo>
                  <a:cubicBezTo>
                    <a:pt x="3186" y="3041"/>
                    <a:pt x="2008" y="1061"/>
                    <a:pt x="215" y="17"/>
                  </a:cubicBezTo>
                  <a:cubicBezTo>
                    <a:pt x="195" y="7"/>
                    <a:pt x="172" y="1"/>
                    <a:pt x="14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9" name="Google Shape;239;p14"/>
            <p:cNvSpPr/>
            <p:nvPr/>
          </p:nvSpPr>
          <p:spPr>
            <a:xfrm>
              <a:off x="1607850" y="566950"/>
              <a:ext cx="159950" cy="2033000"/>
            </a:xfrm>
            <a:custGeom>
              <a:avLst/>
              <a:gdLst/>
              <a:ahLst/>
              <a:cxnLst/>
              <a:rect l="l" t="t" r="r" b="b"/>
              <a:pathLst>
                <a:path w="6398" h="81320" extrusionOk="0">
                  <a:moveTo>
                    <a:pt x="119" y="1"/>
                  </a:moveTo>
                  <a:cubicBezTo>
                    <a:pt x="81" y="1"/>
                    <a:pt x="44" y="24"/>
                    <a:pt x="27" y="57"/>
                  </a:cubicBezTo>
                  <a:cubicBezTo>
                    <a:pt x="0"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71" y="17347"/>
                    <a:pt x="1847" y="19248"/>
                    <a:pt x="81" y="20292"/>
                  </a:cubicBezTo>
                  <a:cubicBezTo>
                    <a:pt x="54" y="20292"/>
                    <a:pt x="27" y="20318"/>
                    <a:pt x="0"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0"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64" y="58004"/>
                    <a:pt x="1820" y="59798"/>
                    <a:pt x="81" y="60815"/>
                  </a:cubicBezTo>
                  <a:cubicBezTo>
                    <a:pt x="54" y="60815"/>
                    <a:pt x="27" y="60868"/>
                    <a:pt x="0" y="60895"/>
                  </a:cubicBezTo>
                  <a:cubicBezTo>
                    <a:pt x="0" y="60949"/>
                    <a:pt x="27" y="61002"/>
                    <a:pt x="81" y="61029"/>
                  </a:cubicBezTo>
                  <a:cubicBezTo>
                    <a:pt x="1820" y="62046"/>
                    <a:pt x="2864"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64" y="78266"/>
                    <a:pt x="1820" y="80086"/>
                    <a:pt x="81" y="81076"/>
                  </a:cubicBezTo>
                  <a:cubicBezTo>
                    <a:pt x="27" y="81130"/>
                    <a:pt x="0" y="81183"/>
                    <a:pt x="27" y="81264"/>
                  </a:cubicBezTo>
                  <a:cubicBezTo>
                    <a:pt x="44" y="81297"/>
                    <a:pt x="81" y="81320"/>
                    <a:pt x="119" y="81320"/>
                  </a:cubicBezTo>
                  <a:cubicBezTo>
                    <a:pt x="143" y="81320"/>
                    <a:pt x="167" y="81311"/>
                    <a:pt x="188" y="81290"/>
                  </a:cubicBezTo>
                  <a:cubicBezTo>
                    <a:pt x="1981"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61" y="41731"/>
                    <a:pt x="375" y="40660"/>
                  </a:cubicBezTo>
                  <a:cubicBezTo>
                    <a:pt x="1901" y="39723"/>
                    <a:pt x="3292" y="37877"/>
                    <a:pt x="3185" y="35816"/>
                  </a:cubicBezTo>
                  <a:cubicBezTo>
                    <a:pt x="5166" y="34799"/>
                    <a:pt x="6397" y="32764"/>
                    <a:pt x="6397" y="30543"/>
                  </a:cubicBezTo>
                  <a:cubicBezTo>
                    <a:pt x="6397" y="28295"/>
                    <a:pt x="5166" y="26260"/>
                    <a:pt x="3185" y="25243"/>
                  </a:cubicBezTo>
                  <a:cubicBezTo>
                    <a:pt x="3078" y="23236"/>
                    <a:pt x="2061" y="21443"/>
                    <a:pt x="375" y="20399"/>
                  </a:cubicBezTo>
                  <a:cubicBezTo>
                    <a:pt x="2061" y="19328"/>
                    <a:pt x="3185" y="17454"/>
                    <a:pt x="3185" y="15608"/>
                  </a:cubicBezTo>
                  <a:cubicBezTo>
                    <a:pt x="3185" y="15608"/>
                    <a:pt x="3185" y="1558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0" name="Google Shape;240;p14"/>
            <p:cNvSpPr/>
            <p:nvPr/>
          </p:nvSpPr>
          <p:spPr>
            <a:xfrm>
              <a:off x="1453950" y="818875"/>
              <a:ext cx="160600" cy="2032875"/>
            </a:xfrm>
            <a:custGeom>
              <a:avLst/>
              <a:gdLst/>
              <a:ahLst/>
              <a:cxnLst/>
              <a:rect l="l" t="t" r="r" b="b"/>
              <a:pathLst>
                <a:path w="6424" h="81315" extrusionOk="0">
                  <a:moveTo>
                    <a:pt x="136" y="1"/>
                  </a:moveTo>
                  <a:cubicBezTo>
                    <a:pt x="95" y="1"/>
                    <a:pt x="61" y="20"/>
                    <a:pt x="27" y="70"/>
                  </a:cubicBezTo>
                  <a:cubicBezTo>
                    <a:pt x="27" y="70"/>
                    <a:pt x="27" y="97"/>
                    <a:pt x="27" y="124"/>
                  </a:cubicBezTo>
                  <a:cubicBezTo>
                    <a:pt x="27" y="178"/>
                    <a:pt x="27"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34"/>
                    <a:pt x="2944" y="15487"/>
                  </a:cubicBezTo>
                  <a:cubicBezTo>
                    <a:pt x="2944" y="15514"/>
                    <a:pt x="2944" y="15568"/>
                    <a:pt x="2944" y="15595"/>
                  </a:cubicBezTo>
                  <a:cubicBezTo>
                    <a:pt x="2944" y="17415"/>
                    <a:pt x="1820" y="19261"/>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44" y="35642"/>
                    <a:pt x="2918"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72"/>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27" y="81251"/>
                  </a:cubicBezTo>
                  <a:cubicBezTo>
                    <a:pt x="66" y="81290"/>
                    <a:pt x="120" y="81315"/>
                    <a:pt x="167" y="81315"/>
                  </a:cubicBezTo>
                  <a:cubicBezTo>
                    <a:pt x="184" y="81315"/>
                    <a:pt x="200" y="81311"/>
                    <a:pt x="214" y="81304"/>
                  </a:cubicBezTo>
                  <a:cubicBezTo>
                    <a:pt x="2008" y="80260"/>
                    <a:pt x="3105" y="78413"/>
                    <a:pt x="3185" y="76352"/>
                  </a:cubicBezTo>
                  <a:cubicBezTo>
                    <a:pt x="5166" y="75309"/>
                    <a:pt x="6424" y="73301"/>
                    <a:pt x="6424" y="71053"/>
                  </a:cubicBezTo>
                  <a:cubicBezTo>
                    <a:pt x="6424" y="68805"/>
                    <a:pt x="5166" y="66797"/>
                    <a:pt x="3185" y="65753"/>
                  </a:cubicBezTo>
                  <a:cubicBezTo>
                    <a:pt x="3105" y="63773"/>
                    <a:pt x="2061" y="61979"/>
                    <a:pt x="375" y="60909"/>
                  </a:cubicBezTo>
                  <a:cubicBezTo>
                    <a:pt x="2061" y="59865"/>
                    <a:pt x="3105" y="58072"/>
                    <a:pt x="3185" y="56091"/>
                  </a:cubicBezTo>
                  <a:cubicBezTo>
                    <a:pt x="5166" y="55047"/>
                    <a:pt x="6424" y="53040"/>
                    <a:pt x="6424" y="50791"/>
                  </a:cubicBezTo>
                  <a:cubicBezTo>
                    <a:pt x="6424" y="48543"/>
                    <a:pt x="5193" y="46536"/>
                    <a:pt x="3185" y="45492"/>
                  </a:cubicBezTo>
                  <a:cubicBezTo>
                    <a:pt x="3159" y="43591"/>
                    <a:pt x="2088" y="41718"/>
                    <a:pt x="375" y="40647"/>
                  </a:cubicBezTo>
                  <a:cubicBezTo>
                    <a:pt x="1901" y="39710"/>
                    <a:pt x="3319" y="37890"/>
                    <a:pt x="3185" y="35829"/>
                  </a:cubicBezTo>
                  <a:cubicBezTo>
                    <a:pt x="5193" y="34785"/>
                    <a:pt x="6424" y="32751"/>
                    <a:pt x="6424" y="30530"/>
                  </a:cubicBezTo>
                  <a:cubicBezTo>
                    <a:pt x="6424" y="28281"/>
                    <a:pt x="5166" y="26247"/>
                    <a:pt x="3185" y="25230"/>
                  </a:cubicBezTo>
                  <a:cubicBezTo>
                    <a:pt x="3105" y="23223"/>
                    <a:pt x="2061" y="21429"/>
                    <a:pt x="375"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cubicBezTo>
                    <a:pt x="3185" y="3041"/>
                    <a:pt x="2008" y="1061"/>
                    <a:pt x="214" y="17"/>
                  </a:cubicBezTo>
                  <a:cubicBezTo>
                    <a:pt x="185" y="7"/>
                    <a:pt x="159" y="1"/>
                    <a:pt x="13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1" name="Google Shape;241;p14"/>
            <p:cNvSpPr/>
            <p:nvPr/>
          </p:nvSpPr>
          <p:spPr>
            <a:xfrm>
              <a:off x="1300050" y="566950"/>
              <a:ext cx="160600" cy="2033000"/>
            </a:xfrm>
            <a:custGeom>
              <a:avLst/>
              <a:gdLst/>
              <a:ahLst/>
              <a:cxnLst/>
              <a:rect l="l" t="t" r="r" b="b"/>
              <a:pathLst>
                <a:path w="6424" h="81320" extrusionOk="0">
                  <a:moveTo>
                    <a:pt x="146" y="1"/>
                  </a:moveTo>
                  <a:cubicBezTo>
                    <a:pt x="107" y="1"/>
                    <a:pt x="70" y="24"/>
                    <a:pt x="54" y="57"/>
                  </a:cubicBezTo>
                  <a:cubicBezTo>
                    <a:pt x="27" y="84"/>
                    <a:pt x="27" y="110"/>
                    <a:pt x="27" y="137"/>
                  </a:cubicBezTo>
                  <a:cubicBezTo>
                    <a:pt x="27" y="164"/>
                    <a:pt x="54" y="217"/>
                    <a:pt x="80" y="244"/>
                  </a:cubicBezTo>
                  <a:cubicBezTo>
                    <a:pt x="1820" y="1261"/>
                    <a:pt x="2971" y="3188"/>
                    <a:pt x="2944" y="5035"/>
                  </a:cubicBezTo>
                  <a:cubicBezTo>
                    <a:pt x="2944" y="5089"/>
                    <a:pt x="2971" y="5142"/>
                    <a:pt x="3025" y="5169"/>
                  </a:cubicBezTo>
                  <a:cubicBezTo>
                    <a:pt x="4952" y="6133"/>
                    <a:pt x="6183" y="8086"/>
                    <a:pt x="6183" y="10255"/>
                  </a:cubicBezTo>
                  <a:cubicBezTo>
                    <a:pt x="6183" y="12449"/>
                    <a:pt x="4952" y="14403"/>
                    <a:pt x="3025" y="15367"/>
                  </a:cubicBezTo>
                  <a:cubicBezTo>
                    <a:pt x="2971" y="15394"/>
                    <a:pt x="2944" y="15447"/>
                    <a:pt x="2944" y="15501"/>
                  </a:cubicBezTo>
                  <a:cubicBezTo>
                    <a:pt x="2998" y="17321"/>
                    <a:pt x="1847" y="19248"/>
                    <a:pt x="107" y="20292"/>
                  </a:cubicBezTo>
                  <a:cubicBezTo>
                    <a:pt x="80" y="20292"/>
                    <a:pt x="54" y="20318"/>
                    <a:pt x="27" y="20372"/>
                  </a:cubicBezTo>
                  <a:cubicBezTo>
                    <a:pt x="27" y="20425"/>
                    <a:pt x="27" y="20479"/>
                    <a:pt x="80" y="20506"/>
                  </a:cubicBezTo>
                  <a:cubicBezTo>
                    <a:pt x="1820" y="21496"/>
                    <a:pt x="2891" y="23316"/>
                    <a:pt x="2944" y="25324"/>
                  </a:cubicBezTo>
                  <a:cubicBezTo>
                    <a:pt x="2944" y="25350"/>
                    <a:pt x="2971" y="25404"/>
                    <a:pt x="3025" y="25431"/>
                  </a:cubicBezTo>
                  <a:cubicBezTo>
                    <a:pt x="4952" y="26394"/>
                    <a:pt x="6183" y="28348"/>
                    <a:pt x="6183" y="30543"/>
                  </a:cubicBezTo>
                  <a:cubicBezTo>
                    <a:pt x="6183" y="32711"/>
                    <a:pt x="4952" y="34665"/>
                    <a:pt x="3025" y="35628"/>
                  </a:cubicBezTo>
                  <a:cubicBezTo>
                    <a:pt x="2971" y="35655"/>
                    <a:pt x="2944" y="35709"/>
                    <a:pt x="2944" y="35762"/>
                  </a:cubicBezTo>
                  <a:cubicBezTo>
                    <a:pt x="3105" y="37823"/>
                    <a:pt x="1633" y="39643"/>
                    <a:pt x="107" y="40553"/>
                  </a:cubicBezTo>
                  <a:cubicBezTo>
                    <a:pt x="80" y="40553"/>
                    <a:pt x="54" y="40580"/>
                    <a:pt x="27" y="40633"/>
                  </a:cubicBezTo>
                  <a:cubicBezTo>
                    <a:pt x="27" y="40687"/>
                    <a:pt x="27" y="40741"/>
                    <a:pt x="80" y="40767"/>
                  </a:cubicBezTo>
                  <a:cubicBezTo>
                    <a:pt x="1820" y="41784"/>
                    <a:pt x="2944" y="43658"/>
                    <a:pt x="2944" y="45532"/>
                  </a:cubicBezTo>
                  <a:cubicBezTo>
                    <a:pt x="2944" y="45558"/>
                    <a:pt x="2944" y="45558"/>
                    <a:pt x="2944" y="45585"/>
                  </a:cubicBezTo>
                  <a:cubicBezTo>
                    <a:pt x="2944" y="45612"/>
                    <a:pt x="2971" y="45665"/>
                    <a:pt x="3025" y="45692"/>
                  </a:cubicBezTo>
                  <a:cubicBezTo>
                    <a:pt x="4952" y="46656"/>
                    <a:pt x="6183" y="48636"/>
                    <a:pt x="6183" y="50804"/>
                  </a:cubicBezTo>
                  <a:cubicBezTo>
                    <a:pt x="6183" y="52972"/>
                    <a:pt x="4952" y="54926"/>
                    <a:pt x="3025" y="55917"/>
                  </a:cubicBezTo>
                  <a:cubicBezTo>
                    <a:pt x="2971" y="55917"/>
                    <a:pt x="2944" y="55970"/>
                    <a:pt x="2944" y="56024"/>
                  </a:cubicBezTo>
                  <a:cubicBezTo>
                    <a:pt x="2891" y="58004"/>
                    <a:pt x="1847" y="59798"/>
                    <a:pt x="107" y="60815"/>
                  </a:cubicBezTo>
                  <a:cubicBezTo>
                    <a:pt x="80" y="60815"/>
                    <a:pt x="54" y="60868"/>
                    <a:pt x="27" y="60895"/>
                  </a:cubicBezTo>
                  <a:cubicBezTo>
                    <a:pt x="27" y="60949"/>
                    <a:pt x="27" y="61002"/>
                    <a:pt x="80" y="61029"/>
                  </a:cubicBezTo>
                  <a:cubicBezTo>
                    <a:pt x="1820" y="62046"/>
                    <a:pt x="2891" y="63839"/>
                    <a:pt x="2944" y="65847"/>
                  </a:cubicBezTo>
                  <a:cubicBezTo>
                    <a:pt x="2944" y="65900"/>
                    <a:pt x="2971" y="65927"/>
                    <a:pt x="3025" y="65954"/>
                  </a:cubicBezTo>
                  <a:cubicBezTo>
                    <a:pt x="4952" y="66944"/>
                    <a:pt x="6183" y="68898"/>
                    <a:pt x="6183" y="71066"/>
                  </a:cubicBezTo>
                  <a:cubicBezTo>
                    <a:pt x="6183" y="73234"/>
                    <a:pt x="4952" y="75188"/>
                    <a:pt x="3025" y="76178"/>
                  </a:cubicBezTo>
                  <a:cubicBezTo>
                    <a:pt x="2971" y="76178"/>
                    <a:pt x="2944" y="76232"/>
                    <a:pt x="2944" y="76285"/>
                  </a:cubicBezTo>
                  <a:cubicBezTo>
                    <a:pt x="2891" y="78266"/>
                    <a:pt x="1820" y="80086"/>
                    <a:pt x="80" y="81076"/>
                  </a:cubicBezTo>
                  <a:cubicBezTo>
                    <a:pt x="27" y="81130"/>
                    <a:pt x="0" y="81183"/>
                    <a:pt x="54" y="81264"/>
                  </a:cubicBezTo>
                  <a:cubicBezTo>
                    <a:pt x="70" y="81297"/>
                    <a:pt x="107" y="81320"/>
                    <a:pt x="146" y="81320"/>
                  </a:cubicBezTo>
                  <a:cubicBezTo>
                    <a:pt x="169" y="81320"/>
                    <a:pt x="194" y="81311"/>
                    <a:pt x="214" y="81290"/>
                  </a:cubicBezTo>
                  <a:cubicBezTo>
                    <a:pt x="2007" y="80273"/>
                    <a:pt x="3105" y="78427"/>
                    <a:pt x="3185" y="76366"/>
                  </a:cubicBezTo>
                  <a:cubicBezTo>
                    <a:pt x="5193" y="75322"/>
                    <a:pt x="6424" y="73314"/>
                    <a:pt x="6424" y="71066"/>
                  </a:cubicBezTo>
                  <a:cubicBezTo>
                    <a:pt x="6424" y="68818"/>
                    <a:pt x="5193" y="66784"/>
                    <a:pt x="3185" y="65766"/>
                  </a:cubicBezTo>
                  <a:cubicBezTo>
                    <a:pt x="3132" y="63786"/>
                    <a:pt x="2088" y="61992"/>
                    <a:pt x="402" y="60922"/>
                  </a:cubicBezTo>
                  <a:cubicBezTo>
                    <a:pt x="2088" y="59878"/>
                    <a:pt x="3132" y="58085"/>
                    <a:pt x="3185" y="56104"/>
                  </a:cubicBezTo>
                  <a:cubicBezTo>
                    <a:pt x="5193" y="55060"/>
                    <a:pt x="6424" y="53053"/>
                    <a:pt x="6424" y="50804"/>
                  </a:cubicBezTo>
                  <a:cubicBezTo>
                    <a:pt x="6424" y="48556"/>
                    <a:pt x="5193" y="46522"/>
                    <a:pt x="3185" y="45505"/>
                  </a:cubicBezTo>
                  <a:cubicBezTo>
                    <a:pt x="3185" y="43604"/>
                    <a:pt x="2088" y="41731"/>
                    <a:pt x="402" y="40660"/>
                  </a:cubicBezTo>
                  <a:cubicBezTo>
                    <a:pt x="1927" y="39723"/>
                    <a:pt x="3319" y="37903"/>
                    <a:pt x="3212" y="35816"/>
                  </a:cubicBezTo>
                  <a:cubicBezTo>
                    <a:pt x="5193" y="34799"/>
                    <a:pt x="6424" y="32764"/>
                    <a:pt x="6424" y="30543"/>
                  </a:cubicBezTo>
                  <a:cubicBezTo>
                    <a:pt x="6424" y="28295"/>
                    <a:pt x="5193" y="26260"/>
                    <a:pt x="3185" y="25243"/>
                  </a:cubicBezTo>
                  <a:cubicBezTo>
                    <a:pt x="3105" y="23236"/>
                    <a:pt x="2061" y="21443"/>
                    <a:pt x="402" y="20399"/>
                  </a:cubicBezTo>
                  <a:cubicBezTo>
                    <a:pt x="2088" y="19328"/>
                    <a:pt x="3185" y="17454"/>
                    <a:pt x="3185" y="15608"/>
                  </a:cubicBezTo>
                  <a:cubicBezTo>
                    <a:pt x="3185" y="15608"/>
                    <a:pt x="3185" y="15581"/>
                    <a:pt x="3185" y="15554"/>
                  </a:cubicBezTo>
                  <a:cubicBezTo>
                    <a:pt x="5193" y="14537"/>
                    <a:pt x="6424" y="12503"/>
                    <a:pt x="6424" y="10255"/>
                  </a:cubicBezTo>
                  <a:cubicBezTo>
                    <a:pt x="6424" y="8033"/>
                    <a:pt x="5193" y="5999"/>
                    <a:pt x="3185" y="4982"/>
                  </a:cubicBezTo>
                  <a:lnTo>
                    <a:pt x="3185" y="4955"/>
                  </a:lnTo>
                  <a:cubicBezTo>
                    <a:pt x="3185" y="3028"/>
                    <a:pt x="2007" y="1074"/>
                    <a:pt x="214" y="30"/>
                  </a:cubicBezTo>
                  <a:cubicBezTo>
                    <a:pt x="194" y="10"/>
                    <a:pt x="169" y="1"/>
                    <a:pt x="14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2" name="Google Shape;242;p14"/>
            <p:cNvSpPr/>
            <p:nvPr/>
          </p:nvSpPr>
          <p:spPr>
            <a:xfrm>
              <a:off x="1146800" y="818875"/>
              <a:ext cx="159950" cy="2032875"/>
            </a:xfrm>
            <a:custGeom>
              <a:avLst/>
              <a:gdLst/>
              <a:ahLst/>
              <a:cxnLst/>
              <a:rect l="l" t="t" r="r" b="b"/>
              <a:pathLst>
                <a:path w="6398" h="81315" extrusionOk="0">
                  <a:moveTo>
                    <a:pt x="123" y="1"/>
                  </a:moveTo>
                  <a:cubicBezTo>
                    <a:pt x="83" y="1"/>
                    <a:pt x="44" y="20"/>
                    <a:pt x="28" y="70"/>
                  </a:cubicBezTo>
                  <a:cubicBezTo>
                    <a:pt x="28" y="70"/>
                    <a:pt x="1" y="97"/>
                    <a:pt x="1" y="124"/>
                  </a:cubicBezTo>
                  <a:cubicBezTo>
                    <a:pt x="1" y="178"/>
                    <a:pt x="28" y="204"/>
                    <a:pt x="81" y="231"/>
                  </a:cubicBezTo>
                  <a:cubicBezTo>
                    <a:pt x="1821" y="1248"/>
                    <a:pt x="2972" y="3175"/>
                    <a:pt x="2918" y="5022"/>
                  </a:cubicBezTo>
                  <a:cubicBezTo>
                    <a:pt x="2918" y="5076"/>
                    <a:pt x="2945" y="5129"/>
                    <a:pt x="2998" y="5156"/>
                  </a:cubicBezTo>
                  <a:cubicBezTo>
                    <a:pt x="4952" y="6119"/>
                    <a:pt x="6157" y="8073"/>
                    <a:pt x="6157" y="10268"/>
                  </a:cubicBezTo>
                  <a:cubicBezTo>
                    <a:pt x="6157" y="12436"/>
                    <a:pt x="4952" y="14390"/>
                    <a:pt x="2998" y="15354"/>
                  </a:cubicBezTo>
                  <a:cubicBezTo>
                    <a:pt x="2945" y="15380"/>
                    <a:pt x="2918" y="15434"/>
                    <a:pt x="2918" y="15487"/>
                  </a:cubicBezTo>
                  <a:cubicBezTo>
                    <a:pt x="2998" y="17334"/>
                    <a:pt x="1848" y="19235"/>
                    <a:pt x="81" y="20278"/>
                  </a:cubicBezTo>
                  <a:cubicBezTo>
                    <a:pt x="54" y="20278"/>
                    <a:pt x="28" y="20305"/>
                    <a:pt x="1" y="20359"/>
                  </a:cubicBezTo>
                  <a:cubicBezTo>
                    <a:pt x="1" y="20412"/>
                    <a:pt x="28" y="20466"/>
                    <a:pt x="81" y="20493"/>
                  </a:cubicBezTo>
                  <a:cubicBezTo>
                    <a:pt x="1794" y="21510"/>
                    <a:pt x="2865" y="23303"/>
                    <a:pt x="2918" y="25310"/>
                  </a:cubicBezTo>
                  <a:cubicBezTo>
                    <a:pt x="2918" y="25364"/>
                    <a:pt x="2945"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079" y="37837"/>
                    <a:pt x="1633" y="39630"/>
                    <a:pt x="81" y="40540"/>
                  </a:cubicBezTo>
                  <a:cubicBezTo>
                    <a:pt x="54" y="40540"/>
                    <a:pt x="28" y="40594"/>
                    <a:pt x="1" y="40620"/>
                  </a:cubicBezTo>
                  <a:cubicBezTo>
                    <a:pt x="1" y="40674"/>
                    <a:pt x="28"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81" y="60802"/>
                  </a:cubicBezTo>
                  <a:cubicBezTo>
                    <a:pt x="54" y="60828"/>
                    <a:pt x="28" y="60855"/>
                    <a:pt x="1" y="60882"/>
                  </a:cubicBezTo>
                  <a:cubicBezTo>
                    <a:pt x="1" y="60935"/>
                    <a:pt x="28"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8" y="81117"/>
                    <a:pt x="1" y="81197"/>
                    <a:pt x="28" y="81251"/>
                  </a:cubicBezTo>
                  <a:cubicBezTo>
                    <a:pt x="47" y="81290"/>
                    <a:pt x="95" y="81315"/>
                    <a:pt x="151" y="81315"/>
                  </a:cubicBezTo>
                  <a:cubicBezTo>
                    <a:pt x="172" y="81315"/>
                    <a:pt x="193" y="81311"/>
                    <a:pt x="215" y="81304"/>
                  </a:cubicBezTo>
                  <a:cubicBezTo>
                    <a:pt x="1981" y="80260"/>
                    <a:pt x="3106" y="78413"/>
                    <a:pt x="3186" y="76352"/>
                  </a:cubicBezTo>
                  <a:cubicBezTo>
                    <a:pt x="5167" y="75309"/>
                    <a:pt x="6398" y="73301"/>
                    <a:pt x="6398" y="71053"/>
                  </a:cubicBezTo>
                  <a:cubicBezTo>
                    <a:pt x="6398" y="68805"/>
                    <a:pt x="5167" y="66797"/>
                    <a:pt x="3186" y="65753"/>
                  </a:cubicBezTo>
                  <a:cubicBezTo>
                    <a:pt x="3106" y="63773"/>
                    <a:pt x="2062" y="61979"/>
                    <a:pt x="375" y="60909"/>
                  </a:cubicBezTo>
                  <a:cubicBezTo>
                    <a:pt x="2062" y="59865"/>
                    <a:pt x="3106" y="58072"/>
                    <a:pt x="3186" y="56091"/>
                  </a:cubicBezTo>
                  <a:cubicBezTo>
                    <a:pt x="5167" y="55047"/>
                    <a:pt x="6398" y="53040"/>
                    <a:pt x="6398" y="50791"/>
                  </a:cubicBezTo>
                  <a:cubicBezTo>
                    <a:pt x="6398" y="48543"/>
                    <a:pt x="5167" y="46536"/>
                    <a:pt x="3186" y="45492"/>
                  </a:cubicBezTo>
                  <a:cubicBezTo>
                    <a:pt x="3159" y="43591"/>
                    <a:pt x="2088" y="41718"/>
                    <a:pt x="375" y="40647"/>
                  </a:cubicBezTo>
                  <a:cubicBezTo>
                    <a:pt x="1901" y="39710"/>
                    <a:pt x="3293" y="37890"/>
                    <a:pt x="3186" y="35829"/>
                  </a:cubicBezTo>
                  <a:cubicBezTo>
                    <a:pt x="5167" y="34785"/>
                    <a:pt x="6398" y="32751"/>
                    <a:pt x="6398" y="30530"/>
                  </a:cubicBezTo>
                  <a:cubicBezTo>
                    <a:pt x="6398" y="28281"/>
                    <a:pt x="5167" y="26247"/>
                    <a:pt x="3186" y="25230"/>
                  </a:cubicBezTo>
                  <a:cubicBezTo>
                    <a:pt x="3079" y="23223"/>
                    <a:pt x="2062" y="21429"/>
                    <a:pt x="375" y="20386"/>
                  </a:cubicBezTo>
                  <a:cubicBezTo>
                    <a:pt x="2088" y="19315"/>
                    <a:pt x="3186" y="17415"/>
                    <a:pt x="3186" y="15541"/>
                  </a:cubicBezTo>
                  <a:cubicBezTo>
                    <a:pt x="5167" y="14524"/>
                    <a:pt x="6398" y="12490"/>
                    <a:pt x="6398" y="10268"/>
                  </a:cubicBezTo>
                  <a:cubicBezTo>
                    <a:pt x="6398" y="8020"/>
                    <a:pt x="5167" y="5986"/>
                    <a:pt x="3186" y="4969"/>
                  </a:cubicBezTo>
                  <a:lnTo>
                    <a:pt x="3186" y="4942"/>
                  </a:lnTo>
                  <a:cubicBezTo>
                    <a:pt x="3186" y="3041"/>
                    <a:pt x="1981" y="1061"/>
                    <a:pt x="188" y="17"/>
                  </a:cubicBezTo>
                  <a:cubicBezTo>
                    <a:pt x="169" y="7"/>
                    <a:pt x="145" y="1"/>
                    <a:pt x="123"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3" name="Google Shape;243;p14"/>
            <p:cNvSpPr/>
            <p:nvPr/>
          </p:nvSpPr>
          <p:spPr>
            <a:xfrm>
              <a:off x="992900" y="566950"/>
              <a:ext cx="160625" cy="2033000"/>
            </a:xfrm>
            <a:custGeom>
              <a:avLst/>
              <a:gdLst/>
              <a:ahLst/>
              <a:cxnLst/>
              <a:rect l="l" t="t" r="r" b="b"/>
              <a:pathLst>
                <a:path w="6425" h="81320" extrusionOk="0">
                  <a:moveTo>
                    <a:pt x="145" y="1"/>
                  </a:moveTo>
                  <a:cubicBezTo>
                    <a:pt x="104" y="1"/>
                    <a:pt x="60" y="24"/>
                    <a:pt x="27" y="57"/>
                  </a:cubicBezTo>
                  <a:cubicBezTo>
                    <a:pt x="27" y="84"/>
                    <a:pt x="27" y="110"/>
                    <a:pt x="27" y="137"/>
                  </a:cubicBezTo>
                  <a:cubicBezTo>
                    <a:pt x="27" y="164"/>
                    <a:pt x="54"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72" y="15394"/>
                    <a:pt x="2945" y="15447"/>
                    <a:pt x="2945" y="15501"/>
                  </a:cubicBezTo>
                  <a:cubicBezTo>
                    <a:pt x="2998" y="17347"/>
                    <a:pt x="1847" y="19248"/>
                    <a:pt x="108" y="20292"/>
                  </a:cubicBezTo>
                  <a:cubicBezTo>
                    <a:pt x="54" y="20292"/>
                    <a:pt x="27" y="20318"/>
                    <a:pt x="27" y="20372"/>
                  </a:cubicBezTo>
                  <a:cubicBezTo>
                    <a:pt x="1" y="20425"/>
                    <a:pt x="27" y="20479"/>
                    <a:pt x="81" y="20506"/>
                  </a:cubicBezTo>
                  <a:cubicBezTo>
                    <a:pt x="1794" y="21496"/>
                    <a:pt x="2865" y="23289"/>
                    <a:pt x="2945" y="25324"/>
                  </a:cubicBezTo>
                  <a:cubicBezTo>
                    <a:pt x="2945" y="25350"/>
                    <a:pt x="2972" y="25404"/>
                    <a:pt x="2998" y="25431"/>
                  </a:cubicBezTo>
                  <a:cubicBezTo>
                    <a:pt x="4952" y="26394"/>
                    <a:pt x="6157" y="28348"/>
                    <a:pt x="6157" y="30543"/>
                  </a:cubicBezTo>
                  <a:cubicBezTo>
                    <a:pt x="6157" y="32711"/>
                    <a:pt x="4952" y="34665"/>
                    <a:pt x="2998" y="35628"/>
                  </a:cubicBezTo>
                  <a:cubicBezTo>
                    <a:pt x="2972" y="35655"/>
                    <a:pt x="2945" y="35709"/>
                    <a:pt x="2945" y="35762"/>
                  </a:cubicBezTo>
                  <a:cubicBezTo>
                    <a:pt x="3105"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0" y="81297"/>
                    <a:pt x="104" y="81320"/>
                    <a:pt x="145" y="81320"/>
                  </a:cubicBezTo>
                  <a:cubicBezTo>
                    <a:pt x="170" y="81320"/>
                    <a:pt x="194" y="81311"/>
                    <a:pt x="215" y="81290"/>
                  </a:cubicBezTo>
                  <a:cubicBezTo>
                    <a:pt x="2008" y="80273"/>
                    <a:pt x="3105" y="78427"/>
                    <a:pt x="3186" y="76366"/>
                  </a:cubicBezTo>
                  <a:cubicBezTo>
                    <a:pt x="5193" y="75322"/>
                    <a:pt x="6424" y="73314"/>
                    <a:pt x="6424" y="71066"/>
                  </a:cubicBezTo>
                  <a:cubicBezTo>
                    <a:pt x="6424" y="68818"/>
                    <a:pt x="5193" y="66784"/>
                    <a:pt x="3186" y="65766"/>
                  </a:cubicBezTo>
                  <a:cubicBezTo>
                    <a:pt x="3105" y="63786"/>
                    <a:pt x="2088" y="61992"/>
                    <a:pt x="402" y="60922"/>
                  </a:cubicBezTo>
                  <a:cubicBezTo>
                    <a:pt x="2088" y="59878"/>
                    <a:pt x="3105" y="58085"/>
                    <a:pt x="3186" y="56104"/>
                  </a:cubicBezTo>
                  <a:cubicBezTo>
                    <a:pt x="5193" y="55060"/>
                    <a:pt x="6424" y="53053"/>
                    <a:pt x="6424" y="50804"/>
                  </a:cubicBezTo>
                  <a:cubicBezTo>
                    <a:pt x="6424" y="48556"/>
                    <a:pt x="5193" y="46522"/>
                    <a:pt x="3186" y="45505"/>
                  </a:cubicBezTo>
                  <a:cubicBezTo>
                    <a:pt x="3159" y="43604"/>
                    <a:pt x="2088" y="41731"/>
                    <a:pt x="402" y="40660"/>
                  </a:cubicBezTo>
                  <a:cubicBezTo>
                    <a:pt x="1901" y="39723"/>
                    <a:pt x="3320" y="37877"/>
                    <a:pt x="3186" y="35816"/>
                  </a:cubicBezTo>
                  <a:cubicBezTo>
                    <a:pt x="5193" y="34799"/>
                    <a:pt x="6424" y="32764"/>
                    <a:pt x="6424" y="30543"/>
                  </a:cubicBezTo>
                  <a:cubicBezTo>
                    <a:pt x="6424" y="28295"/>
                    <a:pt x="5193" y="26260"/>
                    <a:pt x="3186" y="25243"/>
                  </a:cubicBezTo>
                  <a:cubicBezTo>
                    <a:pt x="3105" y="23236"/>
                    <a:pt x="2062" y="21443"/>
                    <a:pt x="402" y="20399"/>
                  </a:cubicBezTo>
                  <a:cubicBezTo>
                    <a:pt x="2088" y="19328"/>
                    <a:pt x="3186" y="17454"/>
                    <a:pt x="3186" y="15608"/>
                  </a:cubicBezTo>
                  <a:cubicBezTo>
                    <a:pt x="3186" y="15608"/>
                    <a:pt x="3186" y="15581"/>
                    <a:pt x="3186" y="15554"/>
                  </a:cubicBezTo>
                  <a:cubicBezTo>
                    <a:pt x="5193" y="14537"/>
                    <a:pt x="6424" y="12503"/>
                    <a:pt x="6424" y="10255"/>
                  </a:cubicBezTo>
                  <a:cubicBezTo>
                    <a:pt x="6424" y="8033"/>
                    <a:pt x="5193" y="5999"/>
                    <a:pt x="3186" y="4982"/>
                  </a:cubicBezTo>
                  <a:lnTo>
                    <a:pt x="3186" y="4955"/>
                  </a:lnTo>
                  <a:cubicBezTo>
                    <a:pt x="3186" y="3028"/>
                    <a:pt x="2008" y="1074"/>
                    <a:pt x="215" y="30"/>
                  </a:cubicBezTo>
                  <a:cubicBezTo>
                    <a:pt x="194" y="10"/>
                    <a:pt x="170" y="1"/>
                    <a:pt x="145"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4" name="Google Shape;244;p14"/>
            <p:cNvSpPr/>
            <p:nvPr/>
          </p:nvSpPr>
          <p:spPr>
            <a:xfrm>
              <a:off x="839675" y="818875"/>
              <a:ext cx="159950" cy="2032875"/>
            </a:xfrm>
            <a:custGeom>
              <a:avLst/>
              <a:gdLst/>
              <a:ahLst/>
              <a:cxnLst/>
              <a:rect l="l" t="t" r="r" b="b"/>
              <a:pathLst>
                <a:path w="6398" h="81315" extrusionOk="0">
                  <a:moveTo>
                    <a:pt x="122" y="1"/>
                  </a:moveTo>
                  <a:cubicBezTo>
                    <a:pt x="83" y="1"/>
                    <a:pt x="44" y="20"/>
                    <a:pt x="27" y="70"/>
                  </a:cubicBezTo>
                  <a:cubicBezTo>
                    <a:pt x="0" y="70"/>
                    <a:pt x="0" y="97"/>
                    <a:pt x="0" y="124"/>
                  </a:cubicBezTo>
                  <a:cubicBezTo>
                    <a:pt x="0" y="178"/>
                    <a:pt x="27" y="204"/>
                    <a:pt x="54" y="231"/>
                  </a:cubicBezTo>
                  <a:cubicBezTo>
                    <a:pt x="1794" y="1248"/>
                    <a:pt x="2971" y="3175"/>
                    <a:pt x="2918" y="5022"/>
                  </a:cubicBezTo>
                  <a:cubicBezTo>
                    <a:pt x="2918" y="5076"/>
                    <a:pt x="2945" y="5129"/>
                    <a:pt x="2998" y="5156"/>
                  </a:cubicBezTo>
                  <a:cubicBezTo>
                    <a:pt x="4925" y="6119"/>
                    <a:pt x="6156" y="8073"/>
                    <a:pt x="6156" y="10268"/>
                  </a:cubicBezTo>
                  <a:cubicBezTo>
                    <a:pt x="6156" y="12436"/>
                    <a:pt x="4925" y="14390"/>
                    <a:pt x="2998" y="15354"/>
                  </a:cubicBezTo>
                  <a:cubicBezTo>
                    <a:pt x="2945" y="15380"/>
                    <a:pt x="2918" y="15434"/>
                    <a:pt x="2918" y="15487"/>
                  </a:cubicBezTo>
                  <a:cubicBezTo>
                    <a:pt x="2971" y="17334"/>
                    <a:pt x="1847" y="19235"/>
                    <a:pt x="81" y="20278"/>
                  </a:cubicBezTo>
                  <a:cubicBezTo>
                    <a:pt x="54" y="20278"/>
                    <a:pt x="27" y="20305"/>
                    <a:pt x="0" y="20359"/>
                  </a:cubicBezTo>
                  <a:cubicBezTo>
                    <a:pt x="0" y="20412"/>
                    <a:pt x="27" y="20466"/>
                    <a:pt x="54" y="20493"/>
                  </a:cubicBezTo>
                  <a:cubicBezTo>
                    <a:pt x="1794" y="21510"/>
                    <a:pt x="2864" y="23303"/>
                    <a:pt x="2918" y="25310"/>
                  </a:cubicBezTo>
                  <a:cubicBezTo>
                    <a:pt x="2918" y="25364"/>
                    <a:pt x="2945" y="25391"/>
                    <a:pt x="2998" y="25417"/>
                  </a:cubicBezTo>
                  <a:cubicBezTo>
                    <a:pt x="4925" y="26381"/>
                    <a:pt x="6156" y="28362"/>
                    <a:pt x="6156" y="30530"/>
                  </a:cubicBezTo>
                  <a:cubicBezTo>
                    <a:pt x="6156" y="32698"/>
                    <a:pt x="4925" y="34652"/>
                    <a:pt x="2998" y="35642"/>
                  </a:cubicBezTo>
                  <a:cubicBezTo>
                    <a:pt x="2945" y="35642"/>
                    <a:pt x="2918" y="35695"/>
                    <a:pt x="2918" y="35749"/>
                  </a:cubicBezTo>
                  <a:cubicBezTo>
                    <a:pt x="3078" y="37837"/>
                    <a:pt x="1606" y="39630"/>
                    <a:pt x="81" y="40540"/>
                  </a:cubicBezTo>
                  <a:cubicBezTo>
                    <a:pt x="54" y="40540"/>
                    <a:pt x="27" y="40594"/>
                    <a:pt x="0" y="40620"/>
                  </a:cubicBezTo>
                  <a:cubicBezTo>
                    <a:pt x="0" y="40674"/>
                    <a:pt x="27" y="40727"/>
                    <a:pt x="54" y="40754"/>
                  </a:cubicBezTo>
                  <a:cubicBezTo>
                    <a:pt x="1794" y="41771"/>
                    <a:pt x="2918" y="43645"/>
                    <a:pt x="2918" y="45545"/>
                  </a:cubicBezTo>
                  <a:cubicBezTo>
                    <a:pt x="2918" y="45545"/>
                    <a:pt x="2918" y="45545"/>
                    <a:pt x="2918" y="45572"/>
                  </a:cubicBezTo>
                  <a:cubicBezTo>
                    <a:pt x="2918" y="45626"/>
                    <a:pt x="2945" y="45652"/>
                    <a:pt x="2998" y="45679"/>
                  </a:cubicBezTo>
                  <a:cubicBezTo>
                    <a:pt x="4925" y="46669"/>
                    <a:pt x="6156" y="48623"/>
                    <a:pt x="6156" y="50791"/>
                  </a:cubicBezTo>
                  <a:cubicBezTo>
                    <a:pt x="6156" y="52959"/>
                    <a:pt x="4925" y="54913"/>
                    <a:pt x="2998" y="55904"/>
                  </a:cubicBezTo>
                  <a:cubicBezTo>
                    <a:pt x="2945" y="55930"/>
                    <a:pt x="2918" y="55957"/>
                    <a:pt x="2918" y="56011"/>
                  </a:cubicBezTo>
                  <a:cubicBezTo>
                    <a:pt x="2864" y="57991"/>
                    <a:pt x="1820" y="59785"/>
                    <a:pt x="81" y="60802"/>
                  </a:cubicBezTo>
                  <a:cubicBezTo>
                    <a:pt x="54" y="60828"/>
                    <a:pt x="27" y="60855"/>
                    <a:pt x="0" y="60882"/>
                  </a:cubicBezTo>
                  <a:cubicBezTo>
                    <a:pt x="0" y="60935"/>
                    <a:pt x="27" y="60989"/>
                    <a:pt x="54" y="61016"/>
                  </a:cubicBezTo>
                  <a:cubicBezTo>
                    <a:pt x="1794" y="62033"/>
                    <a:pt x="2864" y="63826"/>
                    <a:pt x="2918" y="65834"/>
                  </a:cubicBezTo>
                  <a:cubicBezTo>
                    <a:pt x="2918" y="65887"/>
                    <a:pt x="2945" y="65914"/>
                    <a:pt x="2998" y="65941"/>
                  </a:cubicBezTo>
                  <a:cubicBezTo>
                    <a:pt x="4925" y="66931"/>
                    <a:pt x="6156" y="68885"/>
                    <a:pt x="6156" y="71053"/>
                  </a:cubicBezTo>
                  <a:cubicBezTo>
                    <a:pt x="6156" y="73221"/>
                    <a:pt x="4925" y="75175"/>
                    <a:pt x="2998" y="76165"/>
                  </a:cubicBezTo>
                  <a:cubicBezTo>
                    <a:pt x="2945" y="76192"/>
                    <a:pt x="2918" y="76219"/>
                    <a:pt x="2918" y="76272"/>
                  </a:cubicBezTo>
                  <a:cubicBezTo>
                    <a:pt x="2864" y="78280"/>
                    <a:pt x="1794" y="80073"/>
                    <a:pt x="81" y="81090"/>
                  </a:cubicBezTo>
                  <a:cubicBezTo>
                    <a:pt x="0" y="81117"/>
                    <a:pt x="0" y="81197"/>
                    <a:pt x="27" y="81251"/>
                  </a:cubicBezTo>
                  <a:cubicBezTo>
                    <a:pt x="47" y="81290"/>
                    <a:pt x="95" y="81315"/>
                    <a:pt x="140" y="81315"/>
                  </a:cubicBezTo>
                  <a:cubicBezTo>
                    <a:pt x="157" y="81315"/>
                    <a:pt x="173" y="81311"/>
                    <a:pt x="188" y="81304"/>
                  </a:cubicBezTo>
                  <a:cubicBezTo>
                    <a:pt x="1981" y="80260"/>
                    <a:pt x="3105" y="78413"/>
                    <a:pt x="3159" y="76352"/>
                  </a:cubicBezTo>
                  <a:cubicBezTo>
                    <a:pt x="5166" y="75309"/>
                    <a:pt x="6397" y="73301"/>
                    <a:pt x="6397" y="71053"/>
                  </a:cubicBezTo>
                  <a:cubicBezTo>
                    <a:pt x="6397" y="68805"/>
                    <a:pt x="5166" y="66797"/>
                    <a:pt x="3159" y="65753"/>
                  </a:cubicBezTo>
                  <a:cubicBezTo>
                    <a:pt x="3105" y="63773"/>
                    <a:pt x="2061" y="61979"/>
                    <a:pt x="375" y="60909"/>
                  </a:cubicBezTo>
                  <a:cubicBezTo>
                    <a:pt x="2061" y="59865"/>
                    <a:pt x="3105" y="58072"/>
                    <a:pt x="3159" y="56091"/>
                  </a:cubicBezTo>
                  <a:cubicBezTo>
                    <a:pt x="5166" y="55047"/>
                    <a:pt x="6397" y="53040"/>
                    <a:pt x="6397" y="50791"/>
                  </a:cubicBezTo>
                  <a:cubicBezTo>
                    <a:pt x="6397" y="48543"/>
                    <a:pt x="5166" y="46536"/>
                    <a:pt x="3159" y="45492"/>
                  </a:cubicBezTo>
                  <a:cubicBezTo>
                    <a:pt x="3159" y="43591"/>
                    <a:pt x="2061" y="41718"/>
                    <a:pt x="375" y="40647"/>
                  </a:cubicBezTo>
                  <a:cubicBezTo>
                    <a:pt x="1901" y="39710"/>
                    <a:pt x="3292" y="37890"/>
                    <a:pt x="3185" y="35829"/>
                  </a:cubicBezTo>
                  <a:cubicBezTo>
                    <a:pt x="5166" y="34785"/>
                    <a:pt x="6397" y="32751"/>
                    <a:pt x="6397" y="30530"/>
                  </a:cubicBezTo>
                  <a:cubicBezTo>
                    <a:pt x="6397" y="28281"/>
                    <a:pt x="5166" y="26247"/>
                    <a:pt x="3159" y="25230"/>
                  </a:cubicBezTo>
                  <a:cubicBezTo>
                    <a:pt x="3078" y="23223"/>
                    <a:pt x="2035" y="21429"/>
                    <a:pt x="375" y="20386"/>
                  </a:cubicBezTo>
                  <a:cubicBezTo>
                    <a:pt x="2061" y="19315"/>
                    <a:pt x="3159" y="17441"/>
                    <a:pt x="3159" y="15595"/>
                  </a:cubicBezTo>
                  <a:cubicBezTo>
                    <a:pt x="3159" y="15595"/>
                    <a:pt x="3159" y="15568"/>
                    <a:pt x="3159" y="15541"/>
                  </a:cubicBezTo>
                  <a:cubicBezTo>
                    <a:pt x="5166" y="14524"/>
                    <a:pt x="6397" y="12490"/>
                    <a:pt x="6397" y="10268"/>
                  </a:cubicBezTo>
                  <a:cubicBezTo>
                    <a:pt x="6397" y="8020"/>
                    <a:pt x="5166" y="5986"/>
                    <a:pt x="3159" y="4969"/>
                  </a:cubicBezTo>
                  <a:lnTo>
                    <a:pt x="3159" y="4942"/>
                  </a:lnTo>
                  <a:cubicBezTo>
                    <a:pt x="3159" y="3041"/>
                    <a:pt x="1981" y="1061"/>
                    <a:pt x="188" y="17"/>
                  </a:cubicBezTo>
                  <a:cubicBezTo>
                    <a:pt x="168" y="7"/>
                    <a:pt x="145" y="1"/>
                    <a:pt x="122"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5" name="Google Shape;245;p14"/>
            <p:cNvSpPr/>
            <p:nvPr/>
          </p:nvSpPr>
          <p:spPr>
            <a:xfrm>
              <a:off x="685775" y="566950"/>
              <a:ext cx="159950" cy="2033000"/>
            </a:xfrm>
            <a:custGeom>
              <a:avLst/>
              <a:gdLst/>
              <a:ahLst/>
              <a:cxnLst/>
              <a:rect l="l" t="t" r="r" b="b"/>
              <a:pathLst>
                <a:path w="6398" h="81320" extrusionOk="0">
                  <a:moveTo>
                    <a:pt x="119" y="1"/>
                  </a:moveTo>
                  <a:cubicBezTo>
                    <a:pt x="81" y="1"/>
                    <a:pt x="44" y="24"/>
                    <a:pt x="27" y="57"/>
                  </a:cubicBezTo>
                  <a:cubicBezTo>
                    <a:pt x="27"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98" y="17347"/>
                    <a:pt x="1847" y="19248"/>
                    <a:pt x="81" y="20292"/>
                  </a:cubicBezTo>
                  <a:cubicBezTo>
                    <a:pt x="54" y="20292"/>
                    <a:pt x="27" y="20318"/>
                    <a:pt x="27"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27"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91" y="58004"/>
                    <a:pt x="1820" y="59798"/>
                    <a:pt x="81" y="60815"/>
                  </a:cubicBezTo>
                  <a:cubicBezTo>
                    <a:pt x="54" y="60815"/>
                    <a:pt x="27" y="60868"/>
                    <a:pt x="27" y="60895"/>
                  </a:cubicBezTo>
                  <a:cubicBezTo>
                    <a:pt x="0" y="60949"/>
                    <a:pt x="27" y="61002"/>
                    <a:pt x="81" y="61029"/>
                  </a:cubicBezTo>
                  <a:cubicBezTo>
                    <a:pt x="1820" y="62046"/>
                    <a:pt x="2891"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91" y="78293"/>
                    <a:pt x="1820" y="80086"/>
                    <a:pt x="81" y="81076"/>
                  </a:cubicBezTo>
                  <a:cubicBezTo>
                    <a:pt x="27" y="81130"/>
                    <a:pt x="0" y="81183"/>
                    <a:pt x="27" y="81264"/>
                  </a:cubicBezTo>
                  <a:cubicBezTo>
                    <a:pt x="60" y="81297"/>
                    <a:pt x="93" y="81320"/>
                    <a:pt x="133" y="81320"/>
                  </a:cubicBezTo>
                  <a:cubicBezTo>
                    <a:pt x="157" y="81320"/>
                    <a:pt x="184" y="81311"/>
                    <a:pt x="214" y="81290"/>
                  </a:cubicBezTo>
                  <a:cubicBezTo>
                    <a:pt x="2008"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88" y="41731"/>
                    <a:pt x="375" y="40660"/>
                  </a:cubicBezTo>
                  <a:cubicBezTo>
                    <a:pt x="1901" y="39723"/>
                    <a:pt x="3292" y="37903"/>
                    <a:pt x="3185" y="35816"/>
                  </a:cubicBezTo>
                  <a:cubicBezTo>
                    <a:pt x="5166" y="34799"/>
                    <a:pt x="6397" y="32764"/>
                    <a:pt x="6397" y="30543"/>
                  </a:cubicBezTo>
                  <a:cubicBezTo>
                    <a:pt x="6397" y="28295"/>
                    <a:pt x="5166" y="26260"/>
                    <a:pt x="3185" y="25243"/>
                  </a:cubicBezTo>
                  <a:cubicBezTo>
                    <a:pt x="3078" y="23236"/>
                    <a:pt x="2061" y="21443"/>
                    <a:pt x="375" y="20399"/>
                  </a:cubicBezTo>
                  <a:cubicBezTo>
                    <a:pt x="2088" y="19328"/>
                    <a:pt x="3185" y="1740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6" name="Google Shape;246;p14"/>
            <p:cNvSpPr/>
            <p:nvPr/>
          </p:nvSpPr>
          <p:spPr>
            <a:xfrm>
              <a:off x="531875" y="818875"/>
              <a:ext cx="160600" cy="2032875"/>
            </a:xfrm>
            <a:custGeom>
              <a:avLst/>
              <a:gdLst/>
              <a:ahLst/>
              <a:cxnLst/>
              <a:rect l="l" t="t" r="r" b="b"/>
              <a:pathLst>
                <a:path w="6424" h="81315" extrusionOk="0">
                  <a:moveTo>
                    <a:pt x="147" y="1"/>
                  </a:moveTo>
                  <a:cubicBezTo>
                    <a:pt x="106" y="1"/>
                    <a:pt x="61" y="20"/>
                    <a:pt x="27" y="70"/>
                  </a:cubicBezTo>
                  <a:cubicBezTo>
                    <a:pt x="27" y="70"/>
                    <a:pt x="27" y="97"/>
                    <a:pt x="27" y="124"/>
                  </a:cubicBezTo>
                  <a:cubicBezTo>
                    <a:pt x="27" y="178"/>
                    <a:pt x="54"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61"/>
                    <a:pt x="2944" y="15487"/>
                  </a:cubicBezTo>
                  <a:cubicBezTo>
                    <a:pt x="2998" y="17334"/>
                    <a:pt x="1847" y="19235"/>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71" y="35642"/>
                    <a:pt x="2944"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45"/>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54" y="81251"/>
                  </a:cubicBezTo>
                  <a:cubicBezTo>
                    <a:pt x="73" y="81290"/>
                    <a:pt x="122" y="81315"/>
                    <a:pt x="167" y="81315"/>
                  </a:cubicBezTo>
                  <a:cubicBezTo>
                    <a:pt x="184" y="81315"/>
                    <a:pt x="200" y="81311"/>
                    <a:pt x="214" y="81304"/>
                  </a:cubicBezTo>
                  <a:cubicBezTo>
                    <a:pt x="2008" y="80260"/>
                    <a:pt x="3105" y="78413"/>
                    <a:pt x="3185" y="76352"/>
                  </a:cubicBezTo>
                  <a:cubicBezTo>
                    <a:pt x="5193" y="75309"/>
                    <a:pt x="6424" y="73301"/>
                    <a:pt x="6424" y="71053"/>
                  </a:cubicBezTo>
                  <a:cubicBezTo>
                    <a:pt x="6424" y="68805"/>
                    <a:pt x="5193" y="66797"/>
                    <a:pt x="3185" y="65753"/>
                  </a:cubicBezTo>
                  <a:cubicBezTo>
                    <a:pt x="3105" y="63773"/>
                    <a:pt x="2088" y="61979"/>
                    <a:pt x="402" y="60909"/>
                  </a:cubicBezTo>
                  <a:cubicBezTo>
                    <a:pt x="2088" y="59865"/>
                    <a:pt x="3105" y="58072"/>
                    <a:pt x="3185" y="56091"/>
                  </a:cubicBezTo>
                  <a:cubicBezTo>
                    <a:pt x="5193" y="55047"/>
                    <a:pt x="6424" y="53040"/>
                    <a:pt x="6424" y="50791"/>
                  </a:cubicBezTo>
                  <a:cubicBezTo>
                    <a:pt x="6424" y="48543"/>
                    <a:pt x="5193" y="46536"/>
                    <a:pt x="3185" y="45492"/>
                  </a:cubicBezTo>
                  <a:cubicBezTo>
                    <a:pt x="3185" y="43591"/>
                    <a:pt x="2088" y="41718"/>
                    <a:pt x="402" y="40647"/>
                  </a:cubicBezTo>
                  <a:cubicBezTo>
                    <a:pt x="1900" y="39710"/>
                    <a:pt x="3319" y="37890"/>
                    <a:pt x="3185" y="35829"/>
                  </a:cubicBezTo>
                  <a:cubicBezTo>
                    <a:pt x="5193" y="34785"/>
                    <a:pt x="6424" y="32751"/>
                    <a:pt x="6424" y="30530"/>
                  </a:cubicBezTo>
                  <a:cubicBezTo>
                    <a:pt x="6424" y="28281"/>
                    <a:pt x="5193" y="26247"/>
                    <a:pt x="3185" y="25230"/>
                  </a:cubicBezTo>
                  <a:cubicBezTo>
                    <a:pt x="3105" y="23223"/>
                    <a:pt x="2061" y="21429"/>
                    <a:pt x="402"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lnTo>
                    <a:pt x="3185" y="4942"/>
                  </a:lnTo>
                  <a:cubicBezTo>
                    <a:pt x="3185" y="3041"/>
                    <a:pt x="2008" y="1061"/>
                    <a:pt x="214" y="17"/>
                  </a:cubicBezTo>
                  <a:cubicBezTo>
                    <a:pt x="195" y="7"/>
                    <a:pt x="171" y="1"/>
                    <a:pt x="14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7" name="Google Shape;247;p14"/>
            <p:cNvSpPr/>
            <p:nvPr/>
          </p:nvSpPr>
          <p:spPr>
            <a:xfrm>
              <a:off x="378625" y="566950"/>
              <a:ext cx="159950" cy="2033000"/>
            </a:xfrm>
            <a:custGeom>
              <a:avLst/>
              <a:gdLst/>
              <a:ahLst/>
              <a:cxnLst/>
              <a:rect l="l" t="t" r="r" b="b"/>
              <a:pathLst>
                <a:path w="6398" h="81320" extrusionOk="0">
                  <a:moveTo>
                    <a:pt x="120" y="1"/>
                  </a:moveTo>
                  <a:cubicBezTo>
                    <a:pt x="81" y="1"/>
                    <a:pt x="44" y="24"/>
                    <a:pt x="28" y="57"/>
                  </a:cubicBezTo>
                  <a:cubicBezTo>
                    <a:pt x="1" y="84"/>
                    <a:pt x="1" y="110"/>
                    <a:pt x="1" y="137"/>
                  </a:cubicBezTo>
                  <a:cubicBezTo>
                    <a:pt x="1" y="164"/>
                    <a:pt x="28" y="217"/>
                    <a:pt x="54" y="244"/>
                  </a:cubicBezTo>
                  <a:cubicBezTo>
                    <a:pt x="1821" y="1261"/>
                    <a:pt x="2972" y="3188"/>
                    <a:pt x="2918" y="5035"/>
                  </a:cubicBezTo>
                  <a:cubicBezTo>
                    <a:pt x="2918" y="5116"/>
                    <a:pt x="2945" y="5142"/>
                    <a:pt x="2999" y="5169"/>
                  </a:cubicBezTo>
                  <a:cubicBezTo>
                    <a:pt x="4952" y="6133"/>
                    <a:pt x="6157" y="8086"/>
                    <a:pt x="6157" y="10255"/>
                  </a:cubicBezTo>
                  <a:cubicBezTo>
                    <a:pt x="6157" y="12449"/>
                    <a:pt x="4952" y="14403"/>
                    <a:pt x="2999" y="15367"/>
                  </a:cubicBezTo>
                  <a:cubicBezTo>
                    <a:pt x="2945" y="15394"/>
                    <a:pt x="2918" y="15447"/>
                    <a:pt x="2918" y="15501"/>
                  </a:cubicBezTo>
                  <a:cubicBezTo>
                    <a:pt x="2972" y="17347"/>
                    <a:pt x="1848" y="19248"/>
                    <a:pt x="81" y="20292"/>
                  </a:cubicBezTo>
                  <a:cubicBezTo>
                    <a:pt x="54" y="20292"/>
                    <a:pt x="28" y="20318"/>
                    <a:pt x="1" y="20372"/>
                  </a:cubicBezTo>
                  <a:cubicBezTo>
                    <a:pt x="1" y="20425"/>
                    <a:pt x="28" y="20479"/>
                    <a:pt x="54" y="20506"/>
                  </a:cubicBezTo>
                  <a:cubicBezTo>
                    <a:pt x="1794" y="21496"/>
                    <a:pt x="2865" y="23316"/>
                    <a:pt x="2918" y="25324"/>
                  </a:cubicBezTo>
                  <a:cubicBezTo>
                    <a:pt x="2918" y="25350"/>
                    <a:pt x="2945" y="25404"/>
                    <a:pt x="2999" y="25431"/>
                  </a:cubicBezTo>
                  <a:cubicBezTo>
                    <a:pt x="4952" y="26394"/>
                    <a:pt x="6157" y="28348"/>
                    <a:pt x="6157" y="30543"/>
                  </a:cubicBezTo>
                  <a:cubicBezTo>
                    <a:pt x="6157" y="32711"/>
                    <a:pt x="4952" y="34665"/>
                    <a:pt x="2999" y="35628"/>
                  </a:cubicBezTo>
                  <a:cubicBezTo>
                    <a:pt x="2945" y="35655"/>
                    <a:pt x="2918" y="35709"/>
                    <a:pt x="2918" y="35762"/>
                  </a:cubicBezTo>
                  <a:cubicBezTo>
                    <a:pt x="3079" y="37823"/>
                    <a:pt x="1607" y="39643"/>
                    <a:pt x="81" y="40553"/>
                  </a:cubicBezTo>
                  <a:cubicBezTo>
                    <a:pt x="54" y="40553"/>
                    <a:pt x="28" y="40580"/>
                    <a:pt x="1" y="40633"/>
                  </a:cubicBezTo>
                  <a:cubicBezTo>
                    <a:pt x="1" y="40687"/>
                    <a:pt x="28" y="40741"/>
                    <a:pt x="54" y="40767"/>
                  </a:cubicBezTo>
                  <a:cubicBezTo>
                    <a:pt x="1794" y="41784"/>
                    <a:pt x="2918" y="43658"/>
                    <a:pt x="2918" y="45532"/>
                  </a:cubicBezTo>
                  <a:cubicBezTo>
                    <a:pt x="2918" y="45558"/>
                    <a:pt x="2918" y="45558"/>
                    <a:pt x="2918" y="45585"/>
                  </a:cubicBezTo>
                  <a:cubicBezTo>
                    <a:pt x="2918" y="45612"/>
                    <a:pt x="2945" y="45665"/>
                    <a:pt x="2999" y="45692"/>
                  </a:cubicBezTo>
                  <a:cubicBezTo>
                    <a:pt x="4952" y="46656"/>
                    <a:pt x="6157" y="48636"/>
                    <a:pt x="6157" y="50804"/>
                  </a:cubicBezTo>
                  <a:cubicBezTo>
                    <a:pt x="6157" y="52972"/>
                    <a:pt x="4952" y="54926"/>
                    <a:pt x="2999" y="55917"/>
                  </a:cubicBezTo>
                  <a:cubicBezTo>
                    <a:pt x="2945" y="55917"/>
                    <a:pt x="2918" y="55970"/>
                    <a:pt x="2918" y="56024"/>
                  </a:cubicBezTo>
                  <a:cubicBezTo>
                    <a:pt x="2865" y="58004"/>
                    <a:pt x="1821" y="59798"/>
                    <a:pt x="81" y="60815"/>
                  </a:cubicBezTo>
                  <a:cubicBezTo>
                    <a:pt x="54" y="60815"/>
                    <a:pt x="28" y="60868"/>
                    <a:pt x="1" y="60895"/>
                  </a:cubicBezTo>
                  <a:cubicBezTo>
                    <a:pt x="1" y="60949"/>
                    <a:pt x="28" y="61002"/>
                    <a:pt x="54" y="61029"/>
                  </a:cubicBezTo>
                  <a:cubicBezTo>
                    <a:pt x="1794" y="62046"/>
                    <a:pt x="2865" y="63839"/>
                    <a:pt x="2918" y="65847"/>
                  </a:cubicBezTo>
                  <a:cubicBezTo>
                    <a:pt x="2918" y="65900"/>
                    <a:pt x="2945" y="65927"/>
                    <a:pt x="2999" y="65954"/>
                  </a:cubicBezTo>
                  <a:cubicBezTo>
                    <a:pt x="4952" y="66944"/>
                    <a:pt x="6157" y="68898"/>
                    <a:pt x="6157" y="71066"/>
                  </a:cubicBezTo>
                  <a:cubicBezTo>
                    <a:pt x="6157" y="73234"/>
                    <a:pt x="4952" y="75188"/>
                    <a:pt x="2999" y="76178"/>
                  </a:cubicBezTo>
                  <a:cubicBezTo>
                    <a:pt x="2945" y="76178"/>
                    <a:pt x="2918" y="76232"/>
                    <a:pt x="2918" y="76285"/>
                  </a:cubicBezTo>
                  <a:cubicBezTo>
                    <a:pt x="2865" y="78293"/>
                    <a:pt x="1821" y="80086"/>
                    <a:pt x="81" y="81076"/>
                  </a:cubicBezTo>
                  <a:cubicBezTo>
                    <a:pt x="1" y="81130"/>
                    <a:pt x="1" y="81183"/>
                    <a:pt x="28" y="81264"/>
                  </a:cubicBezTo>
                  <a:cubicBezTo>
                    <a:pt x="44" y="81297"/>
                    <a:pt x="81" y="81320"/>
                    <a:pt x="120" y="81320"/>
                  </a:cubicBezTo>
                  <a:cubicBezTo>
                    <a:pt x="143" y="81320"/>
                    <a:pt x="168" y="81311"/>
                    <a:pt x="188" y="81290"/>
                  </a:cubicBezTo>
                  <a:cubicBezTo>
                    <a:pt x="1981" y="80273"/>
                    <a:pt x="3106" y="78427"/>
                    <a:pt x="3159" y="76366"/>
                  </a:cubicBezTo>
                  <a:cubicBezTo>
                    <a:pt x="5167" y="75322"/>
                    <a:pt x="6398" y="73314"/>
                    <a:pt x="6398" y="71066"/>
                  </a:cubicBezTo>
                  <a:cubicBezTo>
                    <a:pt x="6398" y="68818"/>
                    <a:pt x="5167" y="66784"/>
                    <a:pt x="3159" y="65766"/>
                  </a:cubicBezTo>
                  <a:cubicBezTo>
                    <a:pt x="3106" y="63786"/>
                    <a:pt x="2062" y="61992"/>
                    <a:pt x="376" y="60922"/>
                  </a:cubicBezTo>
                  <a:cubicBezTo>
                    <a:pt x="2062" y="59878"/>
                    <a:pt x="3106" y="58085"/>
                    <a:pt x="3159" y="56104"/>
                  </a:cubicBezTo>
                  <a:cubicBezTo>
                    <a:pt x="5167" y="55060"/>
                    <a:pt x="6398" y="53053"/>
                    <a:pt x="6398" y="50804"/>
                  </a:cubicBezTo>
                  <a:cubicBezTo>
                    <a:pt x="6398" y="48556"/>
                    <a:pt x="5167" y="46522"/>
                    <a:pt x="3159" y="45505"/>
                  </a:cubicBezTo>
                  <a:cubicBezTo>
                    <a:pt x="3159" y="43604"/>
                    <a:pt x="2062" y="41731"/>
                    <a:pt x="376" y="40660"/>
                  </a:cubicBezTo>
                  <a:cubicBezTo>
                    <a:pt x="1901" y="39723"/>
                    <a:pt x="3293" y="37903"/>
                    <a:pt x="3186" y="35816"/>
                  </a:cubicBezTo>
                  <a:cubicBezTo>
                    <a:pt x="5167" y="34799"/>
                    <a:pt x="6398" y="32764"/>
                    <a:pt x="6398" y="30543"/>
                  </a:cubicBezTo>
                  <a:cubicBezTo>
                    <a:pt x="6398" y="28295"/>
                    <a:pt x="5167" y="26260"/>
                    <a:pt x="3159" y="25243"/>
                  </a:cubicBezTo>
                  <a:cubicBezTo>
                    <a:pt x="3079" y="23236"/>
                    <a:pt x="2035" y="21443"/>
                    <a:pt x="376" y="20399"/>
                  </a:cubicBezTo>
                  <a:cubicBezTo>
                    <a:pt x="2089" y="19328"/>
                    <a:pt x="3186" y="17401"/>
                    <a:pt x="3186" y="15554"/>
                  </a:cubicBezTo>
                  <a:cubicBezTo>
                    <a:pt x="5167" y="14537"/>
                    <a:pt x="6398" y="12503"/>
                    <a:pt x="6398" y="10255"/>
                  </a:cubicBezTo>
                  <a:cubicBezTo>
                    <a:pt x="6398" y="8033"/>
                    <a:pt x="5167" y="5999"/>
                    <a:pt x="3186" y="4982"/>
                  </a:cubicBezTo>
                  <a:lnTo>
                    <a:pt x="3186" y="4955"/>
                  </a:lnTo>
                  <a:cubicBezTo>
                    <a:pt x="3186" y="3028"/>
                    <a:pt x="1981" y="1074"/>
                    <a:pt x="188" y="30"/>
                  </a:cubicBezTo>
                  <a:cubicBezTo>
                    <a:pt x="168" y="10"/>
                    <a:pt x="143" y="1"/>
                    <a:pt x="12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8" name="Google Shape;248;p14"/>
            <p:cNvSpPr/>
            <p:nvPr/>
          </p:nvSpPr>
          <p:spPr>
            <a:xfrm>
              <a:off x="224725" y="818875"/>
              <a:ext cx="159950" cy="2032875"/>
            </a:xfrm>
            <a:custGeom>
              <a:avLst/>
              <a:gdLst/>
              <a:ahLst/>
              <a:cxnLst/>
              <a:rect l="l" t="t" r="r" b="b"/>
              <a:pathLst>
                <a:path w="6398" h="81315" extrusionOk="0">
                  <a:moveTo>
                    <a:pt x="129" y="1"/>
                  </a:moveTo>
                  <a:cubicBezTo>
                    <a:pt x="83" y="1"/>
                    <a:pt x="44" y="20"/>
                    <a:pt x="27" y="70"/>
                  </a:cubicBezTo>
                  <a:cubicBezTo>
                    <a:pt x="27" y="70"/>
                    <a:pt x="1" y="97"/>
                    <a:pt x="1" y="124"/>
                  </a:cubicBezTo>
                  <a:cubicBezTo>
                    <a:pt x="1" y="178"/>
                    <a:pt x="27" y="204"/>
                    <a:pt x="81" y="231"/>
                  </a:cubicBezTo>
                  <a:cubicBezTo>
                    <a:pt x="1821" y="1248"/>
                    <a:pt x="2972" y="3175"/>
                    <a:pt x="2918" y="5022"/>
                  </a:cubicBezTo>
                  <a:cubicBezTo>
                    <a:pt x="2945" y="5076"/>
                    <a:pt x="2945" y="5129"/>
                    <a:pt x="2998" y="5156"/>
                  </a:cubicBezTo>
                  <a:cubicBezTo>
                    <a:pt x="4952" y="6119"/>
                    <a:pt x="6157" y="8073"/>
                    <a:pt x="6157" y="10268"/>
                  </a:cubicBezTo>
                  <a:cubicBezTo>
                    <a:pt x="6157" y="12436"/>
                    <a:pt x="4952" y="14390"/>
                    <a:pt x="2998" y="15354"/>
                  </a:cubicBezTo>
                  <a:cubicBezTo>
                    <a:pt x="2945" y="15380"/>
                    <a:pt x="2918" y="15461"/>
                    <a:pt x="2918" y="15487"/>
                  </a:cubicBezTo>
                  <a:cubicBezTo>
                    <a:pt x="2998" y="17334"/>
                    <a:pt x="1848" y="19235"/>
                    <a:pt x="108" y="20278"/>
                  </a:cubicBezTo>
                  <a:cubicBezTo>
                    <a:pt x="54" y="20278"/>
                    <a:pt x="27" y="20305"/>
                    <a:pt x="27" y="20359"/>
                  </a:cubicBezTo>
                  <a:cubicBezTo>
                    <a:pt x="1" y="20412"/>
                    <a:pt x="27" y="20466"/>
                    <a:pt x="81" y="20493"/>
                  </a:cubicBezTo>
                  <a:cubicBezTo>
                    <a:pt x="1794" y="21510"/>
                    <a:pt x="2865" y="23303"/>
                    <a:pt x="2918" y="25310"/>
                  </a:cubicBezTo>
                  <a:cubicBezTo>
                    <a:pt x="2945" y="25364"/>
                    <a:pt x="2972"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106" y="37837"/>
                    <a:pt x="1633" y="39630"/>
                    <a:pt x="108" y="40540"/>
                  </a:cubicBezTo>
                  <a:cubicBezTo>
                    <a:pt x="54" y="40540"/>
                    <a:pt x="27" y="40594"/>
                    <a:pt x="27" y="40620"/>
                  </a:cubicBezTo>
                  <a:cubicBezTo>
                    <a:pt x="1" y="40674"/>
                    <a:pt x="27"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108" y="60802"/>
                  </a:cubicBezTo>
                  <a:cubicBezTo>
                    <a:pt x="54" y="60828"/>
                    <a:pt x="27" y="60855"/>
                    <a:pt x="27" y="60882"/>
                  </a:cubicBezTo>
                  <a:cubicBezTo>
                    <a:pt x="1" y="60935"/>
                    <a:pt x="27"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7" y="81117"/>
                    <a:pt x="1" y="81197"/>
                    <a:pt x="27" y="81251"/>
                  </a:cubicBezTo>
                  <a:cubicBezTo>
                    <a:pt x="67" y="81290"/>
                    <a:pt x="106" y="81315"/>
                    <a:pt x="156" y="81315"/>
                  </a:cubicBezTo>
                  <a:cubicBezTo>
                    <a:pt x="174" y="81315"/>
                    <a:pt x="193" y="81311"/>
                    <a:pt x="215" y="81304"/>
                  </a:cubicBezTo>
                  <a:cubicBezTo>
                    <a:pt x="2008" y="80260"/>
                    <a:pt x="3106" y="78413"/>
                    <a:pt x="3186" y="76352"/>
                  </a:cubicBezTo>
                  <a:cubicBezTo>
                    <a:pt x="5166" y="75309"/>
                    <a:pt x="6398" y="73301"/>
                    <a:pt x="6398" y="71053"/>
                  </a:cubicBezTo>
                  <a:cubicBezTo>
                    <a:pt x="6398" y="68805"/>
                    <a:pt x="5166" y="66797"/>
                    <a:pt x="3186" y="65753"/>
                  </a:cubicBezTo>
                  <a:cubicBezTo>
                    <a:pt x="3106" y="63773"/>
                    <a:pt x="2062" y="61979"/>
                    <a:pt x="375" y="60909"/>
                  </a:cubicBezTo>
                  <a:cubicBezTo>
                    <a:pt x="2062" y="59865"/>
                    <a:pt x="3106" y="58072"/>
                    <a:pt x="3186" y="56091"/>
                  </a:cubicBezTo>
                  <a:cubicBezTo>
                    <a:pt x="5166" y="55047"/>
                    <a:pt x="6398" y="53040"/>
                    <a:pt x="6398" y="50791"/>
                  </a:cubicBezTo>
                  <a:cubicBezTo>
                    <a:pt x="6398" y="48543"/>
                    <a:pt x="5166" y="46536"/>
                    <a:pt x="3186" y="45492"/>
                  </a:cubicBezTo>
                  <a:cubicBezTo>
                    <a:pt x="3159" y="43591"/>
                    <a:pt x="2088" y="41718"/>
                    <a:pt x="375" y="40647"/>
                  </a:cubicBezTo>
                  <a:cubicBezTo>
                    <a:pt x="1901" y="39710"/>
                    <a:pt x="3320" y="37890"/>
                    <a:pt x="3186" y="35829"/>
                  </a:cubicBezTo>
                  <a:cubicBezTo>
                    <a:pt x="5166" y="34785"/>
                    <a:pt x="6398" y="32751"/>
                    <a:pt x="6398" y="30530"/>
                  </a:cubicBezTo>
                  <a:cubicBezTo>
                    <a:pt x="6398" y="28281"/>
                    <a:pt x="5166" y="26247"/>
                    <a:pt x="3186" y="25230"/>
                  </a:cubicBezTo>
                  <a:cubicBezTo>
                    <a:pt x="3079" y="23223"/>
                    <a:pt x="2062" y="21429"/>
                    <a:pt x="375" y="20386"/>
                  </a:cubicBezTo>
                  <a:cubicBezTo>
                    <a:pt x="2088" y="19315"/>
                    <a:pt x="3186" y="17441"/>
                    <a:pt x="3186" y="15595"/>
                  </a:cubicBezTo>
                  <a:cubicBezTo>
                    <a:pt x="3186" y="15595"/>
                    <a:pt x="3186" y="15568"/>
                    <a:pt x="3186" y="15541"/>
                  </a:cubicBezTo>
                  <a:cubicBezTo>
                    <a:pt x="5166" y="14524"/>
                    <a:pt x="6398" y="12490"/>
                    <a:pt x="6398" y="10268"/>
                  </a:cubicBezTo>
                  <a:cubicBezTo>
                    <a:pt x="6398" y="8020"/>
                    <a:pt x="5166" y="5986"/>
                    <a:pt x="3186" y="4969"/>
                  </a:cubicBezTo>
                  <a:lnTo>
                    <a:pt x="3186" y="4942"/>
                  </a:lnTo>
                  <a:cubicBezTo>
                    <a:pt x="3186" y="3041"/>
                    <a:pt x="1981" y="1061"/>
                    <a:pt x="215" y="17"/>
                  </a:cubicBezTo>
                  <a:cubicBezTo>
                    <a:pt x="185" y="7"/>
                    <a:pt x="156" y="1"/>
                    <a:pt x="12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9" name="Google Shape;249;p14"/>
            <p:cNvSpPr/>
            <p:nvPr/>
          </p:nvSpPr>
          <p:spPr>
            <a:xfrm>
              <a:off x="1914975" y="2593575"/>
              <a:ext cx="160625" cy="2032875"/>
            </a:xfrm>
            <a:custGeom>
              <a:avLst/>
              <a:gdLst/>
              <a:ahLst/>
              <a:cxnLst/>
              <a:rect l="l" t="t" r="r" b="b"/>
              <a:pathLst>
                <a:path w="6425" h="81315" extrusionOk="0">
                  <a:moveTo>
                    <a:pt x="151" y="1"/>
                  </a:moveTo>
                  <a:cubicBezTo>
                    <a:pt x="95" y="1"/>
                    <a:pt x="47" y="26"/>
                    <a:pt x="27" y="65"/>
                  </a:cubicBezTo>
                  <a:cubicBezTo>
                    <a:pt x="27" y="92"/>
                    <a:pt x="27" y="118"/>
                    <a:pt x="27" y="118"/>
                  </a:cubicBezTo>
                  <a:cubicBezTo>
                    <a:pt x="27" y="172"/>
                    <a:pt x="27"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45" y="15402"/>
                    <a:pt x="2945" y="15428"/>
                    <a:pt x="2945" y="15482"/>
                  </a:cubicBezTo>
                  <a:cubicBezTo>
                    <a:pt x="2998" y="17355"/>
                    <a:pt x="1848"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45" y="35663"/>
                    <a:pt x="2918" y="35717"/>
                    <a:pt x="2945" y="35770"/>
                  </a:cubicBezTo>
                  <a:cubicBezTo>
                    <a:pt x="3106"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45"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6" y="78408"/>
                    <a:pt x="3186" y="76347"/>
                  </a:cubicBezTo>
                  <a:cubicBezTo>
                    <a:pt x="5166" y="75330"/>
                    <a:pt x="6424" y="73296"/>
                    <a:pt x="6424" y="71047"/>
                  </a:cubicBezTo>
                  <a:cubicBezTo>
                    <a:pt x="6424" y="68826"/>
                    <a:pt x="5166" y="66792"/>
                    <a:pt x="3186" y="65748"/>
                  </a:cubicBezTo>
                  <a:cubicBezTo>
                    <a:pt x="3106" y="63767"/>
                    <a:pt x="2062" y="61974"/>
                    <a:pt x="375" y="60930"/>
                  </a:cubicBezTo>
                  <a:cubicBezTo>
                    <a:pt x="2062" y="59859"/>
                    <a:pt x="3106" y="58093"/>
                    <a:pt x="3186" y="56085"/>
                  </a:cubicBezTo>
                  <a:cubicBezTo>
                    <a:pt x="5166" y="55068"/>
                    <a:pt x="6424" y="53034"/>
                    <a:pt x="6424" y="50786"/>
                  </a:cubicBezTo>
                  <a:cubicBezTo>
                    <a:pt x="6424" y="48537"/>
                    <a:pt x="5166" y="46530"/>
                    <a:pt x="3186" y="45486"/>
                  </a:cubicBezTo>
                  <a:cubicBezTo>
                    <a:pt x="3159" y="43586"/>
                    <a:pt x="2088" y="41739"/>
                    <a:pt x="375" y="40668"/>
                  </a:cubicBezTo>
                  <a:cubicBezTo>
                    <a:pt x="1901" y="39705"/>
                    <a:pt x="3320" y="37885"/>
                    <a:pt x="3186" y="35824"/>
                  </a:cubicBezTo>
                  <a:cubicBezTo>
                    <a:pt x="5193" y="34780"/>
                    <a:pt x="6424" y="32772"/>
                    <a:pt x="6424" y="30524"/>
                  </a:cubicBezTo>
                  <a:cubicBezTo>
                    <a:pt x="6424" y="28276"/>
                    <a:pt x="5166" y="26268"/>
                    <a:pt x="3186" y="25225"/>
                  </a:cubicBezTo>
                  <a:cubicBezTo>
                    <a:pt x="3106" y="23244"/>
                    <a:pt x="2062" y="21451"/>
                    <a:pt x="375" y="20407"/>
                  </a:cubicBezTo>
                  <a:cubicBezTo>
                    <a:pt x="2088" y="19336"/>
                    <a:pt x="3186" y="17436"/>
                    <a:pt x="3186" y="15616"/>
                  </a:cubicBezTo>
                  <a:cubicBezTo>
                    <a:pt x="3186" y="15589"/>
                    <a:pt x="3186" y="15562"/>
                    <a:pt x="3186" y="15562"/>
                  </a:cubicBezTo>
                  <a:cubicBezTo>
                    <a:pt x="5166" y="14518"/>
                    <a:pt x="6424" y="12511"/>
                    <a:pt x="6424" y="10263"/>
                  </a:cubicBezTo>
                  <a:cubicBezTo>
                    <a:pt x="6424" y="8014"/>
                    <a:pt x="5166" y="6007"/>
                    <a:pt x="3186" y="4963"/>
                  </a:cubicBezTo>
                  <a:cubicBezTo>
                    <a:pt x="3186" y="3036"/>
                    <a:pt x="2008" y="1055"/>
                    <a:pt x="215" y="11"/>
                  </a:cubicBezTo>
                  <a:cubicBezTo>
                    <a:pt x="193" y="4"/>
                    <a:pt x="172" y="1"/>
                    <a:pt x="151"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0" name="Google Shape;250;p14"/>
            <p:cNvSpPr/>
            <p:nvPr/>
          </p:nvSpPr>
          <p:spPr>
            <a:xfrm>
              <a:off x="1761075" y="2845375"/>
              <a:ext cx="160625" cy="2032675"/>
            </a:xfrm>
            <a:custGeom>
              <a:avLst/>
              <a:gdLst/>
              <a:ahLst/>
              <a:cxnLst/>
              <a:rect l="l" t="t" r="r" b="b"/>
              <a:pathLst>
                <a:path w="6425" h="81307" extrusionOk="0">
                  <a:moveTo>
                    <a:pt x="146" y="1"/>
                  </a:moveTo>
                  <a:cubicBezTo>
                    <a:pt x="108" y="1"/>
                    <a:pt x="71" y="24"/>
                    <a:pt x="54" y="57"/>
                  </a:cubicBezTo>
                  <a:cubicBezTo>
                    <a:pt x="27" y="84"/>
                    <a:pt x="27" y="110"/>
                    <a:pt x="27" y="137"/>
                  </a:cubicBezTo>
                  <a:cubicBezTo>
                    <a:pt x="27" y="164"/>
                    <a:pt x="54" y="217"/>
                    <a:pt x="81" y="244"/>
                  </a:cubicBezTo>
                  <a:cubicBezTo>
                    <a:pt x="1821" y="1234"/>
                    <a:pt x="2972" y="3162"/>
                    <a:pt x="2945" y="5035"/>
                  </a:cubicBezTo>
                  <a:cubicBezTo>
                    <a:pt x="2945" y="5089"/>
                    <a:pt x="2972" y="5142"/>
                    <a:pt x="2998" y="5142"/>
                  </a:cubicBezTo>
                  <a:cubicBezTo>
                    <a:pt x="4952" y="6133"/>
                    <a:pt x="6183" y="8086"/>
                    <a:pt x="6183" y="10254"/>
                  </a:cubicBezTo>
                  <a:cubicBezTo>
                    <a:pt x="6183" y="12422"/>
                    <a:pt x="4952" y="14376"/>
                    <a:pt x="2998" y="15367"/>
                  </a:cubicBezTo>
                  <a:cubicBezTo>
                    <a:pt x="2972" y="15393"/>
                    <a:pt x="2945" y="15447"/>
                    <a:pt x="2945" y="15474"/>
                  </a:cubicBezTo>
                  <a:cubicBezTo>
                    <a:pt x="2998" y="17321"/>
                    <a:pt x="1847" y="19248"/>
                    <a:pt x="108" y="20265"/>
                  </a:cubicBezTo>
                  <a:cubicBezTo>
                    <a:pt x="81" y="20292"/>
                    <a:pt x="27" y="20318"/>
                    <a:pt x="27" y="20345"/>
                  </a:cubicBezTo>
                  <a:cubicBezTo>
                    <a:pt x="27" y="20425"/>
                    <a:pt x="27" y="20479"/>
                    <a:pt x="81" y="20506"/>
                  </a:cubicBezTo>
                  <a:cubicBezTo>
                    <a:pt x="1821" y="21496"/>
                    <a:pt x="2891" y="23289"/>
                    <a:pt x="2945" y="25297"/>
                  </a:cubicBezTo>
                  <a:cubicBezTo>
                    <a:pt x="2945" y="25350"/>
                    <a:pt x="2972" y="25404"/>
                    <a:pt x="2998" y="25404"/>
                  </a:cubicBezTo>
                  <a:cubicBezTo>
                    <a:pt x="4952" y="26394"/>
                    <a:pt x="6183" y="28348"/>
                    <a:pt x="6183" y="30516"/>
                  </a:cubicBezTo>
                  <a:cubicBezTo>
                    <a:pt x="6183" y="32684"/>
                    <a:pt x="4952" y="34665"/>
                    <a:pt x="2998" y="35628"/>
                  </a:cubicBezTo>
                  <a:cubicBezTo>
                    <a:pt x="2972" y="35655"/>
                    <a:pt x="2945" y="35709"/>
                    <a:pt x="2945" y="35762"/>
                  </a:cubicBezTo>
                  <a:cubicBezTo>
                    <a:pt x="3105" y="37823"/>
                    <a:pt x="1633" y="39643"/>
                    <a:pt x="108" y="40526"/>
                  </a:cubicBezTo>
                  <a:cubicBezTo>
                    <a:pt x="81" y="40553"/>
                    <a:pt x="27" y="40580"/>
                    <a:pt x="27" y="40633"/>
                  </a:cubicBezTo>
                  <a:cubicBezTo>
                    <a:pt x="27" y="40687"/>
                    <a:pt x="27" y="40741"/>
                    <a:pt x="81" y="40767"/>
                  </a:cubicBezTo>
                  <a:cubicBezTo>
                    <a:pt x="1821" y="41784"/>
                    <a:pt x="2945" y="43631"/>
                    <a:pt x="2945" y="45532"/>
                  </a:cubicBezTo>
                  <a:lnTo>
                    <a:pt x="2945" y="45558"/>
                  </a:lnTo>
                  <a:cubicBezTo>
                    <a:pt x="2945" y="45612"/>
                    <a:pt x="2972" y="45665"/>
                    <a:pt x="2998" y="45692"/>
                  </a:cubicBezTo>
                  <a:cubicBezTo>
                    <a:pt x="4952" y="46656"/>
                    <a:pt x="6183" y="48610"/>
                    <a:pt x="6183" y="50778"/>
                  </a:cubicBezTo>
                  <a:cubicBezTo>
                    <a:pt x="6183" y="52972"/>
                    <a:pt x="4952" y="54926"/>
                    <a:pt x="2998" y="55890"/>
                  </a:cubicBezTo>
                  <a:cubicBezTo>
                    <a:pt x="2972" y="55917"/>
                    <a:pt x="2945" y="55970"/>
                    <a:pt x="2945" y="55997"/>
                  </a:cubicBezTo>
                  <a:cubicBezTo>
                    <a:pt x="2891" y="58004"/>
                    <a:pt x="1847" y="59798"/>
                    <a:pt x="108" y="60815"/>
                  </a:cubicBezTo>
                  <a:cubicBezTo>
                    <a:pt x="81" y="60815"/>
                    <a:pt x="27" y="60841"/>
                    <a:pt x="27" y="60895"/>
                  </a:cubicBezTo>
                  <a:cubicBezTo>
                    <a:pt x="27" y="60949"/>
                    <a:pt x="27" y="61002"/>
                    <a:pt x="81" y="61029"/>
                  </a:cubicBezTo>
                  <a:cubicBezTo>
                    <a:pt x="1821" y="62046"/>
                    <a:pt x="2891" y="63839"/>
                    <a:pt x="2945" y="65847"/>
                  </a:cubicBezTo>
                  <a:cubicBezTo>
                    <a:pt x="2945" y="65873"/>
                    <a:pt x="2972" y="65927"/>
                    <a:pt x="2998" y="65954"/>
                  </a:cubicBezTo>
                  <a:cubicBezTo>
                    <a:pt x="4952" y="66917"/>
                    <a:pt x="6183" y="68871"/>
                    <a:pt x="6183" y="71066"/>
                  </a:cubicBezTo>
                  <a:cubicBezTo>
                    <a:pt x="6183" y="73234"/>
                    <a:pt x="4952" y="75188"/>
                    <a:pt x="2998" y="76151"/>
                  </a:cubicBezTo>
                  <a:cubicBezTo>
                    <a:pt x="2972" y="76178"/>
                    <a:pt x="2945" y="76232"/>
                    <a:pt x="2945" y="76285"/>
                  </a:cubicBezTo>
                  <a:cubicBezTo>
                    <a:pt x="2891" y="78266"/>
                    <a:pt x="1821" y="80059"/>
                    <a:pt x="81" y="81076"/>
                  </a:cubicBezTo>
                  <a:cubicBezTo>
                    <a:pt x="27" y="81103"/>
                    <a:pt x="1" y="81183"/>
                    <a:pt x="54" y="81237"/>
                  </a:cubicBezTo>
                  <a:cubicBezTo>
                    <a:pt x="71" y="81288"/>
                    <a:pt x="110" y="81306"/>
                    <a:pt x="149" y="81306"/>
                  </a:cubicBezTo>
                  <a:cubicBezTo>
                    <a:pt x="172" y="81306"/>
                    <a:pt x="195" y="81300"/>
                    <a:pt x="215" y="81290"/>
                  </a:cubicBezTo>
                  <a:cubicBezTo>
                    <a:pt x="2008" y="80247"/>
                    <a:pt x="3105" y="78400"/>
                    <a:pt x="3186" y="76366"/>
                  </a:cubicBezTo>
                  <a:cubicBezTo>
                    <a:pt x="5193" y="75322"/>
                    <a:pt x="6424" y="73288"/>
                    <a:pt x="6424" y="71066"/>
                  </a:cubicBezTo>
                  <a:cubicBezTo>
                    <a:pt x="6424" y="68818"/>
                    <a:pt x="5193" y="66783"/>
                    <a:pt x="3186" y="65766"/>
                  </a:cubicBezTo>
                  <a:cubicBezTo>
                    <a:pt x="3132" y="63759"/>
                    <a:pt x="2088" y="61992"/>
                    <a:pt x="402" y="60922"/>
                  </a:cubicBezTo>
                  <a:cubicBezTo>
                    <a:pt x="2088" y="59878"/>
                    <a:pt x="3132" y="58085"/>
                    <a:pt x="3186" y="56077"/>
                  </a:cubicBezTo>
                  <a:cubicBezTo>
                    <a:pt x="5193" y="55060"/>
                    <a:pt x="6424" y="53026"/>
                    <a:pt x="6424" y="50778"/>
                  </a:cubicBezTo>
                  <a:cubicBezTo>
                    <a:pt x="6424" y="48556"/>
                    <a:pt x="5193" y="46522"/>
                    <a:pt x="3186" y="45505"/>
                  </a:cubicBezTo>
                  <a:cubicBezTo>
                    <a:pt x="3186" y="43604"/>
                    <a:pt x="2088" y="41731"/>
                    <a:pt x="402" y="40660"/>
                  </a:cubicBezTo>
                  <a:cubicBezTo>
                    <a:pt x="1901" y="39697"/>
                    <a:pt x="3320" y="37877"/>
                    <a:pt x="3186" y="35816"/>
                  </a:cubicBezTo>
                  <a:cubicBezTo>
                    <a:pt x="5193" y="34799"/>
                    <a:pt x="6424" y="32764"/>
                    <a:pt x="6424" y="30516"/>
                  </a:cubicBezTo>
                  <a:cubicBezTo>
                    <a:pt x="6424" y="28268"/>
                    <a:pt x="5193" y="26260"/>
                    <a:pt x="3186" y="25216"/>
                  </a:cubicBezTo>
                  <a:cubicBezTo>
                    <a:pt x="3105" y="23236"/>
                    <a:pt x="2062" y="21442"/>
                    <a:pt x="402" y="20399"/>
                  </a:cubicBezTo>
                  <a:cubicBezTo>
                    <a:pt x="2115" y="19328"/>
                    <a:pt x="3212" y="17401"/>
                    <a:pt x="3186" y="15554"/>
                  </a:cubicBezTo>
                  <a:cubicBezTo>
                    <a:pt x="5193" y="14510"/>
                    <a:pt x="6424" y="12503"/>
                    <a:pt x="6424" y="10254"/>
                  </a:cubicBezTo>
                  <a:cubicBezTo>
                    <a:pt x="6424" y="8006"/>
                    <a:pt x="5193" y="5999"/>
                    <a:pt x="3186" y="4955"/>
                  </a:cubicBezTo>
                  <a:cubicBezTo>
                    <a:pt x="3186" y="3028"/>
                    <a:pt x="2008" y="1047"/>
                    <a:pt x="215" y="30"/>
                  </a:cubicBezTo>
                  <a:cubicBezTo>
                    <a:pt x="194" y="10"/>
                    <a:pt x="170" y="1"/>
                    <a:pt x="14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1" name="Google Shape;251;p14"/>
            <p:cNvSpPr/>
            <p:nvPr/>
          </p:nvSpPr>
          <p:spPr>
            <a:xfrm>
              <a:off x="1607850" y="2593575"/>
              <a:ext cx="159950" cy="2032875"/>
            </a:xfrm>
            <a:custGeom>
              <a:avLst/>
              <a:gdLst/>
              <a:ahLst/>
              <a:cxnLst/>
              <a:rect l="l" t="t" r="r" b="b"/>
              <a:pathLst>
                <a:path w="6398" h="81315" extrusionOk="0">
                  <a:moveTo>
                    <a:pt x="140" y="1"/>
                  </a:moveTo>
                  <a:cubicBezTo>
                    <a:pt x="95" y="1"/>
                    <a:pt x="47" y="26"/>
                    <a:pt x="27" y="65"/>
                  </a:cubicBezTo>
                  <a:cubicBezTo>
                    <a:pt x="0"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71" y="17329"/>
                    <a:pt x="1847" y="19256"/>
                    <a:pt x="81" y="20273"/>
                  </a:cubicBezTo>
                  <a:cubicBezTo>
                    <a:pt x="54" y="20300"/>
                    <a:pt x="27" y="20326"/>
                    <a:pt x="0"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0" y="40615"/>
                  </a:cubicBezTo>
                  <a:cubicBezTo>
                    <a:pt x="0" y="40668"/>
                    <a:pt x="27" y="40749"/>
                    <a:pt x="81" y="40775"/>
                  </a:cubicBezTo>
                  <a:cubicBezTo>
                    <a:pt x="1820" y="41766"/>
                    <a:pt x="2918" y="43639"/>
                    <a:pt x="2918" y="45540"/>
                  </a:cubicBezTo>
                  <a:cubicBezTo>
                    <a:pt x="2918" y="45540"/>
                    <a:pt x="2918" y="45566"/>
                    <a:pt x="2918" y="45566"/>
                  </a:cubicBez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64" y="58012"/>
                    <a:pt x="1820" y="59806"/>
                    <a:pt x="81" y="60796"/>
                  </a:cubicBezTo>
                  <a:cubicBezTo>
                    <a:pt x="54" y="60823"/>
                    <a:pt x="27" y="60850"/>
                    <a:pt x="0" y="60903"/>
                  </a:cubicBezTo>
                  <a:cubicBezTo>
                    <a:pt x="0" y="60957"/>
                    <a:pt x="27" y="61010"/>
                    <a:pt x="81" y="61037"/>
                  </a:cubicBezTo>
                  <a:cubicBezTo>
                    <a:pt x="1820" y="62054"/>
                    <a:pt x="2864"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64" y="78274"/>
                    <a:pt x="1820" y="80067"/>
                    <a:pt x="81" y="81084"/>
                  </a:cubicBezTo>
                  <a:cubicBezTo>
                    <a:pt x="27" y="81111"/>
                    <a:pt x="0" y="81191"/>
                    <a:pt x="27" y="81245"/>
                  </a:cubicBezTo>
                  <a:cubicBezTo>
                    <a:pt x="44" y="81296"/>
                    <a:pt x="82" y="81315"/>
                    <a:pt x="122" y="81315"/>
                  </a:cubicBezTo>
                  <a:cubicBezTo>
                    <a:pt x="145" y="81315"/>
                    <a:pt x="168" y="81308"/>
                    <a:pt x="188" y="81299"/>
                  </a:cubicBezTo>
                  <a:cubicBezTo>
                    <a:pt x="1981"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61"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61" y="19336"/>
                    <a:pt x="3185" y="17436"/>
                    <a:pt x="3185" y="15616"/>
                  </a:cubicBezTo>
                  <a:cubicBezTo>
                    <a:pt x="3185" y="15589"/>
                    <a:pt x="3185" y="15562"/>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2" name="Google Shape;252;p14"/>
            <p:cNvSpPr/>
            <p:nvPr/>
          </p:nvSpPr>
          <p:spPr>
            <a:xfrm>
              <a:off x="1453950" y="2845375"/>
              <a:ext cx="160600" cy="2032675"/>
            </a:xfrm>
            <a:custGeom>
              <a:avLst/>
              <a:gdLst/>
              <a:ahLst/>
              <a:cxnLst/>
              <a:rect l="l" t="t" r="r" b="b"/>
              <a:pathLst>
                <a:path w="6424" h="81307" extrusionOk="0">
                  <a:moveTo>
                    <a:pt x="133" y="1"/>
                  </a:moveTo>
                  <a:cubicBezTo>
                    <a:pt x="93" y="1"/>
                    <a:pt x="60" y="24"/>
                    <a:pt x="27" y="57"/>
                  </a:cubicBezTo>
                  <a:cubicBezTo>
                    <a:pt x="27" y="84"/>
                    <a:pt x="27" y="110"/>
                    <a:pt x="27" y="137"/>
                  </a:cubicBezTo>
                  <a:cubicBezTo>
                    <a:pt x="27" y="164"/>
                    <a:pt x="27" y="217"/>
                    <a:pt x="80" y="244"/>
                  </a:cubicBezTo>
                  <a:cubicBezTo>
                    <a:pt x="1820" y="1234"/>
                    <a:pt x="2971" y="3188"/>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20"/>
                    <a:pt x="2944" y="15474"/>
                  </a:cubicBezTo>
                  <a:cubicBezTo>
                    <a:pt x="2998" y="17347"/>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44" y="35655"/>
                    <a:pt x="2918"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cubicBezTo>
                    <a:pt x="2944" y="45558"/>
                    <a:pt x="2944" y="45558"/>
                    <a:pt x="2944" y="45558"/>
                  </a:cubicBez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27" y="81237"/>
                  </a:cubicBezTo>
                  <a:cubicBezTo>
                    <a:pt x="61" y="81288"/>
                    <a:pt x="106" y="81306"/>
                    <a:pt x="147" y="81306"/>
                  </a:cubicBezTo>
                  <a:cubicBezTo>
                    <a:pt x="172" y="81306"/>
                    <a:pt x="195" y="81300"/>
                    <a:pt x="214" y="81290"/>
                  </a:cubicBezTo>
                  <a:cubicBezTo>
                    <a:pt x="2008" y="80247"/>
                    <a:pt x="3105" y="78400"/>
                    <a:pt x="3185" y="76366"/>
                  </a:cubicBezTo>
                  <a:cubicBezTo>
                    <a:pt x="5166" y="75322"/>
                    <a:pt x="6424" y="73288"/>
                    <a:pt x="6424" y="71066"/>
                  </a:cubicBezTo>
                  <a:cubicBezTo>
                    <a:pt x="6424" y="68818"/>
                    <a:pt x="5166" y="66783"/>
                    <a:pt x="3185" y="65766"/>
                  </a:cubicBezTo>
                  <a:cubicBezTo>
                    <a:pt x="3105" y="63759"/>
                    <a:pt x="2061" y="61992"/>
                    <a:pt x="375" y="60922"/>
                  </a:cubicBezTo>
                  <a:cubicBezTo>
                    <a:pt x="2061" y="59878"/>
                    <a:pt x="3105" y="58085"/>
                    <a:pt x="3185" y="56077"/>
                  </a:cubicBezTo>
                  <a:cubicBezTo>
                    <a:pt x="5166" y="55060"/>
                    <a:pt x="6424" y="53026"/>
                    <a:pt x="6424" y="50778"/>
                  </a:cubicBezTo>
                  <a:cubicBezTo>
                    <a:pt x="6424" y="48556"/>
                    <a:pt x="5193" y="46522"/>
                    <a:pt x="3185" y="45505"/>
                  </a:cubicBezTo>
                  <a:cubicBezTo>
                    <a:pt x="3159" y="43604"/>
                    <a:pt x="2088" y="41731"/>
                    <a:pt x="375" y="40660"/>
                  </a:cubicBezTo>
                  <a:cubicBezTo>
                    <a:pt x="1901" y="39697"/>
                    <a:pt x="3319" y="37877"/>
                    <a:pt x="3185" y="35816"/>
                  </a:cubicBezTo>
                  <a:cubicBezTo>
                    <a:pt x="5193" y="34799"/>
                    <a:pt x="6424" y="32764"/>
                    <a:pt x="6424" y="30516"/>
                  </a:cubicBezTo>
                  <a:cubicBezTo>
                    <a:pt x="6424" y="28268"/>
                    <a:pt x="5166" y="26260"/>
                    <a:pt x="3185" y="25216"/>
                  </a:cubicBezTo>
                  <a:cubicBezTo>
                    <a:pt x="3105" y="23236"/>
                    <a:pt x="2061" y="21442"/>
                    <a:pt x="375"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84" y="10"/>
                    <a:pt x="157" y="1"/>
                    <a:pt x="133"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3" name="Google Shape;253;p14"/>
            <p:cNvSpPr/>
            <p:nvPr/>
          </p:nvSpPr>
          <p:spPr>
            <a:xfrm>
              <a:off x="1300050" y="2593575"/>
              <a:ext cx="160600" cy="2032875"/>
            </a:xfrm>
            <a:custGeom>
              <a:avLst/>
              <a:gdLst/>
              <a:ahLst/>
              <a:cxnLst/>
              <a:rect l="l" t="t" r="r" b="b"/>
              <a:pathLst>
                <a:path w="6424" h="81315" extrusionOk="0">
                  <a:moveTo>
                    <a:pt x="167" y="1"/>
                  </a:moveTo>
                  <a:cubicBezTo>
                    <a:pt x="121" y="1"/>
                    <a:pt x="73" y="26"/>
                    <a:pt x="54" y="65"/>
                  </a:cubicBezTo>
                  <a:cubicBezTo>
                    <a:pt x="27" y="92"/>
                    <a:pt x="27" y="118"/>
                    <a:pt x="27" y="118"/>
                  </a:cubicBezTo>
                  <a:cubicBezTo>
                    <a:pt x="27" y="172"/>
                    <a:pt x="54" y="225"/>
                    <a:pt x="80" y="225"/>
                  </a:cubicBezTo>
                  <a:cubicBezTo>
                    <a:pt x="1820" y="1243"/>
                    <a:pt x="2971" y="3170"/>
                    <a:pt x="2944" y="5043"/>
                  </a:cubicBezTo>
                  <a:cubicBezTo>
                    <a:pt x="2944" y="5070"/>
                    <a:pt x="2971" y="5124"/>
                    <a:pt x="3025" y="5150"/>
                  </a:cubicBezTo>
                  <a:cubicBezTo>
                    <a:pt x="4952" y="6141"/>
                    <a:pt x="6183" y="8095"/>
                    <a:pt x="6183" y="10263"/>
                  </a:cubicBezTo>
                  <a:cubicBezTo>
                    <a:pt x="6183" y="12431"/>
                    <a:pt x="4952" y="14384"/>
                    <a:pt x="3025" y="15375"/>
                  </a:cubicBezTo>
                  <a:cubicBezTo>
                    <a:pt x="2971" y="15402"/>
                    <a:pt x="2944" y="15428"/>
                    <a:pt x="2944" y="15482"/>
                  </a:cubicBezTo>
                  <a:cubicBezTo>
                    <a:pt x="2998" y="17355"/>
                    <a:pt x="1847" y="19256"/>
                    <a:pt x="107" y="20273"/>
                  </a:cubicBezTo>
                  <a:cubicBezTo>
                    <a:pt x="80" y="20300"/>
                    <a:pt x="54" y="20326"/>
                    <a:pt x="27" y="20353"/>
                  </a:cubicBezTo>
                  <a:cubicBezTo>
                    <a:pt x="27" y="20407"/>
                    <a:pt x="27" y="20460"/>
                    <a:pt x="80" y="20514"/>
                  </a:cubicBezTo>
                  <a:cubicBezTo>
                    <a:pt x="1820" y="21504"/>
                    <a:pt x="2891" y="23297"/>
                    <a:pt x="2944" y="25305"/>
                  </a:cubicBezTo>
                  <a:cubicBezTo>
                    <a:pt x="2944" y="25358"/>
                    <a:pt x="2971" y="25385"/>
                    <a:pt x="3025" y="25412"/>
                  </a:cubicBezTo>
                  <a:cubicBezTo>
                    <a:pt x="4952" y="26402"/>
                    <a:pt x="6183" y="28356"/>
                    <a:pt x="6183" y="30524"/>
                  </a:cubicBezTo>
                  <a:cubicBezTo>
                    <a:pt x="6183" y="32692"/>
                    <a:pt x="4952" y="34646"/>
                    <a:pt x="3025" y="35636"/>
                  </a:cubicBezTo>
                  <a:cubicBezTo>
                    <a:pt x="2971" y="35663"/>
                    <a:pt x="2944" y="35717"/>
                    <a:pt x="2944" y="35770"/>
                  </a:cubicBezTo>
                  <a:cubicBezTo>
                    <a:pt x="3105" y="37831"/>
                    <a:pt x="1633" y="39651"/>
                    <a:pt x="107" y="40535"/>
                  </a:cubicBezTo>
                  <a:cubicBezTo>
                    <a:pt x="80" y="40561"/>
                    <a:pt x="54" y="40588"/>
                    <a:pt x="27" y="40615"/>
                  </a:cubicBezTo>
                  <a:cubicBezTo>
                    <a:pt x="27" y="40668"/>
                    <a:pt x="27" y="40749"/>
                    <a:pt x="80" y="40775"/>
                  </a:cubicBezTo>
                  <a:cubicBezTo>
                    <a:pt x="1820" y="41766"/>
                    <a:pt x="2944" y="43639"/>
                    <a:pt x="2944" y="45540"/>
                  </a:cubicBezTo>
                  <a:cubicBezTo>
                    <a:pt x="2944" y="45540"/>
                    <a:pt x="2944" y="45566"/>
                    <a:pt x="2944" y="45566"/>
                  </a:cubicBezTo>
                  <a:cubicBezTo>
                    <a:pt x="2944" y="45620"/>
                    <a:pt x="2971" y="45674"/>
                    <a:pt x="3025" y="45674"/>
                  </a:cubicBezTo>
                  <a:cubicBezTo>
                    <a:pt x="4952" y="46664"/>
                    <a:pt x="6183" y="48618"/>
                    <a:pt x="6183" y="50786"/>
                  </a:cubicBezTo>
                  <a:cubicBezTo>
                    <a:pt x="6183" y="52954"/>
                    <a:pt x="4952" y="54934"/>
                    <a:pt x="3025" y="55898"/>
                  </a:cubicBezTo>
                  <a:cubicBezTo>
                    <a:pt x="2971" y="55925"/>
                    <a:pt x="2944" y="55952"/>
                    <a:pt x="2944" y="56005"/>
                  </a:cubicBezTo>
                  <a:cubicBezTo>
                    <a:pt x="2891" y="58012"/>
                    <a:pt x="1847" y="59806"/>
                    <a:pt x="107" y="60796"/>
                  </a:cubicBezTo>
                  <a:cubicBezTo>
                    <a:pt x="80" y="60823"/>
                    <a:pt x="54" y="60850"/>
                    <a:pt x="27" y="60903"/>
                  </a:cubicBezTo>
                  <a:cubicBezTo>
                    <a:pt x="27" y="60957"/>
                    <a:pt x="27" y="61010"/>
                    <a:pt x="80" y="61037"/>
                  </a:cubicBezTo>
                  <a:cubicBezTo>
                    <a:pt x="1820" y="62054"/>
                    <a:pt x="2891" y="63847"/>
                    <a:pt x="2944" y="65828"/>
                  </a:cubicBezTo>
                  <a:cubicBezTo>
                    <a:pt x="2944" y="65882"/>
                    <a:pt x="2971" y="65935"/>
                    <a:pt x="3025" y="65962"/>
                  </a:cubicBezTo>
                  <a:cubicBezTo>
                    <a:pt x="4952" y="66925"/>
                    <a:pt x="6183" y="68879"/>
                    <a:pt x="6183" y="71047"/>
                  </a:cubicBezTo>
                  <a:cubicBezTo>
                    <a:pt x="6183" y="73242"/>
                    <a:pt x="4952" y="75196"/>
                    <a:pt x="3025" y="76160"/>
                  </a:cubicBezTo>
                  <a:cubicBezTo>
                    <a:pt x="2971" y="76186"/>
                    <a:pt x="2944" y="76240"/>
                    <a:pt x="2944" y="76267"/>
                  </a:cubicBezTo>
                  <a:cubicBezTo>
                    <a:pt x="2891" y="78274"/>
                    <a:pt x="1820" y="80067"/>
                    <a:pt x="80" y="81084"/>
                  </a:cubicBezTo>
                  <a:cubicBezTo>
                    <a:pt x="27" y="81111"/>
                    <a:pt x="0" y="81191"/>
                    <a:pt x="54" y="81245"/>
                  </a:cubicBezTo>
                  <a:cubicBezTo>
                    <a:pt x="71" y="81296"/>
                    <a:pt x="109" y="81315"/>
                    <a:pt x="149" y="81315"/>
                  </a:cubicBezTo>
                  <a:cubicBezTo>
                    <a:pt x="171" y="81315"/>
                    <a:pt x="195" y="81308"/>
                    <a:pt x="214" y="81299"/>
                  </a:cubicBezTo>
                  <a:cubicBezTo>
                    <a:pt x="2007" y="80255"/>
                    <a:pt x="3105" y="78408"/>
                    <a:pt x="3185" y="76347"/>
                  </a:cubicBezTo>
                  <a:cubicBezTo>
                    <a:pt x="5193" y="75330"/>
                    <a:pt x="6424" y="73296"/>
                    <a:pt x="6424" y="71047"/>
                  </a:cubicBezTo>
                  <a:cubicBezTo>
                    <a:pt x="6424" y="68826"/>
                    <a:pt x="5193" y="66792"/>
                    <a:pt x="3185" y="65748"/>
                  </a:cubicBezTo>
                  <a:cubicBezTo>
                    <a:pt x="3132" y="63767"/>
                    <a:pt x="2088" y="61974"/>
                    <a:pt x="402" y="60930"/>
                  </a:cubicBezTo>
                  <a:cubicBezTo>
                    <a:pt x="2088" y="59859"/>
                    <a:pt x="3132" y="58093"/>
                    <a:pt x="3185" y="56085"/>
                  </a:cubicBezTo>
                  <a:cubicBezTo>
                    <a:pt x="5193" y="55068"/>
                    <a:pt x="6424" y="53034"/>
                    <a:pt x="6424" y="50786"/>
                  </a:cubicBezTo>
                  <a:cubicBezTo>
                    <a:pt x="6424" y="48537"/>
                    <a:pt x="5193" y="46530"/>
                    <a:pt x="3185" y="45486"/>
                  </a:cubicBezTo>
                  <a:cubicBezTo>
                    <a:pt x="3185" y="43586"/>
                    <a:pt x="2088" y="41739"/>
                    <a:pt x="402" y="40668"/>
                  </a:cubicBezTo>
                  <a:cubicBezTo>
                    <a:pt x="1927" y="39705"/>
                    <a:pt x="3319" y="37885"/>
                    <a:pt x="3212" y="35824"/>
                  </a:cubicBezTo>
                  <a:cubicBezTo>
                    <a:pt x="5193" y="34780"/>
                    <a:pt x="6424" y="32772"/>
                    <a:pt x="6424" y="30524"/>
                  </a:cubicBezTo>
                  <a:cubicBezTo>
                    <a:pt x="6424" y="28276"/>
                    <a:pt x="5193" y="26268"/>
                    <a:pt x="3185" y="25225"/>
                  </a:cubicBezTo>
                  <a:cubicBezTo>
                    <a:pt x="3105" y="23244"/>
                    <a:pt x="2061" y="21451"/>
                    <a:pt x="402" y="20407"/>
                  </a:cubicBezTo>
                  <a:cubicBezTo>
                    <a:pt x="2088" y="19336"/>
                    <a:pt x="3185" y="17436"/>
                    <a:pt x="3185" y="15616"/>
                  </a:cubicBezTo>
                  <a:cubicBezTo>
                    <a:pt x="3185" y="15589"/>
                    <a:pt x="3185" y="15562"/>
                    <a:pt x="3185" y="15562"/>
                  </a:cubicBezTo>
                  <a:cubicBezTo>
                    <a:pt x="5193" y="14518"/>
                    <a:pt x="6424" y="12511"/>
                    <a:pt x="6424" y="10263"/>
                  </a:cubicBezTo>
                  <a:cubicBezTo>
                    <a:pt x="6424" y="8014"/>
                    <a:pt x="5193" y="6007"/>
                    <a:pt x="3185" y="4963"/>
                  </a:cubicBezTo>
                  <a:cubicBezTo>
                    <a:pt x="3185" y="3036"/>
                    <a:pt x="2007" y="1055"/>
                    <a:pt x="214" y="11"/>
                  </a:cubicBezTo>
                  <a:cubicBezTo>
                    <a:pt x="200" y="4"/>
                    <a:pt x="184" y="1"/>
                    <a:pt x="16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4" name="Google Shape;254;p14"/>
            <p:cNvSpPr/>
            <p:nvPr/>
          </p:nvSpPr>
          <p:spPr>
            <a:xfrm>
              <a:off x="1146800" y="2845375"/>
              <a:ext cx="159950" cy="2032675"/>
            </a:xfrm>
            <a:custGeom>
              <a:avLst/>
              <a:gdLst/>
              <a:ahLst/>
              <a:cxnLst/>
              <a:rect l="l" t="t" r="r" b="b"/>
              <a:pathLst>
                <a:path w="6398" h="81307" extrusionOk="0">
                  <a:moveTo>
                    <a:pt x="120" y="1"/>
                  </a:moveTo>
                  <a:cubicBezTo>
                    <a:pt x="81" y="1"/>
                    <a:pt x="44" y="24"/>
                    <a:pt x="28" y="57"/>
                  </a:cubicBezTo>
                  <a:cubicBezTo>
                    <a:pt x="28" y="84"/>
                    <a:pt x="1" y="110"/>
                    <a:pt x="1" y="137"/>
                  </a:cubicBezTo>
                  <a:cubicBezTo>
                    <a:pt x="1" y="164"/>
                    <a:pt x="28" y="217"/>
                    <a:pt x="81" y="244"/>
                  </a:cubicBezTo>
                  <a:cubicBezTo>
                    <a:pt x="1821" y="1234"/>
                    <a:pt x="2972" y="3162"/>
                    <a:pt x="2918" y="5035"/>
                  </a:cubicBezTo>
                  <a:cubicBezTo>
                    <a:pt x="2918" y="5089"/>
                    <a:pt x="2945" y="5142"/>
                    <a:pt x="2998" y="5142"/>
                  </a:cubicBezTo>
                  <a:cubicBezTo>
                    <a:pt x="4952" y="6133"/>
                    <a:pt x="6157" y="8086"/>
                    <a:pt x="6157" y="10254"/>
                  </a:cubicBezTo>
                  <a:cubicBezTo>
                    <a:pt x="6157" y="12422"/>
                    <a:pt x="4952" y="14376"/>
                    <a:pt x="2998" y="15367"/>
                  </a:cubicBezTo>
                  <a:cubicBezTo>
                    <a:pt x="2945" y="15393"/>
                    <a:pt x="2918" y="15420"/>
                    <a:pt x="2918" y="15474"/>
                  </a:cubicBezTo>
                  <a:cubicBezTo>
                    <a:pt x="2972" y="17321"/>
                    <a:pt x="1848" y="19248"/>
                    <a:pt x="81" y="20265"/>
                  </a:cubicBezTo>
                  <a:cubicBezTo>
                    <a:pt x="54" y="20292"/>
                    <a:pt x="28" y="20318"/>
                    <a:pt x="1" y="20345"/>
                  </a:cubicBezTo>
                  <a:cubicBezTo>
                    <a:pt x="1" y="20425"/>
                    <a:pt x="28" y="20479"/>
                    <a:pt x="81" y="20506"/>
                  </a:cubicBezTo>
                  <a:cubicBezTo>
                    <a:pt x="1794" y="21496"/>
                    <a:pt x="2865" y="23289"/>
                    <a:pt x="2918" y="25297"/>
                  </a:cubicBezTo>
                  <a:cubicBezTo>
                    <a:pt x="2918" y="25350"/>
                    <a:pt x="2945"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079" y="37823"/>
                    <a:pt x="1633" y="39643"/>
                    <a:pt x="81" y="40526"/>
                  </a:cubicBezTo>
                  <a:cubicBezTo>
                    <a:pt x="54" y="40553"/>
                    <a:pt x="28" y="40580"/>
                    <a:pt x="1" y="40633"/>
                  </a:cubicBezTo>
                  <a:cubicBezTo>
                    <a:pt x="1" y="40687"/>
                    <a:pt x="28" y="40741"/>
                    <a:pt x="81" y="40767"/>
                  </a:cubicBezTo>
                  <a:cubicBezTo>
                    <a:pt x="1821" y="41784"/>
                    <a:pt x="2918" y="43631"/>
                    <a:pt x="2918" y="45532"/>
                  </a:cubicBezTo>
                  <a:cubicBezTo>
                    <a:pt x="2918" y="45532"/>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81" y="60815"/>
                  </a:cubicBezTo>
                  <a:cubicBezTo>
                    <a:pt x="54" y="60815"/>
                    <a:pt x="28" y="60841"/>
                    <a:pt x="1" y="60895"/>
                  </a:cubicBezTo>
                  <a:cubicBezTo>
                    <a:pt x="1" y="60949"/>
                    <a:pt x="28"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8" y="81103"/>
                    <a:pt x="1" y="81183"/>
                    <a:pt x="28" y="81237"/>
                  </a:cubicBezTo>
                  <a:cubicBezTo>
                    <a:pt x="44" y="81288"/>
                    <a:pt x="83" y="81306"/>
                    <a:pt x="129" y="81306"/>
                  </a:cubicBezTo>
                  <a:cubicBezTo>
                    <a:pt x="156" y="81306"/>
                    <a:pt x="185" y="81300"/>
                    <a:pt x="215" y="81290"/>
                  </a:cubicBezTo>
                  <a:cubicBezTo>
                    <a:pt x="1981" y="80247"/>
                    <a:pt x="3106" y="78400"/>
                    <a:pt x="3186" y="76366"/>
                  </a:cubicBezTo>
                  <a:cubicBezTo>
                    <a:pt x="5167" y="75322"/>
                    <a:pt x="6398" y="73288"/>
                    <a:pt x="6398" y="71066"/>
                  </a:cubicBezTo>
                  <a:cubicBezTo>
                    <a:pt x="6398" y="68818"/>
                    <a:pt x="5167" y="66783"/>
                    <a:pt x="3186" y="65766"/>
                  </a:cubicBezTo>
                  <a:cubicBezTo>
                    <a:pt x="3106" y="63759"/>
                    <a:pt x="2062" y="61992"/>
                    <a:pt x="375" y="60922"/>
                  </a:cubicBezTo>
                  <a:cubicBezTo>
                    <a:pt x="2062" y="59878"/>
                    <a:pt x="3106" y="58085"/>
                    <a:pt x="3186" y="56077"/>
                  </a:cubicBezTo>
                  <a:cubicBezTo>
                    <a:pt x="5167" y="55060"/>
                    <a:pt x="6398" y="53026"/>
                    <a:pt x="6398" y="50778"/>
                  </a:cubicBezTo>
                  <a:cubicBezTo>
                    <a:pt x="6398" y="48556"/>
                    <a:pt x="5167" y="46522"/>
                    <a:pt x="3186" y="45505"/>
                  </a:cubicBezTo>
                  <a:cubicBezTo>
                    <a:pt x="3159" y="43604"/>
                    <a:pt x="2088" y="41731"/>
                    <a:pt x="375" y="40660"/>
                  </a:cubicBezTo>
                  <a:cubicBezTo>
                    <a:pt x="1901" y="39697"/>
                    <a:pt x="3293" y="37877"/>
                    <a:pt x="3186" y="35816"/>
                  </a:cubicBezTo>
                  <a:cubicBezTo>
                    <a:pt x="5167" y="34799"/>
                    <a:pt x="6398" y="32764"/>
                    <a:pt x="6398" y="30516"/>
                  </a:cubicBezTo>
                  <a:cubicBezTo>
                    <a:pt x="6398" y="28268"/>
                    <a:pt x="5167" y="26260"/>
                    <a:pt x="3186" y="25216"/>
                  </a:cubicBezTo>
                  <a:cubicBezTo>
                    <a:pt x="3079" y="23236"/>
                    <a:pt x="2062" y="21442"/>
                    <a:pt x="375" y="20399"/>
                  </a:cubicBezTo>
                  <a:cubicBezTo>
                    <a:pt x="2088" y="19328"/>
                    <a:pt x="3186" y="17401"/>
                    <a:pt x="3186" y="15554"/>
                  </a:cubicBezTo>
                  <a:cubicBezTo>
                    <a:pt x="5167" y="14510"/>
                    <a:pt x="6398" y="12503"/>
                    <a:pt x="6398" y="10254"/>
                  </a:cubicBezTo>
                  <a:cubicBezTo>
                    <a:pt x="6398" y="8006"/>
                    <a:pt x="5167" y="5999"/>
                    <a:pt x="3186" y="4955"/>
                  </a:cubicBezTo>
                  <a:cubicBezTo>
                    <a:pt x="3186" y="3028"/>
                    <a:pt x="1981" y="1047"/>
                    <a:pt x="188" y="30"/>
                  </a:cubicBezTo>
                  <a:cubicBezTo>
                    <a:pt x="168" y="10"/>
                    <a:pt x="143" y="1"/>
                    <a:pt x="12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5" name="Google Shape;255;p14"/>
            <p:cNvSpPr/>
            <p:nvPr/>
          </p:nvSpPr>
          <p:spPr>
            <a:xfrm>
              <a:off x="992900" y="2593575"/>
              <a:ext cx="160625" cy="2032875"/>
            </a:xfrm>
            <a:custGeom>
              <a:avLst/>
              <a:gdLst/>
              <a:ahLst/>
              <a:cxnLst/>
              <a:rect l="l" t="t" r="r" b="b"/>
              <a:pathLst>
                <a:path w="6425" h="81315" extrusionOk="0">
                  <a:moveTo>
                    <a:pt x="167" y="1"/>
                  </a:moveTo>
                  <a:cubicBezTo>
                    <a:pt x="120" y="1"/>
                    <a:pt x="67" y="26"/>
                    <a:pt x="27" y="65"/>
                  </a:cubicBezTo>
                  <a:cubicBezTo>
                    <a:pt x="27" y="92"/>
                    <a:pt x="27" y="118"/>
                    <a:pt x="27" y="118"/>
                  </a:cubicBezTo>
                  <a:cubicBezTo>
                    <a:pt x="27" y="172"/>
                    <a:pt x="54"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72" y="15402"/>
                    <a:pt x="2945" y="15428"/>
                    <a:pt x="2945" y="15482"/>
                  </a:cubicBezTo>
                  <a:cubicBezTo>
                    <a:pt x="2998" y="17329"/>
                    <a:pt x="1847"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72" y="35663"/>
                    <a:pt x="2945" y="35717"/>
                    <a:pt x="2945" y="35770"/>
                  </a:cubicBezTo>
                  <a:cubicBezTo>
                    <a:pt x="3105"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18"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5" y="78408"/>
                    <a:pt x="3186" y="76347"/>
                  </a:cubicBezTo>
                  <a:cubicBezTo>
                    <a:pt x="5193" y="75330"/>
                    <a:pt x="6424" y="73296"/>
                    <a:pt x="6424" y="71047"/>
                  </a:cubicBezTo>
                  <a:cubicBezTo>
                    <a:pt x="6424" y="68826"/>
                    <a:pt x="5193" y="66792"/>
                    <a:pt x="3186" y="65748"/>
                  </a:cubicBezTo>
                  <a:cubicBezTo>
                    <a:pt x="3105" y="63767"/>
                    <a:pt x="2088" y="61974"/>
                    <a:pt x="402" y="60930"/>
                  </a:cubicBezTo>
                  <a:cubicBezTo>
                    <a:pt x="2088" y="59859"/>
                    <a:pt x="3105" y="58093"/>
                    <a:pt x="3186" y="56085"/>
                  </a:cubicBezTo>
                  <a:cubicBezTo>
                    <a:pt x="5193" y="55068"/>
                    <a:pt x="6424" y="53034"/>
                    <a:pt x="6424" y="50786"/>
                  </a:cubicBezTo>
                  <a:cubicBezTo>
                    <a:pt x="6424" y="48537"/>
                    <a:pt x="5193" y="46530"/>
                    <a:pt x="3186" y="45486"/>
                  </a:cubicBezTo>
                  <a:cubicBezTo>
                    <a:pt x="3159" y="43586"/>
                    <a:pt x="2088" y="41739"/>
                    <a:pt x="402" y="40668"/>
                  </a:cubicBezTo>
                  <a:cubicBezTo>
                    <a:pt x="1901" y="39705"/>
                    <a:pt x="3320" y="37885"/>
                    <a:pt x="3186" y="35824"/>
                  </a:cubicBezTo>
                  <a:cubicBezTo>
                    <a:pt x="5193" y="34780"/>
                    <a:pt x="6424" y="32772"/>
                    <a:pt x="6424" y="30524"/>
                  </a:cubicBezTo>
                  <a:cubicBezTo>
                    <a:pt x="6424" y="28276"/>
                    <a:pt x="5193" y="26268"/>
                    <a:pt x="3186" y="25225"/>
                  </a:cubicBezTo>
                  <a:cubicBezTo>
                    <a:pt x="3105" y="23244"/>
                    <a:pt x="2062" y="21451"/>
                    <a:pt x="402" y="20407"/>
                  </a:cubicBezTo>
                  <a:cubicBezTo>
                    <a:pt x="2088" y="19336"/>
                    <a:pt x="3186" y="17436"/>
                    <a:pt x="3186" y="15616"/>
                  </a:cubicBezTo>
                  <a:cubicBezTo>
                    <a:pt x="3186" y="15589"/>
                    <a:pt x="3186" y="15562"/>
                    <a:pt x="3186" y="15562"/>
                  </a:cubicBezTo>
                  <a:cubicBezTo>
                    <a:pt x="5193" y="14518"/>
                    <a:pt x="6424" y="12511"/>
                    <a:pt x="6424" y="10263"/>
                  </a:cubicBezTo>
                  <a:cubicBezTo>
                    <a:pt x="6424" y="8014"/>
                    <a:pt x="5193" y="6007"/>
                    <a:pt x="3186" y="4963"/>
                  </a:cubicBezTo>
                  <a:cubicBezTo>
                    <a:pt x="3186" y="3036"/>
                    <a:pt x="2008" y="1055"/>
                    <a:pt x="215" y="11"/>
                  </a:cubicBezTo>
                  <a:cubicBezTo>
                    <a:pt x="200" y="4"/>
                    <a:pt x="184" y="1"/>
                    <a:pt x="16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6" name="Google Shape;256;p14"/>
            <p:cNvSpPr/>
            <p:nvPr/>
          </p:nvSpPr>
          <p:spPr>
            <a:xfrm>
              <a:off x="839675" y="2845375"/>
              <a:ext cx="159950" cy="2032675"/>
            </a:xfrm>
            <a:custGeom>
              <a:avLst/>
              <a:gdLst/>
              <a:ahLst/>
              <a:cxnLst/>
              <a:rect l="l" t="t" r="r" b="b"/>
              <a:pathLst>
                <a:path w="6398" h="81307" extrusionOk="0">
                  <a:moveTo>
                    <a:pt x="119" y="1"/>
                  </a:moveTo>
                  <a:cubicBezTo>
                    <a:pt x="81" y="1"/>
                    <a:pt x="44" y="24"/>
                    <a:pt x="27" y="57"/>
                  </a:cubicBezTo>
                  <a:cubicBezTo>
                    <a:pt x="0" y="84"/>
                    <a:pt x="0" y="110"/>
                    <a:pt x="0" y="137"/>
                  </a:cubicBezTo>
                  <a:cubicBezTo>
                    <a:pt x="0" y="164"/>
                    <a:pt x="27" y="217"/>
                    <a:pt x="54" y="244"/>
                  </a:cubicBezTo>
                  <a:cubicBezTo>
                    <a:pt x="1794" y="1234"/>
                    <a:pt x="2971" y="3162"/>
                    <a:pt x="2918" y="5035"/>
                  </a:cubicBezTo>
                  <a:cubicBezTo>
                    <a:pt x="2918" y="5089"/>
                    <a:pt x="2945" y="5142"/>
                    <a:pt x="2998" y="5142"/>
                  </a:cubicBezTo>
                  <a:cubicBezTo>
                    <a:pt x="4925" y="6133"/>
                    <a:pt x="6156" y="8086"/>
                    <a:pt x="6156" y="10254"/>
                  </a:cubicBezTo>
                  <a:cubicBezTo>
                    <a:pt x="6156" y="12422"/>
                    <a:pt x="4925" y="14376"/>
                    <a:pt x="2998" y="15367"/>
                  </a:cubicBezTo>
                  <a:cubicBezTo>
                    <a:pt x="2945" y="15393"/>
                    <a:pt x="2918" y="15420"/>
                    <a:pt x="2918" y="15474"/>
                  </a:cubicBezTo>
                  <a:cubicBezTo>
                    <a:pt x="2971" y="17321"/>
                    <a:pt x="1847" y="19248"/>
                    <a:pt x="81" y="20265"/>
                  </a:cubicBezTo>
                  <a:cubicBezTo>
                    <a:pt x="54" y="20292"/>
                    <a:pt x="27" y="20318"/>
                    <a:pt x="0" y="20345"/>
                  </a:cubicBezTo>
                  <a:cubicBezTo>
                    <a:pt x="0" y="20425"/>
                    <a:pt x="27" y="20479"/>
                    <a:pt x="54" y="20506"/>
                  </a:cubicBezTo>
                  <a:cubicBezTo>
                    <a:pt x="1794" y="21496"/>
                    <a:pt x="2864" y="23289"/>
                    <a:pt x="2918" y="25297"/>
                  </a:cubicBezTo>
                  <a:cubicBezTo>
                    <a:pt x="2918" y="25350"/>
                    <a:pt x="2945" y="25404"/>
                    <a:pt x="2998" y="25404"/>
                  </a:cubicBezTo>
                  <a:cubicBezTo>
                    <a:pt x="4925" y="26394"/>
                    <a:pt x="6156" y="28348"/>
                    <a:pt x="6156" y="30516"/>
                  </a:cubicBezTo>
                  <a:cubicBezTo>
                    <a:pt x="6156" y="32684"/>
                    <a:pt x="4925" y="34665"/>
                    <a:pt x="2998" y="35628"/>
                  </a:cubicBezTo>
                  <a:cubicBezTo>
                    <a:pt x="2945" y="35655"/>
                    <a:pt x="2918" y="35709"/>
                    <a:pt x="2918" y="35762"/>
                  </a:cubicBezTo>
                  <a:cubicBezTo>
                    <a:pt x="3078" y="37823"/>
                    <a:pt x="1606" y="39643"/>
                    <a:pt x="81" y="40526"/>
                  </a:cubicBezTo>
                  <a:cubicBezTo>
                    <a:pt x="54" y="40553"/>
                    <a:pt x="27" y="40580"/>
                    <a:pt x="0" y="40633"/>
                  </a:cubicBezTo>
                  <a:cubicBezTo>
                    <a:pt x="0" y="40687"/>
                    <a:pt x="27" y="40741"/>
                    <a:pt x="54" y="40767"/>
                  </a:cubicBezTo>
                  <a:cubicBezTo>
                    <a:pt x="1794" y="41784"/>
                    <a:pt x="2918" y="43631"/>
                    <a:pt x="2918" y="45532"/>
                  </a:cubicBezTo>
                  <a:cubicBezTo>
                    <a:pt x="2918" y="45558"/>
                    <a:pt x="2918" y="45558"/>
                    <a:pt x="2918" y="45558"/>
                  </a:cubicBezTo>
                  <a:cubicBezTo>
                    <a:pt x="2918" y="45612"/>
                    <a:pt x="2945" y="45665"/>
                    <a:pt x="2998" y="45692"/>
                  </a:cubicBezTo>
                  <a:cubicBezTo>
                    <a:pt x="4925" y="46656"/>
                    <a:pt x="6156" y="48610"/>
                    <a:pt x="6156" y="50778"/>
                  </a:cubicBezTo>
                  <a:cubicBezTo>
                    <a:pt x="6156" y="52972"/>
                    <a:pt x="4925" y="54926"/>
                    <a:pt x="2998" y="55890"/>
                  </a:cubicBezTo>
                  <a:cubicBezTo>
                    <a:pt x="2945" y="55917"/>
                    <a:pt x="2918" y="55970"/>
                    <a:pt x="2918" y="55997"/>
                  </a:cubicBezTo>
                  <a:cubicBezTo>
                    <a:pt x="2864" y="58004"/>
                    <a:pt x="1820" y="59798"/>
                    <a:pt x="81" y="60815"/>
                  </a:cubicBezTo>
                  <a:cubicBezTo>
                    <a:pt x="54" y="60815"/>
                    <a:pt x="27" y="60841"/>
                    <a:pt x="0" y="60895"/>
                  </a:cubicBezTo>
                  <a:cubicBezTo>
                    <a:pt x="0" y="60949"/>
                    <a:pt x="27" y="61002"/>
                    <a:pt x="54" y="61029"/>
                  </a:cubicBezTo>
                  <a:cubicBezTo>
                    <a:pt x="1794" y="62046"/>
                    <a:pt x="2864" y="63839"/>
                    <a:pt x="2918" y="65847"/>
                  </a:cubicBezTo>
                  <a:cubicBezTo>
                    <a:pt x="2918" y="65873"/>
                    <a:pt x="2945" y="65927"/>
                    <a:pt x="2998" y="65954"/>
                  </a:cubicBezTo>
                  <a:cubicBezTo>
                    <a:pt x="4925" y="66917"/>
                    <a:pt x="6156" y="68871"/>
                    <a:pt x="6156" y="71066"/>
                  </a:cubicBezTo>
                  <a:cubicBezTo>
                    <a:pt x="6156" y="73234"/>
                    <a:pt x="4925" y="75188"/>
                    <a:pt x="2998" y="76151"/>
                  </a:cubicBezTo>
                  <a:cubicBezTo>
                    <a:pt x="2945" y="76178"/>
                    <a:pt x="2918" y="76232"/>
                    <a:pt x="2918" y="76285"/>
                  </a:cubicBezTo>
                  <a:cubicBezTo>
                    <a:pt x="2864" y="78266"/>
                    <a:pt x="1794" y="80059"/>
                    <a:pt x="81" y="81076"/>
                  </a:cubicBezTo>
                  <a:cubicBezTo>
                    <a:pt x="0" y="81103"/>
                    <a:pt x="0" y="81183"/>
                    <a:pt x="27" y="81237"/>
                  </a:cubicBezTo>
                  <a:cubicBezTo>
                    <a:pt x="44" y="81288"/>
                    <a:pt x="83" y="81306"/>
                    <a:pt x="122" y="81306"/>
                  </a:cubicBezTo>
                  <a:cubicBezTo>
                    <a:pt x="145" y="81306"/>
                    <a:pt x="168" y="81300"/>
                    <a:pt x="188" y="81290"/>
                  </a:cubicBezTo>
                  <a:cubicBezTo>
                    <a:pt x="1981" y="80247"/>
                    <a:pt x="3105" y="78400"/>
                    <a:pt x="3159" y="76366"/>
                  </a:cubicBezTo>
                  <a:cubicBezTo>
                    <a:pt x="5166" y="75322"/>
                    <a:pt x="6397" y="73288"/>
                    <a:pt x="6397" y="71066"/>
                  </a:cubicBezTo>
                  <a:cubicBezTo>
                    <a:pt x="6397" y="68818"/>
                    <a:pt x="5166" y="66783"/>
                    <a:pt x="3159" y="65766"/>
                  </a:cubicBezTo>
                  <a:cubicBezTo>
                    <a:pt x="3105" y="63759"/>
                    <a:pt x="2061" y="61992"/>
                    <a:pt x="375" y="60922"/>
                  </a:cubicBezTo>
                  <a:cubicBezTo>
                    <a:pt x="2061" y="59878"/>
                    <a:pt x="3105" y="58085"/>
                    <a:pt x="3159" y="56077"/>
                  </a:cubicBezTo>
                  <a:cubicBezTo>
                    <a:pt x="5166" y="55060"/>
                    <a:pt x="6397" y="53026"/>
                    <a:pt x="6397" y="50778"/>
                  </a:cubicBezTo>
                  <a:cubicBezTo>
                    <a:pt x="6397" y="48556"/>
                    <a:pt x="5166" y="46522"/>
                    <a:pt x="3159" y="45505"/>
                  </a:cubicBezTo>
                  <a:cubicBezTo>
                    <a:pt x="3159" y="43604"/>
                    <a:pt x="2061" y="41731"/>
                    <a:pt x="375" y="40660"/>
                  </a:cubicBezTo>
                  <a:cubicBezTo>
                    <a:pt x="1901" y="39697"/>
                    <a:pt x="3292" y="37877"/>
                    <a:pt x="3185" y="35816"/>
                  </a:cubicBezTo>
                  <a:cubicBezTo>
                    <a:pt x="5166" y="34799"/>
                    <a:pt x="6397" y="32764"/>
                    <a:pt x="6397" y="30516"/>
                  </a:cubicBezTo>
                  <a:cubicBezTo>
                    <a:pt x="6397" y="28268"/>
                    <a:pt x="5166" y="26260"/>
                    <a:pt x="3159" y="25216"/>
                  </a:cubicBezTo>
                  <a:cubicBezTo>
                    <a:pt x="3078" y="23236"/>
                    <a:pt x="2035" y="21442"/>
                    <a:pt x="375" y="20399"/>
                  </a:cubicBezTo>
                  <a:cubicBezTo>
                    <a:pt x="2061" y="19328"/>
                    <a:pt x="3159" y="17454"/>
                    <a:pt x="3159" y="15608"/>
                  </a:cubicBezTo>
                  <a:cubicBezTo>
                    <a:pt x="3159" y="15581"/>
                    <a:pt x="3159" y="15581"/>
                    <a:pt x="3159" y="15554"/>
                  </a:cubicBezTo>
                  <a:cubicBezTo>
                    <a:pt x="5166" y="14510"/>
                    <a:pt x="6397" y="12503"/>
                    <a:pt x="6397" y="10254"/>
                  </a:cubicBezTo>
                  <a:cubicBezTo>
                    <a:pt x="6397" y="8006"/>
                    <a:pt x="5166" y="5999"/>
                    <a:pt x="3159" y="4955"/>
                  </a:cubicBezTo>
                  <a:cubicBezTo>
                    <a:pt x="3159" y="3028"/>
                    <a:pt x="1981" y="1047"/>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7" name="Google Shape;257;p14"/>
            <p:cNvSpPr/>
            <p:nvPr/>
          </p:nvSpPr>
          <p:spPr>
            <a:xfrm>
              <a:off x="685775" y="2593575"/>
              <a:ext cx="159950" cy="2032875"/>
            </a:xfrm>
            <a:custGeom>
              <a:avLst/>
              <a:gdLst/>
              <a:ahLst/>
              <a:cxnLst/>
              <a:rect l="l" t="t" r="r" b="b"/>
              <a:pathLst>
                <a:path w="6398" h="81315" extrusionOk="0">
                  <a:moveTo>
                    <a:pt x="140" y="1"/>
                  </a:moveTo>
                  <a:cubicBezTo>
                    <a:pt x="95" y="1"/>
                    <a:pt x="47" y="26"/>
                    <a:pt x="27" y="65"/>
                  </a:cubicBezTo>
                  <a:cubicBezTo>
                    <a:pt x="27"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98" y="17329"/>
                    <a:pt x="1847" y="19256"/>
                    <a:pt x="81" y="20273"/>
                  </a:cubicBezTo>
                  <a:cubicBezTo>
                    <a:pt x="54" y="20300"/>
                    <a:pt x="27" y="20326"/>
                    <a:pt x="27"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27" y="40615"/>
                  </a:cubicBezTo>
                  <a:cubicBezTo>
                    <a:pt x="0" y="40668"/>
                    <a:pt x="27" y="40749"/>
                    <a:pt x="81" y="40775"/>
                  </a:cubicBezTo>
                  <a:cubicBezTo>
                    <a:pt x="1820" y="41766"/>
                    <a:pt x="2918" y="43639"/>
                    <a:pt x="2918" y="45540"/>
                  </a:cubicBezTo>
                  <a:lnTo>
                    <a:pt x="2918" y="45566"/>
                  </a:ln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91" y="58012"/>
                    <a:pt x="1820" y="59806"/>
                    <a:pt x="81" y="60796"/>
                  </a:cubicBezTo>
                  <a:cubicBezTo>
                    <a:pt x="54" y="60823"/>
                    <a:pt x="27" y="60850"/>
                    <a:pt x="27" y="60903"/>
                  </a:cubicBezTo>
                  <a:cubicBezTo>
                    <a:pt x="0" y="60957"/>
                    <a:pt x="27" y="61010"/>
                    <a:pt x="81" y="61037"/>
                  </a:cubicBezTo>
                  <a:cubicBezTo>
                    <a:pt x="1820" y="62054"/>
                    <a:pt x="2891"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91" y="78274"/>
                    <a:pt x="1820" y="80067"/>
                    <a:pt x="81" y="81084"/>
                  </a:cubicBezTo>
                  <a:cubicBezTo>
                    <a:pt x="27" y="81111"/>
                    <a:pt x="0" y="81191"/>
                    <a:pt x="27" y="81245"/>
                  </a:cubicBezTo>
                  <a:cubicBezTo>
                    <a:pt x="61" y="81296"/>
                    <a:pt x="95" y="81315"/>
                    <a:pt x="136" y="81315"/>
                  </a:cubicBezTo>
                  <a:cubicBezTo>
                    <a:pt x="159" y="81315"/>
                    <a:pt x="185" y="81308"/>
                    <a:pt x="214" y="81299"/>
                  </a:cubicBezTo>
                  <a:cubicBezTo>
                    <a:pt x="2008"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88"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88" y="19336"/>
                    <a:pt x="3185" y="17436"/>
                    <a:pt x="3185" y="15616"/>
                  </a:cubicBezTo>
                  <a:cubicBezTo>
                    <a:pt x="3185" y="15589"/>
                    <a:pt x="3185" y="15589"/>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8" name="Google Shape;258;p14"/>
            <p:cNvSpPr/>
            <p:nvPr/>
          </p:nvSpPr>
          <p:spPr>
            <a:xfrm>
              <a:off x="531875" y="2845375"/>
              <a:ext cx="160600" cy="2032675"/>
            </a:xfrm>
            <a:custGeom>
              <a:avLst/>
              <a:gdLst/>
              <a:ahLst/>
              <a:cxnLst/>
              <a:rect l="l" t="t" r="r" b="b"/>
              <a:pathLst>
                <a:path w="6424" h="81307" extrusionOk="0">
                  <a:moveTo>
                    <a:pt x="144" y="1"/>
                  </a:moveTo>
                  <a:cubicBezTo>
                    <a:pt x="103" y="1"/>
                    <a:pt x="60" y="24"/>
                    <a:pt x="27" y="57"/>
                  </a:cubicBezTo>
                  <a:cubicBezTo>
                    <a:pt x="27" y="84"/>
                    <a:pt x="27" y="110"/>
                    <a:pt x="27" y="137"/>
                  </a:cubicBezTo>
                  <a:cubicBezTo>
                    <a:pt x="27" y="164"/>
                    <a:pt x="54" y="217"/>
                    <a:pt x="80" y="244"/>
                  </a:cubicBezTo>
                  <a:cubicBezTo>
                    <a:pt x="1820" y="1234"/>
                    <a:pt x="2971" y="3162"/>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47"/>
                    <a:pt x="2944" y="15474"/>
                  </a:cubicBezTo>
                  <a:cubicBezTo>
                    <a:pt x="2998" y="17321"/>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71" y="35655"/>
                    <a:pt x="2944"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lnTo>
                    <a:pt x="2944" y="45558"/>
                  </a:ln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54" y="81237"/>
                  </a:cubicBezTo>
                  <a:cubicBezTo>
                    <a:pt x="71" y="81288"/>
                    <a:pt x="109" y="81306"/>
                    <a:pt x="149" y="81306"/>
                  </a:cubicBezTo>
                  <a:cubicBezTo>
                    <a:pt x="171" y="81306"/>
                    <a:pt x="195" y="81300"/>
                    <a:pt x="214" y="81290"/>
                  </a:cubicBezTo>
                  <a:cubicBezTo>
                    <a:pt x="2008" y="80247"/>
                    <a:pt x="3105" y="78400"/>
                    <a:pt x="3185" y="76366"/>
                  </a:cubicBezTo>
                  <a:cubicBezTo>
                    <a:pt x="5193" y="75322"/>
                    <a:pt x="6424" y="73288"/>
                    <a:pt x="6424" y="71066"/>
                  </a:cubicBezTo>
                  <a:cubicBezTo>
                    <a:pt x="6424" y="68818"/>
                    <a:pt x="5193" y="66783"/>
                    <a:pt x="3185" y="65766"/>
                  </a:cubicBezTo>
                  <a:cubicBezTo>
                    <a:pt x="3105" y="63759"/>
                    <a:pt x="2088" y="61992"/>
                    <a:pt x="402" y="60922"/>
                  </a:cubicBezTo>
                  <a:cubicBezTo>
                    <a:pt x="2088" y="59878"/>
                    <a:pt x="3105" y="58085"/>
                    <a:pt x="3185" y="56077"/>
                  </a:cubicBezTo>
                  <a:cubicBezTo>
                    <a:pt x="5193" y="55060"/>
                    <a:pt x="6424" y="53026"/>
                    <a:pt x="6424" y="50778"/>
                  </a:cubicBezTo>
                  <a:cubicBezTo>
                    <a:pt x="6424" y="48556"/>
                    <a:pt x="5193" y="46522"/>
                    <a:pt x="3185" y="45505"/>
                  </a:cubicBezTo>
                  <a:cubicBezTo>
                    <a:pt x="3185" y="43604"/>
                    <a:pt x="2088" y="41731"/>
                    <a:pt x="402" y="40660"/>
                  </a:cubicBezTo>
                  <a:cubicBezTo>
                    <a:pt x="1900" y="39697"/>
                    <a:pt x="3319" y="37877"/>
                    <a:pt x="3185" y="35816"/>
                  </a:cubicBezTo>
                  <a:cubicBezTo>
                    <a:pt x="5193" y="34799"/>
                    <a:pt x="6424" y="32764"/>
                    <a:pt x="6424" y="30516"/>
                  </a:cubicBezTo>
                  <a:cubicBezTo>
                    <a:pt x="6424" y="28268"/>
                    <a:pt x="5193" y="26260"/>
                    <a:pt x="3185" y="25216"/>
                  </a:cubicBezTo>
                  <a:cubicBezTo>
                    <a:pt x="3105" y="23236"/>
                    <a:pt x="2061" y="21442"/>
                    <a:pt x="402"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94" y="10"/>
                    <a:pt x="169" y="1"/>
                    <a:pt x="144"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9" name="Google Shape;259;p14"/>
            <p:cNvSpPr/>
            <p:nvPr/>
          </p:nvSpPr>
          <p:spPr>
            <a:xfrm>
              <a:off x="378625" y="2593575"/>
              <a:ext cx="159950" cy="2032875"/>
            </a:xfrm>
            <a:custGeom>
              <a:avLst/>
              <a:gdLst/>
              <a:ahLst/>
              <a:cxnLst/>
              <a:rect l="l" t="t" r="r" b="b"/>
              <a:pathLst>
                <a:path w="6398" h="81315" extrusionOk="0">
                  <a:moveTo>
                    <a:pt x="141" y="1"/>
                  </a:moveTo>
                  <a:cubicBezTo>
                    <a:pt x="95" y="1"/>
                    <a:pt x="47" y="26"/>
                    <a:pt x="28" y="65"/>
                  </a:cubicBezTo>
                  <a:cubicBezTo>
                    <a:pt x="1" y="92"/>
                    <a:pt x="1" y="118"/>
                    <a:pt x="1" y="118"/>
                  </a:cubicBezTo>
                  <a:cubicBezTo>
                    <a:pt x="1" y="172"/>
                    <a:pt x="28" y="225"/>
                    <a:pt x="54" y="225"/>
                  </a:cubicBezTo>
                  <a:cubicBezTo>
                    <a:pt x="1794" y="1243"/>
                    <a:pt x="2918" y="3116"/>
                    <a:pt x="2918" y="4963"/>
                  </a:cubicBezTo>
                  <a:cubicBezTo>
                    <a:pt x="2918" y="4990"/>
                    <a:pt x="2918" y="5017"/>
                    <a:pt x="2918" y="5043"/>
                  </a:cubicBezTo>
                  <a:cubicBezTo>
                    <a:pt x="2918" y="5070"/>
                    <a:pt x="2945" y="5124"/>
                    <a:pt x="2999" y="5150"/>
                  </a:cubicBezTo>
                  <a:cubicBezTo>
                    <a:pt x="4952" y="6141"/>
                    <a:pt x="6157" y="8095"/>
                    <a:pt x="6157" y="10263"/>
                  </a:cubicBezTo>
                  <a:cubicBezTo>
                    <a:pt x="6157" y="12431"/>
                    <a:pt x="4952" y="14384"/>
                    <a:pt x="2999" y="15375"/>
                  </a:cubicBezTo>
                  <a:cubicBezTo>
                    <a:pt x="2945" y="15402"/>
                    <a:pt x="2918" y="15428"/>
                    <a:pt x="2918" y="15482"/>
                  </a:cubicBezTo>
                  <a:cubicBezTo>
                    <a:pt x="2972" y="17329"/>
                    <a:pt x="1848" y="19256"/>
                    <a:pt x="81" y="20273"/>
                  </a:cubicBezTo>
                  <a:cubicBezTo>
                    <a:pt x="54" y="20300"/>
                    <a:pt x="28" y="20326"/>
                    <a:pt x="1" y="20353"/>
                  </a:cubicBezTo>
                  <a:cubicBezTo>
                    <a:pt x="1" y="20407"/>
                    <a:pt x="28" y="20487"/>
                    <a:pt x="54" y="20514"/>
                  </a:cubicBezTo>
                  <a:cubicBezTo>
                    <a:pt x="1794" y="21504"/>
                    <a:pt x="2865" y="23297"/>
                    <a:pt x="2918" y="25305"/>
                  </a:cubicBezTo>
                  <a:cubicBezTo>
                    <a:pt x="2918" y="25358"/>
                    <a:pt x="2945" y="25412"/>
                    <a:pt x="2999" y="25412"/>
                  </a:cubicBezTo>
                  <a:cubicBezTo>
                    <a:pt x="4952" y="26402"/>
                    <a:pt x="6157" y="28356"/>
                    <a:pt x="6157" y="30524"/>
                  </a:cubicBezTo>
                  <a:cubicBezTo>
                    <a:pt x="6157" y="32692"/>
                    <a:pt x="4952" y="34646"/>
                    <a:pt x="2999" y="35636"/>
                  </a:cubicBezTo>
                  <a:cubicBezTo>
                    <a:pt x="2945" y="35663"/>
                    <a:pt x="2918" y="35717"/>
                    <a:pt x="2918" y="35770"/>
                  </a:cubicBezTo>
                  <a:cubicBezTo>
                    <a:pt x="3079" y="37831"/>
                    <a:pt x="1607" y="39651"/>
                    <a:pt x="81" y="40535"/>
                  </a:cubicBezTo>
                  <a:cubicBezTo>
                    <a:pt x="54" y="40561"/>
                    <a:pt x="28" y="40588"/>
                    <a:pt x="1" y="40615"/>
                  </a:cubicBezTo>
                  <a:cubicBezTo>
                    <a:pt x="1" y="40668"/>
                    <a:pt x="28" y="40749"/>
                    <a:pt x="54" y="40775"/>
                  </a:cubicBezTo>
                  <a:cubicBezTo>
                    <a:pt x="1794" y="41766"/>
                    <a:pt x="2918" y="43639"/>
                    <a:pt x="2918" y="45540"/>
                  </a:cubicBezTo>
                  <a:cubicBezTo>
                    <a:pt x="2918" y="45540"/>
                    <a:pt x="2918" y="45566"/>
                    <a:pt x="2918" y="45566"/>
                  </a:cubicBezTo>
                  <a:cubicBezTo>
                    <a:pt x="2918" y="45620"/>
                    <a:pt x="2945" y="45674"/>
                    <a:pt x="2999" y="45674"/>
                  </a:cubicBezTo>
                  <a:cubicBezTo>
                    <a:pt x="4952" y="46664"/>
                    <a:pt x="6157" y="48618"/>
                    <a:pt x="6157" y="50786"/>
                  </a:cubicBezTo>
                  <a:cubicBezTo>
                    <a:pt x="6157" y="52954"/>
                    <a:pt x="4952" y="54934"/>
                    <a:pt x="2999" y="55898"/>
                  </a:cubicBezTo>
                  <a:cubicBezTo>
                    <a:pt x="2945" y="55925"/>
                    <a:pt x="2918" y="55952"/>
                    <a:pt x="2918" y="56005"/>
                  </a:cubicBezTo>
                  <a:cubicBezTo>
                    <a:pt x="2865" y="58012"/>
                    <a:pt x="1821" y="59806"/>
                    <a:pt x="81" y="60796"/>
                  </a:cubicBezTo>
                  <a:cubicBezTo>
                    <a:pt x="54" y="60823"/>
                    <a:pt x="28" y="60850"/>
                    <a:pt x="1" y="60903"/>
                  </a:cubicBezTo>
                  <a:cubicBezTo>
                    <a:pt x="1" y="60957"/>
                    <a:pt x="28" y="61010"/>
                    <a:pt x="54" y="61037"/>
                  </a:cubicBezTo>
                  <a:cubicBezTo>
                    <a:pt x="1794" y="62054"/>
                    <a:pt x="2865" y="63847"/>
                    <a:pt x="2918" y="65828"/>
                  </a:cubicBezTo>
                  <a:cubicBezTo>
                    <a:pt x="2918" y="65882"/>
                    <a:pt x="2945" y="65935"/>
                    <a:pt x="2999" y="65962"/>
                  </a:cubicBezTo>
                  <a:cubicBezTo>
                    <a:pt x="4952" y="66925"/>
                    <a:pt x="6157" y="68879"/>
                    <a:pt x="6157" y="71047"/>
                  </a:cubicBezTo>
                  <a:cubicBezTo>
                    <a:pt x="6157" y="73242"/>
                    <a:pt x="4952" y="75196"/>
                    <a:pt x="2999" y="76160"/>
                  </a:cubicBezTo>
                  <a:cubicBezTo>
                    <a:pt x="2945" y="76186"/>
                    <a:pt x="2918" y="76240"/>
                    <a:pt x="2918" y="76267"/>
                  </a:cubicBezTo>
                  <a:cubicBezTo>
                    <a:pt x="2865" y="78274"/>
                    <a:pt x="1821" y="80067"/>
                    <a:pt x="81" y="81084"/>
                  </a:cubicBezTo>
                  <a:cubicBezTo>
                    <a:pt x="1" y="81111"/>
                    <a:pt x="1" y="81191"/>
                    <a:pt x="28" y="81245"/>
                  </a:cubicBezTo>
                  <a:cubicBezTo>
                    <a:pt x="45" y="81296"/>
                    <a:pt x="83" y="81315"/>
                    <a:pt x="123" y="81315"/>
                  </a:cubicBezTo>
                  <a:cubicBezTo>
                    <a:pt x="145" y="81315"/>
                    <a:pt x="169" y="81308"/>
                    <a:pt x="188" y="81299"/>
                  </a:cubicBezTo>
                  <a:cubicBezTo>
                    <a:pt x="1981" y="80255"/>
                    <a:pt x="3106" y="78408"/>
                    <a:pt x="3159" y="76347"/>
                  </a:cubicBezTo>
                  <a:cubicBezTo>
                    <a:pt x="5167" y="75330"/>
                    <a:pt x="6398" y="73296"/>
                    <a:pt x="6398" y="71047"/>
                  </a:cubicBezTo>
                  <a:cubicBezTo>
                    <a:pt x="6398" y="68826"/>
                    <a:pt x="5167" y="66792"/>
                    <a:pt x="3159" y="65748"/>
                  </a:cubicBezTo>
                  <a:cubicBezTo>
                    <a:pt x="3106" y="63767"/>
                    <a:pt x="2062" y="61974"/>
                    <a:pt x="376" y="60930"/>
                  </a:cubicBezTo>
                  <a:cubicBezTo>
                    <a:pt x="2062" y="59859"/>
                    <a:pt x="3106" y="58093"/>
                    <a:pt x="3159" y="56085"/>
                  </a:cubicBezTo>
                  <a:cubicBezTo>
                    <a:pt x="5167" y="55068"/>
                    <a:pt x="6398" y="53034"/>
                    <a:pt x="6398" y="50786"/>
                  </a:cubicBezTo>
                  <a:cubicBezTo>
                    <a:pt x="6398" y="48537"/>
                    <a:pt x="5167" y="46530"/>
                    <a:pt x="3159" y="45486"/>
                  </a:cubicBezTo>
                  <a:cubicBezTo>
                    <a:pt x="3159" y="43586"/>
                    <a:pt x="2062" y="41739"/>
                    <a:pt x="376" y="40668"/>
                  </a:cubicBezTo>
                  <a:cubicBezTo>
                    <a:pt x="1901" y="39705"/>
                    <a:pt x="3293" y="37885"/>
                    <a:pt x="3186" y="35824"/>
                  </a:cubicBezTo>
                  <a:cubicBezTo>
                    <a:pt x="5167" y="34780"/>
                    <a:pt x="6398" y="32772"/>
                    <a:pt x="6398" y="30524"/>
                  </a:cubicBezTo>
                  <a:cubicBezTo>
                    <a:pt x="6398" y="28276"/>
                    <a:pt x="5167" y="26268"/>
                    <a:pt x="3159" y="25225"/>
                  </a:cubicBezTo>
                  <a:cubicBezTo>
                    <a:pt x="3079" y="23244"/>
                    <a:pt x="2035" y="21451"/>
                    <a:pt x="376" y="20407"/>
                  </a:cubicBezTo>
                  <a:cubicBezTo>
                    <a:pt x="2062" y="19336"/>
                    <a:pt x="3186" y="17436"/>
                    <a:pt x="3186" y="15616"/>
                  </a:cubicBezTo>
                  <a:cubicBezTo>
                    <a:pt x="3186" y="15589"/>
                    <a:pt x="3186" y="15589"/>
                    <a:pt x="3186" y="15562"/>
                  </a:cubicBezTo>
                  <a:cubicBezTo>
                    <a:pt x="5167" y="14518"/>
                    <a:pt x="6398" y="12511"/>
                    <a:pt x="6398" y="10263"/>
                  </a:cubicBezTo>
                  <a:cubicBezTo>
                    <a:pt x="6398" y="8014"/>
                    <a:pt x="5167" y="6007"/>
                    <a:pt x="3186" y="4963"/>
                  </a:cubicBezTo>
                  <a:cubicBezTo>
                    <a:pt x="3186" y="3036"/>
                    <a:pt x="1981" y="1055"/>
                    <a:pt x="188" y="11"/>
                  </a:cubicBezTo>
                  <a:cubicBezTo>
                    <a:pt x="174" y="4"/>
                    <a:pt x="158" y="1"/>
                    <a:pt x="141"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0" name="Google Shape;260;p14"/>
            <p:cNvSpPr/>
            <p:nvPr/>
          </p:nvSpPr>
          <p:spPr>
            <a:xfrm>
              <a:off x="224725" y="2845375"/>
              <a:ext cx="159950" cy="2032675"/>
            </a:xfrm>
            <a:custGeom>
              <a:avLst/>
              <a:gdLst/>
              <a:ahLst/>
              <a:cxnLst/>
              <a:rect l="l" t="t" r="r" b="b"/>
              <a:pathLst>
                <a:path w="6398" h="81307" extrusionOk="0">
                  <a:moveTo>
                    <a:pt x="126" y="1"/>
                  </a:moveTo>
                  <a:cubicBezTo>
                    <a:pt x="81" y="1"/>
                    <a:pt x="44" y="24"/>
                    <a:pt x="27" y="57"/>
                  </a:cubicBezTo>
                  <a:cubicBezTo>
                    <a:pt x="27" y="84"/>
                    <a:pt x="1" y="110"/>
                    <a:pt x="1" y="137"/>
                  </a:cubicBezTo>
                  <a:cubicBezTo>
                    <a:pt x="1" y="164"/>
                    <a:pt x="27" y="217"/>
                    <a:pt x="81" y="244"/>
                  </a:cubicBezTo>
                  <a:cubicBezTo>
                    <a:pt x="1821" y="1234"/>
                    <a:pt x="2972" y="3162"/>
                    <a:pt x="2918" y="5035"/>
                  </a:cubicBezTo>
                  <a:cubicBezTo>
                    <a:pt x="2945" y="5089"/>
                    <a:pt x="2945" y="5142"/>
                    <a:pt x="2998" y="5142"/>
                  </a:cubicBezTo>
                  <a:cubicBezTo>
                    <a:pt x="4952" y="6133"/>
                    <a:pt x="6157" y="8086"/>
                    <a:pt x="6157" y="10254"/>
                  </a:cubicBezTo>
                  <a:cubicBezTo>
                    <a:pt x="6157" y="12422"/>
                    <a:pt x="4952" y="14376"/>
                    <a:pt x="2998" y="15367"/>
                  </a:cubicBezTo>
                  <a:cubicBezTo>
                    <a:pt x="2945" y="15393"/>
                    <a:pt x="2918" y="15447"/>
                    <a:pt x="2918" y="15474"/>
                  </a:cubicBezTo>
                  <a:cubicBezTo>
                    <a:pt x="2972" y="17321"/>
                    <a:pt x="1848" y="19248"/>
                    <a:pt x="108" y="20265"/>
                  </a:cubicBezTo>
                  <a:cubicBezTo>
                    <a:pt x="54" y="20292"/>
                    <a:pt x="27" y="20318"/>
                    <a:pt x="27" y="20345"/>
                  </a:cubicBezTo>
                  <a:cubicBezTo>
                    <a:pt x="1" y="20425"/>
                    <a:pt x="27" y="20479"/>
                    <a:pt x="81" y="20506"/>
                  </a:cubicBezTo>
                  <a:cubicBezTo>
                    <a:pt x="1794" y="21496"/>
                    <a:pt x="2865" y="23289"/>
                    <a:pt x="2918" y="25297"/>
                  </a:cubicBezTo>
                  <a:cubicBezTo>
                    <a:pt x="2945" y="25350"/>
                    <a:pt x="2972"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106" y="37823"/>
                    <a:pt x="1633" y="39643"/>
                    <a:pt x="108" y="40526"/>
                  </a:cubicBezTo>
                  <a:cubicBezTo>
                    <a:pt x="54" y="40553"/>
                    <a:pt x="27" y="40580"/>
                    <a:pt x="27" y="40633"/>
                  </a:cubicBezTo>
                  <a:cubicBezTo>
                    <a:pt x="1" y="40687"/>
                    <a:pt x="27" y="40741"/>
                    <a:pt x="81" y="40767"/>
                  </a:cubicBezTo>
                  <a:cubicBezTo>
                    <a:pt x="1821" y="41784"/>
                    <a:pt x="2918" y="43631"/>
                    <a:pt x="2918" y="45532"/>
                  </a:cubicBezTo>
                  <a:cubicBezTo>
                    <a:pt x="2918" y="45558"/>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108" y="60815"/>
                  </a:cubicBezTo>
                  <a:cubicBezTo>
                    <a:pt x="54" y="60815"/>
                    <a:pt x="27" y="60841"/>
                    <a:pt x="27" y="60895"/>
                  </a:cubicBezTo>
                  <a:cubicBezTo>
                    <a:pt x="1" y="60949"/>
                    <a:pt x="27"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7" y="81103"/>
                    <a:pt x="1" y="81183"/>
                    <a:pt x="27" y="81237"/>
                  </a:cubicBezTo>
                  <a:cubicBezTo>
                    <a:pt x="61" y="81288"/>
                    <a:pt x="95" y="81306"/>
                    <a:pt x="136" y="81306"/>
                  </a:cubicBezTo>
                  <a:cubicBezTo>
                    <a:pt x="160" y="81306"/>
                    <a:pt x="185" y="81300"/>
                    <a:pt x="215" y="81290"/>
                  </a:cubicBezTo>
                  <a:cubicBezTo>
                    <a:pt x="2008" y="80247"/>
                    <a:pt x="3106" y="78400"/>
                    <a:pt x="3186" y="76366"/>
                  </a:cubicBezTo>
                  <a:cubicBezTo>
                    <a:pt x="5166" y="75322"/>
                    <a:pt x="6398" y="73288"/>
                    <a:pt x="6398" y="71066"/>
                  </a:cubicBezTo>
                  <a:cubicBezTo>
                    <a:pt x="6398" y="68818"/>
                    <a:pt x="5166" y="66783"/>
                    <a:pt x="3186" y="65766"/>
                  </a:cubicBezTo>
                  <a:cubicBezTo>
                    <a:pt x="3106" y="63759"/>
                    <a:pt x="2062" y="61992"/>
                    <a:pt x="375" y="60922"/>
                  </a:cubicBezTo>
                  <a:cubicBezTo>
                    <a:pt x="2062" y="59878"/>
                    <a:pt x="3106" y="58085"/>
                    <a:pt x="3186" y="56077"/>
                  </a:cubicBezTo>
                  <a:cubicBezTo>
                    <a:pt x="5166" y="55060"/>
                    <a:pt x="6398" y="53026"/>
                    <a:pt x="6398" y="50778"/>
                  </a:cubicBezTo>
                  <a:cubicBezTo>
                    <a:pt x="6398" y="48556"/>
                    <a:pt x="5166" y="46522"/>
                    <a:pt x="3186" y="45505"/>
                  </a:cubicBezTo>
                  <a:cubicBezTo>
                    <a:pt x="3159" y="43604"/>
                    <a:pt x="2088" y="41731"/>
                    <a:pt x="375" y="40660"/>
                  </a:cubicBezTo>
                  <a:cubicBezTo>
                    <a:pt x="1901" y="39697"/>
                    <a:pt x="3293" y="37877"/>
                    <a:pt x="3186" y="35816"/>
                  </a:cubicBezTo>
                  <a:cubicBezTo>
                    <a:pt x="5166" y="34799"/>
                    <a:pt x="6398" y="32764"/>
                    <a:pt x="6398" y="30516"/>
                  </a:cubicBezTo>
                  <a:cubicBezTo>
                    <a:pt x="6398" y="28268"/>
                    <a:pt x="5166" y="26260"/>
                    <a:pt x="3186" y="25216"/>
                  </a:cubicBezTo>
                  <a:cubicBezTo>
                    <a:pt x="3079" y="23236"/>
                    <a:pt x="2062" y="21442"/>
                    <a:pt x="375" y="20399"/>
                  </a:cubicBezTo>
                  <a:cubicBezTo>
                    <a:pt x="2088" y="19328"/>
                    <a:pt x="3186" y="17454"/>
                    <a:pt x="3186" y="15608"/>
                  </a:cubicBezTo>
                  <a:cubicBezTo>
                    <a:pt x="3186" y="15581"/>
                    <a:pt x="3186" y="15581"/>
                    <a:pt x="3186" y="15554"/>
                  </a:cubicBezTo>
                  <a:cubicBezTo>
                    <a:pt x="5166" y="14510"/>
                    <a:pt x="6398" y="12503"/>
                    <a:pt x="6398" y="10254"/>
                  </a:cubicBezTo>
                  <a:cubicBezTo>
                    <a:pt x="6398" y="8006"/>
                    <a:pt x="5166" y="5999"/>
                    <a:pt x="3186" y="4955"/>
                  </a:cubicBezTo>
                  <a:cubicBezTo>
                    <a:pt x="3186" y="3028"/>
                    <a:pt x="1981" y="1047"/>
                    <a:pt x="215" y="30"/>
                  </a:cubicBezTo>
                  <a:cubicBezTo>
                    <a:pt x="184" y="10"/>
                    <a:pt x="153" y="1"/>
                    <a:pt x="12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61" name="Google Shape;261;p14"/>
          <p:cNvSpPr/>
          <p:nvPr/>
        </p:nvSpPr>
        <p:spPr>
          <a:xfrm rot="-7977677">
            <a:off x="2199661" y="664209"/>
            <a:ext cx="2135503" cy="2049073"/>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2" name="Google Shape;262;p14"/>
          <p:cNvSpPr/>
          <p:nvPr/>
        </p:nvSpPr>
        <p:spPr>
          <a:xfrm>
            <a:off x="9456284" y="4798103"/>
            <a:ext cx="1912872" cy="1687309"/>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88439043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5586B75A-687E-405C-8A0B-8D00578BA2C3}" type="datetimeFigureOut">
              <a:rPr lang="en-US" smtClean="0"/>
              <a:pPr/>
              <a:t>26/2/2024</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4FAB73BC-B049-4115-A692-8D63A059BFB8}" type="slidenum">
              <a:rPr lang="en-US" smtClean="0"/>
              <a:pPr/>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73608705"/>
      </p:ext>
    </p:extLst>
  </p:cSld>
  <p:clrMapOvr>
    <a:masterClrMapping/>
  </p:clrMapOvr>
  <p:hf sldNum="0"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B2D3E9E-A95C-48F2-B4BF-A71542E0BE9A}" type="datetimeFigureOut">
              <a:rPr lang="en-US" smtClean="0"/>
              <a:t>26/2/2024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977231684"/>
      </p:ext>
    </p:extLst>
  </p:cSld>
  <p:clrMapOvr>
    <a:masterClrMapping/>
  </p:clrMapOvr>
  <p:hf sldNum="0"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smtClean="0"/>
              <a:pPr/>
              <a:t>26/2/2024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14874076"/>
      </p:ext>
    </p:extLst>
  </p:cSld>
  <p:clrMapOvr>
    <a:masterClrMapping/>
  </p:clrMapOvr>
  <p:hf sldNum="0"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12952B5-7A2F-4CC8-B7CE-9234E21C2837}" type="datetimeFigureOut">
              <a:rPr lang="en-US" smtClean="0"/>
              <a:t>26/2/2024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226585804"/>
      </p:ext>
    </p:extLst>
  </p:cSld>
  <p:clrMapOvr>
    <a:masterClrMapping/>
  </p:clrMapOvr>
  <p:hf sldNum="0"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E1DA07A-9201-4B4B-BAF2-015AFA30F520}" type="datetimeFigureOut">
              <a:rPr lang="en-US" smtClean="0"/>
              <a:t>26/2/2024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94096264"/>
      </p:ext>
    </p:extLst>
  </p:cSld>
  <p:clrMapOvr>
    <a:masterClrMapping/>
  </p:clrMapOvr>
  <p:hf sldNum="0"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3D7E00A-486F-4252-8B1D-E32645521F49}" type="datetimeFigureOut">
              <a:rPr lang="en-US" smtClean="0"/>
              <a:t>26/2/2024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49008633"/>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95804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DF5F92-E675-4B36-9A60-69A962A68675}" type="datetimeFigureOut">
              <a:rPr lang="en-US" smtClean="0"/>
              <a:t>26/2/2024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745821738"/>
      </p:ext>
    </p:extLst>
  </p:cSld>
  <p:clrMapOvr>
    <a:masterClrMapping/>
  </p:clrMapOvr>
  <p:hf sldNum="0"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F6E2C9B-5FA2-460D-9BE7-B0812FC2A6FF}" type="datetimeFigureOut">
              <a:rPr lang="en-US" smtClean="0"/>
              <a:t>26/2/2024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56873198"/>
      </p:ext>
    </p:extLst>
  </p:cSld>
  <p:clrMapOvr>
    <a:masterClrMapping/>
  </p:clrMapOvr>
  <p:hf sldNum="0"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586B75A-687E-405C-8A0B-8D00578BA2C3}" type="datetimeFigureOut">
              <a:rPr lang="en-US" smtClean="0"/>
              <a:pPr/>
              <a:t>26/2/2024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809739762"/>
      </p:ext>
    </p:extLst>
  </p:cSld>
  <p:clrMapOvr>
    <a:masterClrMapping/>
  </p:clrMapOvr>
  <p:hf sldNum="0"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586B75A-687E-405C-8A0B-8D00578BA2C3}" type="datetimeFigureOut">
              <a:rPr lang="en-US" smtClean="0"/>
              <a:pPr/>
              <a:t>26/2/2024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91328516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smtClean="0"/>
              <a:pPr/>
              <a:t>26/2/2024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9044613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smtClean="0"/>
              <a:pPr/>
              <a:t>26/2/2024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2549175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smtClean="0"/>
              <a:pPr/>
              <a:t>26/2/2024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28313613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smtClean="0"/>
              <a:pPr/>
              <a:t>26/2/2024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5734867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smtClean="0"/>
              <a:pPr/>
              <a:t>26/2/2024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0836994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F4E5243-F52A-4D37-9694-EB26C6C31910}" type="datetimeFigureOut">
              <a:rPr lang="en-US" smtClean="0"/>
              <a:t>26/2/2024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61944934"/>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227090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A77B6E1-634A-48DC-9E8B-D894023267EF}" type="datetimeFigureOut">
              <a:rPr lang="en-US" smtClean="0"/>
              <a:t>26/2/2024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89267792"/>
      </p:ext>
    </p:extLst>
  </p:cSld>
  <p:clrMapOvr>
    <a:masterClrMapping/>
  </p:clrMapOvr>
  <p:hf sldNum="0" hdr="0" ftr="0" dt="0"/>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51"/>
        <p:cNvGrpSpPr/>
        <p:nvPr/>
      </p:nvGrpSpPr>
      <p:grpSpPr>
        <a:xfrm>
          <a:off x="0" y="0"/>
          <a:ext cx="0" cy="0"/>
          <a:chOff x="0" y="0"/>
          <a:chExt cx="0" cy="0"/>
        </a:xfrm>
      </p:grpSpPr>
      <p:sp>
        <p:nvSpPr>
          <p:cNvPr id="89" name="Google Shape;89;p3">
            <a:hlinkClick r:id="" action="ppaction://noaction"/>
          </p:cNvPr>
          <p:cNvSpPr txBox="1">
            <a:spLocks noGrp="1"/>
          </p:cNvSpPr>
          <p:nvPr>
            <p:ph type="title"/>
          </p:nvPr>
        </p:nvSpPr>
        <p:spPr>
          <a:xfrm>
            <a:off x="2692400" y="2613900"/>
            <a:ext cx="6807200" cy="161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2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90" name="Google Shape;90;p3"/>
          <p:cNvSpPr txBox="1">
            <a:spLocks noGrp="1"/>
          </p:cNvSpPr>
          <p:nvPr>
            <p:ph type="title" idx="2" hasCustomPrompt="1"/>
          </p:nvPr>
        </p:nvSpPr>
        <p:spPr>
          <a:xfrm>
            <a:off x="2692400" y="1219200"/>
            <a:ext cx="6807200" cy="161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0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53843184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91"/>
        <p:cNvGrpSpPr/>
        <p:nvPr/>
      </p:nvGrpSpPr>
      <p:grpSpPr>
        <a:xfrm>
          <a:off x="0" y="0"/>
          <a:ext cx="0" cy="0"/>
          <a:chOff x="0" y="0"/>
          <a:chExt cx="0" cy="0"/>
        </a:xfrm>
      </p:grpSpPr>
      <p:sp>
        <p:nvSpPr>
          <p:cNvPr id="94" name="Google Shape;94;p4"/>
          <p:cNvSpPr txBox="1">
            <a:spLocks noGrp="1"/>
          </p:cNvSpPr>
          <p:nvPr>
            <p:ph type="body" idx="1"/>
          </p:nvPr>
        </p:nvSpPr>
        <p:spPr>
          <a:xfrm>
            <a:off x="951000" y="1536633"/>
            <a:ext cx="10290000" cy="4555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chemeClr val="accent1"/>
              </a:buClr>
              <a:buSzPts val="1200"/>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95" name="Google Shape;95;p4"/>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316806045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One column text 2">
  <p:cSld name="One column text 2">
    <p:spTree>
      <p:nvGrpSpPr>
        <p:cNvPr id="1" name="Shape 402"/>
        <p:cNvGrpSpPr/>
        <p:nvPr/>
      </p:nvGrpSpPr>
      <p:grpSpPr>
        <a:xfrm>
          <a:off x="0" y="0"/>
          <a:ext cx="0" cy="0"/>
          <a:chOff x="0" y="0"/>
          <a:chExt cx="0" cy="0"/>
        </a:xfrm>
      </p:grpSpPr>
      <p:sp>
        <p:nvSpPr>
          <p:cNvPr id="403" name="Google Shape;403;p19"/>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404" name="Google Shape;404;p19"/>
          <p:cNvSpPr txBox="1">
            <a:spLocks noGrp="1"/>
          </p:cNvSpPr>
          <p:nvPr>
            <p:ph type="subTitle" idx="1"/>
          </p:nvPr>
        </p:nvSpPr>
        <p:spPr>
          <a:xfrm>
            <a:off x="951000" y="1497933"/>
            <a:ext cx="10290000" cy="45904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1"/>
              </a:buClr>
              <a:buSzPts val="1800"/>
              <a:buAutoNum type="arabicPeriod"/>
              <a:defRPr sz="2133"/>
            </a:lvl1pPr>
            <a:lvl2pPr lvl="1">
              <a:spcBef>
                <a:spcPts val="0"/>
              </a:spcBef>
              <a:spcAft>
                <a:spcPts val="0"/>
              </a:spcAft>
              <a:buClr>
                <a:schemeClr val="accent1"/>
              </a:buClr>
              <a:buSzPts val="1400"/>
              <a:buAutoNum type="alphaLcPeriod"/>
              <a:defRPr sz="2133"/>
            </a:lvl2pPr>
            <a:lvl3pPr lvl="2">
              <a:spcBef>
                <a:spcPts val="0"/>
              </a:spcBef>
              <a:spcAft>
                <a:spcPts val="0"/>
              </a:spcAft>
              <a:buSzPts val="1400"/>
              <a:buAutoNum type="romanLcPeriod"/>
              <a:defRPr/>
            </a:lvl3pPr>
            <a:lvl4pPr lvl="3">
              <a:spcBef>
                <a:spcPts val="0"/>
              </a:spcBef>
              <a:spcAft>
                <a:spcPts val="0"/>
              </a:spcAft>
              <a:buSzPts val="1400"/>
              <a:buAutoNum type="arabicPeriod"/>
              <a:defRPr/>
            </a:lvl4pPr>
            <a:lvl5pPr lvl="4">
              <a:spcBef>
                <a:spcPts val="0"/>
              </a:spcBef>
              <a:spcAft>
                <a:spcPts val="0"/>
              </a:spcAft>
              <a:buSzPts val="1400"/>
              <a:buAutoNum type="alphaLcPeriod"/>
              <a:defRPr/>
            </a:lvl5pPr>
            <a:lvl6pPr lvl="5">
              <a:spcBef>
                <a:spcPts val="0"/>
              </a:spcBef>
              <a:spcAft>
                <a:spcPts val="0"/>
              </a:spcAft>
              <a:buSzPts val="1400"/>
              <a:buAutoNum type="romanLcPeriod"/>
              <a:defRPr/>
            </a:lvl6pPr>
            <a:lvl7pPr lvl="6">
              <a:spcBef>
                <a:spcPts val="0"/>
              </a:spcBef>
              <a:spcAft>
                <a:spcPts val="0"/>
              </a:spcAft>
              <a:buSzPts val="1400"/>
              <a:buAutoNum type="arabicPeriod"/>
              <a:defRPr/>
            </a:lvl7pPr>
            <a:lvl8pPr lvl="7">
              <a:spcBef>
                <a:spcPts val="0"/>
              </a:spcBef>
              <a:spcAft>
                <a:spcPts val="0"/>
              </a:spcAft>
              <a:buSzPts val="1400"/>
              <a:buAutoNum type="alphaLcPeriod"/>
              <a:defRPr/>
            </a:lvl8pPr>
            <a:lvl9pPr lvl="8">
              <a:spcBef>
                <a:spcPts val="0"/>
              </a:spcBef>
              <a:spcAft>
                <a:spcPts val="0"/>
              </a:spcAft>
              <a:buSzPts val="1400"/>
              <a:buAutoNum type="romanLcPeriod"/>
              <a:defRPr/>
            </a:lvl9pPr>
          </a:lstStyle>
          <a:p>
            <a:endParaRPr/>
          </a:p>
        </p:txBody>
      </p:sp>
    </p:spTree>
    <p:extLst>
      <p:ext uri="{BB962C8B-B14F-4D97-AF65-F5344CB8AC3E}">
        <p14:creationId xmlns:p14="http://schemas.microsoft.com/office/powerpoint/2010/main" val="124410794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08"/>
        <p:cNvGrpSpPr/>
        <p:nvPr/>
      </p:nvGrpSpPr>
      <p:grpSpPr>
        <a:xfrm>
          <a:off x="0" y="0"/>
          <a:ext cx="0" cy="0"/>
          <a:chOff x="0" y="0"/>
          <a:chExt cx="0" cy="0"/>
        </a:xfrm>
      </p:grpSpPr>
      <p:sp>
        <p:nvSpPr>
          <p:cNvPr id="109" name="Google Shape;109;p7"/>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a:spcBef>
                <a:spcPts val="0"/>
              </a:spcBef>
              <a:spcAft>
                <a:spcPts val="0"/>
              </a:spcAft>
              <a:buSzPts val="2400"/>
              <a:buNone/>
              <a:defRPr>
                <a:solidFill>
                  <a:schemeClr val="accent2"/>
                </a:solidFill>
              </a:defRPr>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10" name="Google Shape;110;p7"/>
          <p:cNvSpPr txBox="1">
            <a:spLocks noGrp="1"/>
          </p:cNvSpPr>
          <p:nvPr>
            <p:ph type="body" idx="1"/>
          </p:nvPr>
        </p:nvSpPr>
        <p:spPr>
          <a:xfrm>
            <a:off x="950967" y="1496433"/>
            <a:ext cx="10290000" cy="4774000"/>
          </a:xfrm>
          <a:prstGeom prst="rect">
            <a:avLst/>
          </a:prstGeom>
        </p:spPr>
        <p:txBody>
          <a:bodyPr spcFirstLastPara="1" wrap="square" lIns="91425" tIns="91425" rIns="91425" bIns="91425" anchor="t" anchorCtr="0">
            <a:noAutofit/>
          </a:bodyPr>
          <a:lstStyle>
            <a:lvl1pPr marL="609585" lvl="0" indent="-457189">
              <a:lnSpc>
                <a:spcPct val="115000"/>
              </a:lnSpc>
              <a:spcBef>
                <a:spcPts val="0"/>
              </a:spcBef>
              <a:spcAft>
                <a:spcPts val="0"/>
              </a:spcAft>
              <a:buClr>
                <a:schemeClr val="accent1"/>
              </a:buClr>
              <a:buSzPts val="1800"/>
              <a:buFont typeface="Hammersmith One"/>
              <a:buAutoNum type="arabicPeriod"/>
              <a:defRPr sz="2133">
                <a:solidFill>
                  <a:srgbClr val="806860"/>
                </a:solidFill>
              </a:defRPr>
            </a:lvl1pPr>
            <a:lvl2pPr marL="1219170" lvl="1" indent="-423323">
              <a:spcBef>
                <a:spcPts val="0"/>
              </a:spcBef>
              <a:spcAft>
                <a:spcPts val="0"/>
              </a:spcAft>
              <a:buClr>
                <a:schemeClr val="accent1"/>
              </a:buClr>
              <a:buSzPts val="1400"/>
              <a:buFont typeface="Hammersmith One"/>
              <a:buAutoNum type="alphaLcPeriod"/>
              <a:defRPr sz="2133"/>
            </a:lvl2pPr>
            <a:lvl3pPr marL="1828754" lvl="2" indent="-423323">
              <a:spcBef>
                <a:spcPts val="0"/>
              </a:spcBef>
              <a:spcAft>
                <a:spcPts val="0"/>
              </a:spcAft>
              <a:buClr>
                <a:srgbClr val="FEDD4F"/>
              </a:buClr>
              <a:buSzPts val="1400"/>
              <a:buFont typeface="Hammersmith One"/>
              <a:buAutoNum type="romanLcPeriod"/>
              <a:defRPr sz="1600"/>
            </a:lvl3pPr>
            <a:lvl4pPr marL="2438339" lvl="3" indent="-423323">
              <a:spcBef>
                <a:spcPts val="0"/>
              </a:spcBef>
              <a:spcAft>
                <a:spcPts val="0"/>
              </a:spcAft>
              <a:buClr>
                <a:srgbClr val="FEDD4F"/>
              </a:buClr>
              <a:buSzPts val="1400"/>
              <a:buFont typeface="Hammersmith One"/>
              <a:buAutoNum type="arabicPeriod"/>
              <a:defRPr sz="1600"/>
            </a:lvl4pPr>
            <a:lvl5pPr marL="3047924" lvl="4" indent="-423323">
              <a:spcBef>
                <a:spcPts val="0"/>
              </a:spcBef>
              <a:spcAft>
                <a:spcPts val="0"/>
              </a:spcAft>
              <a:buClr>
                <a:srgbClr val="FEDD4F"/>
              </a:buClr>
              <a:buSzPts val="1400"/>
              <a:buFont typeface="Hammersmith One"/>
              <a:buAutoNum type="alphaLcPeriod"/>
              <a:defRPr sz="1600"/>
            </a:lvl5pPr>
            <a:lvl6pPr marL="3657509" lvl="5" indent="-423323">
              <a:spcBef>
                <a:spcPts val="0"/>
              </a:spcBef>
              <a:spcAft>
                <a:spcPts val="0"/>
              </a:spcAft>
              <a:buClr>
                <a:srgbClr val="FEDD4F"/>
              </a:buClr>
              <a:buSzPts val="1400"/>
              <a:buFont typeface="Hammersmith One"/>
              <a:buAutoNum type="romanLcPeriod"/>
              <a:defRPr sz="1600"/>
            </a:lvl6pPr>
            <a:lvl7pPr marL="4267093" lvl="6" indent="-423323">
              <a:spcBef>
                <a:spcPts val="0"/>
              </a:spcBef>
              <a:spcAft>
                <a:spcPts val="0"/>
              </a:spcAft>
              <a:buClr>
                <a:srgbClr val="FEDD4F"/>
              </a:buClr>
              <a:buSzPts val="1400"/>
              <a:buFont typeface="Hammersmith One"/>
              <a:buAutoNum type="arabicPeriod"/>
              <a:defRPr sz="1600"/>
            </a:lvl7pPr>
            <a:lvl8pPr marL="4876678" lvl="7" indent="-423323">
              <a:spcBef>
                <a:spcPts val="0"/>
              </a:spcBef>
              <a:spcAft>
                <a:spcPts val="0"/>
              </a:spcAft>
              <a:buClr>
                <a:srgbClr val="FEDD4F"/>
              </a:buClr>
              <a:buSzPts val="1400"/>
              <a:buFont typeface="Hammersmith One"/>
              <a:buAutoNum type="alphaLcPeriod"/>
              <a:defRPr sz="1600"/>
            </a:lvl8pPr>
            <a:lvl9pPr marL="5486263" lvl="8" indent="-423323">
              <a:spcBef>
                <a:spcPts val="0"/>
              </a:spcBef>
              <a:spcAft>
                <a:spcPts val="0"/>
              </a:spcAft>
              <a:buClr>
                <a:srgbClr val="FEDD4F"/>
              </a:buClr>
              <a:buSzPts val="1400"/>
              <a:buFont typeface="Hammersmith One"/>
              <a:buAutoNum type="romanLcPeriod"/>
              <a:defRPr sz="1600"/>
            </a:lvl9pPr>
          </a:lstStyle>
          <a:p>
            <a:endParaRPr/>
          </a:p>
        </p:txBody>
      </p:sp>
    </p:spTree>
    <p:extLst>
      <p:ext uri="{BB962C8B-B14F-4D97-AF65-F5344CB8AC3E}">
        <p14:creationId xmlns:p14="http://schemas.microsoft.com/office/powerpoint/2010/main" val="101721675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740"/>
        <p:cNvGrpSpPr/>
        <p:nvPr/>
      </p:nvGrpSpPr>
      <p:grpSpPr>
        <a:xfrm>
          <a:off x="0" y="0"/>
          <a:ext cx="0" cy="0"/>
          <a:chOff x="0" y="0"/>
          <a:chExt cx="0" cy="0"/>
        </a:xfrm>
      </p:grpSpPr>
      <p:sp>
        <p:nvSpPr>
          <p:cNvPr id="780" name="Google Shape;780;p34">
            <a:hlinkClick r:id="" action="ppaction://noaction"/>
          </p:cNvPr>
          <p:cNvSpPr txBox="1">
            <a:spLocks noGrp="1"/>
          </p:cNvSpPr>
          <p:nvPr>
            <p:ph type="title"/>
          </p:nvPr>
        </p:nvSpPr>
        <p:spPr>
          <a:xfrm>
            <a:off x="2692400" y="2613900"/>
            <a:ext cx="6807200" cy="161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2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81" name="Google Shape;781;p34"/>
          <p:cNvSpPr txBox="1">
            <a:spLocks noGrp="1"/>
          </p:cNvSpPr>
          <p:nvPr>
            <p:ph type="title" idx="2" hasCustomPrompt="1"/>
          </p:nvPr>
        </p:nvSpPr>
        <p:spPr>
          <a:xfrm>
            <a:off x="2692400" y="1219200"/>
            <a:ext cx="6807200" cy="161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0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296363296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5"/>
            <a:ext cx="10972800" cy="4525963"/>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6"/>
            <a:ext cx="2844800" cy="365125"/>
          </a:xfrm>
          <a:prstGeom prst="rect">
            <a:avLst/>
          </a:prstGeom>
        </p:spPr>
        <p:txBody>
          <a:bodyPr lIns="34247" tIns="17120" rIns="34247" bIns="17120"/>
          <a:lstStyle/>
          <a:p>
            <a:pPr defTabSz="1086632"/>
            <a:fld id="{7FE5A9CD-1CA5-4BB6-ABF6-C3DB2F9C09D1}" type="datetimeFigureOut">
              <a:rPr lang="en-US" sz="2133" smtClean="0">
                <a:solidFill>
                  <a:prstClr val="black"/>
                </a:solidFill>
              </a:rPr>
              <a:pPr defTabSz="1086632"/>
              <a:t>26/2/2024</a:t>
            </a:fld>
            <a:endParaRPr lang="en-US" sz="2133">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247" tIns="17120" rIns="34247" bIns="17120"/>
          <a:lstStyle/>
          <a:p>
            <a:pPr defTabSz="1086632"/>
            <a:endParaRPr lang="en-US" sz="2133">
              <a:solidFill>
                <a:prstClr val="black"/>
              </a:solidFill>
            </a:endParaRPr>
          </a:p>
        </p:txBody>
      </p:sp>
      <p:sp>
        <p:nvSpPr>
          <p:cNvPr id="6" name="Slide Number Placeholder 5"/>
          <p:cNvSpPr>
            <a:spLocks noGrp="1"/>
          </p:cNvSpPr>
          <p:nvPr>
            <p:ph type="sldNum" sz="quarter" idx="12"/>
          </p:nvPr>
        </p:nvSpPr>
        <p:spPr>
          <a:xfrm>
            <a:off x="8737600" y="6356356"/>
            <a:ext cx="2844800" cy="365125"/>
          </a:xfrm>
          <a:prstGeom prst="rect">
            <a:avLst/>
          </a:prstGeom>
        </p:spPr>
        <p:txBody>
          <a:bodyPr lIns="34247" tIns="17120" rIns="34247" bIns="17120"/>
          <a:lstStyle/>
          <a:p>
            <a:pPr defTabSz="1086632"/>
            <a:fld id="{E9E3A461-C528-4C33-83FA-271D1850C3B5}" type="slidenum">
              <a:rPr lang="en-US" sz="2133" smtClean="0">
                <a:solidFill>
                  <a:prstClr val="black"/>
                </a:solidFill>
              </a:rPr>
              <a:pPr defTabSz="1086632"/>
              <a:t>‹#›</a:t>
            </a:fld>
            <a:endParaRPr lang="en-US" sz="2133">
              <a:solidFill>
                <a:prstClr val="black"/>
              </a:solidFill>
            </a:endParaRPr>
          </a:p>
        </p:txBody>
      </p:sp>
    </p:spTree>
    <p:extLst>
      <p:ext uri="{BB962C8B-B14F-4D97-AF65-F5344CB8AC3E}">
        <p14:creationId xmlns:p14="http://schemas.microsoft.com/office/powerpoint/2010/main" val="39938996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782"/>
        <p:cNvGrpSpPr/>
        <p:nvPr/>
      </p:nvGrpSpPr>
      <p:grpSpPr>
        <a:xfrm>
          <a:off x="0" y="0"/>
          <a:ext cx="0" cy="0"/>
          <a:chOff x="0" y="0"/>
          <a:chExt cx="0" cy="0"/>
        </a:xfrm>
      </p:grpSpPr>
      <p:sp>
        <p:nvSpPr>
          <p:cNvPr id="822" name="Google Shape;822;p35">
            <a:hlinkClick r:id="" action="ppaction://noaction"/>
          </p:cNvPr>
          <p:cNvSpPr txBox="1">
            <a:spLocks noGrp="1"/>
          </p:cNvSpPr>
          <p:nvPr>
            <p:ph type="title"/>
          </p:nvPr>
        </p:nvSpPr>
        <p:spPr>
          <a:xfrm>
            <a:off x="2692400" y="2613900"/>
            <a:ext cx="6807200" cy="161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2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823" name="Google Shape;823;p35"/>
          <p:cNvSpPr txBox="1">
            <a:spLocks noGrp="1"/>
          </p:cNvSpPr>
          <p:nvPr>
            <p:ph type="title" idx="2" hasCustomPrompt="1"/>
          </p:nvPr>
        </p:nvSpPr>
        <p:spPr>
          <a:xfrm>
            <a:off x="2692400" y="1219200"/>
            <a:ext cx="6807200" cy="161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0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35910821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41635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1"/>
          </a:xfrm>
          <a:prstGeom prst="rect">
            <a:avLst/>
          </a:prstGeom>
        </p:spPr>
        <p:txBody>
          <a:bodyPr lIns="34247" tIns="17120" rIns="34247" bIns="17120"/>
          <a:lstStyle>
            <a:lvl1pPr>
              <a:defRPr/>
            </a:lvl1pPr>
          </a:lstStyle>
          <a:p>
            <a:pPr defTabSz="1086632">
              <a:defRPr/>
            </a:pPr>
            <a:endParaRPr lang="en-US" sz="2133">
              <a:solidFill>
                <a:srgbClr val="000000"/>
              </a:solidFill>
            </a:endParaRPr>
          </a:p>
        </p:txBody>
      </p:sp>
      <p:sp>
        <p:nvSpPr>
          <p:cNvPr id="5" name="Rectangle 5"/>
          <p:cNvSpPr>
            <a:spLocks noGrp="1" noChangeArrowheads="1"/>
          </p:cNvSpPr>
          <p:nvPr>
            <p:ph type="ftr" sz="quarter" idx="11"/>
          </p:nvPr>
        </p:nvSpPr>
        <p:spPr>
          <a:xfrm>
            <a:off x="4165875" y="6245225"/>
            <a:ext cx="3860297" cy="476251"/>
          </a:xfrm>
          <a:prstGeom prst="rect">
            <a:avLst/>
          </a:prstGeom>
        </p:spPr>
        <p:txBody>
          <a:bodyPr lIns="34247" tIns="17120" rIns="34247" bIns="17120"/>
          <a:lstStyle>
            <a:lvl1pPr>
              <a:defRPr/>
            </a:lvl1pPr>
          </a:lstStyle>
          <a:p>
            <a:pPr defTabSz="1086632">
              <a:defRPr/>
            </a:pPr>
            <a:endParaRPr lang="en-US" sz="2133">
              <a:solidFill>
                <a:srgbClr val="000000"/>
              </a:solidFill>
            </a:endParaRPr>
          </a:p>
        </p:txBody>
      </p:sp>
      <p:sp>
        <p:nvSpPr>
          <p:cNvPr id="6" name="Rectangle 6"/>
          <p:cNvSpPr>
            <a:spLocks noGrp="1" noChangeArrowheads="1"/>
          </p:cNvSpPr>
          <p:nvPr>
            <p:ph type="sldNum" sz="quarter" idx="12"/>
          </p:nvPr>
        </p:nvSpPr>
        <p:spPr>
          <a:xfrm>
            <a:off x="8737281" y="6245225"/>
            <a:ext cx="2845223" cy="476251"/>
          </a:xfrm>
          <a:prstGeom prst="rect">
            <a:avLst/>
          </a:prstGeom>
        </p:spPr>
        <p:txBody>
          <a:bodyPr lIns="34247" tIns="17120" rIns="34247" bIns="17120"/>
          <a:lstStyle>
            <a:lvl1pPr>
              <a:defRPr/>
            </a:lvl1pPr>
          </a:lstStyle>
          <a:p>
            <a:pPr defTabSz="1086632">
              <a:defRPr/>
            </a:pPr>
            <a:fld id="{BEF8FD80-C95D-4220-BF8B-01906B7B67AD}" type="slidenum">
              <a:rPr lang="en-US" sz="2133" smtClean="0">
                <a:solidFill>
                  <a:srgbClr val="000000"/>
                </a:solidFill>
              </a:rPr>
              <a:pPr defTabSz="1086632">
                <a:defRPr/>
              </a:pPr>
              <a:t>‹#›</a:t>
            </a:fld>
            <a:endParaRPr lang="en-US" sz="2133">
              <a:solidFill>
                <a:srgbClr val="000000"/>
              </a:solidFill>
            </a:endParaRPr>
          </a:p>
        </p:txBody>
      </p:sp>
    </p:spTree>
    <p:extLst>
      <p:ext uri="{BB962C8B-B14F-4D97-AF65-F5344CB8AC3E}">
        <p14:creationId xmlns:p14="http://schemas.microsoft.com/office/powerpoint/2010/main" val="4292965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5" Type="http://schemas.openxmlformats.org/officeDocument/2006/relationships/theme" Target="../theme/theme2.xml"/><Relationship Id="rId4"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theme" Target="../theme/theme3.xml"/><Relationship Id="rId4"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5.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theme" Target="../theme/theme6.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18" Type="http://schemas.openxmlformats.org/officeDocument/2006/relationships/slideLayout" Target="../slideLayouts/slideLayout71.xml"/><Relationship Id="rId26" Type="http://schemas.openxmlformats.org/officeDocument/2006/relationships/image" Target="../media/image10.png"/><Relationship Id="rId3" Type="http://schemas.openxmlformats.org/officeDocument/2006/relationships/slideLayout" Target="../slideLayouts/slideLayout56.xml"/><Relationship Id="rId21" Type="http://schemas.openxmlformats.org/officeDocument/2006/relationships/slideLayout" Target="../slideLayouts/slideLayout74.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5" Type="http://schemas.openxmlformats.org/officeDocument/2006/relationships/theme" Target="../theme/theme7.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20" Type="http://schemas.openxmlformats.org/officeDocument/2006/relationships/slideLayout" Target="../slideLayouts/slideLayout73.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24" Type="http://schemas.openxmlformats.org/officeDocument/2006/relationships/slideLayout" Target="../slideLayouts/slideLayout77.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23" Type="http://schemas.openxmlformats.org/officeDocument/2006/relationships/slideLayout" Target="../slideLayouts/slideLayout76.xml"/><Relationship Id="rId10" Type="http://schemas.openxmlformats.org/officeDocument/2006/relationships/slideLayout" Target="../slideLayouts/slideLayout63.xml"/><Relationship Id="rId19" Type="http://schemas.openxmlformats.org/officeDocument/2006/relationships/slideLayout" Target="../slideLayouts/slideLayout72.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 Id="rId22" Type="http://schemas.openxmlformats.org/officeDocument/2006/relationships/slideLayout" Target="../slideLayouts/slideLayout75.xml"/><Relationship Id="rId27" Type="http://schemas.openxmlformats.org/officeDocument/2006/relationships/image" Target="../media/image1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2457897" y="-3261555"/>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533861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Lst>
  <p:txStyles>
    <p:titleStyle>
      <a:lvl1pPr algn="ctr" defTabSz="1086632" rtl="0" eaLnBrk="1" latinLnBrk="0" hangingPunct="1">
        <a:spcBef>
          <a:spcPct val="0"/>
        </a:spcBef>
        <a:buNone/>
        <a:defRPr sz="5200" kern="1200">
          <a:solidFill>
            <a:schemeClr val="tx1"/>
          </a:solidFill>
          <a:latin typeface="+mj-lt"/>
          <a:ea typeface="+mj-ea"/>
          <a:cs typeface="+mj-cs"/>
        </a:defRPr>
      </a:lvl1pPr>
    </p:titleStyle>
    <p:bodyStyle>
      <a:lvl1pPr marL="407652" indent="-407652" algn="l" defTabSz="1086632"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1pPr>
      <a:lvl2pPr marL="883135" indent="-339502" algn="l" defTabSz="1086632" rtl="0" eaLnBrk="1" latinLnBrk="0" hangingPunct="1">
        <a:spcBef>
          <a:spcPct val="20000"/>
        </a:spcBef>
        <a:buFont typeface="Arial" panose="020B0604020202020204" pitchFamily="34" charset="0"/>
        <a:buChar char="–"/>
        <a:defRPr sz="3333" kern="1200">
          <a:solidFill>
            <a:schemeClr val="tx1"/>
          </a:solidFill>
          <a:latin typeface="+mn-lt"/>
          <a:ea typeface="+mn-ea"/>
          <a:cs typeface="+mn-cs"/>
        </a:defRPr>
      </a:lvl2pPr>
      <a:lvl3pPr marL="1358619" indent="-271661" algn="l" defTabSz="1086632"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901931"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5594"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889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2540"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5853"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1916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6632" rtl="0" eaLnBrk="1" latinLnBrk="0" hangingPunct="1">
        <a:defRPr sz="2133" kern="1200">
          <a:solidFill>
            <a:schemeClr val="tx1"/>
          </a:solidFill>
          <a:latin typeface="+mn-lt"/>
          <a:ea typeface="+mn-ea"/>
          <a:cs typeface="+mn-cs"/>
        </a:defRPr>
      </a:lvl1pPr>
      <a:lvl2pPr marL="543322" algn="l" defTabSz="1086632" rtl="0" eaLnBrk="1" latinLnBrk="0" hangingPunct="1">
        <a:defRPr sz="2133" kern="1200">
          <a:solidFill>
            <a:schemeClr val="tx1"/>
          </a:solidFill>
          <a:latin typeface="+mn-lt"/>
          <a:ea typeface="+mn-ea"/>
          <a:cs typeface="+mn-cs"/>
        </a:defRPr>
      </a:lvl2pPr>
      <a:lvl3pPr marL="1086947" algn="l" defTabSz="1086632" rtl="0" eaLnBrk="1" latinLnBrk="0" hangingPunct="1">
        <a:defRPr sz="2133" kern="1200">
          <a:solidFill>
            <a:schemeClr val="tx1"/>
          </a:solidFill>
          <a:latin typeface="+mn-lt"/>
          <a:ea typeface="+mn-ea"/>
          <a:cs typeface="+mn-cs"/>
        </a:defRPr>
      </a:lvl3pPr>
      <a:lvl4pPr marL="1630289" algn="l" defTabSz="1086632" rtl="0" eaLnBrk="1" latinLnBrk="0" hangingPunct="1">
        <a:defRPr sz="2133" kern="1200">
          <a:solidFill>
            <a:schemeClr val="tx1"/>
          </a:solidFill>
          <a:latin typeface="+mn-lt"/>
          <a:ea typeface="+mn-ea"/>
          <a:cs typeface="+mn-cs"/>
        </a:defRPr>
      </a:lvl4pPr>
      <a:lvl5pPr marL="2173922" algn="l" defTabSz="1086632" rtl="0" eaLnBrk="1" latinLnBrk="0" hangingPunct="1">
        <a:defRPr sz="2133" kern="1200">
          <a:solidFill>
            <a:schemeClr val="tx1"/>
          </a:solidFill>
          <a:latin typeface="+mn-lt"/>
          <a:ea typeface="+mn-ea"/>
          <a:cs typeface="+mn-cs"/>
        </a:defRPr>
      </a:lvl5pPr>
      <a:lvl6pPr marL="2717236" algn="l" defTabSz="1086632" rtl="0" eaLnBrk="1" latinLnBrk="0" hangingPunct="1">
        <a:defRPr sz="2133" kern="1200">
          <a:solidFill>
            <a:schemeClr val="tx1"/>
          </a:solidFill>
          <a:latin typeface="+mn-lt"/>
          <a:ea typeface="+mn-ea"/>
          <a:cs typeface="+mn-cs"/>
        </a:defRPr>
      </a:lvl6pPr>
      <a:lvl7pPr marL="3260558" algn="l" defTabSz="1086632" rtl="0" eaLnBrk="1" latinLnBrk="0" hangingPunct="1">
        <a:defRPr sz="2133" kern="1200">
          <a:solidFill>
            <a:schemeClr val="tx1"/>
          </a:solidFill>
          <a:latin typeface="+mn-lt"/>
          <a:ea typeface="+mn-ea"/>
          <a:cs typeface="+mn-cs"/>
        </a:defRPr>
      </a:lvl7pPr>
      <a:lvl8pPr marL="3804201" algn="l" defTabSz="1086632" rtl="0" eaLnBrk="1" latinLnBrk="0" hangingPunct="1">
        <a:defRPr sz="2133" kern="1200">
          <a:solidFill>
            <a:schemeClr val="tx1"/>
          </a:solidFill>
          <a:latin typeface="+mn-lt"/>
          <a:ea typeface="+mn-ea"/>
          <a:cs typeface="+mn-cs"/>
        </a:defRPr>
      </a:lvl8pPr>
      <a:lvl9pPr marL="4347522" algn="l" defTabSz="1086632" rtl="0" eaLnBrk="1" latinLnBrk="0" hangingPunct="1">
        <a:defRPr sz="213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9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625" tIns="22808" rIns="45625" bIns="22808" rtlCol="0" anchor="ctr"/>
          <a:lstStyle/>
          <a:p>
            <a:pPr marL="0" marR="0" lvl="0" indent="0" algn="ctr" defTabSz="1084104"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80750762"/>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4" r:id="rId3"/>
    <p:sldLayoutId id="2147483735" r:id="rId4"/>
  </p:sldLayoutIdLst>
  <p:txStyles>
    <p:titleStyle>
      <a:lvl1pPr algn="ctr" defTabSz="1084104" rtl="0" eaLnBrk="1" latinLnBrk="0" hangingPunct="1">
        <a:spcBef>
          <a:spcPct val="0"/>
        </a:spcBef>
        <a:buNone/>
        <a:defRPr sz="5198" kern="1200">
          <a:solidFill>
            <a:schemeClr val="tx1"/>
          </a:solidFill>
          <a:latin typeface="+mj-lt"/>
          <a:ea typeface="+mj-ea"/>
          <a:cs typeface="+mj-cs"/>
        </a:defRPr>
      </a:lvl1pPr>
    </p:titleStyle>
    <p:bodyStyle>
      <a:lvl1pPr marL="406542" indent="-406542" algn="l" defTabSz="1084104" rtl="0" eaLnBrk="1" latinLnBrk="0" hangingPunct="1">
        <a:spcBef>
          <a:spcPct val="20000"/>
        </a:spcBef>
        <a:buFont typeface="Arial" pitchFamily="34" charset="0"/>
        <a:buChar char="•"/>
        <a:defRPr sz="3732" kern="1200">
          <a:solidFill>
            <a:schemeClr val="tx1"/>
          </a:solidFill>
          <a:latin typeface="+mn-lt"/>
          <a:ea typeface="+mn-ea"/>
          <a:cs typeface="+mn-cs"/>
        </a:defRPr>
      </a:lvl1pPr>
      <a:lvl2pPr marL="880807" indent="-338814" algn="l" defTabSz="1084104" rtl="0" eaLnBrk="1" latinLnBrk="0" hangingPunct="1">
        <a:spcBef>
          <a:spcPct val="20000"/>
        </a:spcBef>
        <a:buFont typeface="Arial" pitchFamily="34" charset="0"/>
        <a:buChar char="–"/>
        <a:defRPr sz="3332" kern="1200">
          <a:solidFill>
            <a:schemeClr val="tx1"/>
          </a:solidFill>
          <a:latin typeface="+mn-lt"/>
          <a:ea typeface="+mn-ea"/>
          <a:cs typeface="+mn-cs"/>
        </a:defRPr>
      </a:lvl2pPr>
      <a:lvl3pPr marL="1355077" indent="-271028" algn="l" defTabSz="1084104" rtl="0" eaLnBrk="1" latinLnBrk="0" hangingPunct="1">
        <a:spcBef>
          <a:spcPct val="20000"/>
        </a:spcBef>
        <a:buFont typeface="Arial" pitchFamily="34" charset="0"/>
        <a:buChar char="•"/>
        <a:defRPr sz="2799" kern="1200">
          <a:solidFill>
            <a:schemeClr val="tx1"/>
          </a:solidFill>
          <a:latin typeface="+mn-lt"/>
          <a:ea typeface="+mn-ea"/>
          <a:cs typeface="+mn-cs"/>
        </a:defRPr>
      </a:lvl3pPr>
      <a:lvl4pPr marL="1897074"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4pPr>
      <a:lvl5pPr marL="2439238"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5pPr>
      <a:lvl6pPr marL="2981181"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523236"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065277"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4607229"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9pPr>
    </p:bodyStyle>
    <p:otherStyle>
      <a:defPPr>
        <a:defRPr lang="en-US"/>
      </a:defPPr>
      <a:lvl1pPr marL="0" algn="l" defTabSz="1084104" rtl="0" eaLnBrk="1" latinLnBrk="0" hangingPunct="1">
        <a:defRPr sz="2133" kern="1200">
          <a:solidFill>
            <a:schemeClr val="tx1"/>
          </a:solidFill>
          <a:latin typeface="+mn-lt"/>
          <a:ea typeface="+mn-ea"/>
          <a:cs typeface="+mn-cs"/>
        </a:defRPr>
      </a:lvl1pPr>
      <a:lvl2pPr marL="542056" algn="l" defTabSz="1084104" rtl="0" eaLnBrk="1" latinLnBrk="0" hangingPunct="1">
        <a:defRPr sz="2133" kern="1200">
          <a:solidFill>
            <a:schemeClr val="tx1"/>
          </a:solidFill>
          <a:latin typeface="+mn-lt"/>
          <a:ea typeface="+mn-ea"/>
          <a:cs typeface="+mn-cs"/>
        </a:defRPr>
      </a:lvl2pPr>
      <a:lvl3pPr marL="1084104" algn="l" defTabSz="1084104" rtl="0" eaLnBrk="1" latinLnBrk="0" hangingPunct="1">
        <a:defRPr sz="2133" kern="1200">
          <a:solidFill>
            <a:schemeClr val="tx1"/>
          </a:solidFill>
          <a:latin typeface="+mn-lt"/>
          <a:ea typeface="+mn-ea"/>
          <a:cs typeface="+mn-cs"/>
        </a:defRPr>
      </a:lvl3pPr>
      <a:lvl4pPr marL="1626161" algn="l" defTabSz="1084104" rtl="0" eaLnBrk="1" latinLnBrk="0" hangingPunct="1">
        <a:defRPr sz="2133" kern="1200">
          <a:solidFill>
            <a:schemeClr val="tx1"/>
          </a:solidFill>
          <a:latin typeface="+mn-lt"/>
          <a:ea typeface="+mn-ea"/>
          <a:cs typeface="+mn-cs"/>
        </a:defRPr>
      </a:lvl4pPr>
      <a:lvl5pPr marL="2168155" algn="l" defTabSz="1084104" rtl="0" eaLnBrk="1" latinLnBrk="0" hangingPunct="1">
        <a:defRPr sz="2133" kern="1200">
          <a:solidFill>
            <a:schemeClr val="tx1"/>
          </a:solidFill>
          <a:latin typeface="+mn-lt"/>
          <a:ea typeface="+mn-ea"/>
          <a:cs typeface="+mn-cs"/>
        </a:defRPr>
      </a:lvl5pPr>
      <a:lvl6pPr marL="2710155" algn="l" defTabSz="1084104" rtl="0" eaLnBrk="1" latinLnBrk="0" hangingPunct="1">
        <a:defRPr sz="2133" kern="1200">
          <a:solidFill>
            <a:schemeClr val="tx1"/>
          </a:solidFill>
          <a:latin typeface="+mn-lt"/>
          <a:ea typeface="+mn-ea"/>
          <a:cs typeface="+mn-cs"/>
        </a:defRPr>
      </a:lvl6pPr>
      <a:lvl7pPr marL="3252208" algn="l" defTabSz="1084104" rtl="0" eaLnBrk="1" latinLnBrk="0" hangingPunct="1">
        <a:defRPr sz="2133" kern="1200">
          <a:solidFill>
            <a:schemeClr val="tx1"/>
          </a:solidFill>
          <a:latin typeface="+mn-lt"/>
          <a:ea typeface="+mn-ea"/>
          <a:cs typeface="+mn-cs"/>
        </a:defRPr>
      </a:lvl7pPr>
      <a:lvl8pPr marL="3794261" algn="l" defTabSz="1084104" rtl="0" eaLnBrk="1" latinLnBrk="0" hangingPunct="1">
        <a:defRPr sz="2133" kern="1200">
          <a:solidFill>
            <a:schemeClr val="tx1"/>
          </a:solidFill>
          <a:latin typeface="+mn-lt"/>
          <a:ea typeface="+mn-ea"/>
          <a:cs typeface="+mn-cs"/>
        </a:defRPr>
      </a:lvl8pPr>
      <a:lvl9pPr marL="4336313" algn="l" defTabSz="1084104" rtl="0" eaLnBrk="1" latinLnBrk="0" hangingPunct="1">
        <a:defRPr sz="213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9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625" tIns="22808" rIns="45625" bIns="22808" rtlCol="0" anchor="ctr"/>
          <a:lstStyle/>
          <a:p>
            <a:pPr marL="0" marR="0" lvl="0" indent="0" algn="ctr" defTabSz="1084104"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786746618"/>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40" r:id="rId3"/>
    <p:sldLayoutId id="2147483741" r:id="rId4"/>
  </p:sldLayoutIdLst>
  <p:txStyles>
    <p:titleStyle>
      <a:lvl1pPr algn="ctr" defTabSz="1084104" rtl="0" eaLnBrk="1" latinLnBrk="0" hangingPunct="1">
        <a:spcBef>
          <a:spcPct val="0"/>
        </a:spcBef>
        <a:buNone/>
        <a:defRPr sz="5198" kern="1200">
          <a:solidFill>
            <a:schemeClr val="tx1"/>
          </a:solidFill>
          <a:latin typeface="+mj-lt"/>
          <a:ea typeface="+mj-ea"/>
          <a:cs typeface="+mj-cs"/>
        </a:defRPr>
      </a:lvl1pPr>
    </p:titleStyle>
    <p:bodyStyle>
      <a:lvl1pPr marL="406542" indent="-406542" algn="l" defTabSz="1084104" rtl="0" eaLnBrk="1" latinLnBrk="0" hangingPunct="1">
        <a:spcBef>
          <a:spcPct val="20000"/>
        </a:spcBef>
        <a:buFont typeface="Arial" pitchFamily="34" charset="0"/>
        <a:buChar char="•"/>
        <a:defRPr sz="3732" kern="1200">
          <a:solidFill>
            <a:schemeClr val="tx1"/>
          </a:solidFill>
          <a:latin typeface="+mn-lt"/>
          <a:ea typeface="+mn-ea"/>
          <a:cs typeface="+mn-cs"/>
        </a:defRPr>
      </a:lvl1pPr>
      <a:lvl2pPr marL="880807" indent="-338814" algn="l" defTabSz="1084104" rtl="0" eaLnBrk="1" latinLnBrk="0" hangingPunct="1">
        <a:spcBef>
          <a:spcPct val="20000"/>
        </a:spcBef>
        <a:buFont typeface="Arial" pitchFamily="34" charset="0"/>
        <a:buChar char="–"/>
        <a:defRPr sz="3332" kern="1200">
          <a:solidFill>
            <a:schemeClr val="tx1"/>
          </a:solidFill>
          <a:latin typeface="+mn-lt"/>
          <a:ea typeface="+mn-ea"/>
          <a:cs typeface="+mn-cs"/>
        </a:defRPr>
      </a:lvl2pPr>
      <a:lvl3pPr marL="1355077" indent="-271028" algn="l" defTabSz="1084104" rtl="0" eaLnBrk="1" latinLnBrk="0" hangingPunct="1">
        <a:spcBef>
          <a:spcPct val="20000"/>
        </a:spcBef>
        <a:buFont typeface="Arial" pitchFamily="34" charset="0"/>
        <a:buChar char="•"/>
        <a:defRPr sz="2799" kern="1200">
          <a:solidFill>
            <a:schemeClr val="tx1"/>
          </a:solidFill>
          <a:latin typeface="+mn-lt"/>
          <a:ea typeface="+mn-ea"/>
          <a:cs typeface="+mn-cs"/>
        </a:defRPr>
      </a:lvl3pPr>
      <a:lvl4pPr marL="1897074"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4pPr>
      <a:lvl5pPr marL="2439238"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5pPr>
      <a:lvl6pPr marL="2981181"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523236"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065277"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4607229"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9pPr>
    </p:bodyStyle>
    <p:otherStyle>
      <a:defPPr>
        <a:defRPr lang="en-US"/>
      </a:defPPr>
      <a:lvl1pPr marL="0" algn="l" defTabSz="1084104" rtl="0" eaLnBrk="1" latinLnBrk="0" hangingPunct="1">
        <a:defRPr sz="2133" kern="1200">
          <a:solidFill>
            <a:schemeClr val="tx1"/>
          </a:solidFill>
          <a:latin typeface="+mn-lt"/>
          <a:ea typeface="+mn-ea"/>
          <a:cs typeface="+mn-cs"/>
        </a:defRPr>
      </a:lvl1pPr>
      <a:lvl2pPr marL="542056" algn="l" defTabSz="1084104" rtl="0" eaLnBrk="1" latinLnBrk="0" hangingPunct="1">
        <a:defRPr sz="2133" kern="1200">
          <a:solidFill>
            <a:schemeClr val="tx1"/>
          </a:solidFill>
          <a:latin typeface="+mn-lt"/>
          <a:ea typeface="+mn-ea"/>
          <a:cs typeface="+mn-cs"/>
        </a:defRPr>
      </a:lvl2pPr>
      <a:lvl3pPr marL="1084104" algn="l" defTabSz="1084104" rtl="0" eaLnBrk="1" latinLnBrk="0" hangingPunct="1">
        <a:defRPr sz="2133" kern="1200">
          <a:solidFill>
            <a:schemeClr val="tx1"/>
          </a:solidFill>
          <a:latin typeface="+mn-lt"/>
          <a:ea typeface="+mn-ea"/>
          <a:cs typeface="+mn-cs"/>
        </a:defRPr>
      </a:lvl3pPr>
      <a:lvl4pPr marL="1626161" algn="l" defTabSz="1084104" rtl="0" eaLnBrk="1" latinLnBrk="0" hangingPunct="1">
        <a:defRPr sz="2133" kern="1200">
          <a:solidFill>
            <a:schemeClr val="tx1"/>
          </a:solidFill>
          <a:latin typeface="+mn-lt"/>
          <a:ea typeface="+mn-ea"/>
          <a:cs typeface="+mn-cs"/>
        </a:defRPr>
      </a:lvl4pPr>
      <a:lvl5pPr marL="2168155" algn="l" defTabSz="1084104" rtl="0" eaLnBrk="1" latinLnBrk="0" hangingPunct="1">
        <a:defRPr sz="2133" kern="1200">
          <a:solidFill>
            <a:schemeClr val="tx1"/>
          </a:solidFill>
          <a:latin typeface="+mn-lt"/>
          <a:ea typeface="+mn-ea"/>
          <a:cs typeface="+mn-cs"/>
        </a:defRPr>
      </a:lvl5pPr>
      <a:lvl6pPr marL="2710155" algn="l" defTabSz="1084104" rtl="0" eaLnBrk="1" latinLnBrk="0" hangingPunct="1">
        <a:defRPr sz="2133" kern="1200">
          <a:solidFill>
            <a:schemeClr val="tx1"/>
          </a:solidFill>
          <a:latin typeface="+mn-lt"/>
          <a:ea typeface="+mn-ea"/>
          <a:cs typeface="+mn-cs"/>
        </a:defRPr>
      </a:lvl6pPr>
      <a:lvl7pPr marL="3252208" algn="l" defTabSz="1084104" rtl="0" eaLnBrk="1" latinLnBrk="0" hangingPunct="1">
        <a:defRPr sz="2133" kern="1200">
          <a:solidFill>
            <a:schemeClr val="tx1"/>
          </a:solidFill>
          <a:latin typeface="+mn-lt"/>
          <a:ea typeface="+mn-ea"/>
          <a:cs typeface="+mn-cs"/>
        </a:defRPr>
      </a:lvl7pPr>
      <a:lvl8pPr marL="3794261" algn="l" defTabSz="1084104" rtl="0" eaLnBrk="1" latinLnBrk="0" hangingPunct="1">
        <a:defRPr sz="2133" kern="1200">
          <a:solidFill>
            <a:schemeClr val="tx1"/>
          </a:solidFill>
          <a:latin typeface="+mn-lt"/>
          <a:ea typeface="+mn-ea"/>
          <a:cs typeface="+mn-cs"/>
        </a:defRPr>
      </a:lvl8pPr>
      <a:lvl9pPr marL="4336313" algn="l" defTabSz="1084104" rtl="0" eaLnBrk="1" latinLnBrk="0" hangingPunct="1">
        <a:defRPr sz="213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706923"/>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Lst>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98CE19-4582-4410-AB6B-CEAC80AD87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EC8540-BAB7-4884-8E64-26DFAC5866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63674F-496D-4B49-9F02-F149AFB7BB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E9CD933F-DB83-42DE-AA03-D5EF6BC86FFB}" type="datetimeFigureOut">
              <a:rPr lang="en-US" smtClean="0">
                <a:solidFill>
                  <a:prstClr val="black">
                    <a:tint val="75000"/>
                  </a:prstClr>
                </a:solidFill>
              </a:rPr>
              <a:pPr>
                <a:defRPr/>
              </a:pPr>
              <a:t>26/2/2024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6EDBF98-2AD8-476E-A013-57C706466A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1BE7A0C-6226-4B69-B249-2360E65B63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BDF3C2EF-5DB9-4B79-9341-799FBB21EAB2}"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60891284"/>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1pPr>
            <a:lvl2pPr lvl="1">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2pPr>
            <a:lvl3pPr lvl="2">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3pPr>
            <a:lvl4pPr lvl="3">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4pPr>
            <a:lvl5pPr lvl="4">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5pPr>
            <a:lvl6pPr lvl="5">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6pPr>
            <a:lvl7pPr lvl="6">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7pPr>
            <a:lvl8pPr lvl="7">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8pPr>
            <a:lvl9pPr lvl="8">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accent2"/>
              </a:buClr>
              <a:buSzPts val="1800"/>
              <a:buFont typeface="Manjari"/>
              <a:buChar char="●"/>
              <a:defRPr sz="1800">
                <a:solidFill>
                  <a:schemeClr val="accent2"/>
                </a:solidFill>
                <a:latin typeface="Manjari"/>
                <a:ea typeface="Manjari"/>
                <a:cs typeface="Manjari"/>
                <a:sym typeface="Manjari"/>
              </a:defRPr>
            </a:lvl1pPr>
            <a:lvl2pPr marL="914400" lvl="1"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2pPr>
            <a:lvl3pPr marL="1371600" lvl="2"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3pPr>
            <a:lvl4pPr marL="1828800" lvl="3"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4pPr>
            <a:lvl5pPr marL="2286000" lvl="4"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5pPr>
            <a:lvl6pPr marL="2743200" lvl="5"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6pPr>
            <a:lvl7pPr marL="3200400" lvl="6"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7pPr>
            <a:lvl8pPr marL="3657600" lvl="7"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8pPr>
            <a:lvl9pPr marL="4114800" lvl="8"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9pPr>
          </a:lstStyle>
          <a:p>
            <a:endParaRPr/>
          </a:p>
        </p:txBody>
      </p:sp>
    </p:spTree>
    <p:extLst>
      <p:ext uri="{BB962C8B-B14F-4D97-AF65-F5344CB8AC3E}">
        <p14:creationId xmlns:p14="http://schemas.microsoft.com/office/powerpoint/2010/main" val="535846999"/>
      </p:ext>
    </p:extLst>
  </p:cSld>
  <p:clrMap bg1="lt1" tx1="dk1" bg2="dk2" tx2="lt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 id="2147483932" r:id="rId12"/>
    <p:sldLayoutId id="2147483933" r:id="rId13"/>
    <p:sldLayoutId id="2147483934" r:id="rId14"/>
    <p:sldLayoutId id="2147483935" r:id="rId15"/>
    <p:sldLayoutId id="2147483936" r:id="rId16"/>
    <p:sldLayoutId id="2147483937"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7">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7">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26/2/2024</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359059609"/>
      </p:ext>
    </p:extLst>
  </p:cSld>
  <p:clrMap bg1="lt1" tx1="dk1" bg2="lt2" tx2="dk2" accent1="accent1" accent2="accent2" accent3="accent3" accent4="accent4" accent5="accent5" accent6="accent6" hlink="hlink" folHlink="folHlink"/>
  <p:sldLayoutIdLst>
    <p:sldLayoutId id="2147484002" r:id="rId1"/>
    <p:sldLayoutId id="2147484003" r:id="rId2"/>
    <p:sldLayoutId id="2147484004" r:id="rId3"/>
    <p:sldLayoutId id="2147484005" r:id="rId4"/>
    <p:sldLayoutId id="2147484006" r:id="rId5"/>
    <p:sldLayoutId id="2147484007" r:id="rId6"/>
    <p:sldLayoutId id="2147484008" r:id="rId7"/>
    <p:sldLayoutId id="2147484009" r:id="rId8"/>
    <p:sldLayoutId id="2147484010" r:id="rId9"/>
    <p:sldLayoutId id="2147484011" r:id="rId10"/>
    <p:sldLayoutId id="2147484012" r:id="rId11"/>
    <p:sldLayoutId id="2147484013" r:id="rId12"/>
    <p:sldLayoutId id="2147484014" r:id="rId13"/>
    <p:sldLayoutId id="2147484015" r:id="rId14"/>
    <p:sldLayoutId id="2147484016" r:id="rId15"/>
    <p:sldLayoutId id="2147484017" r:id="rId16"/>
    <p:sldLayoutId id="2147484018" r:id="rId17"/>
    <p:sldLayoutId id="2147484019" r:id="rId18"/>
    <p:sldLayoutId id="2147484020" r:id="rId19"/>
    <p:sldLayoutId id="2147484021" r:id="rId20"/>
    <p:sldLayoutId id="2147484022" r:id="rId21"/>
    <p:sldLayoutId id="2147484023" r:id="rId22"/>
    <p:sldLayoutId id="2147484024" r:id="rId23"/>
    <p:sldLayoutId id="2147484025" r:id="rId24"/>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4.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75.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74.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74.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73.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59.xml"/><Relationship Id="rId6" Type="http://schemas.openxmlformats.org/officeDocument/2006/relationships/image" Target="../media/image37.jpeg"/><Relationship Id="rId5" Type="http://schemas.openxmlformats.org/officeDocument/2006/relationships/image" Target="../media/image39.jpe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notesSlide" Target="../notesSlides/notesSlide15.xml"/><Relationship Id="rId1" Type="http://schemas.openxmlformats.org/officeDocument/2006/relationships/slideLayout" Target="../slideLayouts/slideLayout59.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74.xml"/><Relationship Id="rId5" Type="http://schemas.openxmlformats.org/officeDocument/2006/relationships/image" Target="../media/image35.jpe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6.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73.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9.xml"/><Relationship Id="rId1" Type="http://schemas.openxmlformats.org/officeDocument/2006/relationships/slideLayout" Target="../slideLayouts/slideLayout76.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54.xml"/><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5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6.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0.jpeg"/><Relationship Id="rId2" Type="http://schemas.openxmlformats.org/officeDocument/2006/relationships/notesSlide" Target="../notesSlides/notesSlide22.xml"/><Relationship Id="rId1" Type="http://schemas.openxmlformats.org/officeDocument/2006/relationships/slideLayout" Target="../slideLayouts/slideLayout73.xml"/><Relationship Id="rId6" Type="http://schemas.openxmlformats.org/officeDocument/2006/relationships/image" Target="../media/image26.jpeg"/><Relationship Id="rId5" Type="http://schemas.openxmlformats.org/officeDocument/2006/relationships/image" Target="../media/image22.jpeg"/><Relationship Id="rId4" Type="http://schemas.openxmlformats.org/officeDocument/2006/relationships/image" Target="../media/image49.jpe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72.xml"/><Relationship Id="rId5" Type="http://schemas.openxmlformats.org/officeDocument/2006/relationships/image" Target="../media/image53.png"/><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7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3.xml"/></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74.xml"/><Relationship Id="rId4" Type="http://schemas.microsoft.com/office/2007/relationships/hdphoto" Target="../media/hdphoto3.wdp"/></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7.xml"/><Relationship Id="rId1" Type="http://schemas.openxmlformats.org/officeDocument/2006/relationships/slideLayout" Target="../slideLayouts/slideLayout73.xml"/></Relationships>
</file>

<file path=ppt/slides/_rels/slide28.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18" Type="http://schemas.openxmlformats.org/officeDocument/2006/relationships/image" Target="../media/image70.gif"/><Relationship Id="rId3" Type="http://schemas.openxmlformats.org/officeDocument/2006/relationships/slideLayout" Target="../slideLayouts/slideLayout27.xml"/><Relationship Id="rId7" Type="http://schemas.openxmlformats.org/officeDocument/2006/relationships/image" Target="../media/image59.png"/><Relationship Id="rId12" Type="http://schemas.openxmlformats.org/officeDocument/2006/relationships/image" Target="../media/image64.gif"/><Relationship Id="rId17" Type="http://schemas.openxmlformats.org/officeDocument/2006/relationships/image" Target="../media/image69.gif"/><Relationship Id="rId2" Type="http://schemas.openxmlformats.org/officeDocument/2006/relationships/audio" Target="../media/media1.mp3"/><Relationship Id="rId16" Type="http://schemas.openxmlformats.org/officeDocument/2006/relationships/image" Target="../media/image68.png"/><Relationship Id="rId1" Type="http://schemas.microsoft.com/office/2007/relationships/media" Target="../media/media1.mp3"/><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5" Type="http://schemas.openxmlformats.org/officeDocument/2006/relationships/image" Target="../media/image67.gif"/><Relationship Id="rId10" Type="http://schemas.openxmlformats.org/officeDocument/2006/relationships/image" Target="../media/image62.png"/><Relationship Id="rId4" Type="http://schemas.openxmlformats.org/officeDocument/2006/relationships/notesSlide" Target="../notesSlides/notesSlide28.xml"/><Relationship Id="rId9" Type="http://schemas.openxmlformats.org/officeDocument/2006/relationships/image" Target="../media/image61.png"/><Relationship Id="rId14" Type="http://schemas.openxmlformats.org/officeDocument/2006/relationships/image" Target="../media/image66.gif"/></Relationships>
</file>

<file path=ppt/slides/_rels/slide29.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71.png"/><Relationship Id="rId18" Type="http://schemas.openxmlformats.org/officeDocument/2006/relationships/image" Target="../media/image72.png"/><Relationship Id="rId26" Type="http://schemas.openxmlformats.org/officeDocument/2006/relationships/image" Target="../media/image79.png"/><Relationship Id="rId3" Type="http://schemas.openxmlformats.org/officeDocument/2006/relationships/slideLayout" Target="../slideLayouts/slideLayout27.xml"/><Relationship Id="rId21" Type="http://schemas.openxmlformats.org/officeDocument/2006/relationships/image" Target="../media/image74.gif"/><Relationship Id="rId7" Type="http://schemas.openxmlformats.org/officeDocument/2006/relationships/audio" Target="../media/audio3.wav"/><Relationship Id="rId12" Type="http://schemas.openxmlformats.org/officeDocument/2006/relationships/image" Target="../media/image66.gif"/><Relationship Id="rId17" Type="http://schemas.openxmlformats.org/officeDocument/2006/relationships/image" Target="../media/image60.png"/><Relationship Id="rId25" Type="http://schemas.openxmlformats.org/officeDocument/2006/relationships/image" Target="../media/image78.png"/><Relationship Id="rId2" Type="http://schemas.microsoft.com/office/2007/relationships/media" Target="../media/media2.mp3"/><Relationship Id="rId16" Type="http://schemas.openxmlformats.org/officeDocument/2006/relationships/image" Target="../media/image59.png"/><Relationship Id="rId20" Type="http://schemas.openxmlformats.org/officeDocument/2006/relationships/image" Target="../media/image73.gif"/><Relationship Id="rId29" Type="http://schemas.openxmlformats.org/officeDocument/2006/relationships/image" Target="../media/image81.png"/><Relationship Id="rId1" Type="http://schemas.openxmlformats.org/officeDocument/2006/relationships/audio" Target="NULL" TargetMode="External"/><Relationship Id="rId6" Type="http://schemas.openxmlformats.org/officeDocument/2006/relationships/audio" Target="../media/audio2.wav"/><Relationship Id="rId11" Type="http://schemas.openxmlformats.org/officeDocument/2006/relationships/image" Target="../media/image57.png"/><Relationship Id="rId24" Type="http://schemas.openxmlformats.org/officeDocument/2006/relationships/image" Target="../media/image77.png"/><Relationship Id="rId5" Type="http://schemas.openxmlformats.org/officeDocument/2006/relationships/audio" Target="../media/audio1.wav"/><Relationship Id="rId15" Type="http://schemas.openxmlformats.org/officeDocument/2006/relationships/image" Target="../media/image58.png"/><Relationship Id="rId23" Type="http://schemas.openxmlformats.org/officeDocument/2006/relationships/image" Target="../media/image76.png"/><Relationship Id="rId28" Type="http://schemas.openxmlformats.org/officeDocument/2006/relationships/image" Target="../media/image61.png"/><Relationship Id="rId10" Type="http://schemas.openxmlformats.org/officeDocument/2006/relationships/audio" Target="../media/audio6.wav"/><Relationship Id="rId19" Type="http://schemas.openxmlformats.org/officeDocument/2006/relationships/image" Target="../media/image63.png"/><Relationship Id="rId4" Type="http://schemas.openxmlformats.org/officeDocument/2006/relationships/notesSlide" Target="../notesSlides/notesSlide29.xml"/><Relationship Id="rId9" Type="http://schemas.openxmlformats.org/officeDocument/2006/relationships/audio" Target="../media/audio5.wav"/><Relationship Id="rId14" Type="http://schemas.openxmlformats.org/officeDocument/2006/relationships/image" Target="../media/image62.png"/><Relationship Id="rId22" Type="http://schemas.openxmlformats.org/officeDocument/2006/relationships/image" Target="../media/image75.gif"/><Relationship Id="rId27" Type="http://schemas.openxmlformats.org/officeDocument/2006/relationships/image" Target="../media/image80.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71.xml"/><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62.png"/><Relationship Id="rId18" Type="http://schemas.openxmlformats.org/officeDocument/2006/relationships/image" Target="../media/image63.png"/><Relationship Id="rId26" Type="http://schemas.openxmlformats.org/officeDocument/2006/relationships/image" Target="../media/image80.png"/><Relationship Id="rId3" Type="http://schemas.openxmlformats.org/officeDocument/2006/relationships/slideLayout" Target="../slideLayouts/slideLayout27.xml"/><Relationship Id="rId21" Type="http://schemas.openxmlformats.org/officeDocument/2006/relationships/image" Target="../media/image75.gif"/><Relationship Id="rId7" Type="http://schemas.openxmlformats.org/officeDocument/2006/relationships/audio" Target="../media/audio4.wav"/><Relationship Id="rId12" Type="http://schemas.openxmlformats.org/officeDocument/2006/relationships/image" Target="../media/image71.png"/><Relationship Id="rId17" Type="http://schemas.openxmlformats.org/officeDocument/2006/relationships/image" Target="../media/image72.png"/><Relationship Id="rId25" Type="http://schemas.openxmlformats.org/officeDocument/2006/relationships/image" Target="../media/image79.png"/><Relationship Id="rId2" Type="http://schemas.microsoft.com/office/2007/relationships/media" Target="../media/media2.mp3"/><Relationship Id="rId16" Type="http://schemas.openxmlformats.org/officeDocument/2006/relationships/image" Target="../media/image60.png"/><Relationship Id="rId20" Type="http://schemas.openxmlformats.org/officeDocument/2006/relationships/image" Target="../media/image74.gif"/><Relationship Id="rId1" Type="http://schemas.openxmlformats.org/officeDocument/2006/relationships/audio" Target="NULL" TargetMode="External"/><Relationship Id="rId6" Type="http://schemas.openxmlformats.org/officeDocument/2006/relationships/audio" Target="../media/audio3.wav"/><Relationship Id="rId11" Type="http://schemas.openxmlformats.org/officeDocument/2006/relationships/image" Target="../media/image66.gif"/><Relationship Id="rId24" Type="http://schemas.openxmlformats.org/officeDocument/2006/relationships/image" Target="../media/image78.png"/><Relationship Id="rId5" Type="http://schemas.openxmlformats.org/officeDocument/2006/relationships/audio" Target="../media/audio2.wav"/><Relationship Id="rId15" Type="http://schemas.openxmlformats.org/officeDocument/2006/relationships/image" Target="../media/image83.png"/><Relationship Id="rId23" Type="http://schemas.openxmlformats.org/officeDocument/2006/relationships/image" Target="../media/image77.png"/><Relationship Id="rId28" Type="http://schemas.openxmlformats.org/officeDocument/2006/relationships/image" Target="../media/image81.png"/><Relationship Id="rId10" Type="http://schemas.openxmlformats.org/officeDocument/2006/relationships/image" Target="../media/image57.png"/><Relationship Id="rId19" Type="http://schemas.openxmlformats.org/officeDocument/2006/relationships/image" Target="../media/image73.gif"/><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image" Target="../media/image82.png"/><Relationship Id="rId22" Type="http://schemas.openxmlformats.org/officeDocument/2006/relationships/image" Target="../media/image76.png"/><Relationship Id="rId27" Type="http://schemas.openxmlformats.org/officeDocument/2006/relationships/image" Target="../media/image84.png"/></Relationships>
</file>

<file path=ppt/slides/_rels/slide31.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62.png"/><Relationship Id="rId18" Type="http://schemas.openxmlformats.org/officeDocument/2006/relationships/image" Target="../media/image76.png"/><Relationship Id="rId26" Type="http://schemas.openxmlformats.org/officeDocument/2006/relationships/image" Target="../media/image85.png"/><Relationship Id="rId3" Type="http://schemas.openxmlformats.org/officeDocument/2006/relationships/slideLayout" Target="../slideLayouts/slideLayout27.xml"/><Relationship Id="rId21" Type="http://schemas.openxmlformats.org/officeDocument/2006/relationships/image" Target="../media/image79.png"/><Relationship Id="rId7" Type="http://schemas.openxmlformats.org/officeDocument/2006/relationships/audio" Target="../media/audio4.wav"/><Relationship Id="rId12" Type="http://schemas.openxmlformats.org/officeDocument/2006/relationships/image" Target="../media/image71.png"/><Relationship Id="rId17" Type="http://schemas.openxmlformats.org/officeDocument/2006/relationships/image" Target="../media/image75.gif"/><Relationship Id="rId25" Type="http://schemas.openxmlformats.org/officeDocument/2006/relationships/image" Target="../media/image59.png"/><Relationship Id="rId2" Type="http://schemas.microsoft.com/office/2007/relationships/media" Target="../media/media2.mp3"/><Relationship Id="rId16" Type="http://schemas.openxmlformats.org/officeDocument/2006/relationships/image" Target="../media/image74.gif"/><Relationship Id="rId20" Type="http://schemas.openxmlformats.org/officeDocument/2006/relationships/image" Target="../media/image78.png"/><Relationship Id="rId1" Type="http://schemas.openxmlformats.org/officeDocument/2006/relationships/audio" Target="NULL" TargetMode="External"/><Relationship Id="rId6" Type="http://schemas.openxmlformats.org/officeDocument/2006/relationships/audio" Target="../media/audio3.wav"/><Relationship Id="rId11" Type="http://schemas.openxmlformats.org/officeDocument/2006/relationships/image" Target="../media/image66.gif"/><Relationship Id="rId24" Type="http://schemas.openxmlformats.org/officeDocument/2006/relationships/image" Target="../media/image58.png"/><Relationship Id="rId5" Type="http://schemas.openxmlformats.org/officeDocument/2006/relationships/audio" Target="../media/audio2.wav"/><Relationship Id="rId15" Type="http://schemas.openxmlformats.org/officeDocument/2006/relationships/image" Target="../media/image73.gif"/><Relationship Id="rId23" Type="http://schemas.openxmlformats.org/officeDocument/2006/relationships/image" Target="../media/image83.png"/><Relationship Id="rId28" Type="http://schemas.openxmlformats.org/officeDocument/2006/relationships/image" Target="../media/image81.png"/><Relationship Id="rId10" Type="http://schemas.openxmlformats.org/officeDocument/2006/relationships/image" Target="../media/image57.png"/><Relationship Id="rId19" Type="http://schemas.openxmlformats.org/officeDocument/2006/relationships/image" Target="../media/image77.png"/><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image" Target="../media/image63.png"/><Relationship Id="rId22" Type="http://schemas.openxmlformats.org/officeDocument/2006/relationships/image" Target="../media/image80.png"/><Relationship Id="rId27" Type="http://schemas.openxmlformats.org/officeDocument/2006/relationships/image" Target="../media/image72.png"/></Relationships>
</file>

<file path=ppt/slides/_rels/slide32.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62.png"/><Relationship Id="rId18" Type="http://schemas.openxmlformats.org/officeDocument/2006/relationships/image" Target="../media/image63.png"/><Relationship Id="rId26" Type="http://schemas.openxmlformats.org/officeDocument/2006/relationships/image" Target="../media/image80.png"/><Relationship Id="rId3" Type="http://schemas.openxmlformats.org/officeDocument/2006/relationships/slideLayout" Target="../slideLayouts/slideLayout27.xml"/><Relationship Id="rId21" Type="http://schemas.openxmlformats.org/officeDocument/2006/relationships/image" Target="../media/image75.gif"/><Relationship Id="rId7" Type="http://schemas.openxmlformats.org/officeDocument/2006/relationships/audio" Target="../media/audio4.wav"/><Relationship Id="rId12" Type="http://schemas.openxmlformats.org/officeDocument/2006/relationships/image" Target="../media/image71.png"/><Relationship Id="rId17" Type="http://schemas.openxmlformats.org/officeDocument/2006/relationships/image" Target="../media/image72.png"/><Relationship Id="rId25" Type="http://schemas.openxmlformats.org/officeDocument/2006/relationships/image" Target="../media/image79.png"/><Relationship Id="rId2" Type="http://schemas.microsoft.com/office/2007/relationships/media" Target="../media/media2.mp3"/><Relationship Id="rId16" Type="http://schemas.openxmlformats.org/officeDocument/2006/relationships/image" Target="../media/image60.png"/><Relationship Id="rId20" Type="http://schemas.openxmlformats.org/officeDocument/2006/relationships/image" Target="../media/image74.gif"/><Relationship Id="rId1" Type="http://schemas.openxmlformats.org/officeDocument/2006/relationships/audio" Target="NULL" TargetMode="External"/><Relationship Id="rId6" Type="http://schemas.openxmlformats.org/officeDocument/2006/relationships/audio" Target="../media/audio3.wav"/><Relationship Id="rId11" Type="http://schemas.openxmlformats.org/officeDocument/2006/relationships/image" Target="../media/image66.gif"/><Relationship Id="rId24" Type="http://schemas.openxmlformats.org/officeDocument/2006/relationships/image" Target="../media/image78.png"/><Relationship Id="rId5" Type="http://schemas.openxmlformats.org/officeDocument/2006/relationships/audio" Target="../media/audio2.wav"/><Relationship Id="rId15" Type="http://schemas.openxmlformats.org/officeDocument/2006/relationships/image" Target="../media/image83.png"/><Relationship Id="rId23" Type="http://schemas.openxmlformats.org/officeDocument/2006/relationships/image" Target="../media/image77.png"/><Relationship Id="rId28" Type="http://schemas.openxmlformats.org/officeDocument/2006/relationships/image" Target="../media/image81.png"/><Relationship Id="rId10" Type="http://schemas.openxmlformats.org/officeDocument/2006/relationships/image" Target="../media/image57.png"/><Relationship Id="rId19" Type="http://schemas.openxmlformats.org/officeDocument/2006/relationships/image" Target="../media/image73.gif"/><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image" Target="../media/image58.png"/><Relationship Id="rId22" Type="http://schemas.openxmlformats.org/officeDocument/2006/relationships/image" Target="../media/image76.png"/><Relationship Id="rId27" Type="http://schemas.openxmlformats.org/officeDocument/2006/relationships/image" Target="../media/image82.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72.xml"/><Relationship Id="rId5" Type="http://schemas.openxmlformats.org/officeDocument/2006/relationships/image" Target="../media/image20.png"/><Relationship Id="rId4" Type="http://schemas.openxmlformats.org/officeDocument/2006/relationships/image" Target="../media/image19.sv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73.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74.xml"/><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59.xml"/><Relationship Id="rId6" Type="http://schemas.openxmlformats.org/officeDocument/2006/relationships/image" Target="../media/image26.jpeg"/><Relationship Id="rId11" Type="http://schemas.openxmlformats.org/officeDocument/2006/relationships/image" Target="../media/image30.gif"/><Relationship Id="rId5" Type="http://schemas.openxmlformats.org/officeDocument/2006/relationships/image" Target="../media/image25.jpeg"/><Relationship Id="rId10" Type="http://schemas.openxmlformats.org/officeDocument/2006/relationships/image" Target="../media/image29.gif"/><Relationship Id="rId4" Type="http://schemas.openxmlformats.org/officeDocument/2006/relationships/image" Target="../media/image24.jpeg"/><Relationship Id="rId9" Type="http://schemas.openxmlformats.org/officeDocument/2006/relationships/image" Target="../media/image28.jpeg"/></Relationships>
</file>

<file path=ppt/slides/_rels/slide8.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7.jpeg"/><Relationship Id="rId7" Type="http://schemas.openxmlformats.org/officeDocument/2006/relationships/image" Target="../media/image29.gif"/><Relationship Id="rId2" Type="http://schemas.openxmlformats.org/officeDocument/2006/relationships/notesSlide" Target="../notesSlides/notesSlide8.xml"/><Relationship Id="rId1" Type="http://schemas.openxmlformats.org/officeDocument/2006/relationships/slideLayout" Target="../slideLayouts/slideLayout59.xml"/><Relationship Id="rId6" Type="http://schemas.openxmlformats.org/officeDocument/2006/relationships/image" Target="../media/image22.jpeg"/><Relationship Id="rId11" Type="http://schemas.openxmlformats.org/officeDocument/2006/relationships/image" Target="../media/image25.jpeg"/><Relationship Id="rId5" Type="http://schemas.openxmlformats.org/officeDocument/2006/relationships/image" Target="../media/image23.jpeg"/><Relationship Id="rId10" Type="http://schemas.openxmlformats.org/officeDocument/2006/relationships/image" Target="../media/image30.gif"/><Relationship Id="rId4" Type="http://schemas.openxmlformats.org/officeDocument/2006/relationships/image" Target="../media/image24.jpeg"/><Relationship Id="rId9" Type="http://schemas.openxmlformats.org/officeDocument/2006/relationships/image" Target="../media/image26.jpe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7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2527297" y="638550"/>
          <a:ext cx="7430604" cy="5634675"/>
        </p:xfrm>
        <a:graphic>
          <a:graphicData uri="http://schemas.openxmlformats.org/drawingml/2006/table">
            <a:tbl>
              <a:tblPr firstRow="1" firstCol="1" lastRow="1" lastCol="1" bandRow="1" bandCol="1"/>
              <a:tblGrid>
                <a:gridCol w="619217">
                  <a:extLst>
                    <a:ext uri="{9D8B030D-6E8A-4147-A177-3AD203B41FA5}">
                      <a16:colId xmlns:a16="http://schemas.microsoft.com/office/drawing/2014/main" val="20000"/>
                    </a:ext>
                  </a:extLst>
                </a:gridCol>
                <a:gridCol w="619217">
                  <a:extLst>
                    <a:ext uri="{9D8B030D-6E8A-4147-A177-3AD203B41FA5}">
                      <a16:colId xmlns:a16="http://schemas.microsoft.com/office/drawing/2014/main" val="20001"/>
                    </a:ext>
                  </a:extLst>
                </a:gridCol>
                <a:gridCol w="619217">
                  <a:extLst>
                    <a:ext uri="{9D8B030D-6E8A-4147-A177-3AD203B41FA5}">
                      <a16:colId xmlns:a16="http://schemas.microsoft.com/office/drawing/2014/main" val="20002"/>
                    </a:ext>
                  </a:extLst>
                </a:gridCol>
                <a:gridCol w="619217">
                  <a:extLst>
                    <a:ext uri="{9D8B030D-6E8A-4147-A177-3AD203B41FA5}">
                      <a16:colId xmlns:a16="http://schemas.microsoft.com/office/drawing/2014/main" val="20003"/>
                    </a:ext>
                  </a:extLst>
                </a:gridCol>
                <a:gridCol w="619217">
                  <a:extLst>
                    <a:ext uri="{9D8B030D-6E8A-4147-A177-3AD203B41FA5}">
                      <a16:colId xmlns:a16="http://schemas.microsoft.com/office/drawing/2014/main" val="20004"/>
                    </a:ext>
                  </a:extLst>
                </a:gridCol>
                <a:gridCol w="619217">
                  <a:extLst>
                    <a:ext uri="{9D8B030D-6E8A-4147-A177-3AD203B41FA5}">
                      <a16:colId xmlns:a16="http://schemas.microsoft.com/office/drawing/2014/main" val="20005"/>
                    </a:ext>
                  </a:extLst>
                </a:gridCol>
                <a:gridCol w="619217">
                  <a:extLst>
                    <a:ext uri="{9D8B030D-6E8A-4147-A177-3AD203B41FA5}">
                      <a16:colId xmlns:a16="http://schemas.microsoft.com/office/drawing/2014/main" val="20006"/>
                    </a:ext>
                  </a:extLst>
                </a:gridCol>
                <a:gridCol w="619217">
                  <a:extLst>
                    <a:ext uri="{9D8B030D-6E8A-4147-A177-3AD203B41FA5}">
                      <a16:colId xmlns:a16="http://schemas.microsoft.com/office/drawing/2014/main" val="20007"/>
                    </a:ext>
                  </a:extLst>
                </a:gridCol>
                <a:gridCol w="619217">
                  <a:extLst>
                    <a:ext uri="{9D8B030D-6E8A-4147-A177-3AD203B41FA5}">
                      <a16:colId xmlns:a16="http://schemas.microsoft.com/office/drawing/2014/main" val="20008"/>
                    </a:ext>
                  </a:extLst>
                </a:gridCol>
                <a:gridCol w="619217">
                  <a:extLst>
                    <a:ext uri="{9D8B030D-6E8A-4147-A177-3AD203B41FA5}">
                      <a16:colId xmlns:a16="http://schemas.microsoft.com/office/drawing/2014/main" val="20009"/>
                    </a:ext>
                  </a:extLst>
                </a:gridCol>
                <a:gridCol w="619217">
                  <a:extLst>
                    <a:ext uri="{9D8B030D-6E8A-4147-A177-3AD203B41FA5}">
                      <a16:colId xmlns:a16="http://schemas.microsoft.com/office/drawing/2014/main" val="20010"/>
                    </a:ext>
                  </a:extLst>
                </a:gridCol>
                <a:gridCol w="619217">
                  <a:extLst>
                    <a:ext uri="{9D8B030D-6E8A-4147-A177-3AD203B41FA5}">
                      <a16:colId xmlns:a16="http://schemas.microsoft.com/office/drawing/2014/main" val="20011"/>
                    </a:ext>
                  </a:extLst>
                </a:gridCol>
              </a:tblGrid>
              <a:tr h="626075">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just">
                        <a:lnSpc>
                          <a:spcPts val="2000"/>
                        </a:lnSpc>
                        <a:spcBef>
                          <a:spcPts val="0"/>
                        </a:spcBef>
                        <a:spcAft>
                          <a:spcPts val="0"/>
                        </a:spcAft>
                      </a:pPr>
                      <a:r>
                        <a:rPr lang="nb-NO" sz="1200" i="1">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just">
                        <a:lnSpc>
                          <a:spcPts val="2000"/>
                        </a:lnSpc>
                        <a:spcBef>
                          <a:spcPts val="0"/>
                        </a:spcBef>
                        <a:spcAft>
                          <a:spcPts val="0"/>
                        </a:spcAft>
                      </a:pPr>
                      <a:r>
                        <a:rPr lang="nb-NO" sz="3600" i="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endParaRPr lang="en-US" sz="4000"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ts val="2000"/>
                        </a:lnSpc>
                        <a:spcBef>
                          <a:spcPts val="0"/>
                        </a:spcBef>
                        <a:spcAft>
                          <a:spcPts val="0"/>
                        </a:spcAft>
                      </a:pPr>
                      <a:r>
                        <a:rPr lang="nb-NO" sz="3600" i="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endParaRPr lang="en-US" sz="4000"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ts val="2000"/>
                        </a:lnSpc>
                        <a:spcBef>
                          <a:spcPts val="0"/>
                        </a:spcBef>
                        <a:spcAft>
                          <a:spcPts val="0"/>
                        </a:spcAft>
                      </a:pPr>
                      <a:r>
                        <a:rPr lang="nb-NO" sz="3600" i="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endParaRPr lang="en-US" sz="4000"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ts val="2000"/>
                        </a:lnSpc>
                        <a:spcBef>
                          <a:spcPts val="0"/>
                        </a:spcBef>
                        <a:spcAft>
                          <a:spcPts val="0"/>
                        </a:spcAft>
                      </a:pPr>
                      <a:r>
                        <a:rPr lang="nb-NO" sz="3600" i="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endParaRPr lang="en-US" sz="4000"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ts val="2000"/>
                        </a:lnSpc>
                        <a:spcBef>
                          <a:spcPts val="0"/>
                        </a:spcBef>
                        <a:spcAft>
                          <a:spcPts val="0"/>
                        </a:spcAft>
                      </a:pPr>
                      <a:r>
                        <a:rPr lang="nb-NO" sz="3600" i="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endParaRPr lang="en-US" sz="4000"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ts val="2000"/>
                        </a:lnSpc>
                        <a:spcBef>
                          <a:spcPts val="0"/>
                        </a:spcBef>
                        <a:spcAft>
                          <a:spcPts val="0"/>
                        </a:spcAft>
                      </a:pPr>
                      <a:endParaRPr lang="en-US" sz="4000" i="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endParaRPr lang="en-US" sz="4000"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ts val="2000"/>
                        </a:lnSpc>
                        <a:spcBef>
                          <a:spcPts val="0"/>
                        </a:spcBef>
                        <a:spcAft>
                          <a:spcPts val="0"/>
                        </a:spcAft>
                      </a:pPr>
                      <a:r>
                        <a:rPr lang="nb-NO" sz="3600" i="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endParaRPr lang="en-US" sz="4000"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ts val="2000"/>
                        </a:lnSpc>
                        <a:spcBef>
                          <a:spcPts val="0"/>
                        </a:spcBef>
                        <a:spcAft>
                          <a:spcPts val="0"/>
                        </a:spcAft>
                      </a:pPr>
                      <a:r>
                        <a:rPr lang="nb-NO" sz="1200" i="0"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i="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26075">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just">
                        <a:lnSpc>
                          <a:spcPts val="2000"/>
                        </a:lnSpc>
                        <a:spcBef>
                          <a:spcPts val="0"/>
                        </a:spcBef>
                        <a:spcAft>
                          <a:spcPts val="0"/>
                        </a:spcAft>
                      </a:pP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1"/>
                  </a:ext>
                </a:extLst>
              </a:tr>
              <a:tr h="626075">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6CC"/>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6CC"/>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6CC"/>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6CC"/>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6CC"/>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6CC"/>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2"/>
                  </a:ext>
                </a:extLst>
              </a:tr>
              <a:tr h="626075">
                <a:tc>
                  <a:txBody>
                    <a:bodyPr/>
                    <a:lstStyle/>
                    <a:p>
                      <a:pPr marL="0" marR="0" algn="just">
                        <a:lnSpc>
                          <a:spcPts val="2000"/>
                        </a:lnSpc>
                        <a:spcBef>
                          <a:spcPts val="0"/>
                        </a:spcBef>
                        <a:spcAft>
                          <a:spcPts val="0"/>
                        </a:spcAft>
                      </a:pPr>
                      <a:r>
                        <a:rPr lang="nb-NO" sz="1200" i="1">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BF9DE"/>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BF9DE"/>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BF9DE"/>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BF9DE"/>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10003"/>
                  </a:ext>
                </a:extLst>
              </a:tr>
              <a:tr h="626075">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just">
                        <a:lnSpc>
                          <a:spcPts val="2000"/>
                        </a:lnSpc>
                        <a:spcBef>
                          <a:spcPts val="0"/>
                        </a:spcBef>
                        <a:spcAft>
                          <a:spcPts val="0"/>
                        </a:spcAft>
                      </a:pPr>
                      <a:r>
                        <a:rPr lang="nb-NO" sz="1200" i="1">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10004"/>
                  </a:ext>
                </a:extLst>
              </a:tr>
              <a:tr h="626075">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just">
                        <a:lnSpc>
                          <a:spcPts val="2000"/>
                        </a:lnSpc>
                        <a:spcBef>
                          <a:spcPts val="0"/>
                        </a:spcBef>
                        <a:spcAft>
                          <a:spcPts val="0"/>
                        </a:spcAft>
                      </a:pPr>
                      <a:r>
                        <a:rPr lang="nb-NO" sz="1200" i="1">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626075">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just">
                        <a:lnSpc>
                          <a:spcPts val="2000"/>
                        </a:lnSpc>
                        <a:spcBef>
                          <a:spcPts val="0"/>
                        </a:spcBef>
                        <a:spcAft>
                          <a:spcPts val="0"/>
                        </a:spcAft>
                      </a:pPr>
                      <a:r>
                        <a:rPr lang="nb-NO" sz="1200" i="1">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just">
                        <a:lnSpc>
                          <a:spcPts val="2000"/>
                        </a:lnSpc>
                        <a:spcBef>
                          <a:spcPts val="0"/>
                        </a:spcBef>
                        <a:spcAft>
                          <a:spcPts val="0"/>
                        </a:spcAft>
                      </a:pPr>
                      <a:r>
                        <a:rPr lang="nb-NO" sz="1200" i="1">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just">
                        <a:lnSpc>
                          <a:spcPts val="2000"/>
                        </a:lnSpc>
                        <a:spcBef>
                          <a:spcPts val="0"/>
                        </a:spcBef>
                        <a:spcAft>
                          <a:spcPts val="0"/>
                        </a:spcAft>
                      </a:pPr>
                      <a:r>
                        <a:rPr lang="nb-NO" sz="1200" i="1">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0006"/>
                  </a:ext>
                </a:extLst>
              </a:tr>
              <a:tr h="626075">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ts val="2000"/>
                        </a:lnSpc>
                        <a:spcBef>
                          <a:spcPts val="0"/>
                        </a:spcBef>
                        <a:spcAft>
                          <a:spcPts val="0"/>
                        </a:spcAft>
                      </a:pPr>
                      <a:r>
                        <a:rPr lang="nb-NO" sz="1200" i="1">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7"/>
                  </a:ext>
                </a:extLst>
              </a:tr>
              <a:tr h="626075">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0008"/>
                  </a:ext>
                </a:extLst>
              </a:tr>
            </a:tbl>
          </a:graphicData>
        </a:graphic>
      </p:graphicFrame>
      <p:graphicFrame>
        <p:nvGraphicFramePr>
          <p:cNvPr id="7" name="Table 6"/>
          <p:cNvGraphicFramePr>
            <a:graphicFrameLocks noGrp="1"/>
          </p:cNvGraphicFramePr>
          <p:nvPr/>
        </p:nvGraphicFramePr>
        <p:xfrm>
          <a:off x="3766132" y="619110"/>
          <a:ext cx="4324926" cy="629764"/>
        </p:xfrm>
        <a:graphic>
          <a:graphicData uri="http://schemas.openxmlformats.org/drawingml/2006/table">
            <a:tbl>
              <a:tblPr firstRow="1" firstCol="1" lastRow="1" lastCol="1" bandRow="1" bandCol="1"/>
              <a:tblGrid>
                <a:gridCol w="619217">
                  <a:extLst>
                    <a:ext uri="{9D8B030D-6E8A-4147-A177-3AD203B41FA5}">
                      <a16:colId xmlns:a16="http://schemas.microsoft.com/office/drawing/2014/main" val="20000"/>
                    </a:ext>
                  </a:extLst>
                </a:gridCol>
                <a:gridCol w="619217">
                  <a:extLst>
                    <a:ext uri="{9D8B030D-6E8A-4147-A177-3AD203B41FA5}">
                      <a16:colId xmlns:a16="http://schemas.microsoft.com/office/drawing/2014/main" val="20001"/>
                    </a:ext>
                  </a:extLst>
                </a:gridCol>
                <a:gridCol w="619217">
                  <a:extLst>
                    <a:ext uri="{9D8B030D-6E8A-4147-A177-3AD203B41FA5}">
                      <a16:colId xmlns:a16="http://schemas.microsoft.com/office/drawing/2014/main" val="20002"/>
                    </a:ext>
                  </a:extLst>
                </a:gridCol>
                <a:gridCol w="619217">
                  <a:extLst>
                    <a:ext uri="{9D8B030D-6E8A-4147-A177-3AD203B41FA5}">
                      <a16:colId xmlns:a16="http://schemas.microsoft.com/office/drawing/2014/main" val="20003"/>
                    </a:ext>
                  </a:extLst>
                </a:gridCol>
                <a:gridCol w="619217">
                  <a:extLst>
                    <a:ext uri="{9D8B030D-6E8A-4147-A177-3AD203B41FA5}">
                      <a16:colId xmlns:a16="http://schemas.microsoft.com/office/drawing/2014/main" val="20004"/>
                    </a:ext>
                  </a:extLst>
                </a:gridCol>
                <a:gridCol w="619217">
                  <a:extLst>
                    <a:ext uri="{9D8B030D-6E8A-4147-A177-3AD203B41FA5}">
                      <a16:colId xmlns:a16="http://schemas.microsoft.com/office/drawing/2014/main" val="20005"/>
                    </a:ext>
                  </a:extLst>
                </a:gridCol>
                <a:gridCol w="609624">
                  <a:extLst>
                    <a:ext uri="{9D8B030D-6E8A-4147-A177-3AD203B41FA5}">
                      <a16:colId xmlns:a16="http://schemas.microsoft.com/office/drawing/2014/main" val="20006"/>
                    </a:ext>
                  </a:extLst>
                </a:gridCol>
              </a:tblGrid>
              <a:tr h="629764">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S</a:t>
                      </a:r>
                      <a:endParaRPr lang="en-US" sz="28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Ơ</a:t>
                      </a:r>
                      <a:endParaRPr lang="en-US" sz="28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US" sz="28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T</a:t>
                      </a:r>
                      <a:endParaRPr lang="en-US" sz="28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I</a:t>
                      </a:r>
                      <a:endParaRPr lang="en-US" sz="28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ts val="2000"/>
                        </a:lnSpc>
                        <a:spcBef>
                          <a:spcPts val="0"/>
                        </a:spcBef>
                        <a:spcAft>
                          <a:spcPts val="0"/>
                        </a:spcAft>
                      </a:pPr>
                      <a:endParaRPr lang="en-US" sz="28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en-US" sz="2800" b="1" i="0" dirty="0">
                          <a:effectLst/>
                          <a:latin typeface="Times New Roman" panose="02020603050405020304" pitchFamily="18" charset="0"/>
                          <a:ea typeface="Times New Roman" panose="02020603050405020304" pitchFamily="18" charset="0"/>
                          <a:cs typeface="Times New Roman" panose="02020603050405020304" pitchFamily="18" charset="0"/>
                        </a:rPr>
                        <a:t>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US" sz="28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0"/>
                  </a:ext>
                </a:extLst>
              </a:tr>
            </a:tbl>
          </a:graphicData>
        </a:graphic>
      </p:graphicFrame>
      <p:sp>
        <p:nvSpPr>
          <p:cNvPr id="8" name="Rectangle 7"/>
          <p:cNvSpPr/>
          <p:nvPr/>
        </p:nvSpPr>
        <p:spPr>
          <a:xfrm>
            <a:off x="2602060" y="-88776"/>
            <a:ext cx="6046848" cy="707886"/>
          </a:xfrm>
          <a:prstGeom prst="rect">
            <a:avLst/>
          </a:prstGeom>
        </p:spPr>
        <p:txBody>
          <a:bodyPr wrap="none">
            <a:spAutoFit/>
          </a:bodyPr>
          <a:lstStyle/>
          <a:p>
            <a:pPr>
              <a:defRPr/>
            </a:pPr>
            <a:r>
              <a:rPr lang="en-US" sz="4000" b="1" dirty="0">
                <a:ln>
                  <a:solidFill>
                    <a:srgbClr val="FF0000"/>
                  </a:solidFill>
                </a:ln>
                <a:solidFill>
                  <a:srgbClr val="FFFF00"/>
                </a:solidFill>
                <a:latin typeface="Times New Roman" pitchFamily="18" charset="0"/>
                <a:ea typeface="Tahoma" panose="020B0604030504040204" pitchFamily="34" charset="0"/>
                <a:cs typeface="Times New Roman" pitchFamily="18" charset="0"/>
              </a:rPr>
              <a:t>TRÒ CHƠI GIẢI Ô CHỮ</a:t>
            </a:r>
            <a:endParaRPr lang="vi-VN" sz="4000" b="1" dirty="0">
              <a:ln>
                <a:solidFill>
                  <a:srgbClr val="FF0000"/>
                </a:solidFill>
              </a:ln>
              <a:solidFill>
                <a:srgbClr val="FFFF00"/>
              </a:solidFill>
              <a:latin typeface="Times New Roman" pitchFamily="18" charset="0"/>
              <a:ea typeface="Tahoma" panose="020B0604030504040204" pitchFamily="34" charset="0"/>
              <a:cs typeface="Times New Roman" pitchFamily="18" charset="0"/>
            </a:endParaRPr>
          </a:p>
        </p:txBody>
      </p:sp>
      <p:graphicFrame>
        <p:nvGraphicFramePr>
          <p:cNvPr id="9" name="Table 8"/>
          <p:cNvGraphicFramePr>
            <a:graphicFrameLocks noGrp="1"/>
          </p:cNvGraphicFramePr>
          <p:nvPr/>
        </p:nvGraphicFramePr>
        <p:xfrm>
          <a:off x="5003799" y="1256289"/>
          <a:ext cx="4953736" cy="626075"/>
        </p:xfrm>
        <a:graphic>
          <a:graphicData uri="http://schemas.openxmlformats.org/drawingml/2006/table">
            <a:tbl>
              <a:tblPr firstRow="1" firstCol="1" lastRow="1" lastCol="1" bandRow="1" bandCol="1"/>
              <a:tblGrid>
                <a:gridCol w="619217">
                  <a:extLst>
                    <a:ext uri="{9D8B030D-6E8A-4147-A177-3AD203B41FA5}">
                      <a16:colId xmlns:a16="http://schemas.microsoft.com/office/drawing/2014/main" val="20000"/>
                    </a:ext>
                  </a:extLst>
                </a:gridCol>
                <a:gridCol w="619217">
                  <a:extLst>
                    <a:ext uri="{9D8B030D-6E8A-4147-A177-3AD203B41FA5}">
                      <a16:colId xmlns:a16="http://schemas.microsoft.com/office/drawing/2014/main" val="20001"/>
                    </a:ext>
                  </a:extLst>
                </a:gridCol>
                <a:gridCol w="619217">
                  <a:extLst>
                    <a:ext uri="{9D8B030D-6E8A-4147-A177-3AD203B41FA5}">
                      <a16:colId xmlns:a16="http://schemas.microsoft.com/office/drawing/2014/main" val="20002"/>
                    </a:ext>
                  </a:extLst>
                </a:gridCol>
                <a:gridCol w="619217">
                  <a:extLst>
                    <a:ext uri="{9D8B030D-6E8A-4147-A177-3AD203B41FA5}">
                      <a16:colId xmlns:a16="http://schemas.microsoft.com/office/drawing/2014/main" val="20003"/>
                    </a:ext>
                  </a:extLst>
                </a:gridCol>
                <a:gridCol w="619217">
                  <a:extLst>
                    <a:ext uri="{9D8B030D-6E8A-4147-A177-3AD203B41FA5}">
                      <a16:colId xmlns:a16="http://schemas.microsoft.com/office/drawing/2014/main" val="20004"/>
                    </a:ext>
                  </a:extLst>
                </a:gridCol>
                <a:gridCol w="619217">
                  <a:extLst>
                    <a:ext uri="{9D8B030D-6E8A-4147-A177-3AD203B41FA5}">
                      <a16:colId xmlns:a16="http://schemas.microsoft.com/office/drawing/2014/main" val="20005"/>
                    </a:ext>
                  </a:extLst>
                </a:gridCol>
                <a:gridCol w="619217">
                  <a:extLst>
                    <a:ext uri="{9D8B030D-6E8A-4147-A177-3AD203B41FA5}">
                      <a16:colId xmlns:a16="http://schemas.microsoft.com/office/drawing/2014/main" val="20006"/>
                    </a:ext>
                  </a:extLst>
                </a:gridCol>
                <a:gridCol w="619217">
                  <a:extLst>
                    <a:ext uri="{9D8B030D-6E8A-4147-A177-3AD203B41FA5}">
                      <a16:colId xmlns:a16="http://schemas.microsoft.com/office/drawing/2014/main" val="20007"/>
                    </a:ext>
                  </a:extLst>
                </a:gridCol>
              </a:tblGrid>
              <a:tr h="626075">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US" sz="28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just">
                        <a:lnSpc>
                          <a:spcPts val="2000"/>
                        </a:lnSpc>
                        <a:spcBef>
                          <a:spcPts val="0"/>
                        </a:spcBef>
                        <a:spcAft>
                          <a:spcPts val="0"/>
                        </a:spcAft>
                      </a:pPr>
                      <a:endPar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H</a:t>
                      </a:r>
                      <a:endParaRPr lang="en-US" sz="28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Ủ</a:t>
                      </a:r>
                      <a:endParaRPr lang="en-US" sz="28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Y</a:t>
                      </a:r>
                      <a:endParaRPr lang="en-US" sz="28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US" sz="28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I</a:t>
                      </a:r>
                      <a:endParaRPr lang="en-US" sz="28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US" sz="28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US" sz="28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0"/>
                  </a:ext>
                </a:extLst>
              </a:tr>
            </a:tbl>
          </a:graphicData>
        </a:graphic>
      </p:graphicFrame>
      <p:sp>
        <p:nvSpPr>
          <p:cNvPr id="10" name="Rectangle 9"/>
          <p:cNvSpPr/>
          <p:nvPr/>
        </p:nvSpPr>
        <p:spPr>
          <a:xfrm>
            <a:off x="2020452" y="5849890"/>
            <a:ext cx="8742884" cy="1052114"/>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it-IT" sz="2800" dirty="0">
                <a:solidFill>
                  <a:srgbClr val="5F5F5F">
                    <a:lumMod val="50000"/>
                  </a:srgbClr>
                </a:solidFill>
                <a:latin typeface="Times New Roman" panose="02020603050405020304" pitchFamily="18" charset="0"/>
                <a:ea typeface="Times New Roman" panose="02020603050405020304" pitchFamily="18" charset="0"/>
              </a:rPr>
              <a:t>    Nhân vật tượng trưng cho sức mạnh chế ngự thiên tai?</a:t>
            </a:r>
            <a:endParaRPr lang="en-US" sz="2400" dirty="0">
              <a:solidFill>
                <a:srgbClr val="5F5F5F">
                  <a:lumMod val="50000"/>
                </a:srgbClr>
              </a:solidFill>
              <a:latin typeface="Times New Roman" panose="02020603050405020304" pitchFamily="18" charset="0"/>
              <a:ea typeface="Times New Roman" panose="02020603050405020304" pitchFamily="18" charset="0"/>
            </a:endParaRPr>
          </a:p>
        </p:txBody>
      </p:sp>
      <p:sp>
        <p:nvSpPr>
          <p:cNvPr id="11" name="Rectangle 10"/>
          <p:cNvSpPr/>
          <p:nvPr/>
        </p:nvSpPr>
        <p:spPr>
          <a:xfrm>
            <a:off x="1884326" y="5993822"/>
            <a:ext cx="8742884" cy="1052114"/>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it-IT" sz="2800" dirty="0">
                <a:solidFill>
                  <a:srgbClr val="5F5F5F">
                    <a:lumMod val="50000"/>
                  </a:srgbClr>
                </a:solidFill>
                <a:latin typeface="Times New Roman" panose="02020603050405020304" pitchFamily="18" charset="0"/>
                <a:ea typeface="Times New Roman" panose="02020603050405020304" pitchFamily="18" charset="0"/>
              </a:rPr>
              <a:t>                       </a:t>
            </a:r>
            <a:r>
              <a:rPr lang="pt-BR" sz="2800" dirty="0">
                <a:solidFill>
                  <a:srgbClr val="5F5F5F">
                    <a:lumMod val="50000"/>
                  </a:srgbClr>
                </a:solidFill>
                <a:latin typeface="Times New Roman" panose="02020603050405020304" pitchFamily="18" charset="0"/>
                <a:ea typeface="Times New Roman" panose="02020603050405020304" pitchFamily="18" charset="0"/>
              </a:rPr>
              <a:t>Nhân vật có tài hô mưa, gọi gió</a:t>
            </a:r>
            <a:r>
              <a:rPr lang="it-IT" sz="2800" dirty="0">
                <a:solidFill>
                  <a:srgbClr val="5F5F5F">
                    <a:lumMod val="50000"/>
                  </a:srgbClr>
                </a:solidFill>
                <a:latin typeface="Times New Roman" panose="02020603050405020304" pitchFamily="18" charset="0"/>
                <a:ea typeface="Times New Roman" panose="02020603050405020304" pitchFamily="18" charset="0"/>
              </a:rPr>
              <a:t>?</a:t>
            </a:r>
            <a:endParaRPr lang="en-US" sz="2400" dirty="0">
              <a:solidFill>
                <a:srgbClr val="5F5F5F">
                  <a:lumMod val="50000"/>
                </a:srgbClr>
              </a:solidFill>
              <a:latin typeface="Times New Roman" panose="02020603050405020304" pitchFamily="18" charset="0"/>
              <a:ea typeface="Times New Roman" panose="02020603050405020304" pitchFamily="18" charset="0"/>
            </a:endParaRPr>
          </a:p>
        </p:txBody>
      </p:sp>
      <p:sp>
        <p:nvSpPr>
          <p:cNvPr id="12" name="Rectangle 11"/>
          <p:cNvSpPr/>
          <p:nvPr/>
        </p:nvSpPr>
        <p:spPr>
          <a:xfrm>
            <a:off x="1833274" y="5970093"/>
            <a:ext cx="8742884" cy="1052114"/>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pt-BR" sz="2800" dirty="0">
                <a:solidFill>
                  <a:srgbClr val="5F5F5F">
                    <a:lumMod val="50000"/>
                  </a:srgbClr>
                </a:solidFill>
                <a:latin typeface="Times New Roman" panose="02020603050405020304" pitchFamily="18" charset="0"/>
                <a:ea typeface="Times New Roman" panose="02020603050405020304" pitchFamily="18" charset="0"/>
              </a:rPr>
              <a:t>Tên chung chỉ người giúp vua Hùng trông coi việc nước</a:t>
            </a:r>
            <a:r>
              <a:rPr lang="it-IT" sz="2800" dirty="0">
                <a:solidFill>
                  <a:srgbClr val="5F5F5F">
                    <a:lumMod val="50000"/>
                  </a:srgbClr>
                </a:solidFill>
                <a:latin typeface="Times New Roman" panose="02020603050405020304" pitchFamily="18" charset="0"/>
                <a:ea typeface="Times New Roman" panose="02020603050405020304" pitchFamily="18" charset="0"/>
              </a:rPr>
              <a:t>?</a:t>
            </a:r>
            <a:endParaRPr lang="en-US" sz="2400" dirty="0">
              <a:solidFill>
                <a:srgbClr val="5F5F5F">
                  <a:lumMod val="50000"/>
                </a:srgbClr>
              </a:solidFill>
              <a:latin typeface="Times New Roman" panose="02020603050405020304" pitchFamily="18" charset="0"/>
              <a:ea typeface="Times New Roman" panose="02020603050405020304" pitchFamily="18" charset="0"/>
            </a:endParaRPr>
          </a:p>
        </p:txBody>
      </p:sp>
      <p:sp>
        <p:nvSpPr>
          <p:cNvPr id="13" name="Rectangle 12"/>
          <p:cNvSpPr/>
          <p:nvPr/>
        </p:nvSpPr>
        <p:spPr>
          <a:xfrm>
            <a:off x="1946660" y="6382135"/>
            <a:ext cx="8742884" cy="452008"/>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it-IT" sz="2800" dirty="0">
                <a:solidFill>
                  <a:srgbClr val="5F5F5F">
                    <a:lumMod val="50000"/>
                  </a:srgbClr>
                </a:solidFill>
                <a:latin typeface="Times New Roman" panose="02020603050405020304" pitchFamily="18" charset="0"/>
                <a:ea typeface="Times New Roman" panose="02020603050405020304" pitchFamily="18" charset="0"/>
              </a:rPr>
              <a:t>                         </a:t>
            </a:r>
            <a:r>
              <a:rPr lang="en-US" sz="2800" dirty="0" err="1">
                <a:solidFill>
                  <a:srgbClr val="5F5F5F">
                    <a:lumMod val="50000"/>
                  </a:srgbClr>
                </a:solidFill>
                <a:latin typeface="Times New Roman" panose="02020603050405020304" pitchFamily="18" charset="0"/>
                <a:ea typeface="Times New Roman" panose="02020603050405020304" pitchFamily="18" charset="0"/>
              </a:rPr>
              <a:t>Bà</a:t>
            </a:r>
            <a:r>
              <a:rPr lang="en-US" sz="2800" dirty="0">
                <a:solidFill>
                  <a:srgbClr val="5F5F5F">
                    <a:lumMod val="50000"/>
                  </a:srgbClr>
                </a:solidFill>
                <a:latin typeface="Times New Roman" panose="02020603050405020304" pitchFamily="18" charset="0"/>
                <a:ea typeface="Times New Roman" panose="02020603050405020304" pitchFamily="18" charset="0"/>
              </a:rPr>
              <a:t> </a:t>
            </a:r>
            <a:r>
              <a:rPr lang="en-US" sz="2800" dirty="0" err="1">
                <a:solidFill>
                  <a:srgbClr val="5F5F5F">
                    <a:lumMod val="50000"/>
                  </a:srgbClr>
                </a:solidFill>
                <a:latin typeface="Times New Roman" panose="02020603050405020304" pitchFamily="18" charset="0"/>
                <a:ea typeface="Times New Roman" panose="02020603050405020304" pitchFamily="18" charset="0"/>
              </a:rPr>
              <a:t>mẹ</a:t>
            </a:r>
            <a:r>
              <a:rPr lang="en-US" sz="2800" dirty="0">
                <a:solidFill>
                  <a:srgbClr val="5F5F5F">
                    <a:lumMod val="50000"/>
                  </a:srgbClr>
                </a:solidFill>
                <a:latin typeface="Times New Roman" panose="02020603050405020304" pitchFamily="18" charset="0"/>
                <a:ea typeface="Times New Roman" panose="02020603050405020304" pitchFamily="18" charset="0"/>
              </a:rPr>
              <a:t> </a:t>
            </a:r>
            <a:r>
              <a:rPr lang="en-US" sz="2800" dirty="0" err="1">
                <a:solidFill>
                  <a:srgbClr val="5F5F5F">
                    <a:lumMod val="50000"/>
                  </a:srgbClr>
                </a:solidFill>
                <a:latin typeface="Times New Roman" panose="02020603050405020304" pitchFamily="18" charset="0"/>
                <a:ea typeface="Times New Roman" panose="02020603050405020304" pitchFamily="18" charset="0"/>
              </a:rPr>
              <a:t>có</a:t>
            </a:r>
            <a:r>
              <a:rPr lang="en-US" sz="2800" dirty="0">
                <a:solidFill>
                  <a:srgbClr val="5F5F5F">
                    <a:lumMod val="50000"/>
                  </a:srgbClr>
                </a:solidFill>
                <a:latin typeface="Times New Roman" panose="02020603050405020304" pitchFamily="18" charset="0"/>
                <a:ea typeface="Times New Roman" panose="02020603050405020304" pitchFamily="18" charset="0"/>
              </a:rPr>
              <a:t> </a:t>
            </a:r>
            <a:r>
              <a:rPr lang="en-US" sz="2800" dirty="0" err="1">
                <a:solidFill>
                  <a:srgbClr val="5F5F5F">
                    <a:lumMod val="50000"/>
                  </a:srgbClr>
                </a:solidFill>
                <a:latin typeface="Times New Roman" panose="02020603050405020304" pitchFamily="18" charset="0"/>
                <a:ea typeface="Times New Roman" panose="02020603050405020304" pitchFamily="18" charset="0"/>
              </a:rPr>
              <a:t>tài</a:t>
            </a:r>
            <a:r>
              <a:rPr lang="en-US" sz="2800" dirty="0">
                <a:solidFill>
                  <a:srgbClr val="5F5F5F">
                    <a:lumMod val="50000"/>
                  </a:srgbClr>
                </a:solidFill>
                <a:latin typeface="Times New Roman" panose="02020603050405020304" pitchFamily="18" charset="0"/>
                <a:ea typeface="Times New Roman" panose="02020603050405020304" pitchFamily="18" charset="0"/>
              </a:rPr>
              <a:t> </a:t>
            </a:r>
            <a:r>
              <a:rPr lang="en-US" sz="2800" dirty="0" err="1">
                <a:solidFill>
                  <a:srgbClr val="5F5F5F">
                    <a:lumMod val="50000"/>
                  </a:srgbClr>
                </a:solidFill>
                <a:latin typeface="Times New Roman" panose="02020603050405020304" pitchFamily="18" charset="0"/>
                <a:ea typeface="Times New Roman" panose="02020603050405020304" pitchFamily="18" charset="0"/>
              </a:rPr>
              <a:t>sinh</a:t>
            </a:r>
            <a:r>
              <a:rPr lang="en-US" sz="2800" dirty="0">
                <a:solidFill>
                  <a:srgbClr val="5F5F5F">
                    <a:lumMod val="50000"/>
                  </a:srgbClr>
                </a:solidFill>
                <a:latin typeface="Times New Roman" panose="02020603050405020304" pitchFamily="18" charset="0"/>
                <a:ea typeface="Times New Roman" panose="02020603050405020304" pitchFamily="18" charset="0"/>
              </a:rPr>
              <a:t> </a:t>
            </a:r>
            <a:r>
              <a:rPr lang="en-US" sz="2800" dirty="0" err="1">
                <a:solidFill>
                  <a:srgbClr val="5F5F5F">
                    <a:lumMod val="50000"/>
                  </a:srgbClr>
                </a:solidFill>
                <a:latin typeface="Times New Roman" panose="02020603050405020304" pitchFamily="18" charset="0"/>
                <a:ea typeface="Times New Roman" panose="02020603050405020304" pitchFamily="18" charset="0"/>
              </a:rPr>
              <a:t>nở</a:t>
            </a:r>
            <a:r>
              <a:rPr lang="en-US" sz="2800" dirty="0">
                <a:solidFill>
                  <a:srgbClr val="5F5F5F">
                    <a:lumMod val="50000"/>
                  </a:srgbClr>
                </a:solidFill>
                <a:latin typeface="Times New Roman" panose="02020603050405020304" pitchFamily="18" charset="0"/>
                <a:ea typeface="Times New Roman" panose="02020603050405020304" pitchFamily="18" charset="0"/>
              </a:rPr>
              <a:t> </a:t>
            </a:r>
            <a:r>
              <a:rPr lang="en-US" sz="2800" dirty="0" err="1">
                <a:solidFill>
                  <a:srgbClr val="5F5F5F">
                    <a:lumMod val="50000"/>
                  </a:srgbClr>
                </a:solidFill>
                <a:latin typeface="Times New Roman" panose="02020603050405020304" pitchFamily="18" charset="0"/>
                <a:ea typeface="Times New Roman" panose="02020603050405020304" pitchFamily="18" charset="0"/>
              </a:rPr>
              <a:t>lạ</a:t>
            </a:r>
            <a:r>
              <a:rPr lang="en-US" sz="2800" dirty="0">
                <a:solidFill>
                  <a:srgbClr val="5F5F5F">
                    <a:lumMod val="50000"/>
                  </a:srgbClr>
                </a:solidFill>
                <a:latin typeface="Times New Roman" panose="02020603050405020304" pitchFamily="18" charset="0"/>
                <a:ea typeface="Times New Roman" panose="02020603050405020304" pitchFamily="18" charset="0"/>
              </a:rPr>
              <a:t> </a:t>
            </a:r>
            <a:r>
              <a:rPr lang="en-US" sz="2800" dirty="0" err="1">
                <a:solidFill>
                  <a:srgbClr val="5F5F5F">
                    <a:lumMod val="50000"/>
                  </a:srgbClr>
                </a:solidFill>
                <a:latin typeface="Times New Roman" panose="02020603050405020304" pitchFamily="18" charset="0"/>
                <a:ea typeface="Times New Roman" panose="02020603050405020304" pitchFamily="18" charset="0"/>
              </a:rPr>
              <a:t>thường</a:t>
            </a:r>
            <a:r>
              <a:rPr lang="it-IT" sz="2800" dirty="0">
                <a:solidFill>
                  <a:srgbClr val="5F5F5F">
                    <a:lumMod val="50000"/>
                  </a:srgbClr>
                </a:solidFill>
                <a:latin typeface="Times New Roman" panose="02020603050405020304" pitchFamily="18" charset="0"/>
                <a:ea typeface="Times New Roman" panose="02020603050405020304" pitchFamily="18" charset="0"/>
              </a:rPr>
              <a:t>?</a:t>
            </a:r>
            <a:endParaRPr lang="en-US" sz="2400" dirty="0">
              <a:solidFill>
                <a:srgbClr val="5F5F5F">
                  <a:lumMod val="50000"/>
                </a:srgbClr>
              </a:solidFill>
              <a:latin typeface="Times New Roman" panose="02020603050405020304" pitchFamily="18" charset="0"/>
              <a:ea typeface="Times New Roman" panose="02020603050405020304" pitchFamily="18" charset="0"/>
            </a:endParaRPr>
          </a:p>
        </p:txBody>
      </p:sp>
      <p:graphicFrame>
        <p:nvGraphicFramePr>
          <p:cNvPr id="14" name="Table 13"/>
          <p:cNvGraphicFramePr>
            <a:graphicFrameLocks noGrp="1"/>
          </p:cNvGraphicFramePr>
          <p:nvPr/>
        </p:nvGraphicFramePr>
        <p:xfrm>
          <a:off x="4384961" y="2530764"/>
          <a:ext cx="2476868" cy="583721"/>
        </p:xfrm>
        <a:graphic>
          <a:graphicData uri="http://schemas.openxmlformats.org/drawingml/2006/table">
            <a:tbl>
              <a:tblPr firstRow="1" firstCol="1" lastRow="1" lastCol="1" bandRow="1" bandCol="1"/>
              <a:tblGrid>
                <a:gridCol w="619217">
                  <a:extLst>
                    <a:ext uri="{9D8B030D-6E8A-4147-A177-3AD203B41FA5}">
                      <a16:colId xmlns:a16="http://schemas.microsoft.com/office/drawing/2014/main" val="20000"/>
                    </a:ext>
                  </a:extLst>
                </a:gridCol>
                <a:gridCol w="619217">
                  <a:extLst>
                    <a:ext uri="{9D8B030D-6E8A-4147-A177-3AD203B41FA5}">
                      <a16:colId xmlns:a16="http://schemas.microsoft.com/office/drawing/2014/main" val="20001"/>
                    </a:ext>
                  </a:extLst>
                </a:gridCol>
                <a:gridCol w="619217">
                  <a:extLst>
                    <a:ext uri="{9D8B030D-6E8A-4147-A177-3AD203B41FA5}">
                      <a16:colId xmlns:a16="http://schemas.microsoft.com/office/drawing/2014/main" val="20002"/>
                    </a:ext>
                  </a:extLst>
                </a:gridCol>
                <a:gridCol w="619217">
                  <a:extLst>
                    <a:ext uri="{9D8B030D-6E8A-4147-A177-3AD203B41FA5}">
                      <a16:colId xmlns:a16="http://schemas.microsoft.com/office/drawing/2014/main" val="20003"/>
                    </a:ext>
                  </a:extLst>
                </a:gridCol>
              </a:tblGrid>
              <a:tr h="583721">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Â</a:t>
                      </a:r>
                      <a:endParaRPr lang="en-US" sz="32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BF9DE"/>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U</a:t>
                      </a:r>
                      <a:endParaRPr lang="en-US" sz="32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BF9DE"/>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C</a:t>
                      </a:r>
                      <a:endParaRPr lang="en-US" sz="32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BF9DE"/>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Ơ</a:t>
                      </a:r>
                      <a:endParaRPr lang="en-US" sz="32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BF9DE"/>
                    </a:solidFill>
                  </a:tcPr>
                </a:tc>
                <a:extLst>
                  <a:ext uri="{0D108BD9-81ED-4DB2-BD59-A6C34878D82A}">
                    <a16:rowId xmlns:a16="http://schemas.microsoft.com/office/drawing/2014/main" val="10000"/>
                  </a:ext>
                </a:extLst>
              </a:tr>
            </a:tbl>
          </a:graphicData>
        </a:graphic>
      </p:graphicFrame>
      <p:sp>
        <p:nvSpPr>
          <p:cNvPr id="15" name="Rectangle 14"/>
          <p:cNvSpPr/>
          <p:nvPr/>
        </p:nvSpPr>
        <p:spPr>
          <a:xfrm>
            <a:off x="2002971" y="5993330"/>
            <a:ext cx="8742884" cy="1052114"/>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it-IT" sz="2800" dirty="0">
                <a:solidFill>
                  <a:srgbClr val="5F5F5F">
                    <a:lumMod val="50000"/>
                  </a:srgbClr>
                </a:solidFill>
                <a:latin typeface="Times New Roman" panose="02020603050405020304" pitchFamily="18" charset="0"/>
                <a:ea typeface="Times New Roman" panose="02020603050405020304" pitchFamily="18" charset="0"/>
              </a:rPr>
              <a:t>                               </a:t>
            </a:r>
            <a:r>
              <a:rPr lang="en-US" sz="2800" dirty="0" err="1">
                <a:solidFill>
                  <a:srgbClr val="5F5F5F">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Ông</a:t>
            </a:r>
            <a:r>
              <a:rPr lang="en-US" sz="2800" dirty="0">
                <a:solidFill>
                  <a:srgbClr val="5F5F5F">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5F5F5F">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tổ</a:t>
            </a:r>
            <a:r>
              <a:rPr lang="en-US" sz="2800" dirty="0">
                <a:solidFill>
                  <a:srgbClr val="5F5F5F">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5F5F5F">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5F5F5F">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5F5F5F">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5F5F5F">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5F5F5F">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Việt</a:t>
            </a:r>
            <a:r>
              <a:rPr lang="it-IT" sz="2800" dirty="0">
                <a:solidFill>
                  <a:srgbClr val="5F5F5F">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5F5F5F">
                  <a:lumMod val="50000"/>
                </a:srgb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16" name="Table 15"/>
          <p:cNvGraphicFramePr>
            <a:graphicFrameLocks noGrp="1"/>
          </p:cNvGraphicFramePr>
          <p:nvPr/>
        </p:nvGraphicFramePr>
        <p:xfrm>
          <a:off x="3766127" y="3126526"/>
          <a:ext cx="4334519" cy="626075"/>
        </p:xfrm>
        <a:graphic>
          <a:graphicData uri="http://schemas.openxmlformats.org/drawingml/2006/table">
            <a:tbl>
              <a:tblPr firstRow="1" firstCol="1" lastRow="1" lastCol="1" bandRow="1" bandCol="1"/>
              <a:tblGrid>
                <a:gridCol w="619217">
                  <a:extLst>
                    <a:ext uri="{9D8B030D-6E8A-4147-A177-3AD203B41FA5}">
                      <a16:colId xmlns:a16="http://schemas.microsoft.com/office/drawing/2014/main" val="20000"/>
                    </a:ext>
                  </a:extLst>
                </a:gridCol>
                <a:gridCol w="619217">
                  <a:extLst>
                    <a:ext uri="{9D8B030D-6E8A-4147-A177-3AD203B41FA5}">
                      <a16:colId xmlns:a16="http://schemas.microsoft.com/office/drawing/2014/main" val="20001"/>
                    </a:ext>
                  </a:extLst>
                </a:gridCol>
                <a:gridCol w="619217">
                  <a:extLst>
                    <a:ext uri="{9D8B030D-6E8A-4147-A177-3AD203B41FA5}">
                      <a16:colId xmlns:a16="http://schemas.microsoft.com/office/drawing/2014/main" val="20002"/>
                    </a:ext>
                  </a:extLst>
                </a:gridCol>
                <a:gridCol w="619217">
                  <a:extLst>
                    <a:ext uri="{9D8B030D-6E8A-4147-A177-3AD203B41FA5}">
                      <a16:colId xmlns:a16="http://schemas.microsoft.com/office/drawing/2014/main" val="20003"/>
                    </a:ext>
                  </a:extLst>
                </a:gridCol>
                <a:gridCol w="619217">
                  <a:extLst>
                    <a:ext uri="{9D8B030D-6E8A-4147-A177-3AD203B41FA5}">
                      <a16:colId xmlns:a16="http://schemas.microsoft.com/office/drawing/2014/main" val="20004"/>
                    </a:ext>
                  </a:extLst>
                </a:gridCol>
                <a:gridCol w="619217">
                  <a:extLst>
                    <a:ext uri="{9D8B030D-6E8A-4147-A177-3AD203B41FA5}">
                      <a16:colId xmlns:a16="http://schemas.microsoft.com/office/drawing/2014/main" val="20005"/>
                    </a:ext>
                  </a:extLst>
                </a:gridCol>
                <a:gridCol w="619217">
                  <a:extLst>
                    <a:ext uri="{9D8B030D-6E8A-4147-A177-3AD203B41FA5}">
                      <a16:colId xmlns:a16="http://schemas.microsoft.com/office/drawing/2014/main" val="20006"/>
                    </a:ext>
                  </a:extLst>
                </a:gridCol>
              </a:tblGrid>
              <a:tr h="626075">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U</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H</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Ù</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10000"/>
                  </a:ext>
                </a:extLst>
              </a:tr>
            </a:tbl>
          </a:graphicData>
        </a:graphic>
      </p:graphicFrame>
      <p:sp>
        <p:nvSpPr>
          <p:cNvPr id="17" name="Rectangle 16"/>
          <p:cNvSpPr/>
          <p:nvPr/>
        </p:nvSpPr>
        <p:spPr>
          <a:xfrm>
            <a:off x="2006867" y="5869494"/>
            <a:ext cx="8742884" cy="1052114"/>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it-IT" sz="2800" dirty="0">
                <a:solidFill>
                  <a:srgbClr val="5F5F5F">
                    <a:lumMod val="50000"/>
                  </a:srgbClr>
                </a:solidFill>
                <a:latin typeface="Times New Roman" panose="02020603050405020304" pitchFamily="18" charset="0"/>
                <a:ea typeface="Times New Roman" panose="02020603050405020304" pitchFamily="18" charset="0"/>
              </a:rPr>
              <a:t> </a:t>
            </a:r>
            <a:r>
              <a:rPr lang="en-US" sz="2800" dirty="0" err="1">
                <a:solidFill>
                  <a:srgbClr val="5F5F5F">
                    <a:lumMod val="50000"/>
                  </a:srgbClr>
                </a:solidFill>
                <a:latin typeface="Times New Roman" panose="02020603050405020304" pitchFamily="18" charset="0"/>
                <a:ea typeface="Times New Roman" panose="02020603050405020304" pitchFamily="18" charset="0"/>
              </a:rPr>
              <a:t>Người</a:t>
            </a:r>
            <a:r>
              <a:rPr lang="en-US" sz="2800" dirty="0">
                <a:solidFill>
                  <a:srgbClr val="5F5F5F">
                    <a:lumMod val="50000"/>
                  </a:srgbClr>
                </a:solidFill>
                <a:latin typeface="Times New Roman" panose="02020603050405020304" pitchFamily="18" charset="0"/>
                <a:ea typeface="Times New Roman" panose="02020603050405020304" pitchFamily="18" charset="0"/>
              </a:rPr>
              <a:t> </a:t>
            </a:r>
            <a:r>
              <a:rPr lang="en-US" sz="2800" dirty="0" err="1">
                <a:solidFill>
                  <a:srgbClr val="5F5F5F">
                    <a:lumMod val="50000"/>
                  </a:srgbClr>
                </a:solidFill>
                <a:latin typeface="Times New Roman" panose="02020603050405020304" pitchFamily="18" charset="0"/>
                <a:ea typeface="Times New Roman" panose="02020603050405020304" pitchFamily="18" charset="0"/>
              </a:rPr>
              <a:t>được</a:t>
            </a:r>
            <a:r>
              <a:rPr lang="en-US" sz="2800" dirty="0">
                <a:solidFill>
                  <a:srgbClr val="5F5F5F">
                    <a:lumMod val="50000"/>
                  </a:srgbClr>
                </a:solidFill>
                <a:latin typeface="Times New Roman" panose="02020603050405020304" pitchFamily="18" charset="0"/>
                <a:ea typeface="Times New Roman" panose="02020603050405020304" pitchFamily="18" charset="0"/>
              </a:rPr>
              <a:t> </a:t>
            </a:r>
            <a:r>
              <a:rPr lang="en-US" sz="2800" dirty="0" err="1">
                <a:solidFill>
                  <a:srgbClr val="5F5F5F">
                    <a:lumMod val="50000"/>
                  </a:srgbClr>
                </a:solidFill>
                <a:latin typeface="Times New Roman" panose="02020603050405020304" pitchFamily="18" charset="0"/>
                <a:ea typeface="Times New Roman" panose="02020603050405020304" pitchFamily="18" charset="0"/>
              </a:rPr>
              <a:t>nhà</a:t>
            </a:r>
            <a:r>
              <a:rPr lang="en-US" sz="2800" dirty="0">
                <a:solidFill>
                  <a:srgbClr val="5F5F5F">
                    <a:lumMod val="50000"/>
                  </a:srgbClr>
                </a:solidFill>
                <a:latin typeface="Times New Roman" panose="02020603050405020304" pitchFamily="18" charset="0"/>
                <a:ea typeface="Times New Roman" panose="02020603050405020304" pitchFamily="18" charset="0"/>
              </a:rPr>
              <a:t> </a:t>
            </a:r>
            <a:r>
              <a:rPr lang="en-US" sz="2800" dirty="0" err="1">
                <a:solidFill>
                  <a:srgbClr val="5F5F5F">
                    <a:lumMod val="50000"/>
                  </a:srgbClr>
                </a:solidFill>
                <a:latin typeface="Times New Roman" panose="02020603050405020304" pitchFamily="18" charset="0"/>
                <a:ea typeface="Times New Roman" panose="02020603050405020304" pitchFamily="18" charset="0"/>
              </a:rPr>
              <a:t>vua</a:t>
            </a:r>
            <a:r>
              <a:rPr lang="en-US" sz="2800" dirty="0">
                <a:solidFill>
                  <a:srgbClr val="5F5F5F">
                    <a:lumMod val="50000"/>
                  </a:srgbClr>
                </a:solidFill>
                <a:latin typeface="Times New Roman" panose="02020603050405020304" pitchFamily="18" charset="0"/>
                <a:ea typeface="Times New Roman" panose="02020603050405020304" pitchFamily="18" charset="0"/>
              </a:rPr>
              <a:t> </a:t>
            </a:r>
            <a:r>
              <a:rPr lang="en-US" sz="2800" dirty="0" err="1">
                <a:solidFill>
                  <a:srgbClr val="5F5F5F">
                    <a:lumMod val="50000"/>
                  </a:srgbClr>
                </a:solidFill>
                <a:latin typeface="Times New Roman" panose="02020603050405020304" pitchFamily="18" charset="0"/>
                <a:ea typeface="Times New Roman" panose="02020603050405020304" pitchFamily="18" charset="0"/>
              </a:rPr>
              <a:t>sai</a:t>
            </a:r>
            <a:r>
              <a:rPr lang="en-US" sz="2800" dirty="0">
                <a:solidFill>
                  <a:srgbClr val="5F5F5F">
                    <a:lumMod val="50000"/>
                  </a:srgbClr>
                </a:solidFill>
                <a:latin typeface="Times New Roman" panose="02020603050405020304" pitchFamily="18" charset="0"/>
                <a:ea typeface="Times New Roman" panose="02020603050405020304" pitchFamily="18" charset="0"/>
              </a:rPr>
              <a:t> </a:t>
            </a:r>
            <a:r>
              <a:rPr lang="en-US" sz="2800" dirty="0" err="1">
                <a:solidFill>
                  <a:srgbClr val="5F5F5F">
                    <a:lumMod val="50000"/>
                  </a:srgbClr>
                </a:solidFill>
                <a:latin typeface="Times New Roman" panose="02020603050405020304" pitchFamily="18" charset="0"/>
                <a:ea typeface="Times New Roman" panose="02020603050405020304" pitchFamily="18" charset="0"/>
              </a:rPr>
              <a:t>đi</a:t>
            </a:r>
            <a:r>
              <a:rPr lang="en-US" sz="2800" dirty="0">
                <a:solidFill>
                  <a:srgbClr val="5F5F5F">
                    <a:lumMod val="50000"/>
                  </a:srgbClr>
                </a:solidFill>
                <a:latin typeface="Times New Roman" panose="02020603050405020304" pitchFamily="18" charset="0"/>
                <a:ea typeface="Times New Roman" panose="02020603050405020304" pitchFamily="18" charset="0"/>
              </a:rPr>
              <a:t> </a:t>
            </a:r>
            <a:r>
              <a:rPr lang="en-US" sz="2800" dirty="0" err="1">
                <a:solidFill>
                  <a:srgbClr val="5F5F5F">
                    <a:lumMod val="50000"/>
                  </a:srgbClr>
                </a:solidFill>
                <a:latin typeface="Times New Roman" panose="02020603050405020304" pitchFamily="18" charset="0"/>
                <a:ea typeface="Times New Roman" panose="02020603050405020304" pitchFamily="18" charset="0"/>
              </a:rPr>
              <a:t>tìm</a:t>
            </a:r>
            <a:r>
              <a:rPr lang="en-US" sz="2800" dirty="0">
                <a:solidFill>
                  <a:srgbClr val="5F5F5F">
                    <a:lumMod val="50000"/>
                  </a:srgbClr>
                </a:solidFill>
                <a:latin typeface="Times New Roman" panose="02020603050405020304" pitchFamily="18" charset="0"/>
                <a:ea typeface="Times New Roman" panose="02020603050405020304" pitchFamily="18" charset="0"/>
              </a:rPr>
              <a:t> </a:t>
            </a:r>
            <a:r>
              <a:rPr lang="en-US" sz="2800" dirty="0" err="1">
                <a:solidFill>
                  <a:srgbClr val="5F5F5F">
                    <a:lumMod val="50000"/>
                  </a:srgbClr>
                </a:solidFill>
                <a:latin typeface="Times New Roman" panose="02020603050405020304" pitchFamily="18" charset="0"/>
                <a:ea typeface="Times New Roman" panose="02020603050405020304" pitchFamily="18" charset="0"/>
              </a:rPr>
              <a:t>người</a:t>
            </a:r>
            <a:r>
              <a:rPr lang="pt-BR" sz="2800" dirty="0">
                <a:solidFill>
                  <a:srgbClr val="5F5F5F">
                    <a:lumMod val="50000"/>
                  </a:srgbClr>
                </a:solidFill>
                <a:latin typeface="Times New Roman" panose="02020603050405020304" pitchFamily="18" charset="0"/>
                <a:ea typeface="Times New Roman" panose="02020603050405020304" pitchFamily="18" charset="0"/>
              </a:rPr>
              <a:t> tài giỏi cứu nước</a:t>
            </a:r>
            <a:r>
              <a:rPr lang="it-IT" sz="2800" dirty="0">
                <a:solidFill>
                  <a:srgbClr val="5F5F5F">
                    <a:lumMod val="50000"/>
                  </a:srgbClr>
                </a:solidFill>
                <a:latin typeface="Times New Roman" panose="02020603050405020304" pitchFamily="18" charset="0"/>
                <a:ea typeface="Times New Roman" panose="02020603050405020304" pitchFamily="18" charset="0"/>
              </a:rPr>
              <a:t>?</a:t>
            </a:r>
            <a:endParaRPr lang="en-US" sz="2400" dirty="0">
              <a:solidFill>
                <a:srgbClr val="5F5F5F">
                  <a:lumMod val="50000"/>
                </a:srgbClr>
              </a:solidFill>
              <a:latin typeface="Times New Roman" panose="02020603050405020304" pitchFamily="18" charset="0"/>
              <a:ea typeface="Times New Roman" panose="02020603050405020304" pitchFamily="18" charset="0"/>
            </a:endParaRPr>
          </a:p>
        </p:txBody>
      </p:sp>
      <p:graphicFrame>
        <p:nvGraphicFramePr>
          <p:cNvPr id="18" name="Table 17"/>
          <p:cNvGraphicFramePr>
            <a:graphicFrameLocks noGrp="1"/>
          </p:cNvGraphicFramePr>
          <p:nvPr/>
        </p:nvGraphicFramePr>
        <p:xfrm>
          <a:off x="5622636" y="3744004"/>
          <a:ext cx="3096085" cy="626075"/>
        </p:xfrm>
        <a:graphic>
          <a:graphicData uri="http://schemas.openxmlformats.org/drawingml/2006/table">
            <a:tbl>
              <a:tblPr firstRow="1" firstCol="1" lastRow="1" lastCol="1" bandRow="1" bandCol="1"/>
              <a:tblGrid>
                <a:gridCol w="619217">
                  <a:extLst>
                    <a:ext uri="{9D8B030D-6E8A-4147-A177-3AD203B41FA5}">
                      <a16:colId xmlns:a16="http://schemas.microsoft.com/office/drawing/2014/main" val="20000"/>
                    </a:ext>
                  </a:extLst>
                </a:gridCol>
                <a:gridCol w="619217">
                  <a:extLst>
                    <a:ext uri="{9D8B030D-6E8A-4147-A177-3AD203B41FA5}">
                      <a16:colId xmlns:a16="http://schemas.microsoft.com/office/drawing/2014/main" val="20001"/>
                    </a:ext>
                  </a:extLst>
                </a:gridCol>
                <a:gridCol w="619217">
                  <a:extLst>
                    <a:ext uri="{9D8B030D-6E8A-4147-A177-3AD203B41FA5}">
                      <a16:colId xmlns:a16="http://schemas.microsoft.com/office/drawing/2014/main" val="20002"/>
                    </a:ext>
                  </a:extLst>
                </a:gridCol>
                <a:gridCol w="619217">
                  <a:extLst>
                    <a:ext uri="{9D8B030D-6E8A-4147-A177-3AD203B41FA5}">
                      <a16:colId xmlns:a16="http://schemas.microsoft.com/office/drawing/2014/main" val="20003"/>
                    </a:ext>
                  </a:extLst>
                </a:gridCol>
                <a:gridCol w="619217">
                  <a:extLst>
                    <a:ext uri="{9D8B030D-6E8A-4147-A177-3AD203B41FA5}">
                      <a16:colId xmlns:a16="http://schemas.microsoft.com/office/drawing/2014/main" val="20004"/>
                    </a:ext>
                  </a:extLst>
                </a:gridCol>
              </a:tblGrid>
              <a:tr h="626075">
                <a:tc>
                  <a:txBody>
                    <a:bodyPr/>
                    <a:lstStyle/>
                    <a:p>
                      <a:pPr marL="0" marR="0" algn="just">
                        <a:lnSpc>
                          <a:spcPts val="2000"/>
                        </a:lnSpc>
                        <a:spcBef>
                          <a:spcPts val="0"/>
                        </a:spcBef>
                        <a:spcAft>
                          <a:spcPts val="0"/>
                        </a:spcAft>
                      </a:pPr>
                      <a:r>
                        <a:rPr lang="nb-NO" sz="2800" b="1" i="1"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Ứ</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gn="just">
                        <a:lnSpc>
                          <a:spcPts val="2000"/>
                        </a:lnSpc>
                        <a:spcBef>
                          <a:spcPts val="0"/>
                        </a:spcBef>
                        <a:spcAft>
                          <a:spcPts val="0"/>
                        </a:spcAft>
                      </a:pPr>
                      <a:endPar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I</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Ả</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0000"/>
                  </a:ext>
                </a:extLst>
              </a:tr>
            </a:tbl>
          </a:graphicData>
        </a:graphic>
      </p:graphicFrame>
      <p:graphicFrame>
        <p:nvGraphicFramePr>
          <p:cNvPr id="19" name="Table 18"/>
          <p:cNvGraphicFramePr>
            <a:graphicFrameLocks noGrp="1"/>
          </p:cNvGraphicFramePr>
          <p:nvPr/>
        </p:nvGraphicFramePr>
        <p:xfrm>
          <a:off x="5003800" y="1878673"/>
          <a:ext cx="3715302" cy="652091"/>
        </p:xfrm>
        <a:graphic>
          <a:graphicData uri="http://schemas.openxmlformats.org/drawingml/2006/table">
            <a:tbl>
              <a:tblPr firstRow="1" firstCol="1" lastRow="1" lastCol="1" bandRow="1" bandCol="1"/>
              <a:tblGrid>
                <a:gridCol w="619217">
                  <a:extLst>
                    <a:ext uri="{9D8B030D-6E8A-4147-A177-3AD203B41FA5}">
                      <a16:colId xmlns:a16="http://schemas.microsoft.com/office/drawing/2014/main" val="20000"/>
                    </a:ext>
                  </a:extLst>
                </a:gridCol>
                <a:gridCol w="619217">
                  <a:extLst>
                    <a:ext uri="{9D8B030D-6E8A-4147-A177-3AD203B41FA5}">
                      <a16:colId xmlns:a16="http://schemas.microsoft.com/office/drawing/2014/main" val="20001"/>
                    </a:ext>
                  </a:extLst>
                </a:gridCol>
                <a:gridCol w="619217">
                  <a:extLst>
                    <a:ext uri="{9D8B030D-6E8A-4147-A177-3AD203B41FA5}">
                      <a16:colId xmlns:a16="http://schemas.microsoft.com/office/drawing/2014/main" val="20002"/>
                    </a:ext>
                  </a:extLst>
                </a:gridCol>
                <a:gridCol w="619217">
                  <a:extLst>
                    <a:ext uri="{9D8B030D-6E8A-4147-A177-3AD203B41FA5}">
                      <a16:colId xmlns:a16="http://schemas.microsoft.com/office/drawing/2014/main" val="20003"/>
                    </a:ext>
                  </a:extLst>
                </a:gridCol>
                <a:gridCol w="619217">
                  <a:extLst>
                    <a:ext uri="{9D8B030D-6E8A-4147-A177-3AD203B41FA5}">
                      <a16:colId xmlns:a16="http://schemas.microsoft.com/office/drawing/2014/main" val="20004"/>
                    </a:ext>
                  </a:extLst>
                </a:gridCol>
                <a:gridCol w="619217">
                  <a:extLst>
                    <a:ext uri="{9D8B030D-6E8A-4147-A177-3AD203B41FA5}">
                      <a16:colId xmlns:a16="http://schemas.microsoft.com/office/drawing/2014/main" val="20005"/>
                    </a:ext>
                  </a:extLst>
                </a:gridCol>
              </a:tblGrid>
              <a:tr h="652091">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a:t>
                      </a:r>
                      <a:endParaRPr lang="en-US" sz="32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6CC"/>
                    </a:solidFill>
                  </a:tcPr>
                </a:tc>
                <a:tc>
                  <a:txBody>
                    <a:bodyPr/>
                    <a:lstStyle/>
                    <a:p>
                      <a:pPr marL="0" marR="0" algn="just">
                        <a:lnSpc>
                          <a:spcPts val="2000"/>
                        </a:lnSpc>
                        <a:spcBef>
                          <a:spcPts val="0"/>
                        </a:spcBef>
                        <a:spcAft>
                          <a:spcPts val="0"/>
                        </a:spcAft>
                      </a:pPr>
                      <a:endPar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baseline="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Ạ </a:t>
                      </a:r>
                      <a:endParaRPr lang="en-US" sz="32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6CC"/>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baseline="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a:t>
                      </a:r>
                      <a:endParaRPr lang="en-US" sz="32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6CC"/>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US" sz="32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6CC"/>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Ầ</a:t>
                      </a:r>
                      <a:endParaRPr lang="en-US" sz="32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6CC"/>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U</a:t>
                      </a:r>
                      <a:endParaRPr lang="en-US" sz="32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6CC"/>
                    </a:solidFill>
                  </a:tcPr>
                </a:tc>
                <a:extLst>
                  <a:ext uri="{0D108BD9-81ED-4DB2-BD59-A6C34878D82A}">
                    <a16:rowId xmlns:a16="http://schemas.microsoft.com/office/drawing/2014/main" val="10000"/>
                  </a:ext>
                </a:extLst>
              </a:tr>
            </a:tbl>
          </a:graphicData>
        </a:graphic>
      </p:graphicFrame>
      <p:sp>
        <p:nvSpPr>
          <p:cNvPr id="20" name="Rectangle 19"/>
          <p:cNvSpPr/>
          <p:nvPr/>
        </p:nvSpPr>
        <p:spPr>
          <a:xfrm>
            <a:off x="2033911" y="5994314"/>
            <a:ext cx="8742884" cy="1052114"/>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it-IT" sz="2800" dirty="0">
                <a:solidFill>
                  <a:srgbClr val="5F5F5F">
                    <a:lumMod val="50000"/>
                  </a:srgbClr>
                </a:solidFill>
                <a:latin typeface="Times New Roman" panose="02020603050405020304" pitchFamily="18" charset="0"/>
                <a:ea typeface="Times New Roman" panose="02020603050405020304" pitchFamily="18" charset="0"/>
              </a:rPr>
              <a:t>                 </a:t>
            </a:r>
            <a:r>
              <a:rPr lang="pt-BR" sz="2800" dirty="0">
                <a:solidFill>
                  <a:srgbClr val="5F5F5F">
                    <a:lumMod val="50000"/>
                  </a:srgbClr>
                </a:solidFill>
                <a:latin typeface="Times New Roman" panose="02020603050405020304" pitchFamily="18" charset="0"/>
                <a:ea typeface="Times New Roman" panose="02020603050405020304" pitchFamily="18" charset="0"/>
              </a:rPr>
              <a:t>Người làm ra bánh chưng, bánh giầy</a:t>
            </a:r>
            <a:r>
              <a:rPr lang="it-IT" sz="2800" dirty="0">
                <a:solidFill>
                  <a:srgbClr val="5F5F5F">
                    <a:lumMod val="50000"/>
                  </a:srgbClr>
                </a:solidFill>
                <a:latin typeface="Times New Roman" panose="02020603050405020304" pitchFamily="18" charset="0"/>
                <a:ea typeface="Times New Roman" panose="02020603050405020304" pitchFamily="18" charset="0"/>
              </a:rPr>
              <a:t>?                 </a:t>
            </a:r>
            <a:endParaRPr lang="en-US" sz="2400" dirty="0">
              <a:solidFill>
                <a:srgbClr val="5F5F5F">
                  <a:lumMod val="50000"/>
                </a:srgbClr>
              </a:solidFill>
              <a:latin typeface="Times New Roman" panose="02020603050405020304" pitchFamily="18" charset="0"/>
              <a:ea typeface="Times New Roman" panose="02020603050405020304" pitchFamily="18" charset="0"/>
            </a:endParaRPr>
          </a:p>
        </p:txBody>
      </p:sp>
      <p:graphicFrame>
        <p:nvGraphicFramePr>
          <p:cNvPr id="21" name="Table 20"/>
          <p:cNvGraphicFramePr>
            <a:graphicFrameLocks noGrp="1"/>
          </p:cNvGraphicFramePr>
          <p:nvPr/>
        </p:nvGraphicFramePr>
        <p:xfrm>
          <a:off x="5003801" y="4382530"/>
          <a:ext cx="4953736" cy="626075"/>
        </p:xfrm>
        <a:graphic>
          <a:graphicData uri="http://schemas.openxmlformats.org/drawingml/2006/table">
            <a:tbl>
              <a:tblPr firstRow="1" firstCol="1" lastRow="1" lastCol="1" bandRow="1" bandCol="1"/>
              <a:tblGrid>
                <a:gridCol w="619217">
                  <a:extLst>
                    <a:ext uri="{9D8B030D-6E8A-4147-A177-3AD203B41FA5}">
                      <a16:colId xmlns:a16="http://schemas.microsoft.com/office/drawing/2014/main" val="20000"/>
                    </a:ext>
                  </a:extLst>
                </a:gridCol>
                <a:gridCol w="619217">
                  <a:extLst>
                    <a:ext uri="{9D8B030D-6E8A-4147-A177-3AD203B41FA5}">
                      <a16:colId xmlns:a16="http://schemas.microsoft.com/office/drawing/2014/main" val="20001"/>
                    </a:ext>
                  </a:extLst>
                </a:gridCol>
                <a:gridCol w="619217">
                  <a:extLst>
                    <a:ext uri="{9D8B030D-6E8A-4147-A177-3AD203B41FA5}">
                      <a16:colId xmlns:a16="http://schemas.microsoft.com/office/drawing/2014/main" val="20002"/>
                    </a:ext>
                  </a:extLst>
                </a:gridCol>
                <a:gridCol w="619217">
                  <a:extLst>
                    <a:ext uri="{9D8B030D-6E8A-4147-A177-3AD203B41FA5}">
                      <a16:colId xmlns:a16="http://schemas.microsoft.com/office/drawing/2014/main" val="20003"/>
                    </a:ext>
                  </a:extLst>
                </a:gridCol>
                <a:gridCol w="619217">
                  <a:extLst>
                    <a:ext uri="{9D8B030D-6E8A-4147-A177-3AD203B41FA5}">
                      <a16:colId xmlns:a16="http://schemas.microsoft.com/office/drawing/2014/main" val="20004"/>
                    </a:ext>
                  </a:extLst>
                </a:gridCol>
                <a:gridCol w="619217">
                  <a:extLst>
                    <a:ext uri="{9D8B030D-6E8A-4147-A177-3AD203B41FA5}">
                      <a16:colId xmlns:a16="http://schemas.microsoft.com/office/drawing/2014/main" val="20005"/>
                    </a:ext>
                  </a:extLst>
                </a:gridCol>
                <a:gridCol w="619217">
                  <a:extLst>
                    <a:ext uri="{9D8B030D-6E8A-4147-A177-3AD203B41FA5}">
                      <a16:colId xmlns:a16="http://schemas.microsoft.com/office/drawing/2014/main" val="20006"/>
                    </a:ext>
                  </a:extLst>
                </a:gridCol>
                <a:gridCol w="619217">
                  <a:extLst>
                    <a:ext uri="{9D8B030D-6E8A-4147-A177-3AD203B41FA5}">
                      <a16:colId xmlns:a16="http://schemas.microsoft.com/office/drawing/2014/main" val="20007"/>
                    </a:ext>
                  </a:extLst>
                </a:gridCol>
              </a:tblGrid>
              <a:tr h="626075">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I</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Ê</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U</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0000"/>
                  </a:ext>
                </a:extLst>
              </a:tr>
            </a:tbl>
          </a:graphicData>
        </a:graphic>
      </p:graphicFrame>
      <p:sp>
        <p:nvSpPr>
          <p:cNvPr id="22" name="Rectangle 21"/>
          <p:cNvSpPr/>
          <p:nvPr/>
        </p:nvSpPr>
        <p:spPr>
          <a:xfrm>
            <a:off x="1856170" y="5965822"/>
            <a:ext cx="8742884" cy="1052114"/>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it-IT" sz="2800" dirty="0">
                <a:solidFill>
                  <a:srgbClr val="5F5F5F">
                    <a:lumMod val="50000"/>
                  </a:srgbClr>
                </a:solidFill>
                <a:latin typeface="Times New Roman" panose="02020603050405020304" pitchFamily="18" charset="0"/>
                <a:ea typeface="Times New Roman" panose="02020603050405020304" pitchFamily="18" charset="0"/>
              </a:rPr>
              <a:t>                                </a:t>
            </a:r>
            <a:r>
              <a:rPr lang="pt-BR" sz="2800" dirty="0">
                <a:solidFill>
                  <a:srgbClr val="5F5F5F">
                    <a:lumMod val="50000"/>
                  </a:srgbClr>
                </a:solidFill>
                <a:latin typeface="Times New Roman" panose="02020603050405020304" pitchFamily="18" charset="0"/>
                <a:ea typeface="Times New Roman" panose="02020603050405020304" pitchFamily="18" charset="0"/>
              </a:rPr>
              <a:t>Con trai thần Long Nữ</a:t>
            </a:r>
            <a:r>
              <a:rPr lang="it-IT" sz="2800" dirty="0">
                <a:solidFill>
                  <a:srgbClr val="5F5F5F">
                    <a:lumMod val="50000"/>
                  </a:srgbClr>
                </a:solidFill>
                <a:latin typeface="Times New Roman" panose="02020603050405020304" pitchFamily="18" charset="0"/>
                <a:ea typeface="Times New Roman" panose="02020603050405020304" pitchFamily="18" charset="0"/>
              </a:rPr>
              <a:t>?</a:t>
            </a:r>
            <a:endParaRPr lang="en-US" sz="2400" dirty="0">
              <a:solidFill>
                <a:srgbClr val="5F5F5F">
                  <a:lumMod val="50000"/>
                </a:srgbClr>
              </a:solidFill>
              <a:latin typeface="Times New Roman" panose="02020603050405020304" pitchFamily="18" charset="0"/>
              <a:ea typeface="Times New Roman" panose="02020603050405020304" pitchFamily="18" charset="0"/>
            </a:endParaRPr>
          </a:p>
        </p:txBody>
      </p:sp>
      <p:graphicFrame>
        <p:nvGraphicFramePr>
          <p:cNvPr id="23" name="Table 22"/>
          <p:cNvGraphicFramePr>
            <a:graphicFrameLocks noGrp="1"/>
          </p:cNvGraphicFramePr>
          <p:nvPr/>
        </p:nvGraphicFramePr>
        <p:xfrm>
          <a:off x="2528455" y="5019536"/>
          <a:ext cx="6811387" cy="626075"/>
        </p:xfrm>
        <a:graphic>
          <a:graphicData uri="http://schemas.openxmlformats.org/drawingml/2006/table">
            <a:tbl>
              <a:tblPr firstRow="1" firstCol="1" lastRow="1" lastCol="1" bandRow="1" bandCol="1"/>
              <a:tblGrid>
                <a:gridCol w="619217">
                  <a:extLst>
                    <a:ext uri="{9D8B030D-6E8A-4147-A177-3AD203B41FA5}">
                      <a16:colId xmlns:a16="http://schemas.microsoft.com/office/drawing/2014/main" val="20000"/>
                    </a:ext>
                  </a:extLst>
                </a:gridCol>
                <a:gridCol w="619217">
                  <a:extLst>
                    <a:ext uri="{9D8B030D-6E8A-4147-A177-3AD203B41FA5}">
                      <a16:colId xmlns:a16="http://schemas.microsoft.com/office/drawing/2014/main" val="20001"/>
                    </a:ext>
                  </a:extLst>
                </a:gridCol>
                <a:gridCol w="619217">
                  <a:extLst>
                    <a:ext uri="{9D8B030D-6E8A-4147-A177-3AD203B41FA5}">
                      <a16:colId xmlns:a16="http://schemas.microsoft.com/office/drawing/2014/main" val="20002"/>
                    </a:ext>
                  </a:extLst>
                </a:gridCol>
                <a:gridCol w="619217">
                  <a:extLst>
                    <a:ext uri="{9D8B030D-6E8A-4147-A177-3AD203B41FA5}">
                      <a16:colId xmlns:a16="http://schemas.microsoft.com/office/drawing/2014/main" val="20003"/>
                    </a:ext>
                  </a:extLst>
                </a:gridCol>
                <a:gridCol w="619217">
                  <a:extLst>
                    <a:ext uri="{9D8B030D-6E8A-4147-A177-3AD203B41FA5}">
                      <a16:colId xmlns:a16="http://schemas.microsoft.com/office/drawing/2014/main" val="20004"/>
                    </a:ext>
                  </a:extLst>
                </a:gridCol>
                <a:gridCol w="619217">
                  <a:extLst>
                    <a:ext uri="{9D8B030D-6E8A-4147-A177-3AD203B41FA5}">
                      <a16:colId xmlns:a16="http://schemas.microsoft.com/office/drawing/2014/main" val="20005"/>
                    </a:ext>
                  </a:extLst>
                </a:gridCol>
                <a:gridCol w="619217">
                  <a:extLst>
                    <a:ext uri="{9D8B030D-6E8A-4147-A177-3AD203B41FA5}">
                      <a16:colId xmlns:a16="http://schemas.microsoft.com/office/drawing/2014/main" val="20006"/>
                    </a:ext>
                  </a:extLst>
                </a:gridCol>
                <a:gridCol w="619217">
                  <a:extLst>
                    <a:ext uri="{9D8B030D-6E8A-4147-A177-3AD203B41FA5}">
                      <a16:colId xmlns:a16="http://schemas.microsoft.com/office/drawing/2014/main" val="20007"/>
                    </a:ext>
                  </a:extLst>
                </a:gridCol>
                <a:gridCol w="619217">
                  <a:extLst>
                    <a:ext uri="{9D8B030D-6E8A-4147-A177-3AD203B41FA5}">
                      <a16:colId xmlns:a16="http://schemas.microsoft.com/office/drawing/2014/main" val="20008"/>
                    </a:ext>
                  </a:extLst>
                </a:gridCol>
                <a:gridCol w="619217">
                  <a:extLst>
                    <a:ext uri="{9D8B030D-6E8A-4147-A177-3AD203B41FA5}">
                      <a16:colId xmlns:a16="http://schemas.microsoft.com/office/drawing/2014/main" val="20009"/>
                    </a:ext>
                  </a:extLst>
                </a:gridCol>
                <a:gridCol w="619217">
                  <a:extLst>
                    <a:ext uri="{9D8B030D-6E8A-4147-A177-3AD203B41FA5}">
                      <a16:colId xmlns:a16="http://schemas.microsoft.com/office/drawing/2014/main" val="20010"/>
                    </a:ext>
                  </a:extLst>
                </a:gridCol>
              </a:tblGrid>
              <a:tr h="626075">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L</a:t>
                      </a:r>
                      <a:endParaRPr lang="en-US" sz="32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Ạ</a:t>
                      </a:r>
                      <a:endParaRPr lang="en-US" sz="32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C</a:t>
                      </a:r>
                      <a:endParaRPr lang="en-US" sz="32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L</a:t>
                      </a:r>
                      <a:endParaRPr lang="en-US" sz="32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O</a:t>
                      </a:r>
                      <a:endParaRPr lang="en-US" sz="32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ts val="2000"/>
                        </a:lnSpc>
                        <a:spcBef>
                          <a:spcPts val="0"/>
                        </a:spcBef>
                        <a:spcAft>
                          <a:spcPts val="0"/>
                        </a:spcAft>
                      </a:pPr>
                      <a:endPar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N</a:t>
                      </a:r>
                      <a:endParaRPr lang="en-US" sz="32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G</a:t>
                      </a:r>
                      <a:endParaRPr lang="en-US" sz="32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Q</a:t>
                      </a:r>
                      <a:endParaRPr lang="en-US" sz="32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U</a:t>
                      </a:r>
                      <a:endParaRPr lang="en-US" sz="32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ts val="2000"/>
                        </a:lnSpc>
                        <a:spcBef>
                          <a:spcPts val="0"/>
                        </a:spcBef>
                        <a:spcAft>
                          <a:spcPts val="0"/>
                        </a:spcAft>
                      </a:pPr>
                      <a:endPar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Â </a:t>
                      </a:r>
                      <a:endParaRPr lang="en-US" sz="32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US" sz="32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bl>
          </a:graphicData>
        </a:graphic>
      </p:graphicFrame>
      <p:sp>
        <p:nvSpPr>
          <p:cNvPr id="24" name="Rectangle 23"/>
          <p:cNvSpPr/>
          <p:nvPr/>
        </p:nvSpPr>
        <p:spPr>
          <a:xfrm>
            <a:off x="1900551" y="5894123"/>
            <a:ext cx="8742884" cy="1052114"/>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it-IT" sz="2800" dirty="0">
                <a:solidFill>
                  <a:srgbClr val="5F5F5F">
                    <a:lumMod val="50000"/>
                  </a:srgbClr>
                </a:solidFill>
                <a:latin typeface="Times New Roman" panose="02020603050405020304" pitchFamily="18" charset="0"/>
                <a:ea typeface="Times New Roman" panose="02020603050405020304" pitchFamily="18" charset="0"/>
              </a:rPr>
              <a:t> </a:t>
            </a:r>
            <a:r>
              <a:rPr lang="pt-BR" sz="2800" dirty="0">
                <a:solidFill>
                  <a:srgbClr val="5F5F5F">
                    <a:lumMod val="50000"/>
                  </a:srgbClr>
                </a:solidFill>
                <a:latin typeface="Times New Roman" panose="02020603050405020304" pitchFamily="18" charset="0"/>
                <a:ea typeface="Times New Roman" panose="02020603050405020304" pitchFamily="18" charset="0"/>
              </a:rPr>
              <a:t>Người được vua phong là Phù Đổng thiên Vương</a:t>
            </a:r>
            <a:r>
              <a:rPr lang="it-IT" sz="2800" dirty="0">
                <a:solidFill>
                  <a:srgbClr val="5F5F5F">
                    <a:lumMod val="50000"/>
                  </a:srgbClr>
                </a:solidFill>
                <a:latin typeface="Times New Roman" panose="02020603050405020304" pitchFamily="18" charset="0"/>
                <a:ea typeface="Times New Roman" panose="02020603050405020304" pitchFamily="18" charset="0"/>
              </a:rPr>
              <a:t>?</a:t>
            </a:r>
            <a:endParaRPr lang="en-US" sz="2400" dirty="0">
              <a:solidFill>
                <a:srgbClr val="5F5F5F">
                  <a:lumMod val="50000"/>
                </a:srgbClr>
              </a:solidFill>
              <a:latin typeface="Times New Roman" panose="02020603050405020304" pitchFamily="18" charset="0"/>
              <a:ea typeface="Times New Roman" panose="02020603050405020304" pitchFamily="18" charset="0"/>
            </a:endParaRPr>
          </a:p>
        </p:txBody>
      </p:sp>
      <p:graphicFrame>
        <p:nvGraphicFramePr>
          <p:cNvPr id="25" name="Table 24"/>
          <p:cNvGraphicFramePr>
            <a:graphicFrameLocks noGrp="1"/>
          </p:cNvGraphicFramePr>
          <p:nvPr/>
        </p:nvGraphicFramePr>
        <p:xfrm>
          <a:off x="2508736" y="5641722"/>
          <a:ext cx="6831110" cy="626075"/>
        </p:xfrm>
        <a:graphic>
          <a:graphicData uri="http://schemas.openxmlformats.org/drawingml/2006/table">
            <a:tbl>
              <a:tblPr firstRow="1" firstCol="1" lastRow="1" lastCol="1" bandRow="1" bandCol="1"/>
              <a:tblGrid>
                <a:gridCol w="621010">
                  <a:extLst>
                    <a:ext uri="{9D8B030D-6E8A-4147-A177-3AD203B41FA5}">
                      <a16:colId xmlns:a16="http://schemas.microsoft.com/office/drawing/2014/main" val="20000"/>
                    </a:ext>
                  </a:extLst>
                </a:gridCol>
                <a:gridCol w="621010">
                  <a:extLst>
                    <a:ext uri="{9D8B030D-6E8A-4147-A177-3AD203B41FA5}">
                      <a16:colId xmlns:a16="http://schemas.microsoft.com/office/drawing/2014/main" val="20001"/>
                    </a:ext>
                  </a:extLst>
                </a:gridCol>
                <a:gridCol w="621010">
                  <a:extLst>
                    <a:ext uri="{9D8B030D-6E8A-4147-A177-3AD203B41FA5}">
                      <a16:colId xmlns:a16="http://schemas.microsoft.com/office/drawing/2014/main" val="20002"/>
                    </a:ext>
                  </a:extLst>
                </a:gridCol>
                <a:gridCol w="621010">
                  <a:extLst>
                    <a:ext uri="{9D8B030D-6E8A-4147-A177-3AD203B41FA5}">
                      <a16:colId xmlns:a16="http://schemas.microsoft.com/office/drawing/2014/main" val="20003"/>
                    </a:ext>
                  </a:extLst>
                </a:gridCol>
                <a:gridCol w="621010">
                  <a:extLst>
                    <a:ext uri="{9D8B030D-6E8A-4147-A177-3AD203B41FA5}">
                      <a16:colId xmlns:a16="http://schemas.microsoft.com/office/drawing/2014/main" val="20004"/>
                    </a:ext>
                  </a:extLst>
                </a:gridCol>
                <a:gridCol w="621010">
                  <a:extLst>
                    <a:ext uri="{9D8B030D-6E8A-4147-A177-3AD203B41FA5}">
                      <a16:colId xmlns:a16="http://schemas.microsoft.com/office/drawing/2014/main" val="20005"/>
                    </a:ext>
                  </a:extLst>
                </a:gridCol>
                <a:gridCol w="621010">
                  <a:extLst>
                    <a:ext uri="{9D8B030D-6E8A-4147-A177-3AD203B41FA5}">
                      <a16:colId xmlns:a16="http://schemas.microsoft.com/office/drawing/2014/main" val="20006"/>
                    </a:ext>
                  </a:extLst>
                </a:gridCol>
                <a:gridCol w="621010">
                  <a:extLst>
                    <a:ext uri="{9D8B030D-6E8A-4147-A177-3AD203B41FA5}">
                      <a16:colId xmlns:a16="http://schemas.microsoft.com/office/drawing/2014/main" val="20007"/>
                    </a:ext>
                  </a:extLst>
                </a:gridCol>
                <a:gridCol w="621010">
                  <a:extLst>
                    <a:ext uri="{9D8B030D-6E8A-4147-A177-3AD203B41FA5}">
                      <a16:colId xmlns:a16="http://schemas.microsoft.com/office/drawing/2014/main" val="20008"/>
                    </a:ext>
                  </a:extLst>
                </a:gridCol>
                <a:gridCol w="621010">
                  <a:extLst>
                    <a:ext uri="{9D8B030D-6E8A-4147-A177-3AD203B41FA5}">
                      <a16:colId xmlns:a16="http://schemas.microsoft.com/office/drawing/2014/main" val="20009"/>
                    </a:ext>
                  </a:extLst>
                </a:gridCol>
                <a:gridCol w="621010">
                  <a:extLst>
                    <a:ext uri="{9D8B030D-6E8A-4147-A177-3AD203B41FA5}">
                      <a16:colId xmlns:a16="http://schemas.microsoft.com/office/drawing/2014/main" val="20010"/>
                    </a:ext>
                  </a:extLst>
                </a:gridCol>
              </a:tblGrid>
              <a:tr h="626075">
                <a:tc>
                  <a:txBody>
                    <a:bodyPr/>
                    <a:lstStyle/>
                    <a:p>
                      <a:pPr marL="0" marR="0" algn="just">
                        <a:lnSpc>
                          <a:spcPts val="2000"/>
                        </a:lnSpc>
                        <a:spcBef>
                          <a:spcPts val="0"/>
                        </a:spcBef>
                        <a:spcAft>
                          <a:spcPts val="0"/>
                        </a:spcAft>
                      </a:pPr>
                      <a:r>
                        <a:rPr lang="nb-NO" sz="2800"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just">
                        <a:lnSpc>
                          <a:spcPts val="2000"/>
                        </a:lnSpc>
                        <a:spcBef>
                          <a:spcPts val="0"/>
                        </a:spcBef>
                        <a:spcAft>
                          <a:spcPts val="0"/>
                        </a:spcAft>
                      </a:pP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just">
                        <a:lnSpc>
                          <a:spcPts val="2000"/>
                        </a:lnSpc>
                        <a:spcBef>
                          <a:spcPts val="0"/>
                        </a:spcBef>
                        <a:spcAft>
                          <a:spcPts val="0"/>
                        </a:spcAft>
                      </a:pP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Á</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H</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I</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Ó</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bl>
          </a:graphicData>
        </a:graphic>
      </p:graphicFrame>
      <p:sp>
        <p:nvSpPr>
          <p:cNvPr id="26" name="Rectangle 25"/>
          <p:cNvSpPr/>
          <p:nvPr/>
        </p:nvSpPr>
        <p:spPr>
          <a:xfrm>
            <a:off x="5624945" y="619110"/>
            <a:ext cx="609600" cy="611288"/>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dirty="0">
                <a:solidFill>
                  <a:srgbClr val="5F5F5F">
                    <a:lumMod val="50000"/>
                  </a:srgbClr>
                </a:solidFill>
                <a:latin typeface="Times New Roman" panose="02020603050405020304" pitchFamily="18" charset="0"/>
                <a:cs typeface="Times New Roman" panose="02020603050405020304" pitchFamily="18" charset="0"/>
              </a:rPr>
              <a:t>T</a:t>
            </a:r>
          </a:p>
        </p:txBody>
      </p:sp>
      <p:sp>
        <p:nvSpPr>
          <p:cNvPr id="27" name="Rectangle 26"/>
          <p:cNvSpPr/>
          <p:nvPr/>
        </p:nvSpPr>
        <p:spPr>
          <a:xfrm>
            <a:off x="5634495" y="1259716"/>
            <a:ext cx="609600" cy="611288"/>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dirty="0">
                <a:solidFill>
                  <a:srgbClr val="5F5F5F">
                    <a:lumMod val="50000"/>
                  </a:srgbClr>
                </a:solidFill>
                <a:latin typeface="Times New Roman" panose="02020603050405020304" pitchFamily="18" charset="0"/>
                <a:cs typeface="Times New Roman" panose="02020603050405020304" pitchFamily="18" charset="0"/>
              </a:rPr>
              <a:t>H</a:t>
            </a:r>
          </a:p>
        </p:txBody>
      </p:sp>
      <p:sp>
        <p:nvSpPr>
          <p:cNvPr id="28" name="Rectangle 27"/>
          <p:cNvSpPr/>
          <p:nvPr/>
        </p:nvSpPr>
        <p:spPr>
          <a:xfrm>
            <a:off x="5624945" y="1892450"/>
            <a:ext cx="609600" cy="611288"/>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dirty="0">
                <a:solidFill>
                  <a:srgbClr val="5F5F5F">
                    <a:lumMod val="50000"/>
                  </a:srgbClr>
                </a:solidFill>
                <a:latin typeface="Times New Roman" panose="02020603050405020304" pitchFamily="18" charset="0"/>
                <a:cs typeface="Times New Roman" panose="02020603050405020304" pitchFamily="18" charset="0"/>
              </a:rPr>
              <a:t>Ạ</a:t>
            </a:r>
          </a:p>
        </p:txBody>
      </p:sp>
      <p:sp>
        <p:nvSpPr>
          <p:cNvPr id="29" name="Rectangle 28"/>
          <p:cNvSpPr/>
          <p:nvPr/>
        </p:nvSpPr>
        <p:spPr>
          <a:xfrm>
            <a:off x="5634495" y="2523786"/>
            <a:ext cx="609600" cy="611288"/>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dirty="0">
                <a:solidFill>
                  <a:srgbClr val="5F5F5F">
                    <a:lumMod val="50000"/>
                  </a:srgbClr>
                </a:solidFill>
                <a:latin typeface="Times New Roman" panose="02020603050405020304" pitchFamily="18" charset="0"/>
                <a:cs typeface="Times New Roman" panose="02020603050405020304" pitchFamily="18" charset="0"/>
              </a:rPr>
              <a:t>C</a:t>
            </a:r>
          </a:p>
        </p:txBody>
      </p:sp>
      <p:sp>
        <p:nvSpPr>
          <p:cNvPr id="30" name="Rectangle 29"/>
          <p:cNvSpPr/>
          <p:nvPr/>
        </p:nvSpPr>
        <p:spPr>
          <a:xfrm>
            <a:off x="5634495" y="3123829"/>
            <a:ext cx="609600" cy="611288"/>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dirty="0">
                <a:solidFill>
                  <a:srgbClr val="5F5F5F">
                    <a:lumMod val="50000"/>
                  </a:srgbClr>
                </a:solidFill>
                <a:latin typeface="Times New Roman" panose="02020603050405020304" pitchFamily="18" charset="0"/>
                <a:cs typeface="Times New Roman" panose="02020603050405020304" pitchFamily="18" charset="0"/>
              </a:rPr>
              <a:t>H</a:t>
            </a:r>
          </a:p>
        </p:txBody>
      </p:sp>
      <p:sp>
        <p:nvSpPr>
          <p:cNvPr id="31" name="Rectangle 30"/>
          <p:cNvSpPr/>
          <p:nvPr/>
        </p:nvSpPr>
        <p:spPr>
          <a:xfrm>
            <a:off x="5634495" y="3751057"/>
            <a:ext cx="609600" cy="611288"/>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dirty="0">
                <a:solidFill>
                  <a:srgbClr val="5F5F5F">
                    <a:lumMod val="50000"/>
                  </a:srgbClr>
                </a:solidFill>
                <a:latin typeface="Times New Roman" panose="02020603050405020304" pitchFamily="18" charset="0"/>
                <a:cs typeface="Times New Roman" panose="02020603050405020304" pitchFamily="18" charset="0"/>
              </a:rPr>
              <a:t>S</a:t>
            </a:r>
          </a:p>
        </p:txBody>
      </p:sp>
      <p:sp>
        <p:nvSpPr>
          <p:cNvPr id="32" name="Rectangle 31"/>
          <p:cNvSpPr/>
          <p:nvPr/>
        </p:nvSpPr>
        <p:spPr>
          <a:xfrm>
            <a:off x="5637998" y="4397317"/>
            <a:ext cx="609600" cy="611288"/>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dirty="0">
                <a:solidFill>
                  <a:srgbClr val="5F5F5F">
                    <a:lumMod val="50000"/>
                  </a:srgbClr>
                </a:solidFill>
                <a:latin typeface="Times New Roman" panose="02020603050405020304" pitchFamily="18" charset="0"/>
                <a:cs typeface="Times New Roman" panose="02020603050405020304" pitchFamily="18" charset="0"/>
              </a:rPr>
              <a:t>A</a:t>
            </a:r>
          </a:p>
        </p:txBody>
      </p:sp>
      <p:sp>
        <p:nvSpPr>
          <p:cNvPr id="33" name="Rectangle 32"/>
          <p:cNvSpPr/>
          <p:nvPr/>
        </p:nvSpPr>
        <p:spPr>
          <a:xfrm>
            <a:off x="5638799" y="4994309"/>
            <a:ext cx="609600" cy="611288"/>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dirty="0">
                <a:solidFill>
                  <a:srgbClr val="5F5F5F">
                    <a:lumMod val="50000"/>
                  </a:srgbClr>
                </a:solidFill>
                <a:latin typeface="Times New Roman" panose="02020603050405020304" pitchFamily="18" charset="0"/>
                <a:cs typeface="Times New Roman" panose="02020603050405020304" pitchFamily="18" charset="0"/>
              </a:rPr>
              <a:t>N</a:t>
            </a:r>
          </a:p>
        </p:txBody>
      </p:sp>
      <p:sp>
        <p:nvSpPr>
          <p:cNvPr id="34" name="Rectangle 33"/>
          <p:cNvSpPr/>
          <p:nvPr/>
        </p:nvSpPr>
        <p:spPr>
          <a:xfrm>
            <a:off x="5638799" y="5618205"/>
            <a:ext cx="609600" cy="611288"/>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dirty="0">
                <a:solidFill>
                  <a:srgbClr val="5F5F5F">
                    <a:lumMod val="50000"/>
                  </a:srgbClr>
                </a:solidFill>
                <a:latin typeface="Times New Roman" panose="02020603050405020304" pitchFamily="18" charset="0"/>
                <a:cs typeface="Times New Roman" panose="02020603050405020304" pitchFamily="18" charset="0"/>
              </a:rPr>
              <a:t>H</a:t>
            </a:r>
          </a:p>
        </p:txBody>
      </p:sp>
      <p:sp>
        <p:nvSpPr>
          <p:cNvPr id="35" name="Rectangle 34"/>
          <p:cNvSpPr/>
          <p:nvPr/>
        </p:nvSpPr>
        <p:spPr>
          <a:xfrm>
            <a:off x="1439534" y="571803"/>
            <a:ext cx="457200" cy="728203"/>
          </a:xfrm>
          <a:prstGeom prst="rect">
            <a:avLst/>
          </a:prstGeom>
          <a:solidFill>
            <a:srgbClr val="00808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dirty="0">
                <a:solidFill>
                  <a:prstClr val="white"/>
                </a:solidFill>
                <a:latin typeface="Times New Roman" pitchFamily="18" charset="0"/>
                <a:ea typeface="Tahoma" panose="020B0604030504040204" pitchFamily="34" charset="0"/>
                <a:cs typeface="Times New Roman" pitchFamily="18" charset="0"/>
              </a:rPr>
              <a:t>1</a:t>
            </a:r>
            <a:endParaRPr lang="vi-VN" sz="2800" b="1" dirty="0">
              <a:solidFill>
                <a:prstClr val="white"/>
              </a:solidFill>
              <a:latin typeface="Times New Roman" pitchFamily="18" charset="0"/>
              <a:ea typeface="Tahoma" panose="020B0604030504040204" pitchFamily="34" charset="0"/>
              <a:cs typeface="Times New Roman" pitchFamily="18" charset="0"/>
            </a:endParaRPr>
          </a:p>
        </p:txBody>
      </p:sp>
      <p:sp>
        <p:nvSpPr>
          <p:cNvPr id="36" name="Rectangle 35"/>
          <p:cNvSpPr/>
          <p:nvPr/>
        </p:nvSpPr>
        <p:spPr>
          <a:xfrm>
            <a:off x="1439534" y="1203243"/>
            <a:ext cx="457200" cy="696817"/>
          </a:xfrm>
          <a:prstGeom prst="rect">
            <a:avLst/>
          </a:prstGeom>
          <a:solidFill>
            <a:srgbClr val="00808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dirty="0">
                <a:solidFill>
                  <a:prstClr val="white"/>
                </a:solidFill>
                <a:latin typeface="Times New Roman" pitchFamily="18" charset="0"/>
                <a:ea typeface="Tahoma" panose="020B0604030504040204" pitchFamily="34" charset="0"/>
                <a:cs typeface="Times New Roman" pitchFamily="18" charset="0"/>
              </a:rPr>
              <a:t>2</a:t>
            </a:r>
            <a:endParaRPr lang="vi-VN" sz="2800" b="1" dirty="0">
              <a:solidFill>
                <a:prstClr val="white"/>
              </a:solidFill>
              <a:latin typeface="Times New Roman" pitchFamily="18" charset="0"/>
              <a:ea typeface="Tahoma" panose="020B0604030504040204" pitchFamily="34" charset="0"/>
              <a:cs typeface="Times New Roman" pitchFamily="18" charset="0"/>
            </a:endParaRPr>
          </a:p>
        </p:txBody>
      </p:sp>
      <p:sp>
        <p:nvSpPr>
          <p:cNvPr id="37" name="Rectangle 36"/>
          <p:cNvSpPr/>
          <p:nvPr/>
        </p:nvSpPr>
        <p:spPr>
          <a:xfrm>
            <a:off x="1439534" y="1771970"/>
            <a:ext cx="457200" cy="737532"/>
          </a:xfrm>
          <a:prstGeom prst="rect">
            <a:avLst/>
          </a:prstGeom>
          <a:solidFill>
            <a:srgbClr val="00808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dirty="0">
                <a:solidFill>
                  <a:prstClr val="white"/>
                </a:solidFill>
                <a:latin typeface="Times New Roman" pitchFamily="18" charset="0"/>
                <a:ea typeface="Tahoma" panose="020B0604030504040204" pitchFamily="34" charset="0"/>
                <a:cs typeface="Times New Roman" pitchFamily="18" charset="0"/>
              </a:rPr>
              <a:t>3</a:t>
            </a:r>
            <a:endParaRPr lang="vi-VN" sz="2800" b="1" dirty="0">
              <a:solidFill>
                <a:prstClr val="white"/>
              </a:solidFill>
              <a:latin typeface="Times New Roman" pitchFamily="18" charset="0"/>
              <a:ea typeface="Tahoma" panose="020B0604030504040204" pitchFamily="34" charset="0"/>
              <a:cs typeface="Times New Roman" pitchFamily="18" charset="0"/>
            </a:endParaRPr>
          </a:p>
        </p:txBody>
      </p:sp>
      <p:sp>
        <p:nvSpPr>
          <p:cNvPr id="38" name="Rectangle 37"/>
          <p:cNvSpPr/>
          <p:nvPr/>
        </p:nvSpPr>
        <p:spPr>
          <a:xfrm>
            <a:off x="1439534" y="2415145"/>
            <a:ext cx="457200" cy="808648"/>
          </a:xfrm>
          <a:prstGeom prst="rect">
            <a:avLst/>
          </a:prstGeom>
          <a:solidFill>
            <a:srgbClr val="00808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dirty="0">
                <a:solidFill>
                  <a:prstClr val="white"/>
                </a:solidFill>
                <a:latin typeface="Times New Roman" pitchFamily="18" charset="0"/>
                <a:ea typeface="Tahoma" panose="020B0604030504040204" pitchFamily="34" charset="0"/>
                <a:cs typeface="Times New Roman" pitchFamily="18" charset="0"/>
              </a:rPr>
              <a:t>4</a:t>
            </a:r>
            <a:endParaRPr lang="vi-VN" sz="2800" b="1" dirty="0">
              <a:solidFill>
                <a:prstClr val="white"/>
              </a:solidFill>
              <a:latin typeface="Times New Roman" pitchFamily="18" charset="0"/>
              <a:ea typeface="Tahoma" panose="020B0604030504040204" pitchFamily="34" charset="0"/>
              <a:cs typeface="Times New Roman" pitchFamily="18" charset="0"/>
            </a:endParaRPr>
          </a:p>
        </p:txBody>
      </p:sp>
      <p:sp>
        <p:nvSpPr>
          <p:cNvPr id="39" name="Rectangle 38"/>
          <p:cNvSpPr/>
          <p:nvPr/>
        </p:nvSpPr>
        <p:spPr>
          <a:xfrm>
            <a:off x="1439534" y="3027965"/>
            <a:ext cx="457200" cy="688269"/>
          </a:xfrm>
          <a:prstGeom prst="rect">
            <a:avLst/>
          </a:prstGeom>
          <a:solidFill>
            <a:srgbClr val="00808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dirty="0">
                <a:solidFill>
                  <a:prstClr val="white"/>
                </a:solidFill>
                <a:latin typeface="Times New Roman" pitchFamily="18" charset="0"/>
                <a:ea typeface="Tahoma" panose="020B0604030504040204" pitchFamily="34" charset="0"/>
                <a:cs typeface="Times New Roman" pitchFamily="18" charset="0"/>
              </a:rPr>
              <a:t>5</a:t>
            </a:r>
            <a:endParaRPr lang="vi-VN" sz="2800" b="1" dirty="0">
              <a:solidFill>
                <a:prstClr val="white"/>
              </a:solidFill>
              <a:latin typeface="Times New Roman" pitchFamily="18" charset="0"/>
              <a:ea typeface="Tahoma" panose="020B0604030504040204" pitchFamily="34" charset="0"/>
              <a:cs typeface="Times New Roman" pitchFamily="18" charset="0"/>
            </a:endParaRPr>
          </a:p>
        </p:txBody>
      </p:sp>
      <p:sp>
        <p:nvSpPr>
          <p:cNvPr id="40" name="Rectangle 39"/>
          <p:cNvSpPr/>
          <p:nvPr/>
        </p:nvSpPr>
        <p:spPr>
          <a:xfrm>
            <a:off x="1458168" y="3711508"/>
            <a:ext cx="435544" cy="673023"/>
          </a:xfrm>
          <a:prstGeom prst="rect">
            <a:avLst/>
          </a:prstGeom>
          <a:solidFill>
            <a:srgbClr val="00808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dirty="0">
                <a:solidFill>
                  <a:prstClr val="white"/>
                </a:solidFill>
                <a:latin typeface="Times New Roman" pitchFamily="18" charset="0"/>
                <a:ea typeface="Tahoma" panose="020B0604030504040204" pitchFamily="34" charset="0"/>
                <a:cs typeface="Times New Roman" pitchFamily="18" charset="0"/>
              </a:rPr>
              <a:t>6</a:t>
            </a:r>
            <a:endParaRPr lang="vi-VN" sz="2800" b="1" dirty="0">
              <a:solidFill>
                <a:prstClr val="white"/>
              </a:solidFill>
              <a:latin typeface="Times New Roman" pitchFamily="18" charset="0"/>
              <a:ea typeface="Tahoma" panose="020B0604030504040204" pitchFamily="34" charset="0"/>
              <a:cs typeface="Times New Roman" pitchFamily="18" charset="0"/>
            </a:endParaRPr>
          </a:p>
        </p:txBody>
      </p:sp>
      <p:sp>
        <p:nvSpPr>
          <p:cNvPr id="41" name="Rectangle 40"/>
          <p:cNvSpPr/>
          <p:nvPr/>
        </p:nvSpPr>
        <p:spPr>
          <a:xfrm>
            <a:off x="1439534" y="4421218"/>
            <a:ext cx="457200" cy="587387"/>
          </a:xfrm>
          <a:prstGeom prst="rect">
            <a:avLst/>
          </a:prstGeom>
          <a:solidFill>
            <a:srgbClr val="00808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dirty="0">
                <a:solidFill>
                  <a:prstClr val="white"/>
                </a:solidFill>
                <a:latin typeface="Times New Roman" pitchFamily="18" charset="0"/>
                <a:ea typeface="Tahoma" panose="020B0604030504040204" pitchFamily="34" charset="0"/>
                <a:cs typeface="Times New Roman" pitchFamily="18" charset="0"/>
              </a:rPr>
              <a:t>7</a:t>
            </a:r>
            <a:endParaRPr lang="vi-VN" sz="2800" b="1" dirty="0">
              <a:solidFill>
                <a:prstClr val="white"/>
              </a:solidFill>
              <a:latin typeface="Times New Roman" pitchFamily="18" charset="0"/>
              <a:ea typeface="Tahoma" panose="020B0604030504040204" pitchFamily="34" charset="0"/>
              <a:cs typeface="Times New Roman" pitchFamily="18" charset="0"/>
            </a:endParaRPr>
          </a:p>
        </p:txBody>
      </p:sp>
      <p:sp>
        <p:nvSpPr>
          <p:cNvPr id="42" name="Rectangle 41"/>
          <p:cNvSpPr/>
          <p:nvPr/>
        </p:nvSpPr>
        <p:spPr>
          <a:xfrm>
            <a:off x="1439534" y="5035242"/>
            <a:ext cx="457200" cy="546480"/>
          </a:xfrm>
          <a:prstGeom prst="rect">
            <a:avLst/>
          </a:prstGeom>
          <a:solidFill>
            <a:srgbClr val="00808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dirty="0">
                <a:solidFill>
                  <a:prstClr val="white"/>
                </a:solidFill>
                <a:latin typeface="Times New Roman" pitchFamily="18" charset="0"/>
                <a:ea typeface="Tahoma" panose="020B0604030504040204" pitchFamily="34" charset="0"/>
                <a:cs typeface="Times New Roman" pitchFamily="18" charset="0"/>
              </a:rPr>
              <a:t>8</a:t>
            </a:r>
            <a:endParaRPr lang="vi-VN" sz="2800" b="1" dirty="0">
              <a:solidFill>
                <a:prstClr val="white"/>
              </a:solidFill>
              <a:latin typeface="Times New Roman" pitchFamily="18" charset="0"/>
              <a:ea typeface="Tahoma" panose="020B0604030504040204" pitchFamily="34" charset="0"/>
              <a:cs typeface="Times New Roman" pitchFamily="18" charset="0"/>
            </a:endParaRPr>
          </a:p>
        </p:txBody>
      </p:sp>
      <p:sp>
        <p:nvSpPr>
          <p:cNvPr id="43" name="Rectangle 42"/>
          <p:cNvSpPr/>
          <p:nvPr/>
        </p:nvSpPr>
        <p:spPr>
          <a:xfrm>
            <a:off x="1436512" y="5608507"/>
            <a:ext cx="457200" cy="592277"/>
          </a:xfrm>
          <a:prstGeom prst="rect">
            <a:avLst/>
          </a:prstGeom>
          <a:solidFill>
            <a:srgbClr val="00808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dirty="0">
                <a:solidFill>
                  <a:prstClr val="white"/>
                </a:solidFill>
                <a:latin typeface="Times New Roman" pitchFamily="18" charset="0"/>
                <a:ea typeface="Tahoma" panose="020B0604030504040204" pitchFamily="34" charset="0"/>
                <a:cs typeface="Times New Roman" pitchFamily="18" charset="0"/>
              </a:rPr>
              <a:t>9</a:t>
            </a:r>
            <a:endParaRPr lang="vi-VN" sz="2800" b="1" dirty="0">
              <a:solidFill>
                <a:prstClr val="white"/>
              </a:solidFill>
              <a:latin typeface="Times New Roman" pitchFamily="18" charset="0"/>
              <a:ea typeface="Tahoma" panose="020B0604030504040204" pitchFamily="34" charset="0"/>
              <a:cs typeface="Times New Roman" pitchFamily="18" charset="0"/>
            </a:endParaRPr>
          </a:p>
        </p:txBody>
      </p:sp>
    </p:spTree>
    <p:extLst>
      <p:ext uri="{BB962C8B-B14F-4D97-AF65-F5344CB8AC3E}">
        <p14:creationId xmlns:p14="http://schemas.microsoft.com/office/powerpoint/2010/main" val="825734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emph" presetSubtype="0" repeatCount="indefinite" fill="hold" nodeType="withEffect">
                                  <p:stCondLst>
                                    <p:cond delay="0"/>
                                  </p:stCondLst>
                                  <p:iterate type="lt">
                                    <p:tmPct val="10000"/>
                                  </p:iterate>
                                  <p:childTnLst>
                                    <p:animScale>
                                      <p:cBhvr>
                                        <p:cTn id="6" dur="250" autoRev="1" fill="hold">
                                          <p:stCondLst>
                                            <p:cond delay="0"/>
                                          </p:stCondLst>
                                        </p:cTn>
                                        <p:tgtEl>
                                          <p:spTgt spid="8">
                                            <p:txEl>
                                              <p:pRg st="0" end="0"/>
                                            </p:txEl>
                                          </p:spTgt>
                                        </p:tgtEl>
                                      </p:cBhvr>
                                      <p:to x="80000" y="100000"/>
                                    </p:animScale>
                                    <p:anim by="(#ppt_w*0.10)" calcmode="lin" valueType="num">
                                      <p:cBhvr>
                                        <p:cTn id="7" dur="250" autoRev="1" fill="hold">
                                          <p:stCondLst>
                                            <p:cond delay="0"/>
                                          </p:stCondLst>
                                        </p:cTn>
                                        <p:tgtEl>
                                          <p:spTgt spid="8">
                                            <p:txEl>
                                              <p:pRg st="0" end="0"/>
                                            </p:txEl>
                                          </p:spTgt>
                                        </p:tgtEl>
                                        <p:attrNameLst>
                                          <p:attrName>ppt_x</p:attrName>
                                        </p:attrNameLst>
                                      </p:cBhvr>
                                    </p:anim>
                                    <p:anim by="(-#ppt_w*0.10)" calcmode="lin" valueType="num">
                                      <p:cBhvr>
                                        <p:cTn id="8" dur="250" autoRev="1" fill="hold">
                                          <p:stCondLst>
                                            <p:cond delay="0"/>
                                          </p:stCondLst>
                                        </p:cTn>
                                        <p:tgtEl>
                                          <p:spTgt spid="8">
                                            <p:txEl>
                                              <p:pRg st="0" end="0"/>
                                            </p:txEl>
                                          </p:spTgt>
                                        </p:tgtEl>
                                        <p:attrNameLst>
                                          <p:attrName>ppt_y</p:attrName>
                                        </p:attrNameLst>
                                      </p:cBhvr>
                                    </p:anim>
                                    <p:animRot by="-480000">
                                      <p:cBhvr>
                                        <p:cTn id="9" dur="250" autoRev="1" fill="hold">
                                          <p:stCondLst>
                                            <p:cond delay="0"/>
                                          </p:stCondLst>
                                        </p:cTn>
                                        <p:tgtEl>
                                          <p:spTgt spid="8">
                                            <p:txEl>
                                              <p:pRg st="0" end="0"/>
                                            </p:txEl>
                                          </p:spTgt>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175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xit" presetSubtype="4" fill="hold" grpId="1" nodeType="clickEffect">
                                  <p:stCondLst>
                                    <p:cond delay="0"/>
                                  </p:stCondLst>
                                  <p:childTnLst>
                                    <p:animEffect transition="out" filter="wipe(down)">
                                      <p:cBhvr>
                                        <p:cTn id="18" dur="1000"/>
                                        <p:tgtEl>
                                          <p:spTgt spid="10"/>
                                        </p:tgtEl>
                                      </p:cBhvr>
                                    </p:animEffect>
                                    <p:set>
                                      <p:cBhvr>
                                        <p:cTn id="19" dur="1" fill="hold">
                                          <p:stCondLst>
                                            <p:cond delay="999"/>
                                          </p:stCondLst>
                                        </p:cTn>
                                        <p:tgtEl>
                                          <p:spTgt spid="10"/>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0"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edge">
                                      <p:cBhvr>
                                        <p:cTn id="24" dur="20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3"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heel(3)">
                                      <p:cBhvr>
                                        <p:cTn id="29" dur="20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7" presetClass="exit" presetSubtype="10" fill="hold" grpId="1" nodeType="clickEffect">
                                  <p:stCondLst>
                                    <p:cond delay="0"/>
                                  </p:stCondLst>
                                  <p:childTnLst>
                                    <p:anim calcmode="lin" valueType="num">
                                      <p:cBhvr>
                                        <p:cTn id="33" dur="500"/>
                                        <p:tgtEl>
                                          <p:spTgt spid="11"/>
                                        </p:tgtEl>
                                        <p:attrNameLst>
                                          <p:attrName>ppt_w</p:attrName>
                                        </p:attrNameLst>
                                      </p:cBhvr>
                                      <p:tavLst>
                                        <p:tav tm="0">
                                          <p:val>
                                            <p:strVal val="ppt_w"/>
                                          </p:val>
                                        </p:tav>
                                        <p:tav tm="100000">
                                          <p:val>
                                            <p:fltVal val="0"/>
                                          </p:val>
                                        </p:tav>
                                      </p:tavLst>
                                    </p:anim>
                                    <p:anim calcmode="lin" valueType="num">
                                      <p:cBhvr>
                                        <p:cTn id="34" dur="500"/>
                                        <p:tgtEl>
                                          <p:spTgt spid="11"/>
                                        </p:tgtEl>
                                        <p:attrNameLst>
                                          <p:attrName>ppt_h</p:attrName>
                                        </p:attrNameLst>
                                      </p:cBhvr>
                                      <p:tavLst>
                                        <p:tav tm="0">
                                          <p:val>
                                            <p:strVal val="ppt_h"/>
                                          </p:val>
                                        </p:tav>
                                        <p:tav tm="100000">
                                          <p:val>
                                            <p:strVal val="ppt_h"/>
                                          </p:val>
                                        </p:tav>
                                      </p:tavLst>
                                    </p:anim>
                                    <p:set>
                                      <p:cBhvr>
                                        <p:cTn id="35" dur="1" fill="hold">
                                          <p:stCondLst>
                                            <p:cond delay="499"/>
                                          </p:stCondLst>
                                        </p:cTn>
                                        <p:tgtEl>
                                          <p:spTgt spid="11"/>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barn(inVertical)">
                                      <p:cBhvr>
                                        <p:cTn id="40" dur="1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barn(inVertical)">
                                      <p:cBhvr>
                                        <p:cTn id="45" dur="175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xit" presetSubtype="4" fill="hold" grpId="1" nodeType="clickEffect">
                                  <p:stCondLst>
                                    <p:cond delay="0"/>
                                  </p:stCondLst>
                                  <p:childTnLst>
                                    <p:animEffect transition="out" filter="wipe(down)">
                                      <p:cBhvr>
                                        <p:cTn id="49" dur="1000"/>
                                        <p:tgtEl>
                                          <p:spTgt spid="12"/>
                                        </p:tgtEl>
                                      </p:cBhvr>
                                    </p:animEffect>
                                    <p:set>
                                      <p:cBhvr>
                                        <p:cTn id="50" dur="1" fill="hold">
                                          <p:stCondLst>
                                            <p:cond delay="999"/>
                                          </p:stCondLst>
                                        </p:cTn>
                                        <p:tgtEl>
                                          <p:spTgt spid="1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6" presetClass="entr" presetSubtype="16" fill="hold" nodeType="click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circle(in)">
                                      <p:cBhvr>
                                        <p:cTn id="55" dur="2000"/>
                                        <p:tgtEl>
                                          <p:spTgt spid="19"/>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barn(inVertical)">
                                      <p:cBhvr>
                                        <p:cTn id="60" dur="1750"/>
                                        <p:tgtEl>
                                          <p:spTgt spid="13"/>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xit" presetSubtype="4" fill="hold" grpId="1" nodeType="clickEffect">
                                  <p:stCondLst>
                                    <p:cond delay="0"/>
                                  </p:stCondLst>
                                  <p:childTnLst>
                                    <p:animEffect transition="out" filter="wipe(down)">
                                      <p:cBhvr>
                                        <p:cTn id="64" dur="1000"/>
                                        <p:tgtEl>
                                          <p:spTgt spid="13"/>
                                        </p:tgtEl>
                                      </p:cBhvr>
                                    </p:animEffect>
                                    <p:set>
                                      <p:cBhvr>
                                        <p:cTn id="65" dur="1" fill="hold">
                                          <p:stCondLst>
                                            <p:cond delay="999"/>
                                          </p:stCondLst>
                                        </p:cTn>
                                        <p:tgtEl>
                                          <p:spTgt spid="13"/>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6" presetClass="entr" presetSubtype="32" fill="hold" nodeType="clickEffect">
                                  <p:stCondLst>
                                    <p:cond delay="0"/>
                                  </p:stCondLst>
                                  <p:childTnLst>
                                    <p:set>
                                      <p:cBhvr>
                                        <p:cTn id="69" dur="1" fill="hold">
                                          <p:stCondLst>
                                            <p:cond delay="0"/>
                                          </p:stCondLst>
                                        </p:cTn>
                                        <p:tgtEl>
                                          <p:spTgt spid="14"/>
                                        </p:tgtEl>
                                        <p:attrNameLst>
                                          <p:attrName>style.visibility</p:attrName>
                                        </p:attrNameLst>
                                      </p:cBhvr>
                                      <p:to>
                                        <p:strVal val="visible"/>
                                      </p:to>
                                    </p:set>
                                    <p:animEffect transition="in" filter="circle(out)">
                                      <p:cBhvr>
                                        <p:cTn id="70" dur="2000"/>
                                        <p:tgtEl>
                                          <p:spTgt spid="14"/>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15"/>
                                        </p:tgtEl>
                                        <p:attrNameLst>
                                          <p:attrName>style.visibility</p:attrName>
                                        </p:attrNameLst>
                                      </p:cBhvr>
                                      <p:to>
                                        <p:strVal val="visible"/>
                                      </p:to>
                                    </p:set>
                                    <p:animEffect transition="in" filter="barn(inVertical)">
                                      <p:cBhvr>
                                        <p:cTn id="75" dur="1750"/>
                                        <p:tgtEl>
                                          <p:spTgt spid="15"/>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xit" presetSubtype="4" fill="hold" grpId="1" nodeType="clickEffect">
                                  <p:stCondLst>
                                    <p:cond delay="0"/>
                                  </p:stCondLst>
                                  <p:childTnLst>
                                    <p:animEffect transition="out" filter="wipe(down)">
                                      <p:cBhvr>
                                        <p:cTn id="79" dur="1000"/>
                                        <p:tgtEl>
                                          <p:spTgt spid="15"/>
                                        </p:tgtEl>
                                      </p:cBhvr>
                                    </p:animEffect>
                                    <p:set>
                                      <p:cBhvr>
                                        <p:cTn id="80" dur="1" fill="hold">
                                          <p:stCondLst>
                                            <p:cond delay="999"/>
                                          </p:stCondLst>
                                        </p:cTn>
                                        <p:tgtEl>
                                          <p:spTgt spid="15"/>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4" presetClass="entr" presetSubtype="10" fill="hold" nodeType="clickEffect">
                                  <p:stCondLst>
                                    <p:cond delay="0"/>
                                  </p:stCondLst>
                                  <p:childTnLst>
                                    <p:set>
                                      <p:cBhvr>
                                        <p:cTn id="84" dur="1" fill="hold">
                                          <p:stCondLst>
                                            <p:cond delay="0"/>
                                          </p:stCondLst>
                                        </p:cTn>
                                        <p:tgtEl>
                                          <p:spTgt spid="16"/>
                                        </p:tgtEl>
                                        <p:attrNameLst>
                                          <p:attrName>style.visibility</p:attrName>
                                        </p:attrNameLst>
                                      </p:cBhvr>
                                      <p:to>
                                        <p:strVal val="visible"/>
                                      </p:to>
                                    </p:set>
                                    <p:animEffect transition="in" filter="randombar(horizontal)">
                                      <p:cBhvr>
                                        <p:cTn id="85" dur="500"/>
                                        <p:tgtEl>
                                          <p:spTgt spid="16"/>
                                        </p:tgtEl>
                                      </p:cBhvr>
                                    </p:animEffect>
                                  </p:childTnLst>
                                </p:cTn>
                              </p:par>
                            </p:childTnLst>
                          </p:cTn>
                        </p:par>
                      </p:childTnLst>
                    </p:cTn>
                  </p:par>
                  <p:par>
                    <p:cTn id="86" fill="hold">
                      <p:stCondLst>
                        <p:cond delay="indefinite"/>
                      </p:stCondLst>
                      <p:childTnLst>
                        <p:par>
                          <p:cTn id="87" fill="hold">
                            <p:stCondLst>
                              <p:cond delay="0"/>
                            </p:stCondLst>
                            <p:childTnLst>
                              <p:par>
                                <p:cTn id="88" presetID="16" presetClass="entr" presetSubtype="21" fill="hold" grpId="0" nodeType="clickEffect">
                                  <p:stCondLst>
                                    <p:cond delay="0"/>
                                  </p:stCondLst>
                                  <p:childTnLst>
                                    <p:set>
                                      <p:cBhvr>
                                        <p:cTn id="89" dur="1" fill="hold">
                                          <p:stCondLst>
                                            <p:cond delay="0"/>
                                          </p:stCondLst>
                                        </p:cTn>
                                        <p:tgtEl>
                                          <p:spTgt spid="17"/>
                                        </p:tgtEl>
                                        <p:attrNameLst>
                                          <p:attrName>style.visibility</p:attrName>
                                        </p:attrNameLst>
                                      </p:cBhvr>
                                      <p:to>
                                        <p:strVal val="visible"/>
                                      </p:to>
                                    </p:set>
                                    <p:animEffect transition="in" filter="barn(inVertical)">
                                      <p:cBhvr>
                                        <p:cTn id="90" dur="1750"/>
                                        <p:tgtEl>
                                          <p:spTgt spid="17"/>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xit" presetSubtype="4" fill="hold" grpId="1" nodeType="clickEffect">
                                  <p:stCondLst>
                                    <p:cond delay="0"/>
                                  </p:stCondLst>
                                  <p:childTnLst>
                                    <p:animEffect transition="out" filter="wipe(down)">
                                      <p:cBhvr>
                                        <p:cTn id="94" dur="1000"/>
                                        <p:tgtEl>
                                          <p:spTgt spid="17"/>
                                        </p:tgtEl>
                                      </p:cBhvr>
                                    </p:animEffect>
                                    <p:set>
                                      <p:cBhvr>
                                        <p:cTn id="95" dur="1" fill="hold">
                                          <p:stCondLst>
                                            <p:cond delay="999"/>
                                          </p:stCondLst>
                                        </p:cTn>
                                        <p:tgtEl>
                                          <p:spTgt spid="17"/>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18" presetClass="entr" presetSubtype="12" fill="hold" nodeType="clickEffect">
                                  <p:stCondLst>
                                    <p:cond delay="0"/>
                                  </p:stCondLst>
                                  <p:childTnLst>
                                    <p:set>
                                      <p:cBhvr>
                                        <p:cTn id="99" dur="1" fill="hold">
                                          <p:stCondLst>
                                            <p:cond delay="0"/>
                                          </p:stCondLst>
                                        </p:cTn>
                                        <p:tgtEl>
                                          <p:spTgt spid="18"/>
                                        </p:tgtEl>
                                        <p:attrNameLst>
                                          <p:attrName>style.visibility</p:attrName>
                                        </p:attrNameLst>
                                      </p:cBhvr>
                                      <p:to>
                                        <p:strVal val="visible"/>
                                      </p:to>
                                    </p:set>
                                    <p:animEffect transition="in" filter="strips(downLeft)">
                                      <p:cBhvr>
                                        <p:cTn id="100" dur="500"/>
                                        <p:tgtEl>
                                          <p:spTgt spid="18"/>
                                        </p:tgtEl>
                                      </p:cBhvr>
                                    </p:animEffect>
                                  </p:childTnLst>
                                </p:cTn>
                              </p:par>
                            </p:childTnLst>
                          </p:cTn>
                        </p:par>
                      </p:childTnLst>
                    </p:cTn>
                  </p:par>
                  <p:par>
                    <p:cTn id="101" fill="hold">
                      <p:stCondLst>
                        <p:cond delay="indefinite"/>
                      </p:stCondLst>
                      <p:childTnLst>
                        <p:par>
                          <p:cTn id="102" fill="hold">
                            <p:stCondLst>
                              <p:cond delay="0"/>
                            </p:stCondLst>
                            <p:childTnLst>
                              <p:par>
                                <p:cTn id="103" presetID="16" presetClass="entr" presetSubtype="21" fill="hold" grpId="0" nodeType="clickEffect">
                                  <p:stCondLst>
                                    <p:cond delay="0"/>
                                  </p:stCondLst>
                                  <p:childTnLst>
                                    <p:set>
                                      <p:cBhvr>
                                        <p:cTn id="104" dur="1" fill="hold">
                                          <p:stCondLst>
                                            <p:cond delay="0"/>
                                          </p:stCondLst>
                                        </p:cTn>
                                        <p:tgtEl>
                                          <p:spTgt spid="20"/>
                                        </p:tgtEl>
                                        <p:attrNameLst>
                                          <p:attrName>style.visibility</p:attrName>
                                        </p:attrNameLst>
                                      </p:cBhvr>
                                      <p:to>
                                        <p:strVal val="visible"/>
                                      </p:to>
                                    </p:set>
                                    <p:animEffect transition="in" filter="barn(inVertical)">
                                      <p:cBhvr>
                                        <p:cTn id="105" dur="1750"/>
                                        <p:tgtEl>
                                          <p:spTgt spid="20"/>
                                        </p:tgtEl>
                                      </p:cBhvr>
                                    </p:animEffect>
                                  </p:childTnLst>
                                </p:cTn>
                              </p:par>
                            </p:childTnLst>
                          </p:cTn>
                        </p:par>
                      </p:childTnLst>
                    </p:cTn>
                  </p:par>
                  <p:par>
                    <p:cTn id="106" fill="hold">
                      <p:stCondLst>
                        <p:cond delay="indefinite"/>
                      </p:stCondLst>
                      <p:childTnLst>
                        <p:par>
                          <p:cTn id="107" fill="hold">
                            <p:stCondLst>
                              <p:cond delay="0"/>
                            </p:stCondLst>
                            <p:childTnLst>
                              <p:par>
                                <p:cTn id="108" presetID="22" presetClass="exit" presetSubtype="4" fill="hold" grpId="1" nodeType="clickEffect">
                                  <p:stCondLst>
                                    <p:cond delay="0"/>
                                  </p:stCondLst>
                                  <p:childTnLst>
                                    <p:animEffect transition="out" filter="wipe(down)">
                                      <p:cBhvr>
                                        <p:cTn id="109" dur="1000"/>
                                        <p:tgtEl>
                                          <p:spTgt spid="20"/>
                                        </p:tgtEl>
                                      </p:cBhvr>
                                    </p:animEffect>
                                    <p:set>
                                      <p:cBhvr>
                                        <p:cTn id="110" dur="1" fill="hold">
                                          <p:stCondLst>
                                            <p:cond delay="999"/>
                                          </p:stCondLst>
                                        </p:cTn>
                                        <p:tgtEl>
                                          <p:spTgt spid="20"/>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6" presetClass="entr" presetSubtype="21" fill="hold" nodeType="clickEffect">
                                  <p:stCondLst>
                                    <p:cond delay="0"/>
                                  </p:stCondLst>
                                  <p:childTnLst>
                                    <p:set>
                                      <p:cBhvr>
                                        <p:cTn id="114" dur="1" fill="hold">
                                          <p:stCondLst>
                                            <p:cond delay="0"/>
                                          </p:stCondLst>
                                        </p:cTn>
                                        <p:tgtEl>
                                          <p:spTgt spid="21"/>
                                        </p:tgtEl>
                                        <p:attrNameLst>
                                          <p:attrName>style.visibility</p:attrName>
                                        </p:attrNameLst>
                                      </p:cBhvr>
                                      <p:to>
                                        <p:strVal val="visible"/>
                                      </p:to>
                                    </p:set>
                                    <p:animEffect transition="in" filter="barn(inVertical)">
                                      <p:cBhvr>
                                        <p:cTn id="115" dur="500"/>
                                        <p:tgtEl>
                                          <p:spTgt spid="21"/>
                                        </p:tgtEl>
                                      </p:cBhvr>
                                    </p:animEffect>
                                  </p:childTnLst>
                                </p:cTn>
                              </p:par>
                            </p:childTnLst>
                          </p:cTn>
                        </p:par>
                      </p:childTnLst>
                    </p:cTn>
                  </p:par>
                  <p:par>
                    <p:cTn id="116" fill="hold">
                      <p:stCondLst>
                        <p:cond delay="indefinite"/>
                      </p:stCondLst>
                      <p:childTnLst>
                        <p:par>
                          <p:cTn id="117" fill="hold">
                            <p:stCondLst>
                              <p:cond delay="0"/>
                            </p:stCondLst>
                            <p:childTnLst>
                              <p:par>
                                <p:cTn id="118" presetID="16" presetClass="entr" presetSubtype="21" fill="hold" grpId="0" nodeType="clickEffect">
                                  <p:stCondLst>
                                    <p:cond delay="0"/>
                                  </p:stCondLst>
                                  <p:childTnLst>
                                    <p:set>
                                      <p:cBhvr>
                                        <p:cTn id="119" dur="1" fill="hold">
                                          <p:stCondLst>
                                            <p:cond delay="0"/>
                                          </p:stCondLst>
                                        </p:cTn>
                                        <p:tgtEl>
                                          <p:spTgt spid="22"/>
                                        </p:tgtEl>
                                        <p:attrNameLst>
                                          <p:attrName>style.visibility</p:attrName>
                                        </p:attrNameLst>
                                      </p:cBhvr>
                                      <p:to>
                                        <p:strVal val="visible"/>
                                      </p:to>
                                    </p:set>
                                    <p:animEffect transition="in" filter="barn(inVertical)">
                                      <p:cBhvr>
                                        <p:cTn id="120" dur="1750"/>
                                        <p:tgtEl>
                                          <p:spTgt spid="22"/>
                                        </p:tgtEl>
                                      </p:cBhvr>
                                    </p:animEffect>
                                  </p:childTnLst>
                                </p:cTn>
                              </p:par>
                            </p:childTnLst>
                          </p:cTn>
                        </p:par>
                      </p:childTnLst>
                    </p:cTn>
                  </p:par>
                  <p:par>
                    <p:cTn id="121" fill="hold">
                      <p:stCondLst>
                        <p:cond delay="indefinite"/>
                      </p:stCondLst>
                      <p:childTnLst>
                        <p:par>
                          <p:cTn id="122" fill="hold">
                            <p:stCondLst>
                              <p:cond delay="0"/>
                            </p:stCondLst>
                            <p:childTnLst>
                              <p:par>
                                <p:cTn id="123" presetID="22" presetClass="exit" presetSubtype="4" fill="hold" grpId="1" nodeType="clickEffect">
                                  <p:stCondLst>
                                    <p:cond delay="0"/>
                                  </p:stCondLst>
                                  <p:childTnLst>
                                    <p:animEffect transition="out" filter="wipe(down)">
                                      <p:cBhvr>
                                        <p:cTn id="124" dur="1000"/>
                                        <p:tgtEl>
                                          <p:spTgt spid="22"/>
                                        </p:tgtEl>
                                      </p:cBhvr>
                                    </p:animEffect>
                                    <p:set>
                                      <p:cBhvr>
                                        <p:cTn id="125" dur="1" fill="hold">
                                          <p:stCondLst>
                                            <p:cond delay="999"/>
                                          </p:stCondLst>
                                        </p:cTn>
                                        <p:tgtEl>
                                          <p:spTgt spid="22"/>
                                        </p:tgtEl>
                                        <p:attrNameLst>
                                          <p:attrName>style.visibility</p:attrName>
                                        </p:attrNameLst>
                                      </p:cBhvr>
                                      <p:to>
                                        <p:strVal val="hidden"/>
                                      </p:to>
                                    </p:set>
                                  </p:childTnLst>
                                </p:cTn>
                              </p:par>
                            </p:childTnLst>
                          </p:cTn>
                        </p:par>
                      </p:childTnLst>
                    </p:cTn>
                  </p:par>
                  <p:par>
                    <p:cTn id="126" fill="hold">
                      <p:stCondLst>
                        <p:cond delay="indefinite"/>
                      </p:stCondLst>
                      <p:childTnLst>
                        <p:par>
                          <p:cTn id="127" fill="hold">
                            <p:stCondLst>
                              <p:cond delay="0"/>
                            </p:stCondLst>
                            <p:childTnLst>
                              <p:par>
                                <p:cTn id="128" presetID="14" presetClass="entr" presetSubtype="10" fill="hold" nodeType="clickEffect">
                                  <p:stCondLst>
                                    <p:cond delay="0"/>
                                  </p:stCondLst>
                                  <p:childTnLst>
                                    <p:set>
                                      <p:cBhvr>
                                        <p:cTn id="129" dur="1" fill="hold">
                                          <p:stCondLst>
                                            <p:cond delay="0"/>
                                          </p:stCondLst>
                                        </p:cTn>
                                        <p:tgtEl>
                                          <p:spTgt spid="23"/>
                                        </p:tgtEl>
                                        <p:attrNameLst>
                                          <p:attrName>style.visibility</p:attrName>
                                        </p:attrNameLst>
                                      </p:cBhvr>
                                      <p:to>
                                        <p:strVal val="visible"/>
                                      </p:to>
                                    </p:set>
                                    <p:animEffect transition="in" filter="randombar(horizontal)">
                                      <p:cBhvr>
                                        <p:cTn id="130" dur="500"/>
                                        <p:tgtEl>
                                          <p:spTgt spid="23"/>
                                        </p:tgtEl>
                                      </p:cBhvr>
                                    </p:animEffect>
                                  </p:childTnLst>
                                </p:cTn>
                              </p:par>
                            </p:childTnLst>
                          </p:cTn>
                        </p:par>
                      </p:childTnLst>
                    </p:cTn>
                  </p:par>
                  <p:par>
                    <p:cTn id="131" fill="hold">
                      <p:stCondLst>
                        <p:cond delay="indefinite"/>
                      </p:stCondLst>
                      <p:childTnLst>
                        <p:par>
                          <p:cTn id="132" fill="hold">
                            <p:stCondLst>
                              <p:cond delay="0"/>
                            </p:stCondLst>
                            <p:childTnLst>
                              <p:par>
                                <p:cTn id="133" presetID="16" presetClass="entr" presetSubtype="21" fill="hold" grpId="0" nodeType="clickEffect">
                                  <p:stCondLst>
                                    <p:cond delay="0"/>
                                  </p:stCondLst>
                                  <p:childTnLst>
                                    <p:set>
                                      <p:cBhvr>
                                        <p:cTn id="134" dur="1" fill="hold">
                                          <p:stCondLst>
                                            <p:cond delay="0"/>
                                          </p:stCondLst>
                                        </p:cTn>
                                        <p:tgtEl>
                                          <p:spTgt spid="24"/>
                                        </p:tgtEl>
                                        <p:attrNameLst>
                                          <p:attrName>style.visibility</p:attrName>
                                        </p:attrNameLst>
                                      </p:cBhvr>
                                      <p:to>
                                        <p:strVal val="visible"/>
                                      </p:to>
                                    </p:set>
                                    <p:animEffect transition="in" filter="barn(inVertical)">
                                      <p:cBhvr>
                                        <p:cTn id="135" dur="1750"/>
                                        <p:tgtEl>
                                          <p:spTgt spid="24"/>
                                        </p:tgtEl>
                                      </p:cBhvr>
                                    </p:animEffect>
                                  </p:childTnLst>
                                </p:cTn>
                              </p:par>
                            </p:childTnLst>
                          </p:cTn>
                        </p:par>
                      </p:childTnLst>
                    </p:cTn>
                  </p:par>
                  <p:par>
                    <p:cTn id="136" fill="hold">
                      <p:stCondLst>
                        <p:cond delay="indefinite"/>
                      </p:stCondLst>
                      <p:childTnLst>
                        <p:par>
                          <p:cTn id="137" fill="hold">
                            <p:stCondLst>
                              <p:cond delay="0"/>
                            </p:stCondLst>
                            <p:childTnLst>
                              <p:par>
                                <p:cTn id="138" presetID="22" presetClass="exit" presetSubtype="4" fill="hold" grpId="1" nodeType="clickEffect">
                                  <p:stCondLst>
                                    <p:cond delay="0"/>
                                  </p:stCondLst>
                                  <p:childTnLst>
                                    <p:animEffect transition="out" filter="wipe(down)">
                                      <p:cBhvr>
                                        <p:cTn id="139" dur="1000"/>
                                        <p:tgtEl>
                                          <p:spTgt spid="24"/>
                                        </p:tgtEl>
                                      </p:cBhvr>
                                    </p:animEffect>
                                    <p:set>
                                      <p:cBhvr>
                                        <p:cTn id="140" dur="1" fill="hold">
                                          <p:stCondLst>
                                            <p:cond delay="999"/>
                                          </p:stCondLst>
                                        </p:cTn>
                                        <p:tgtEl>
                                          <p:spTgt spid="24"/>
                                        </p:tgtEl>
                                        <p:attrNameLst>
                                          <p:attrName>style.visibility</p:attrName>
                                        </p:attrNameLst>
                                      </p:cBhvr>
                                      <p:to>
                                        <p:strVal val="hidden"/>
                                      </p:to>
                                    </p:set>
                                  </p:childTnLst>
                                </p:cTn>
                              </p:par>
                            </p:childTnLst>
                          </p:cTn>
                        </p:par>
                      </p:childTnLst>
                    </p:cTn>
                  </p:par>
                  <p:par>
                    <p:cTn id="141" fill="hold">
                      <p:stCondLst>
                        <p:cond delay="indefinite"/>
                      </p:stCondLst>
                      <p:childTnLst>
                        <p:par>
                          <p:cTn id="142" fill="hold">
                            <p:stCondLst>
                              <p:cond delay="0"/>
                            </p:stCondLst>
                            <p:childTnLst>
                              <p:par>
                                <p:cTn id="143" presetID="6" presetClass="entr" presetSubtype="16" fill="hold" nodeType="clickEffect">
                                  <p:stCondLst>
                                    <p:cond delay="0"/>
                                  </p:stCondLst>
                                  <p:childTnLst>
                                    <p:set>
                                      <p:cBhvr>
                                        <p:cTn id="144" dur="1" fill="hold">
                                          <p:stCondLst>
                                            <p:cond delay="0"/>
                                          </p:stCondLst>
                                        </p:cTn>
                                        <p:tgtEl>
                                          <p:spTgt spid="25"/>
                                        </p:tgtEl>
                                        <p:attrNameLst>
                                          <p:attrName>style.visibility</p:attrName>
                                        </p:attrNameLst>
                                      </p:cBhvr>
                                      <p:to>
                                        <p:strVal val="visible"/>
                                      </p:to>
                                    </p:set>
                                    <p:animEffect transition="in" filter="circle(in)">
                                      <p:cBhvr>
                                        <p:cTn id="145" dur="2000"/>
                                        <p:tgtEl>
                                          <p:spTgt spid="25"/>
                                        </p:tgtEl>
                                      </p:cBhvr>
                                    </p:animEffect>
                                  </p:childTnLst>
                                </p:cTn>
                              </p:par>
                            </p:childTnLst>
                          </p:cTn>
                        </p:par>
                      </p:childTnLst>
                    </p:cTn>
                  </p:par>
                  <p:par>
                    <p:cTn id="146" fill="hold">
                      <p:stCondLst>
                        <p:cond delay="indefinite"/>
                      </p:stCondLst>
                      <p:childTnLst>
                        <p:par>
                          <p:cTn id="147" fill="hold">
                            <p:stCondLst>
                              <p:cond delay="0"/>
                            </p:stCondLst>
                            <p:childTnLst>
                              <p:par>
                                <p:cTn id="148" presetID="21" presetClass="entr" presetSubtype="1" fill="hold" grpId="0" nodeType="clickEffect">
                                  <p:stCondLst>
                                    <p:cond delay="0"/>
                                  </p:stCondLst>
                                  <p:childTnLst>
                                    <p:set>
                                      <p:cBhvr>
                                        <p:cTn id="149" dur="1" fill="hold">
                                          <p:stCondLst>
                                            <p:cond delay="0"/>
                                          </p:stCondLst>
                                        </p:cTn>
                                        <p:tgtEl>
                                          <p:spTgt spid="26"/>
                                        </p:tgtEl>
                                        <p:attrNameLst>
                                          <p:attrName>style.visibility</p:attrName>
                                        </p:attrNameLst>
                                      </p:cBhvr>
                                      <p:to>
                                        <p:strVal val="visible"/>
                                      </p:to>
                                    </p:set>
                                    <p:animEffect transition="in" filter="wheel(1)">
                                      <p:cBhvr>
                                        <p:cTn id="150" dur="2000"/>
                                        <p:tgtEl>
                                          <p:spTgt spid="26"/>
                                        </p:tgtEl>
                                      </p:cBhvr>
                                    </p:animEffect>
                                  </p:childTnLst>
                                </p:cTn>
                              </p:par>
                              <p:par>
                                <p:cTn id="151" presetID="21" presetClass="entr" presetSubtype="1" fill="hold" grpId="0" nodeType="withEffect">
                                  <p:stCondLst>
                                    <p:cond delay="0"/>
                                  </p:stCondLst>
                                  <p:childTnLst>
                                    <p:set>
                                      <p:cBhvr>
                                        <p:cTn id="152" dur="1" fill="hold">
                                          <p:stCondLst>
                                            <p:cond delay="0"/>
                                          </p:stCondLst>
                                        </p:cTn>
                                        <p:tgtEl>
                                          <p:spTgt spid="27"/>
                                        </p:tgtEl>
                                        <p:attrNameLst>
                                          <p:attrName>style.visibility</p:attrName>
                                        </p:attrNameLst>
                                      </p:cBhvr>
                                      <p:to>
                                        <p:strVal val="visible"/>
                                      </p:to>
                                    </p:set>
                                    <p:animEffect transition="in" filter="wheel(1)">
                                      <p:cBhvr>
                                        <p:cTn id="153" dur="2000"/>
                                        <p:tgtEl>
                                          <p:spTgt spid="27"/>
                                        </p:tgtEl>
                                      </p:cBhvr>
                                    </p:animEffect>
                                  </p:childTnLst>
                                </p:cTn>
                              </p:par>
                              <p:par>
                                <p:cTn id="154" presetID="21" presetClass="entr" presetSubtype="1" fill="hold" grpId="0" nodeType="withEffect">
                                  <p:stCondLst>
                                    <p:cond delay="0"/>
                                  </p:stCondLst>
                                  <p:childTnLst>
                                    <p:set>
                                      <p:cBhvr>
                                        <p:cTn id="155" dur="1" fill="hold">
                                          <p:stCondLst>
                                            <p:cond delay="0"/>
                                          </p:stCondLst>
                                        </p:cTn>
                                        <p:tgtEl>
                                          <p:spTgt spid="28"/>
                                        </p:tgtEl>
                                        <p:attrNameLst>
                                          <p:attrName>style.visibility</p:attrName>
                                        </p:attrNameLst>
                                      </p:cBhvr>
                                      <p:to>
                                        <p:strVal val="visible"/>
                                      </p:to>
                                    </p:set>
                                    <p:animEffect transition="in" filter="wheel(1)">
                                      <p:cBhvr>
                                        <p:cTn id="156" dur="2000"/>
                                        <p:tgtEl>
                                          <p:spTgt spid="28"/>
                                        </p:tgtEl>
                                      </p:cBhvr>
                                    </p:animEffect>
                                  </p:childTnLst>
                                </p:cTn>
                              </p:par>
                              <p:par>
                                <p:cTn id="157" presetID="21" presetClass="entr" presetSubtype="1" fill="hold" grpId="0" nodeType="withEffect">
                                  <p:stCondLst>
                                    <p:cond delay="0"/>
                                  </p:stCondLst>
                                  <p:childTnLst>
                                    <p:set>
                                      <p:cBhvr>
                                        <p:cTn id="158" dur="1" fill="hold">
                                          <p:stCondLst>
                                            <p:cond delay="0"/>
                                          </p:stCondLst>
                                        </p:cTn>
                                        <p:tgtEl>
                                          <p:spTgt spid="29"/>
                                        </p:tgtEl>
                                        <p:attrNameLst>
                                          <p:attrName>style.visibility</p:attrName>
                                        </p:attrNameLst>
                                      </p:cBhvr>
                                      <p:to>
                                        <p:strVal val="visible"/>
                                      </p:to>
                                    </p:set>
                                    <p:animEffect transition="in" filter="wheel(1)">
                                      <p:cBhvr>
                                        <p:cTn id="159" dur="2000"/>
                                        <p:tgtEl>
                                          <p:spTgt spid="29"/>
                                        </p:tgtEl>
                                      </p:cBhvr>
                                    </p:animEffect>
                                  </p:childTnLst>
                                </p:cTn>
                              </p:par>
                              <p:par>
                                <p:cTn id="160" presetID="21" presetClass="entr" presetSubtype="1" fill="hold" grpId="0" nodeType="withEffect">
                                  <p:stCondLst>
                                    <p:cond delay="0"/>
                                  </p:stCondLst>
                                  <p:childTnLst>
                                    <p:set>
                                      <p:cBhvr>
                                        <p:cTn id="161" dur="1" fill="hold">
                                          <p:stCondLst>
                                            <p:cond delay="0"/>
                                          </p:stCondLst>
                                        </p:cTn>
                                        <p:tgtEl>
                                          <p:spTgt spid="30"/>
                                        </p:tgtEl>
                                        <p:attrNameLst>
                                          <p:attrName>style.visibility</p:attrName>
                                        </p:attrNameLst>
                                      </p:cBhvr>
                                      <p:to>
                                        <p:strVal val="visible"/>
                                      </p:to>
                                    </p:set>
                                    <p:animEffect transition="in" filter="wheel(1)">
                                      <p:cBhvr>
                                        <p:cTn id="162" dur="2000"/>
                                        <p:tgtEl>
                                          <p:spTgt spid="30"/>
                                        </p:tgtEl>
                                      </p:cBhvr>
                                    </p:animEffect>
                                  </p:childTnLst>
                                </p:cTn>
                              </p:par>
                              <p:par>
                                <p:cTn id="163" presetID="21" presetClass="entr" presetSubtype="1" fill="hold" grpId="0" nodeType="withEffect">
                                  <p:stCondLst>
                                    <p:cond delay="0"/>
                                  </p:stCondLst>
                                  <p:childTnLst>
                                    <p:set>
                                      <p:cBhvr>
                                        <p:cTn id="164" dur="1" fill="hold">
                                          <p:stCondLst>
                                            <p:cond delay="0"/>
                                          </p:stCondLst>
                                        </p:cTn>
                                        <p:tgtEl>
                                          <p:spTgt spid="31"/>
                                        </p:tgtEl>
                                        <p:attrNameLst>
                                          <p:attrName>style.visibility</p:attrName>
                                        </p:attrNameLst>
                                      </p:cBhvr>
                                      <p:to>
                                        <p:strVal val="visible"/>
                                      </p:to>
                                    </p:set>
                                    <p:animEffect transition="in" filter="wheel(1)">
                                      <p:cBhvr>
                                        <p:cTn id="165" dur="2000"/>
                                        <p:tgtEl>
                                          <p:spTgt spid="31"/>
                                        </p:tgtEl>
                                      </p:cBhvr>
                                    </p:animEffect>
                                  </p:childTnLst>
                                </p:cTn>
                              </p:par>
                              <p:par>
                                <p:cTn id="166" presetID="21" presetClass="entr" presetSubtype="1" fill="hold" grpId="0" nodeType="withEffect">
                                  <p:stCondLst>
                                    <p:cond delay="0"/>
                                  </p:stCondLst>
                                  <p:childTnLst>
                                    <p:set>
                                      <p:cBhvr>
                                        <p:cTn id="167" dur="1" fill="hold">
                                          <p:stCondLst>
                                            <p:cond delay="0"/>
                                          </p:stCondLst>
                                        </p:cTn>
                                        <p:tgtEl>
                                          <p:spTgt spid="32"/>
                                        </p:tgtEl>
                                        <p:attrNameLst>
                                          <p:attrName>style.visibility</p:attrName>
                                        </p:attrNameLst>
                                      </p:cBhvr>
                                      <p:to>
                                        <p:strVal val="visible"/>
                                      </p:to>
                                    </p:set>
                                    <p:animEffect transition="in" filter="wheel(1)">
                                      <p:cBhvr>
                                        <p:cTn id="168" dur="2000"/>
                                        <p:tgtEl>
                                          <p:spTgt spid="32"/>
                                        </p:tgtEl>
                                      </p:cBhvr>
                                    </p:animEffect>
                                  </p:childTnLst>
                                </p:cTn>
                              </p:par>
                              <p:par>
                                <p:cTn id="169" presetID="21" presetClass="entr" presetSubtype="1" fill="hold" grpId="0" nodeType="withEffect">
                                  <p:stCondLst>
                                    <p:cond delay="0"/>
                                  </p:stCondLst>
                                  <p:childTnLst>
                                    <p:set>
                                      <p:cBhvr>
                                        <p:cTn id="170" dur="1" fill="hold">
                                          <p:stCondLst>
                                            <p:cond delay="0"/>
                                          </p:stCondLst>
                                        </p:cTn>
                                        <p:tgtEl>
                                          <p:spTgt spid="33"/>
                                        </p:tgtEl>
                                        <p:attrNameLst>
                                          <p:attrName>style.visibility</p:attrName>
                                        </p:attrNameLst>
                                      </p:cBhvr>
                                      <p:to>
                                        <p:strVal val="visible"/>
                                      </p:to>
                                    </p:set>
                                    <p:animEffect transition="in" filter="wheel(1)">
                                      <p:cBhvr>
                                        <p:cTn id="171" dur="2000"/>
                                        <p:tgtEl>
                                          <p:spTgt spid="33"/>
                                        </p:tgtEl>
                                      </p:cBhvr>
                                    </p:animEffect>
                                  </p:childTnLst>
                                </p:cTn>
                              </p:par>
                              <p:par>
                                <p:cTn id="172" presetID="21" presetClass="entr" presetSubtype="1" fill="hold" grpId="0" nodeType="withEffect">
                                  <p:stCondLst>
                                    <p:cond delay="0"/>
                                  </p:stCondLst>
                                  <p:childTnLst>
                                    <p:set>
                                      <p:cBhvr>
                                        <p:cTn id="173" dur="1" fill="hold">
                                          <p:stCondLst>
                                            <p:cond delay="0"/>
                                          </p:stCondLst>
                                        </p:cTn>
                                        <p:tgtEl>
                                          <p:spTgt spid="34"/>
                                        </p:tgtEl>
                                        <p:attrNameLst>
                                          <p:attrName>style.visibility</p:attrName>
                                        </p:attrNameLst>
                                      </p:cBhvr>
                                      <p:to>
                                        <p:strVal val="visible"/>
                                      </p:to>
                                    </p:set>
                                    <p:animEffect transition="in" filter="wheel(1)">
                                      <p:cBhvr>
                                        <p:cTn id="174"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P spid="12" grpId="0" animBg="1"/>
      <p:bldP spid="12" grpId="1" animBg="1"/>
      <p:bldP spid="13" grpId="0" animBg="1"/>
      <p:bldP spid="13" grpId="1" animBg="1"/>
      <p:bldP spid="15" grpId="0" animBg="1"/>
      <p:bldP spid="15" grpId="1" animBg="1"/>
      <p:bldP spid="17" grpId="0" animBg="1"/>
      <p:bldP spid="17" grpId="1" animBg="1"/>
      <p:bldP spid="20" grpId="0" animBg="1"/>
      <p:bldP spid="20" grpId="1" animBg="1"/>
      <p:bldP spid="22" grpId="0" animBg="1"/>
      <p:bldP spid="22" grpId="1" animBg="1"/>
      <p:bldP spid="24" grpId="0" animBg="1"/>
      <p:bldP spid="24" grpId="1" animBg="1"/>
      <p:bldP spid="26" grpId="0" animBg="1"/>
      <p:bldP spid="27" grpId="0" animBg="1"/>
      <p:bldP spid="28" grpId="0" animBg="1"/>
      <p:bldP spid="29" grpId="0" animBg="1"/>
      <p:bldP spid="30" grpId="0" animBg="1"/>
      <p:bldP spid="31" grpId="0" animBg="1"/>
      <p:bldP spid="32" grpId="0" animBg="1"/>
      <p:bldP spid="33" grpId="0" animBg="1"/>
      <p:bldP spid="3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31"/>
        <p:cNvGrpSpPr/>
        <p:nvPr/>
      </p:nvGrpSpPr>
      <p:grpSpPr>
        <a:xfrm>
          <a:off x="0" y="0"/>
          <a:ext cx="0" cy="0"/>
          <a:chOff x="0" y="0"/>
          <a:chExt cx="0" cy="0"/>
        </a:xfrm>
      </p:grpSpPr>
      <p:sp>
        <p:nvSpPr>
          <p:cNvPr id="1433" name="Google Shape;1433;p70"/>
          <p:cNvSpPr txBox="1">
            <a:spLocks noGrp="1"/>
          </p:cNvSpPr>
          <p:nvPr>
            <p:ph type="title"/>
          </p:nvPr>
        </p:nvSpPr>
        <p:spPr>
          <a:xfrm>
            <a:off x="2557488" y="1265189"/>
            <a:ext cx="6807200" cy="1618400"/>
          </a:xfrm>
          <a:prstGeom prst="rect">
            <a:avLst/>
          </a:prstGeom>
        </p:spPr>
        <p:txBody>
          <a:bodyPr spcFirstLastPara="1" wrap="square" lIns="121900" tIns="121900" rIns="121900" bIns="121900" anchor="b" anchorCtr="0">
            <a:noAutofit/>
          </a:bodyPr>
          <a:lstStyle/>
          <a:p>
            <a:r>
              <a:rPr lang="en" dirty="0"/>
              <a:t>II.</a:t>
            </a:r>
            <a:endParaRPr dirty="0"/>
          </a:p>
        </p:txBody>
      </p:sp>
      <p:sp>
        <p:nvSpPr>
          <p:cNvPr id="8" name="Google Shape;1396;p63"/>
          <p:cNvSpPr/>
          <p:nvPr/>
        </p:nvSpPr>
        <p:spPr>
          <a:xfrm>
            <a:off x="5175586" y="3974411"/>
            <a:ext cx="1840825" cy="70467"/>
          </a:xfrm>
          <a:custGeom>
            <a:avLst/>
            <a:gdLst/>
            <a:ahLst/>
            <a:cxnLst/>
            <a:rect l="l" t="t" r="r" b="b"/>
            <a:pathLst>
              <a:path w="17505" h="670" extrusionOk="0">
                <a:moveTo>
                  <a:pt x="0" y="0"/>
                </a:moveTo>
                <a:lnTo>
                  <a:pt x="0" y="669"/>
                </a:lnTo>
                <a:lnTo>
                  <a:pt x="17505" y="669"/>
                </a:lnTo>
                <a:lnTo>
                  <a:pt x="17505" y="0"/>
                </a:ln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pic>
        <p:nvPicPr>
          <p:cNvPr id="2" name="Picture 1"/>
          <p:cNvPicPr>
            <a:picLocks noChangeAspect="1"/>
          </p:cNvPicPr>
          <p:nvPr/>
        </p:nvPicPr>
        <p:blipFill>
          <a:blip r:embed="rId3"/>
          <a:stretch>
            <a:fillRect/>
          </a:stretch>
        </p:blipFill>
        <p:spPr>
          <a:xfrm>
            <a:off x="1760615" y="1866331"/>
            <a:ext cx="7741376" cy="3125337"/>
          </a:xfrm>
          <a:prstGeom prst="rect">
            <a:avLst/>
          </a:prstGeom>
        </p:spPr>
      </p:pic>
    </p:spTree>
    <p:extLst>
      <p:ext uri="{BB962C8B-B14F-4D97-AF65-F5344CB8AC3E}">
        <p14:creationId xmlns:p14="http://schemas.microsoft.com/office/powerpoint/2010/main" val="2030379746"/>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367"/>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321880" y="461228"/>
            <a:ext cx="5602710" cy="1286367"/>
          </a:xfrm>
          <a:prstGeom prst="rect">
            <a:avLst/>
          </a:prstGeom>
        </p:spPr>
      </p:pic>
      <p:sp>
        <p:nvSpPr>
          <p:cNvPr id="11" name="Rectangle 10"/>
          <p:cNvSpPr/>
          <p:nvPr/>
        </p:nvSpPr>
        <p:spPr>
          <a:xfrm>
            <a:off x="625695" y="1335432"/>
            <a:ext cx="5813474" cy="548099"/>
          </a:xfrm>
          <a:prstGeom prst="rect">
            <a:avLst/>
          </a:prstGeom>
        </p:spPr>
        <p:txBody>
          <a:bodyPr wrap="square">
            <a:spAutoFit/>
          </a:bodyPr>
          <a:lstStyle/>
          <a:p>
            <a:pPr marR="30480">
              <a:lnSpc>
                <a:spcPct val="115000"/>
              </a:lnSpc>
              <a:buClr>
                <a:srgbClr val="000000"/>
              </a:buClr>
              <a:defRPr/>
            </a:pPr>
            <a:r>
              <a:rPr lang="en-US" sz="2800" b="1" kern="0" dirty="0">
                <a:solidFill>
                  <a:schemeClr val="bg1">
                    <a:lumMod val="10000"/>
                  </a:schemeClr>
                </a:solidFill>
                <a:latin typeface="Times New Roman"/>
                <a:ea typeface="Times New Roman"/>
                <a:cs typeface="Times New Roman"/>
                <a:sym typeface="Times New Roman"/>
              </a:rPr>
              <a:t>a. </a:t>
            </a:r>
            <a:r>
              <a:rPr lang="en-US" sz="2800" b="1" kern="0" dirty="0" err="1">
                <a:solidFill>
                  <a:schemeClr val="bg1">
                    <a:lumMod val="10000"/>
                  </a:schemeClr>
                </a:solidFill>
                <a:latin typeface="Times New Roman"/>
                <a:ea typeface="Times New Roman"/>
                <a:cs typeface="Times New Roman"/>
                <a:sym typeface="Times New Roman"/>
              </a:rPr>
              <a:t>Sự</a:t>
            </a:r>
            <a:r>
              <a:rPr lang="en-US" sz="2800" b="1" kern="0" dirty="0">
                <a:solidFill>
                  <a:schemeClr val="bg1">
                    <a:lumMod val="10000"/>
                  </a:schemeClr>
                </a:solidFill>
                <a:latin typeface="Times New Roman"/>
                <a:ea typeface="Times New Roman"/>
                <a:cs typeface="Times New Roman"/>
                <a:sym typeface="Times New Roman"/>
              </a:rPr>
              <a:t> </a:t>
            </a:r>
            <a:r>
              <a:rPr lang="en-US" sz="2800" b="1" kern="0" dirty="0" err="1">
                <a:solidFill>
                  <a:schemeClr val="bg1">
                    <a:lumMod val="10000"/>
                  </a:schemeClr>
                </a:solidFill>
                <a:latin typeface="Times New Roman"/>
                <a:ea typeface="Times New Roman"/>
                <a:cs typeface="Times New Roman"/>
                <a:sym typeface="Times New Roman"/>
              </a:rPr>
              <a:t>ra</a:t>
            </a:r>
            <a:r>
              <a:rPr lang="en-US" sz="2800" b="1" kern="0" dirty="0">
                <a:solidFill>
                  <a:schemeClr val="bg1">
                    <a:lumMod val="10000"/>
                  </a:schemeClr>
                </a:solidFill>
                <a:latin typeface="Times New Roman"/>
                <a:ea typeface="Times New Roman"/>
                <a:cs typeface="Times New Roman"/>
                <a:sym typeface="Times New Roman"/>
              </a:rPr>
              <a:t> </a:t>
            </a:r>
            <a:r>
              <a:rPr lang="en-US" sz="2800" b="1" kern="0" dirty="0" err="1">
                <a:solidFill>
                  <a:schemeClr val="bg1">
                    <a:lumMod val="10000"/>
                  </a:schemeClr>
                </a:solidFill>
                <a:latin typeface="Times New Roman"/>
                <a:ea typeface="Times New Roman"/>
                <a:cs typeface="Times New Roman"/>
                <a:sym typeface="Times New Roman"/>
              </a:rPr>
              <a:t>đời</a:t>
            </a:r>
            <a:r>
              <a:rPr lang="en-US" sz="2800" b="1" kern="0" dirty="0">
                <a:solidFill>
                  <a:schemeClr val="bg1">
                    <a:lumMod val="10000"/>
                  </a:schemeClr>
                </a:solidFill>
                <a:latin typeface="Times New Roman"/>
                <a:ea typeface="Times New Roman"/>
                <a:cs typeface="Times New Roman"/>
                <a:sym typeface="Times New Roman"/>
              </a:rPr>
              <a:t> </a:t>
            </a:r>
            <a:r>
              <a:rPr lang="en-US" sz="2800" b="1" kern="0" dirty="0" err="1">
                <a:solidFill>
                  <a:schemeClr val="bg1">
                    <a:lumMod val="10000"/>
                  </a:schemeClr>
                </a:solidFill>
                <a:latin typeface="Times New Roman"/>
                <a:ea typeface="Times New Roman"/>
                <a:cs typeface="Times New Roman"/>
                <a:sym typeface="Times New Roman"/>
              </a:rPr>
              <a:t>của</a:t>
            </a:r>
            <a:r>
              <a:rPr lang="en-US" sz="2800" b="1" kern="0" dirty="0">
                <a:solidFill>
                  <a:schemeClr val="bg1">
                    <a:lumMod val="10000"/>
                  </a:schemeClr>
                </a:solidFill>
                <a:latin typeface="Times New Roman"/>
                <a:ea typeface="Times New Roman"/>
                <a:cs typeface="Times New Roman"/>
                <a:sym typeface="Times New Roman"/>
              </a:rPr>
              <a:t> </a:t>
            </a:r>
            <a:r>
              <a:rPr lang="vi-VN" sz="2800" b="1" kern="0" dirty="0">
                <a:solidFill>
                  <a:schemeClr val="bg1">
                    <a:lumMod val="10000"/>
                  </a:schemeClr>
                </a:solidFill>
                <a:latin typeface="Times New Roman"/>
                <a:ea typeface="Times New Roman"/>
                <a:cs typeface="Times New Roman"/>
                <a:sym typeface="Times New Roman"/>
              </a:rPr>
              <a:t>Thạch Sanh</a:t>
            </a:r>
            <a:endParaRPr lang="en-US" sz="2800" kern="0" dirty="0">
              <a:solidFill>
                <a:schemeClr val="bg1">
                  <a:lumMod val="10000"/>
                </a:schemeClr>
              </a:solidFill>
              <a:latin typeface="Times New Roman"/>
              <a:ea typeface="Times New Roman"/>
              <a:cs typeface="Times New Roman"/>
              <a:sym typeface="Times New Roman"/>
            </a:endParaRPr>
          </a:p>
        </p:txBody>
      </p:sp>
      <p:grpSp>
        <p:nvGrpSpPr>
          <p:cNvPr id="74" name="Group 73"/>
          <p:cNvGrpSpPr/>
          <p:nvPr/>
        </p:nvGrpSpPr>
        <p:grpSpPr>
          <a:xfrm>
            <a:off x="6609349" y="551528"/>
            <a:ext cx="3994960" cy="5909481"/>
            <a:chOff x="7455511" y="163778"/>
            <a:chExt cx="3994960" cy="5909481"/>
          </a:xfrm>
        </p:grpSpPr>
        <p:sp>
          <p:nvSpPr>
            <p:cNvPr id="12" name="Rectangle 11"/>
            <p:cNvSpPr/>
            <p:nvPr/>
          </p:nvSpPr>
          <p:spPr>
            <a:xfrm>
              <a:off x="7492620" y="163778"/>
              <a:ext cx="3957851" cy="5909481"/>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3"/>
            <a:stretch>
              <a:fillRect/>
            </a:stretch>
          </p:blipFill>
          <p:spPr>
            <a:xfrm>
              <a:off x="7455511" y="862130"/>
              <a:ext cx="3994960" cy="917232"/>
            </a:xfrm>
            <a:prstGeom prst="rect">
              <a:avLst/>
            </a:prstGeom>
          </p:spPr>
        </p:pic>
        <p:sp>
          <p:nvSpPr>
            <p:cNvPr id="14" name="Rectangle 13"/>
            <p:cNvSpPr/>
            <p:nvPr/>
          </p:nvSpPr>
          <p:spPr>
            <a:xfrm>
              <a:off x="7916866" y="2904253"/>
              <a:ext cx="3533605" cy="417871"/>
            </a:xfrm>
            <a:prstGeom prst="rect">
              <a:avLst/>
            </a:prstGeom>
          </p:spPr>
          <p:txBody>
            <a:bodyPr wrap="square">
              <a:spAutoFit/>
            </a:bodyPr>
            <a:lstStyle/>
            <a:p>
              <a:pPr marR="30480">
                <a:lnSpc>
                  <a:spcPct val="115000"/>
                </a:lnSpc>
                <a:buClr>
                  <a:srgbClr val="000000"/>
                </a:buClr>
                <a:defRPr/>
              </a:pPr>
              <a:r>
                <a:rPr lang="en-US" sz="2000" b="1" kern="0" dirty="0">
                  <a:solidFill>
                    <a:srgbClr val="FF0000"/>
                  </a:solidFill>
                  <a:latin typeface="Times New Roman"/>
                  <a:ea typeface="Times New Roman"/>
                  <a:cs typeface="Times New Roman"/>
                  <a:sym typeface="Times New Roman"/>
                </a:rPr>
                <a:t>a. </a:t>
              </a:r>
              <a:r>
                <a:rPr lang="en-US" sz="2000" b="1" kern="0" dirty="0" err="1">
                  <a:solidFill>
                    <a:srgbClr val="FF0000"/>
                  </a:solidFill>
                  <a:latin typeface="Times New Roman"/>
                  <a:ea typeface="Times New Roman"/>
                  <a:cs typeface="Times New Roman"/>
                  <a:sym typeface="Times New Roman"/>
                </a:rPr>
                <a:t>Sự</a:t>
              </a:r>
              <a:r>
                <a:rPr lang="en-US" sz="2000" b="1" kern="0" dirty="0">
                  <a:solidFill>
                    <a:srgbClr val="FF0000"/>
                  </a:solidFill>
                  <a:latin typeface="Times New Roman"/>
                  <a:ea typeface="Times New Roman"/>
                  <a:cs typeface="Times New Roman"/>
                  <a:sym typeface="Times New Roman"/>
                </a:rPr>
                <a:t> </a:t>
              </a:r>
              <a:r>
                <a:rPr lang="en-US" sz="2000" b="1" kern="0" dirty="0" err="1">
                  <a:solidFill>
                    <a:srgbClr val="FF0000"/>
                  </a:solidFill>
                  <a:latin typeface="Times New Roman"/>
                  <a:ea typeface="Times New Roman"/>
                  <a:cs typeface="Times New Roman"/>
                  <a:sym typeface="Times New Roman"/>
                </a:rPr>
                <a:t>ra</a:t>
              </a:r>
              <a:r>
                <a:rPr lang="en-US" sz="2000" b="1" kern="0" dirty="0">
                  <a:solidFill>
                    <a:srgbClr val="FF0000"/>
                  </a:solidFill>
                  <a:latin typeface="Times New Roman"/>
                  <a:ea typeface="Times New Roman"/>
                  <a:cs typeface="Times New Roman"/>
                  <a:sym typeface="Times New Roman"/>
                </a:rPr>
                <a:t> </a:t>
              </a:r>
              <a:r>
                <a:rPr lang="en-US" sz="2000" b="1" kern="0" dirty="0" err="1">
                  <a:solidFill>
                    <a:srgbClr val="FF0000"/>
                  </a:solidFill>
                  <a:latin typeface="Times New Roman"/>
                  <a:ea typeface="Times New Roman"/>
                  <a:cs typeface="Times New Roman"/>
                  <a:sym typeface="Times New Roman"/>
                </a:rPr>
                <a:t>đời</a:t>
              </a:r>
              <a:r>
                <a:rPr lang="en-US" sz="2000" b="1" kern="0" dirty="0">
                  <a:solidFill>
                    <a:srgbClr val="FF0000"/>
                  </a:solidFill>
                  <a:latin typeface="Times New Roman"/>
                  <a:ea typeface="Times New Roman"/>
                  <a:cs typeface="Times New Roman"/>
                  <a:sym typeface="Times New Roman"/>
                </a:rPr>
                <a:t> </a:t>
              </a:r>
              <a:r>
                <a:rPr lang="en-US" sz="2000" b="1" kern="0" dirty="0" err="1">
                  <a:solidFill>
                    <a:srgbClr val="FF0000"/>
                  </a:solidFill>
                  <a:latin typeface="Times New Roman"/>
                  <a:ea typeface="Times New Roman"/>
                  <a:cs typeface="Times New Roman"/>
                  <a:sym typeface="Times New Roman"/>
                </a:rPr>
                <a:t>của</a:t>
              </a:r>
              <a:r>
                <a:rPr lang="en-US" sz="2000" b="1" kern="0" dirty="0">
                  <a:solidFill>
                    <a:srgbClr val="FF0000"/>
                  </a:solidFill>
                  <a:latin typeface="Times New Roman"/>
                  <a:ea typeface="Times New Roman"/>
                  <a:cs typeface="Times New Roman"/>
                  <a:sym typeface="Times New Roman"/>
                </a:rPr>
                <a:t> </a:t>
              </a:r>
              <a:r>
                <a:rPr lang="vi-VN" sz="2000" b="1" kern="0" dirty="0">
                  <a:solidFill>
                    <a:srgbClr val="FF0000"/>
                  </a:solidFill>
                  <a:latin typeface="Times New Roman"/>
                  <a:ea typeface="Times New Roman"/>
                  <a:cs typeface="Times New Roman"/>
                  <a:sym typeface="Times New Roman"/>
                </a:rPr>
                <a:t>Thạch Sanh</a:t>
              </a:r>
              <a:endParaRPr lang="en-US" sz="2000" kern="0" dirty="0">
                <a:solidFill>
                  <a:srgbClr val="FF0000"/>
                </a:solidFill>
                <a:latin typeface="Times New Roman"/>
                <a:ea typeface="Times New Roman"/>
                <a:cs typeface="Times New Roman"/>
                <a:sym typeface="Times New Roman"/>
              </a:endParaRPr>
            </a:p>
          </p:txBody>
        </p:sp>
        <p:pic>
          <p:nvPicPr>
            <p:cNvPr id="15" name="Picture 14"/>
            <p:cNvPicPr>
              <a:picLocks noChangeAspect="1"/>
            </p:cNvPicPr>
            <p:nvPr/>
          </p:nvPicPr>
          <p:blipFill>
            <a:blip r:embed="rId4"/>
            <a:stretch>
              <a:fillRect/>
            </a:stretch>
          </p:blipFill>
          <p:spPr>
            <a:xfrm>
              <a:off x="7791568" y="1748716"/>
              <a:ext cx="995122" cy="97305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6" name="Picture 15" descr="HÃ¬nh áº£nh cÃ³ liÃªn quan"/>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09440" y="1748716"/>
              <a:ext cx="996286" cy="97038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7" name="Picture 16" descr="HÃ¬nh áº£nh cÃ³ liÃªn quan"/>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228476" y="1734986"/>
              <a:ext cx="995069" cy="98411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8" name="Rectangle 17"/>
            <p:cNvSpPr/>
            <p:nvPr/>
          </p:nvSpPr>
          <p:spPr>
            <a:xfrm>
              <a:off x="7609208" y="289816"/>
              <a:ext cx="3724674" cy="446276"/>
            </a:xfrm>
            <a:prstGeom prst="rect">
              <a:avLst/>
            </a:prstGeom>
          </p:spPr>
          <p:txBody>
            <a:bodyPr wrap="square">
              <a:spAutoFit/>
            </a:bodyPr>
            <a:lstStyle/>
            <a:p>
              <a:pPr marR="30480">
                <a:lnSpc>
                  <a:spcPct val="115000"/>
                </a:lnSpc>
                <a:buClr>
                  <a:srgbClr val="000000"/>
                </a:buClr>
                <a:defRPr/>
              </a:pPr>
              <a:r>
                <a:rPr lang="en-US" sz="2000" b="1" kern="0" dirty="0" err="1">
                  <a:solidFill>
                    <a:schemeClr val="bg1">
                      <a:lumMod val="10000"/>
                    </a:schemeClr>
                  </a:solidFill>
                  <a:latin typeface="Times New Roman"/>
                  <a:ea typeface="Times New Roman"/>
                  <a:cs typeface="Times New Roman"/>
                  <a:sym typeface="Times New Roman"/>
                </a:rPr>
                <a:t>Nhóm</a:t>
              </a:r>
              <a:r>
                <a:rPr lang="en-US" sz="2000" b="1" kern="0" dirty="0">
                  <a:solidFill>
                    <a:schemeClr val="bg1">
                      <a:lumMod val="10000"/>
                    </a:schemeClr>
                  </a:solidFill>
                  <a:latin typeface="Times New Roman"/>
                  <a:ea typeface="Times New Roman"/>
                  <a:cs typeface="Times New Roman"/>
                  <a:sym typeface="Times New Roman"/>
                </a:rPr>
                <a:t>: …………</a:t>
              </a:r>
              <a:r>
                <a:rPr lang="en-US" sz="2000" b="1" kern="0" dirty="0" err="1">
                  <a:solidFill>
                    <a:schemeClr val="bg1">
                      <a:lumMod val="10000"/>
                    </a:schemeClr>
                  </a:solidFill>
                  <a:latin typeface="Times New Roman"/>
                  <a:ea typeface="Times New Roman"/>
                  <a:cs typeface="Times New Roman"/>
                  <a:sym typeface="Times New Roman"/>
                </a:rPr>
                <a:t>Lớp</a:t>
              </a:r>
              <a:r>
                <a:rPr lang="en-US" sz="2000" b="1" kern="0" dirty="0">
                  <a:solidFill>
                    <a:schemeClr val="bg1">
                      <a:lumMod val="10000"/>
                    </a:schemeClr>
                  </a:solidFill>
                  <a:latin typeface="Times New Roman"/>
                  <a:ea typeface="Times New Roman"/>
                  <a:cs typeface="Times New Roman"/>
                  <a:sym typeface="Times New Roman"/>
                </a:rPr>
                <a:t>:………….</a:t>
              </a:r>
              <a:endParaRPr lang="en-US" sz="2000" kern="0" dirty="0">
                <a:solidFill>
                  <a:schemeClr val="bg1">
                    <a:lumMod val="10000"/>
                  </a:schemeClr>
                </a:solidFill>
                <a:latin typeface="Times New Roman"/>
                <a:ea typeface="Times New Roman"/>
                <a:cs typeface="Times New Roman"/>
                <a:sym typeface="Times New Roman"/>
              </a:endParaRPr>
            </a:p>
          </p:txBody>
        </p:sp>
        <p:grpSp>
          <p:nvGrpSpPr>
            <p:cNvPr id="19" name="Group 18"/>
            <p:cNvGrpSpPr/>
            <p:nvPr/>
          </p:nvGrpSpPr>
          <p:grpSpPr>
            <a:xfrm>
              <a:off x="7455511" y="238834"/>
              <a:ext cx="3994960" cy="1548463"/>
              <a:chOff x="0" y="4458414"/>
              <a:chExt cx="10428900" cy="2281456"/>
            </a:xfrm>
          </p:grpSpPr>
          <p:grpSp>
            <p:nvGrpSpPr>
              <p:cNvPr id="20" name="Google Shape;1907;p89"/>
              <p:cNvGrpSpPr/>
              <p:nvPr/>
            </p:nvGrpSpPr>
            <p:grpSpPr>
              <a:xfrm rot="16200000">
                <a:off x="1513530" y="2949023"/>
                <a:ext cx="2277317" cy="5304377"/>
                <a:chOff x="224725" y="566950"/>
                <a:chExt cx="1850875" cy="4311100"/>
              </a:xfrm>
            </p:grpSpPr>
            <p:sp>
              <p:nvSpPr>
                <p:cNvPr id="46" name="Google Shape;1908;p89"/>
                <p:cNvSpPr/>
                <p:nvPr/>
              </p:nvSpPr>
              <p:spPr>
                <a:xfrm>
                  <a:off x="1914975" y="566950"/>
                  <a:ext cx="160625" cy="2033000"/>
                </a:xfrm>
                <a:custGeom>
                  <a:avLst/>
                  <a:gdLst/>
                  <a:ahLst/>
                  <a:cxnLst/>
                  <a:rect l="l" t="t" r="r" b="b"/>
                  <a:pathLst>
                    <a:path w="6425" h="81320" extrusionOk="0">
                      <a:moveTo>
                        <a:pt x="126" y="1"/>
                      </a:moveTo>
                      <a:cubicBezTo>
                        <a:pt x="81" y="1"/>
                        <a:pt x="44" y="24"/>
                        <a:pt x="27" y="57"/>
                      </a:cubicBezTo>
                      <a:cubicBezTo>
                        <a:pt x="27" y="84"/>
                        <a:pt x="27" y="110"/>
                        <a:pt x="27" y="137"/>
                      </a:cubicBezTo>
                      <a:cubicBezTo>
                        <a:pt x="27" y="164"/>
                        <a:pt x="27"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45" y="15394"/>
                        <a:pt x="2945" y="15447"/>
                        <a:pt x="2945" y="15501"/>
                      </a:cubicBezTo>
                      <a:cubicBezTo>
                        <a:pt x="2998" y="17321"/>
                        <a:pt x="1848" y="19248"/>
                        <a:pt x="108" y="20292"/>
                      </a:cubicBezTo>
                      <a:cubicBezTo>
                        <a:pt x="54" y="20292"/>
                        <a:pt x="27" y="20318"/>
                        <a:pt x="27" y="20372"/>
                      </a:cubicBezTo>
                      <a:cubicBezTo>
                        <a:pt x="1" y="20425"/>
                        <a:pt x="27" y="20479"/>
                        <a:pt x="81" y="20506"/>
                      </a:cubicBezTo>
                      <a:cubicBezTo>
                        <a:pt x="1794" y="21496"/>
                        <a:pt x="2865" y="23316"/>
                        <a:pt x="2945" y="25324"/>
                      </a:cubicBezTo>
                      <a:cubicBezTo>
                        <a:pt x="2945" y="25350"/>
                        <a:pt x="2972" y="25404"/>
                        <a:pt x="2998" y="25431"/>
                      </a:cubicBezTo>
                      <a:cubicBezTo>
                        <a:pt x="4952" y="26394"/>
                        <a:pt x="6157" y="28348"/>
                        <a:pt x="6157" y="30543"/>
                      </a:cubicBezTo>
                      <a:cubicBezTo>
                        <a:pt x="6157" y="32711"/>
                        <a:pt x="4952" y="34665"/>
                        <a:pt x="2998" y="35628"/>
                      </a:cubicBezTo>
                      <a:cubicBezTo>
                        <a:pt x="2945" y="35655"/>
                        <a:pt x="2918" y="35709"/>
                        <a:pt x="2945" y="35762"/>
                      </a:cubicBezTo>
                      <a:cubicBezTo>
                        <a:pt x="3106"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1" y="81297"/>
                        <a:pt x="104" y="81320"/>
                        <a:pt x="145" y="81320"/>
                      </a:cubicBezTo>
                      <a:cubicBezTo>
                        <a:pt x="170" y="81320"/>
                        <a:pt x="194" y="81311"/>
                        <a:pt x="215" y="81290"/>
                      </a:cubicBezTo>
                      <a:cubicBezTo>
                        <a:pt x="2008" y="80273"/>
                        <a:pt x="3106" y="78427"/>
                        <a:pt x="3186" y="76366"/>
                      </a:cubicBezTo>
                      <a:cubicBezTo>
                        <a:pt x="5166" y="75322"/>
                        <a:pt x="6424" y="73314"/>
                        <a:pt x="6424" y="71066"/>
                      </a:cubicBezTo>
                      <a:cubicBezTo>
                        <a:pt x="6424" y="68818"/>
                        <a:pt x="5166" y="66784"/>
                        <a:pt x="3186" y="65766"/>
                      </a:cubicBezTo>
                      <a:cubicBezTo>
                        <a:pt x="3106" y="63786"/>
                        <a:pt x="2062" y="61992"/>
                        <a:pt x="375" y="60922"/>
                      </a:cubicBezTo>
                      <a:cubicBezTo>
                        <a:pt x="2062" y="59878"/>
                        <a:pt x="3106" y="58085"/>
                        <a:pt x="3186" y="56104"/>
                      </a:cubicBezTo>
                      <a:cubicBezTo>
                        <a:pt x="5166" y="55060"/>
                        <a:pt x="6424" y="53053"/>
                        <a:pt x="6424" y="50804"/>
                      </a:cubicBezTo>
                      <a:cubicBezTo>
                        <a:pt x="6424" y="48556"/>
                        <a:pt x="5166" y="46522"/>
                        <a:pt x="3186" y="45505"/>
                      </a:cubicBezTo>
                      <a:cubicBezTo>
                        <a:pt x="3159" y="43604"/>
                        <a:pt x="2088" y="41731"/>
                        <a:pt x="375" y="40660"/>
                      </a:cubicBezTo>
                      <a:cubicBezTo>
                        <a:pt x="1901" y="39723"/>
                        <a:pt x="3320" y="37877"/>
                        <a:pt x="3186" y="35816"/>
                      </a:cubicBezTo>
                      <a:cubicBezTo>
                        <a:pt x="5193" y="34799"/>
                        <a:pt x="6424" y="32764"/>
                        <a:pt x="6424" y="30543"/>
                      </a:cubicBezTo>
                      <a:cubicBezTo>
                        <a:pt x="6424" y="28295"/>
                        <a:pt x="5166" y="26260"/>
                        <a:pt x="3186" y="25243"/>
                      </a:cubicBezTo>
                      <a:cubicBezTo>
                        <a:pt x="3106" y="23236"/>
                        <a:pt x="2062" y="21443"/>
                        <a:pt x="375" y="20399"/>
                      </a:cubicBezTo>
                      <a:cubicBezTo>
                        <a:pt x="2088" y="19328"/>
                        <a:pt x="3186" y="17454"/>
                        <a:pt x="3186" y="15608"/>
                      </a:cubicBezTo>
                      <a:cubicBezTo>
                        <a:pt x="3186" y="15608"/>
                        <a:pt x="3186" y="15581"/>
                        <a:pt x="3186" y="15554"/>
                      </a:cubicBezTo>
                      <a:cubicBezTo>
                        <a:pt x="5166" y="14537"/>
                        <a:pt x="6424" y="12503"/>
                        <a:pt x="6424" y="10255"/>
                      </a:cubicBezTo>
                      <a:cubicBezTo>
                        <a:pt x="6424" y="8033"/>
                        <a:pt x="5166" y="5999"/>
                        <a:pt x="3186" y="4982"/>
                      </a:cubicBezTo>
                      <a:lnTo>
                        <a:pt x="3186" y="4955"/>
                      </a:lnTo>
                      <a:cubicBezTo>
                        <a:pt x="3186" y="3028"/>
                        <a:pt x="2008" y="1074"/>
                        <a:pt x="215" y="30"/>
                      </a:cubicBezTo>
                      <a:cubicBezTo>
                        <a:pt x="184" y="10"/>
                        <a:pt x="153" y="1"/>
                        <a:pt x="12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 name="Google Shape;1909;p89"/>
                <p:cNvSpPr/>
                <p:nvPr/>
              </p:nvSpPr>
              <p:spPr>
                <a:xfrm>
                  <a:off x="1761075" y="818875"/>
                  <a:ext cx="160625" cy="2032875"/>
                </a:xfrm>
                <a:custGeom>
                  <a:avLst/>
                  <a:gdLst/>
                  <a:ahLst/>
                  <a:cxnLst/>
                  <a:rect l="l" t="t" r="r" b="b"/>
                  <a:pathLst>
                    <a:path w="6425" h="81315" extrusionOk="0">
                      <a:moveTo>
                        <a:pt x="149" y="1"/>
                      </a:moveTo>
                      <a:cubicBezTo>
                        <a:pt x="110" y="1"/>
                        <a:pt x="71" y="20"/>
                        <a:pt x="54" y="70"/>
                      </a:cubicBezTo>
                      <a:cubicBezTo>
                        <a:pt x="27" y="70"/>
                        <a:pt x="27" y="97"/>
                        <a:pt x="27" y="124"/>
                      </a:cubicBezTo>
                      <a:cubicBezTo>
                        <a:pt x="27" y="178"/>
                        <a:pt x="54" y="204"/>
                        <a:pt x="81" y="231"/>
                      </a:cubicBezTo>
                      <a:cubicBezTo>
                        <a:pt x="1821" y="1248"/>
                        <a:pt x="2972" y="3175"/>
                        <a:pt x="2945" y="5022"/>
                      </a:cubicBezTo>
                      <a:cubicBezTo>
                        <a:pt x="2945" y="5076"/>
                        <a:pt x="2972" y="5129"/>
                        <a:pt x="2998" y="5156"/>
                      </a:cubicBezTo>
                      <a:cubicBezTo>
                        <a:pt x="4952" y="6119"/>
                        <a:pt x="6183" y="8073"/>
                        <a:pt x="6183" y="10268"/>
                      </a:cubicBezTo>
                      <a:cubicBezTo>
                        <a:pt x="6183" y="12436"/>
                        <a:pt x="4952" y="14390"/>
                        <a:pt x="2998" y="15354"/>
                      </a:cubicBezTo>
                      <a:cubicBezTo>
                        <a:pt x="2972" y="15380"/>
                        <a:pt x="2945" y="15461"/>
                        <a:pt x="2945" y="15487"/>
                      </a:cubicBezTo>
                      <a:cubicBezTo>
                        <a:pt x="2998" y="17334"/>
                        <a:pt x="1847" y="19235"/>
                        <a:pt x="108" y="20278"/>
                      </a:cubicBezTo>
                      <a:cubicBezTo>
                        <a:pt x="81" y="20278"/>
                        <a:pt x="27" y="20305"/>
                        <a:pt x="27" y="20359"/>
                      </a:cubicBezTo>
                      <a:cubicBezTo>
                        <a:pt x="27" y="20412"/>
                        <a:pt x="27" y="20466"/>
                        <a:pt x="81" y="20493"/>
                      </a:cubicBezTo>
                      <a:cubicBezTo>
                        <a:pt x="1821" y="21510"/>
                        <a:pt x="2891" y="23303"/>
                        <a:pt x="2945" y="25310"/>
                      </a:cubicBezTo>
                      <a:cubicBezTo>
                        <a:pt x="2945" y="25364"/>
                        <a:pt x="2972" y="25391"/>
                        <a:pt x="2998" y="25417"/>
                      </a:cubicBezTo>
                      <a:cubicBezTo>
                        <a:pt x="4952" y="26381"/>
                        <a:pt x="6183" y="28362"/>
                        <a:pt x="6183" y="30530"/>
                      </a:cubicBezTo>
                      <a:cubicBezTo>
                        <a:pt x="6183" y="32698"/>
                        <a:pt x="4952" y="34652"/>
                        <a:pt x="2998" y="35642"/>
                      </a:cubicBezTo>
                      <a:cubicBezTo>
                        <a:pt x="2972" y="35642"/>
                        <a:pt x="2945" y="35695"/>
                        <a:pt x="2945" y="35749"/>
                      </a:cubicBezTo>
                      <a:cubicBezTo>
                        <a:pt x="3105" y="37837"/>
                        <a:pt x="1633" y="39630"/>
                        <a:pt x="108" y="40540"/>
                      </a:cubicBezTo>
                      <a:cubicBezTo>
                        <a:pt x="81" y="40540"/>
                        <a:pt x="27" y="40594"/>
                        <a:pt x="27" y="40620"/>
                      </a:cubicBezTo>
                      <a:cubicBezTo>
                        <a:pt x="27" y="40674"/>
                        <a:pt x="27" y="40727"/>
                        <a:pt x="81" y="40754"/>
                      </a:cubicBezTo>
                      <a:cubicBezTo>
                        <a:pt x="1821" y="41771"/>
                        <a:pt x="2945" y="43645"/>
                        <a:pt x="2945" y="45545"/>
                      </a:cubicBezTo>
                      <a:cubicBezTo>
                        <a:pt x="2945" y="45545"/>
                        <a:pt x="2945" y="45545"/>
                        <a:pt x="2945" y="45572"/>
                      </a:cubicBezTo>
                      <a:cubicBezTo>
                        <a:pt x="2945" y="45626"/>
                        <a:pt x="2972" y="45652"/>
                        <a:pt x="2998" y="45679"/>
                      </a:cubicBezTo>
                      <a:cubicBezTo>
                        <a:pt x="4952" y="46669"/>
                        <a:pt x="6183" y="48623"/>
                        <a:pt x="6183" y="50791"/>
                      </a:cubicBezTo>
                      <a:cubicBezTo>
                        <a:pt x="6183" y="52959"/>
                        <a:pt x="4952" y="54913"/>
                        <a:pt x="2998" y="55904"/>
                      </a:cubicBezTo>
                      <a:cubicBezTo>
                        <a:pt x="2972" y="55930"/>
                        <a:pt x="2945" y="55957"/>
                        <a:pt x="2945" y="56011"/>
                      </a:cubicBezTo>
                      <a:cubicBezTo>
                        <a:pt x="2891" y="57991"/>
                        <a:pt x="1847" y="59785"/>
                        <a:pt x="108" y="60802"/>
                      </a:cubicBezTo>
                      <a:cubicBezTo>
                        <a:pt x="81" y="60828"/>
                        <a:pt x="27" y="60855"/>
                        <a:pt x="27" y="60882"/>
                      </a:cubicBezTo>
                      <a:cubicBezTo>
                        <a:pt x="27" y="60935"/>
                        <a:pt x="27" y="60989"/>
                        <a:pt x="81" y="61016"/>
                      </a:cubicBezTo>
                      <a:cubicBezTo>
                        <a:pt x="1821" y="62033"/>
                        <a:pt x="2891" y="63826"/>
                        <a:pt x="2945" y="65834"/>
                      </a:cubicBezTo>
                      <a:cubicBezTo>
                        <a:pt x="2945" y="65887"/>
                        <a:pt x="2972" y="65914"/>
                        <a:pt x="2998" y="65941"/>
                      </a:cubicBezTo>
                      <a:cubicBezTo>
                        <a:pt x="4952" y="66931"/>
                        <a:pt x="6183" y="68885"/>
                        <a:pt x="6183" y="71053"/>
                      </a:cubicBezTo>
                      <a:cubicBezTo>
                        <a:pt x="6183" y="73221"/>
                        <a:pt x="4952" y="75175"/>
                        <a:pt x="2998" y="76165"/>
                      </a:cubicBezTo>
                      <a:cubicBezTo>
                        <a:pt x="2972" y="76192"/>
                        <a:pt x="2945" y="76219"/>
                        <a:pt x="2945" y="76272"/>
                      </a:cubicBezTo>
                      <a:cubicBezTo>
                        <a:pt x="2891" y="78280"/>
                        <a:pt x="1821" y="80073"/>
                        <a:pt x="81" y="81090"/>
                      </a:cubicBezTo>
                      <a:cubicBezTo>
                        <a:pt x="27" y="81117"/>
                        <a:pt x="1" y="81197"/>
                        <a:pt x="54" y="81251"/>
                      </a:cubicBezTo>
                      <a:cubicBezTo>
                        <a:pt x="74" y="81290"/>
                        <a:pt x="122" y="81315"/>
                        <a:pt x="167" y="81315"/>
                      </a:cubicBezTo>
                      <a:cubicBezTo>
                        <a:pt x="184" y="81315"/>
                        <a:pt x="200" y="81311"/>
                        <a:pt x="215" y="81304"/>
                      </a:cubicBezTo>
                      <a:cubicBezTo>
                        <a:pt x="2008" y="80260"/>
                        <a:pt x="3105" y="78413"/>
                        <a:pt x="3186" y="76352"/>
                      </a:cubicBezTo>
                      <a:cubicBezTo>
                        <a:pt x="5193" y="75309"/>
                        <a:pt x="6424" y="73301"/>
                        <a:pt x="6424" y="71053"/>
                      </a:cubicBezTo>
                      <a:cubicBezTo>
                        <a:pt x="6424" y="68805"/>
                        <a:pt x="5193" y="66797"/>
                        <a:pt x="3186" y="65753"/>
                      </a:cubicBezTo>
                      <a:cubicBezTo>
                        <a:pt x="3132" y="63773"/>
                        <a:pt x="2088" y="61979"/>
                        <a:pt x="402" y="60909"/>
                      </a:cubicBezTo>
                      <a:cubicBezTo>
                        <a:pt x="2088" y="59865"/>
                        <a:pt x="3132" y="58072"/>
                        <a:pt x="3186" y="56091"/>
                      </a:cubicBezTo>
                      <a:cubicBezTo>
                        <a:pt x="5193" y="55047"/>
                        <a:pt x="6424" y="53040"/>
                        <a:pt x="6424" y="50791"/>
                      </a:cubicBezTo>
                      <a:cubicBezTo>
                        <a:pt x="6424" y="48543"/>
                        <a:pt x="5193" y="46536"/>
                        <a:pt x="3186" y="45492"/>
                      </a:cubicBezTo>
                      <a:cubicBezTo>
                        <a:pt x="3186" y="43591"/>
                        <a:pt x="2088" y="41718"/>
                        <a:pt x="402" y="40647"/>
                      </a:cubicBezTo>
                      <a:cubicBezTo>
                        <a:pt x="1901" y="39710"/>
                        <a:pt x="3320" y="37890"/>
                        <a:pt x="3186" y="35829"/>
                      </a:cubicBezTo>
                      <a:cubicBezTo>
                        <a:pt x="5193" y="34785"/>
                        <a:pt x="6424" y="32751"/>
                        <a:pt x="6424" y="30530"/>
                      </a:cubicBezTo>
                      <a:cubicBezTo>
                        <a:pt x="6424" y="28281"/>
                        <a:pt x="5193" y="26247"/>
                        <a:pt x="3186" y="25230"/>
                      </a:cubicBezTo>
                      <a:cubicBezTo>
                        <a:pt x="3105" y="23223"/>
                        <a:pt x="2062" y="21429"/>
                        <a:pt x="402" y="20386"/>
                      </a:cubicBezTo>
                      <a:cubicBezTo>
                        <a:pt x="2115" y="19315"/>
                        <a:pt x="3212" y="17415"/>
                        <a:pt x="3186" y="15541"/>
                      </a:cubicBezTo>
                      <a:cubicBezTo>
                        <a:pt x="5193" y="14524"/>
                        <a:pt x="6424" y="12490"/>
                        <a:pt x="6424" y="10268"/>
                      </a:cubicBezTo>
                      <a:cubicBezTo>
                        <a:pt x="6424" y="8020"/>
                        <a:pt x="5193" y="5986"/>
                        <a:pt x="3186" y="4969"/>
                      </a:cubicBezTo>
                      <a:lnTo>
                        <a:pt x="3186" y="4942"/>
                      </a:lnTo>
                      <a:cubicBezTo>
                        <a:pt x="3186" y="3041"/>
                        <a:pt x="2008" y="1061"/>
                        <a:pt x="215" y="17"/>
                      </a:cubicBezTo>
                      <a:cubicBezTo>
                        <a:pt x="195" y="7"/>
                        <a:pt x="172" y="1"/>
                        <a:pt x="14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 name="Google Shape;1910;p89"/>
                <p:cNvSpPr/>
                <p:nvPr/>
              </p:nvSpPr>
              <p:spPr>
                <a:xfrm>
                  <a:off x="1607850" y="566950"/>
                  <a:ext cx="159950" cy="2033000"/>
                </a:xfrm>
                <a:custGeom>
                  <a:avLst/>
                  <a:gdLst/>
                  <a:ahLst/>
                  <a:cxnLst/>
                  <a:rect l="l" t="t" r="r" b="b"/>
                  <a:pathLst>
                    <a:path w="6398" h="81320" extrusionOk="0">
                      <a:moveTo>
                        <a:pt x="119" y="1"/>
                      </a:moveTo>
                      <a:cubicBezTo>
                        <a:pt x="81" y="1"/>
                        <a:pt x="44" y="24"/>
                        <a:pt x="27" y="57"/>
                      </a:cubicBezTo>
                      <a:cubicBezTo>
                        <a:pt x="0"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71" y="17347"/>
                        <a:pt x="1847" y="19248"/>
                        <a:pt x="81" y="20292"/>
                      </a:cubicBezTo>
                      <a:cubicBezTo>
                        <a:pt x="54" y="20292"/>
                        <a:pt x="27" y="20318"/>
                        <a:pt x="0"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0"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64" y="58004"/>
                        <a:pt x="1820" y="59798"/>
                        <a:pt x="81" y="60815"/>
                      </a:cubicBezTo>
                      <a:cubicBezTo>
                        <a:pt x="54" y="60815"/>
                        <a:pt x="27" y="60868"/>
                        <a:pt x="0" y="60895"/>
                      </a:cubicBezTo>
                      <a:cubicBezTo>
                        <a:pt x="0" y="60949"/>
                        <a:pt x="27" y="61002"/>
                        <a:pt x="81" y="61029"/>
                      </a:cubicBezTo>
                      <a:cubicBezTo>
                        <a:pt x="1820" y="62046"/>
                        <a:pt x="2864"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64" y="78266"/>
                        <a:pt x="1820" y="80086"/>
                        <a:pt x="81" y="81076"/>
                      </a:cubicBezTo>
                      <a:cubicBezTo>
                        <a:pt x="27" y="81130"/>
                        <a:pt x="0" y="81183"/>
                        <a:pt x="27" y="81264"/>
                      </a:cubicBezTo>
                      <a:cubicBezTo>
                        <a:pt x="44" y="81297"/>
                        <a:pt x="81" y="81320"/>
                        <a:pt x="119" y="81320"/>
                      </a:cubicBezTo>
                      <a:cubicBezTo>
                        <a:pt x="143" y="81320"/>
                        <a:pt x="167" y="81311"/>
                        <a:pt x="188" y="81290"/>
                      </a:cubicBezTo>
                      <a:cubicBezTo>
                        <a:pt x="1981"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61" y="41731"/>
                        <a:pt x="375" y="40660"/>
                      </a:cubicBezTo>
                      <a:cubicBezTo>
                        <a:pt x="1901" y="39723"/>
                        <a:pt x="3292" y="37877"/>
                        <a:pt x="3185" y="35816"/>
                      </a:cubicBezTo>
                      <a:cubicBezTo>
                        <a:pt x="5166" y="34799"/>
                        <a:pt x="6397" y="32764"/>
                        <a:pt x="6397" y="30543"/>
                      </a:cubicBezTo>
                      <a:cubicBezTo>
                        <a:pt x="6397" y="28295"/>
                        <a:pt x="5166" y="26260"/>
                        <a:pt x="3185" y="25243"/>
                      </a:cubicBezTo>
                      <a:cubicBezTo>
                        <a:pt x="3078" y="23236"/>
                        <a:pt x="2061" y="21443"/>
                        <a:pt x="375" y="20399"/>
                      </a:cubicBezTo>
                      <a:cubicBezTo>
                        <a:pt x="2061" y="19328"/>
                        <a:pt x="3185" y="17454"/>
                        <a:pt x="3185" y="15608"/>
                      </a:cubicBezTo>
                      <a:cubicBezTo>
                        <a:pt x="3185" y="15608"/>
                        <a:pt x="3185" y="1558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 name="Google Shape;1911;p89"/>
                <p:cNvSpPr/>
                <p:nvPr/>
              </p:nvSpPr>
              <p:spPr>
                <a:xfrm>
                  <a:off x="1453950" y="818875"/>
                  <a:ext cx="160600" cy="2032875"/>
                </a:xfrm>
                <a:custGeom>
                  <a:avLst/>
                  <a:gdLst/>
                  <a:ahLst/>
                  <a:cxnLst/>
                  <a:rect l="l" t="t" r="r" b="b"/>
                  <a:pathLst>
                    <a:path w="6424" h="81315" extrusionOk="0">
                      <a:moveTo>
                        <a:pt x="136" y="1"/>
                      </a:moveTo>
                      <a:cubicBezTo>
                        <a:pt x="95" y="1"/>
                        <a:pt x="61" y="20"/>
                        <a:pt x="27" y="70"/>
                      </a:cubicBezTo>
                      <a:cubicBezTo>
                        <a:pt x="27" y="70"/>
                        <a:pt x="27" y="97"/>
                        <a:pt x="27" y="124"/>
                      </a:cubicBezTo>
                      <a:cubicBezTo>
                        <a:pt x="27" y="178"/>
                        <a:pt x="27"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34"/>
                        <a:pt x="2944" y="15487"/>
                      </a:cubicBezTo>
                      <a:cubicBezTo>
                        <a:pt x="2944" y="15514"/>
                        <a:pt x="2944" y="15568"/>
                        <a:pt x="2944" y="15595"/>
                      </a:cubicBezTo>
                      <a:cubicBezTo>
                        <a:pt x="2944" y="17415"/>
                        <a:pt x="1820" y="19261"/>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44" y="35642"/>
                        <a:pt x="2918"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72"/>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27" y="81251"/>
                      </a:cubicBezTo>
                      <a:cubicBezTo>
                        <a:pt x="66" y="81290"/>
                        <a:pt x="120" y="81315"/>
                        <a:pt x="167" y="81315"/>
                      </a:cubicBezTo>
                      <a:cubicBezTo>
                        <a:pt x="184" y="81315"/>
                        <a:pt x="200" y="81311"/>
                        <a:pt x="214" y="81304"/>
                      </a:cubicBezTo>
                      <a:cubicBezTo>
                        <a:pt x="2008" y="80260"/>
                        <a:pt x="3105" y="78413"/>
                        <a:pt x="3185" y="76352"/>
                      </a:cubicBezTo>
                      <a:cubicBezTo>
                        <a:pt x="5166" y="75309"/>
                        <a:pt x="6424" y="73301"/>
                        <a:pt x="6424" y="71053"/>
                      </a:cubicBezTo>
                      <a:cubicBezTo>
                        <a:pt x="6424" y="68805"/>
                        <a:pt x="5166" y="66797"/>
                        <a:pt x="3185" y="65753"/>
                      </a:cubicBezTo>
                      <a:cubicBezTo>
                        <a:pt x="3105" y="63773"/>
                        <a:pt x="2061" y="61979"/>
                        <a:pt x="375" y="60909"/>
                      </a:cubicBezTo>
                      <a:cubicBezTo>
                        <a:pt x="2061" y="59865"/>
                        <a:pt x="3105" y="58072"/>
                        <a:pt x="3185" y="56091"/>
                      </a:cubicBezTo>
                      <a:cubicBezTo>
                        <a:pt x="5166" y="55047"/>
                        <a:pt x="6424" y="53040"/>
                        <a:pt x="6424" y="50791"/>
                      </a:cubicBezTo>
                      <a:cubicBezTo>
                        <a:pt x="6424" y="48543"/>
                        <a:pt x="5193" y="46536"/>
                        <a:pt x="3185" y="45492"/>
                      </a:cubicBezTo>
                      <a:cubicBezTo>
                        <a:pt x="3159" y="43591"/>
                        <a:pt x="2088" y="41718"/>
                        <a:pt x="375" y="40647"/>
                      </a:cubicBezTo>
                      <a:cubicBezTo>
                        <a:pt x="1901" y="39710"/>
                        <a:pt x="3319" y="37890"/>
                        <a:pt x="3185" y="35829"/>
                      </a:cubicBezTo>
                      <a:cubicBezTo>
                        <a:pt x="5193" y="34785"/>
                        <a:pt x="6424" y="32751"/>
                        <a:pt x="6424" y="30530"/>
                      </a:cubicBezTo>
                      <a:cubicBezTo>
                        <a:pt x="6424" y="28281"/>
                        <a:pt x="5166" y="26247"/>
                        <a:pt x="3185" y="25230"/>
                      </a:cubicBezTo>
                      <a:cubicBezTo>
                        <a:pt x="3105" y="23223"/>
                        <a:pt x="2061" y="21429"/>
                        <a:pt x="375"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cubicBezTo>
                        <a:pt x="3185" y="3041"/>
                        <a:pt x="2008" y="1061"/>
                        <a:pt x="214" y="17"/>
                      </a:cubicBezTo>
                      <a:cubicBezTo>
                        <a:pt x="185" y="7"/>
                        <a:pt x="159" y="1"/>
                        <a:pt x="13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 name="Google Shape;1912;p89"/>
                <p:cNvSpPr/>
                <p:nvPr/>
              </p:nvSpPr>
              <p:spPr>
                <a:xfrm>
                  <a:off x="1300050" y="566950"/>
                  <a:ext cx="160600" cy="2033000"/>
                </a:xfrm>
                <a:custGeom>
                  <a:avLst/>
                  <a:gdLst/>
                  <a:ahLst/>
                  <a:cxnLst/>
                  <a:rect l="l" t="t" r="r" b="b"/>
                  <a:pathLst>
                    <a:path w="6424" h="81320" extrusionOk="0">
                      <a:moveTo>
                        <a:pt x="146" y="1"/>
                      </a:moveTo>
                      <a:cubicBezTo>
                        <a:pt x="107" y="1"/>
                        <a:pt x="70" y="24"/>
                        <a:pt x="54" y="57"/>
                      </a:cubicBezTo>
                      <a:cubicBezTo>
                        <a:pt x="27" y="84"/>
                        <a:pt x="27" y="110"/>
                        <a:pt x="27" y="137"/>
                      </a:cubicBezTo>
                      <a:cubicBezTo>
                        <a:pt x="27" y="164"/>
                        <a:pt x="54" y="217"/>
                        <a:pt x="80" y="244"/>
                      </a:cubicBezTo>
                      <a:cubicBezTo>
                        <a:pt x="1820" y="1261"/>
                        <a:pt x="2971" y="3188"/>
                        <a:pt x="2944" y="5035"/>
                      </a:cubicBezTo>
                      <a:cubicBezTo>
                        <a:pt x="2944" y="5089"/>
                        <a:pt x="2971" y="5142"/>
                        <a:pt x="3025" y="5169"/>
                      </a:cubicBezTo>
                      <a:cubicBezTo>
                        <a:pt x="4952" y="6133"/>
                        <a:pt x="6183" y="8086"/>
                        <a:pt x="6183" y="10255"/>
                      </a:cubicBezTo>
                      <a:cubicBezTo>
                        <a:pt x="6183" y="12449"/>
                        <a:pt x="4952" y="14403"/>
                        <a:pt x="3025" y="15367"/>
                      </a:cubicBezTo>
                      <a:cubicBezTo>
                        <a:pt x="2971" y="15394"/>
                        <a:pt x="2944" y="15447"/>
                        <a:pt x="2944" y="15501"/>
                      </a:cubicBezTo>
                      <a:cubicBezTo>
                        <a:pt x="2998" y="17321"/>
                        <a:pt x="1847" y="19248"/>
                        <a:pt x="107" y="20292"/>
                      </a:cubicBezTo>
                      <a:cubicBezTo>
                        <a:pt x="80" y="20292"/>
                        <a:pt x="54" y="20318"/>
                        <a:pt x="27" y="20372"/>
                      </a:cubicBezTo>
                      <a:cubicBezTo>
                        <a:pt x="27" y="20425"/>
                        <a:pt x="27" y="20479"/>
                        <a:pt x="80" y="20506"/>
                      </a:cubicBezTo>
                      <a:cubicBezTo>
                        <a:pt x="1820" y="21496"/>
                        <a:pt x="2891" y="23316"/>
                        <a:pt x="2944" y="25324"/>
                      </a:cubicBezTo>
                      <a:cubicBezTo>
                        <a:pt x="2944" y="25350"/>
                        <a:pt x="2971" y="25404"/>
                        <a:pt x="3025" y="25431"/>
                      </a:cubicBezTo>
                      <a:cubicBezTo>
                        <a:pt x="4952" y="26394"/>
                        <a:pt x="6183" y="28348"/>
                        <a:pt x="6183" y="30543"/>
                      </a:cubicBezTo>
                      <a:cubicBezTo>
                        <a:pt x="6183" y="32711"/>
                        <a:pt x="4952" y="34665"/>
                        <a:pt x="3025" y="35628"/>
                      </a:cubicBezTo>
                      <a:cubicBezTo>
                        <a:pt x="2971" y="35655"/>
                        <a:pt x="2944" y="35709"/>
                        <a:pt x="2944" y="35762"/>
                      </a:cubicBezTo>
                      <a:cubicBezTo>
                        <a:pt x="3105" y="37823"/>
                        <a:pt x="1633" y="39643"/>
                        <a:pt x="107" y="40553"/>
                      </a:cubicBezTo>
                      <a:cubicBezTo>
                        <a:pt x="80" y="40553"/>
                        <a:pt x="54" y="40580"/>
                        <a:pt x="27" y="40633"/>
                      </a:cubicBezTo>
                      <a:cubicBezTo>
                        <a:pt x="27" y="40687"/>
                        <a:pt x="27" y="40741"/>
                        <a:pt x="80" y="40767"/>
                      </a:cubicBezTo>
                      <a:cubicBezTo>
                        <a:pt x="1820" y="41784"/>
                        <a:pt x="2944" y="43658"/>
                        <a:pt x="2944" y="45532"/>
                      </a:cubicBezTo>
                      <a:cubicBezTo>
                        <a:pt x="2944" y="45558"/>
                        <a:pt x="2944" y="45558"/>
                        <a:pt x="2944" y="45585"/>
                      </a:cubicBezTo>
                      <a:cubicBezTo>
                        <a:pt x="2944" y="45612"/>
                        <a:pt x="2971" y="45665"/>
                        <a:pt x="3025" y="45692"/>
                      </a:cubicBezTo>
                      <a:cubicBezTo>
                        <a:pt x="4952" y="46656"/>
                        <a:pt x="6183" y="48636"/>
                        <a:pt x="6183" y="50804"/>
                      </a:cubicBezTo>
                      <a:cubicBezTo>
                        <a:pt x="6183" y="52972"/>
                        <a:pt x="4952" y="54926"/>
                        <a:pt x="3025" y="55917"/>
                      </a:cubicBezTo>
                      <a:cubicBezTo>
                        <a:pt x="2971" y="55917"/>
                        <a:pt x="2944" y="55970"/>
                        <a:pt x="2944" y="56024"/>
                      </a:cubicBezTo>
                      <a:cubicBezTo>
                        <a:pt x="2891" y="58004"/>
                        <a:pt x="1847" y="59798"/>
                        <a:pt x="107" y="60815"/>
                      </a:cubicBezTo>
                      <a:cubicBezTo>
                        <a:pt x="80" y="60815"/>
                        <a:pt x="54" y="60868"/>
                        <a:pt x="27" y="60895"/>
                      </a:cubicBezTo>
                      <a:cubicBezTo>
                        <a:pt x="27" y="60949"/>
                        <a:pt x="27" y="61002"/>
                        <a:pt x="80" y="61029"/>
                      </a:cubicBezTo>
                      <a:cubicBezTo>
                        <a:pt x="1820" y="62046"/>
                        <a:pt x="2891" y="63839"/>
                        <a:pt x="2944" y="65847"/>
                      </a:cubicBezTo>
                      <a:cubicBezTo>
                        <a:pt x="2944" y="65900"/>
                        <a:pt x="2971" y="65927"/>
                        <a:pt x="3025" y="65954"/>
                      </a:cubicBezTo>
                      <a:cubicBezTo>
                        <a:pt x="4952" y="66944"/>
                        <a:pt x="6183" y="68898"/>
                        <a:pt x="6183" y="71066"/>
                      </a:cubicBezTo>
                      <a:cubicBezTo>
                        <a:pt x="6183" y="73234"/>
                        <a:pt x="4952" y="75188"/>
                        <a:pt x="3025" y="76178"/>
                      </a:cubicBezTo>
                      <a:cubicBezTo>
                        <a:pt x="2971" y="76178"/>
                        <a:pt x="2944" y="76232"/>
                        <a:pt x="2944" y="76285"/>
                      </a:cubicBezTo>
                      <a:cubicBezTo>
                        <a:pt x="2891" y="78266"/>
                        <a:pt x="1820" y="80086"/>
                        <a:pt x="80" y="81076"/>
                      </a:cubicBezTo>
                      <a:cubicBezTo>
                        <a:pt x="27" y="81130"/>
                        <a:pt x="0" y="81183"/>
                        <a:pt x="54" y="81264"/>
                      </a:cubicBezTo>
                      <a:cubicBezTo>
                        <a:pt x="70" y="81297"/>
                        <a:pt x="107" y="81320"/>
                        <a:pt x="146" y="81320"/>
                      </a:cubicBezTo>
                      <a:cubicBezTo>
                        <a:pt x="169" y="81320"/>
                        <a:pt x="194" y="81311"/>
                        <a:pt x="214" y="81290"/>
                      </a:cubicBezTo>
                      <a:cubicBezTo>
                        <a:pt x="2007" y="80273"/>
                        <a:pt x="3105" y="78427"/>
                        <a:pt x="3185" y="76366"/>
                      </a:cubicBezTo>
                      <a:cubicBezTo>
                        <a:pt x="5193" y="75322"/>
                        <a:pt x="6424" y="73314"/>
                        <a:pt x="6424" y="71066"/>
                      </a:cubicBezTo>
                      <a:cubicBezTo>
                        <a:pt x="6424" y="68818"/>
                        <a:pt x="5193" y="66784"/>
                        <a:pt x="3185" y="65766"/>
                      </a:cubicBezTo>
                      <a:cubicBezTo>
                        <a:pt x="3132" y="63786"/>
                        <a:pt x="2088" y="61992"/>
                        <a:pt x="402" y="60922"/>
                      </a:cubicBezTo>
                      <a:cubicBezTo>
                        <a:pt x="2088" y="59878"/>
                        <a:pt x="3132" y="58085"/>
                        <a:pt x="3185" y="56104"/>
                      </a:cubicBezTo>
                      <a:cubicBezTo>
                        <a:pt x="5193" y="55060"/>
                        <a:pt x="6424" y="53053"/>
                        <a:pt x="6424" y="50804"/>
                      </a:cubicBezTo>
                      <a:cubicBezTo>
                        <a:pt x="6424" y="48556"/>
                        <a:pt x="5193" y="46522"/>
                        <a:pt x="3185" y="45505"/>
                      </a:cubicBezTo>
                      <a:cubicBezTo>
                        <a:pt x="3185" y="43604"/>
                        <a:pt x="2088" y="41731"/>
                        <a:pt x="402" y="40660"/>
                      </a:cubicBezTo>
                      <a:cubicBezTo>
                        <a:pt x="1927" y="39723"/>
                        <a:pt x="3319" y="37903"/>
                        <a:pt x="3212" y="35816"/>
                      </a:cubicBezTo>
                      <a:cubicBezTo>
                        <a:pt x="5193" y="34799"/>
                        <a:pt x="6424" y="32764"/>
                        <a:pt x="6424" y="30543"/>
                      </a:cubicBezTo>
                      <a:cubicBezTo>
                        <a:pt x="6424" y="28295"/>
                        <a:pt x="5193" y="26260"/>
                        <a:pt x="3185" y="25243"/>
                      </a:cubicBezTo>
                      <a:cubicBezTo>
                        <a:pt x="3105" y="23236"/>
                        <a:pt x="2061" y="21443"/>
                        <a:pt x="402" y="20399"/>
                      </a:cubicBezTo>
                      <a:cubicBezTo>
                        <a:pt x="2088" y="19328"/>
                        <a:pt x="3185" y="17454"/>
                        <a:pt x="3185" y="15608"/>
                      </a:cubicBezTo>
                      <a:cubicBezTo>
                        <a:pt x="3185" y="15608"/>
                        <a:pt x="3185" y="15581"/>
                        <a:pt x="3185" y="15554"/>
                      </a:cubicBezTo>
                      <a:cubicBezTo>
                        <a:pt x="5193" y="14537"/>
                        <a:pt x="6424" y="12503"/>
                        <a:pt x="6424" y="10255"/>
                      </a:cubicBezTo>
                      <a:cubicBezTo>
                        <a:pt x="6424" y="8033"/>
                        <a:pt x="5193" y="5999"/>
                        <a:pt x="3185" y="4982"/>
                      </a:cubicBezTo>
                      <a:lnTo>
                        <a:pt x="3185" y="4955"/>
                      </a:lnTo>
                      <a:cubicBezTo>
                        <a:pt x="3185" y="3028"/>
                        <a:pt x="2007" y="1074"/>
                        <a:pt x="214" y="30"/>
                      </a:cubicBezTo>
                      <a:cubicBezTo>
                        <a:pt x="194" y="10"/>
                        <a:pt x="169" y="1"/>
                        <a:pt x="14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 name="Google Shape;1913;p89"/>
                <p:cNvSpPr/>
                <p:nvPr/>
              </p:nvSpPr>
              <p:spPr>
                <a:xfrm>
                  <a:off x="1146800" y="818875"/>
                  <a:ext cx="159950" cy="2032875"/>
                </a:xfrm>
                <a:custGeom>
                  <a:avLst/>
                  <a:gdLst/>
                  <a:ahLst/>
                  <a:cxnLst/>
                  <a:rect l="l" t="t" r="r" b="b"/>
                  <a:pathLst>
                    <a:path w="6398" h="81315" extrusionOk="0">
                      <a:moveTo>
                        <a:pt x="123" y="1"/>
                      </a:moveTo>
                      <a:cubicBezTo>
                        <a:pt x="83" y="1"/>
                        <a:pt x="44" y="20"/>
                        <a:pt x="28" y="70"/>
                      </a:cubicBezTo>
                      <a:cubicBezTo>
                        <a:pt x="28" y="70"/>
                        <a:pt x="1" y="97"/>
                        <a:pt x="1" y="124"/>
                      </a:cubicBezTo>
                      <a:cubicBezTo>
                        <a:pt x="1" y="178"/>
                        <a:pt x="28" y="204"/>
                        <a:pt x="81" y="231"/>
                      </a:cubicBezTo>
                      <a:cubicBezTo>
                        <a:pt x="1821" y="1248"/>
                        <a:pt x="2972" y="3175"/>
                        <a:pt x="2918" y="5022"/>
                      </a:cubicBezTo>
                      <a:cubicBezTo>
                        <a:pt x="2918" y="5076"/>
                        <a:pt x="2945" y="5129"/>
                        <a:pt x="2998" y="5156"/>
                      </a:cubicBezTo>
                      <a:cubicBezTo>
                        <a:pt x="4952" y="6119"/>
                        <a:pt x="6157" y="8073"/>
                        <a:pt x="6157" y="10268"/>
                      </a:cubicBezTo>
                      <a:cubicBezTo>
                        <a:pt x="6157" y="12436"/>
                        <a:pt x="4952" y="14390"/>
                        <a:pt x="2998" y="15354"/>
                      </a:cubicBezTo>
                      <a:cubicBezTo>
                        <a:pt x="2945" y="15380"/>
                        <a:pt x="2918" y="15434"/>
                        <a:pt x="2918" y="15487"/>
                      </a:cubicBezTo>
                      <a:cubicBezTo>
                        <a:pt x="2998" y="17334"/>
                        <a:pt x="1848" y="19235"/>
                        <a:pt x="81" y="20278"/>
                      </a:cubicBezTo>
                      <a:cubicBezTo>
                        <a:pt x="54" y="20278"/>
                        <a:pt x="28" y="20305"/>
                        <a:pt x="1" y="20359"/>
                      </a:cubicBezTo>
                      <a:cubicBezTo>
                        <a:pt x="1" y="20412"/>
                        <a:pt x="28" y="20466"/>
                        <a:pt x="81" y="20493"/>
                      </a:cubicBezTo>
                      <a:cubicBezTo>
                        <a:pt x="1794" y="21510"/>
                        <a:pt x="2865" y="23303"/>
                        <a:pt x="2918" y="25310"/>
                      </a:cubicBezTo>
                      <a:cubicBezTo>
                        <a:pt x="2918" y="25364"/>
                        <a:pt x="2945"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079" y="37837"/>
                        <a:pt x="1633" y="39630"/>
                        <a:pt x="81" y="40540"/>
                      </a:cubicBezTo>
                      <a:cubicBezTo>
                        <a:pt x="54" y="40540"/>
                        <a:pt x="28" y="40594"/>
                        <a:pt x="1" y="40620"/>
                      </a:cubicBezTo>
                      <a:cubicBezTo>
                        <a:pt x="1" y="40674"/>
                        <a:pt x="28"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81" y="60802"/>
                      </a:cubicBezTo>
                      <a:cubicBezTo>
                        <a:pt x="54" y="60828"/>
                        <a:pt x="28" y="60855"/>
                        <a:pt x="1" y="60882"/>
                      </a:cubicBezTo>
                      <a:cubicBezTo>
                        <a:pt x="1" y="60935"/>
                        <a:pt x="28"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8" y="81117"/>
                        <a:pt x="1" y="81197"/>
                        <a:pt x="28" y="81251"/>
                      </a:cubicBezTo>
                      <a:cubicBezTo>
                        <a:pt x="47" y="81290"/>
                        <a:pt x="95" y="81315"/>
                        <a:pt x="151" y="81315"/>
                      </a:cubicBezTo>
                      <a:cubicBezTo>
                        <a:pt x="172" y="81315"/>
                        <a:pt x="193" y="81311"/>
                        <a:pt x="215" y="81304"/>
                      </a:cubicBezTo>
                      <a:cubicBezTo>
                        <a:pt x="1981" y="80260"/>
                        <a:pt x="3106" y="78413"/>
                        <a:pt x="3186" y="76352"/>
                      </a:cubicBezTo>
                      <a:cubicBezTo>
                        <a:pt x="5167" y="75309"/>
                        <a:pt x="6398" y="73301"/>
                        <a:pt x="6398" y="71053"/>
                      </a:cubicBezTo>
                      <a:cubicBezTo>
                        <a:pt x="6398" y="68805"/>
                        <a:pt x="5167" y="66797"/>
                        <a:pt x="3186" y="65753"/>
                      </a:cubicBezTo>
                      <a:cubicBezTo>
                        <a:pt x="3106" y="63773"/>
                        <a:pt x="2062" y="61979"/>
                        <a:pt x="375" y="60909"/>
                      </a:cubicBezTo>
                      <a:cubicBezTo>
                        <a:pt x="2062" y="59865"/>
                        <a:pt x="3106" y="58072"/>
                        <a:pt x="3186" y="56091"/>
                      </a:cubicBezTo>
                      <a:cubicBezTo>
                        <a:pt x="5167" y="55047"/>
                        <a:pt x="6398" y="53040"/>
                        <a:pt x="6398" y="50791"/>
                      </a:cubicBezTo>
                      <a:cubicBezTo>
                        <a:pt x="6398" y="48543"/>
                        <a:pt x="5167" y="46536"/>
                        <a:pt x="3186" y="45492"/>
                      </a:cubicBezTo>
                      <a:cubicBezTo>
                        <a:pt x="3159" y="43591"/>
                        <a:pt x="2088" y="41718"/>
                        <a:pt x="375" y="40647"/>
                      </a:cubicBezTo>
                      <a:cubicBezTo>
                        <a:pt x="1901" y="39710"/>
                        <a:pt x="3293" y="37890"/>
                        <a:pt x="3186" y="35829"/>
                      </a:cubicBezTo>
                      <a:cubicBezTo>
                        <a:pt x="5167" y="34785"/>
                        <a:pt x="6398" y="32751"/>
                        <a:pt x="6398" y="30530"/>
                      </a:cubicBezTo>
                      <a:cubicBezTo>
                        <a:pt x="6398" y="28281"/>
                        <a:pt x="5167" y="26247"/>
                        <a:pt x="3186" y="25230"/>
                      </a:cubicBezTo>
                      <a:cubicBezTo>
                        <a:pt x="3079" y="23223"/>
                        <a:pt x="2062" y="21429"/>
                        <a:pt x="375" y="20386"/>
                      </a:cubicBezTo>
                      <a:cubicBezTo>
                        <a:pt x="2088" y="19315"/>
                        <a:pt x="3186" y="17415"/>
                        <a:pt x="3186" y="15541"/>
                      </a:cubicBezTo>
                      <a:cubicBezTo>
                        <a:pt x="5167" y="14524"/>
                        <a:pt x="6398" y="12490"/>
                        <a:pt x="6398" y="10268"/>
                      </a:cubicBezTo>
                      <a:cubicBezTo>
                        <a:pt x="6398" y="8020"/>
                        <a:pt x="5167" y="5986"/>
                        <a:pt x="3186" y="4969"/>
                      </a:cubicBezTo>
                      <a:lnTo>
                        <a:pt x="3186" y="4942"/>
                      </a:lnTo>
                      <a:cubicBezTo>
                        <a:pt x="3186" y="3041"/>
                        <a:pt x="1981" y="1061"/>
                        <a:pt x="188" y="17"/>
                      </a:cubicBezTo>
                      <a:cubicBezTo>
                        <a:pt x="169" y="7"/>
                        <a:pt x="145" y="1"/>
                        <a:pt x="123"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 name="Google Shape;1914;p89"/>
                <p:cNvSpPr/>
                <p:nvPr/>
              </p:nvSpPr>
              <p:spPr>
                <a:xfrm>
                  <a:off x="992900" y="566950"/>
                  <a:ext cx="160625" cy="2033000"/>
                </a:xfrm>
                <a:custGeom>
                  <a:avLst/>
                  <a:gdLst/>
                  <a:ahLst/>
                  <a:cxnLst/>
                  <a:rect l="l" t="t" r="r" b="b"/>
                  <a:pathLst>
                    <a:path w="6425" h="81320" extrusionOk="0">
                      <a:moveTo>
                        <a:pt x="145" y="1"/>
                      </a:moveTo>
                      <a:cubicBezTo>
                        <a:pt x="104" y="1"/>
                        <a:pt x="60" y="24"/>
                        <a:pt x="27" y="57"/>
                      </a:cubicBezTo>
                      <a:cubicBezTo>
                        <a:pt x="27" y="84"/>
                        <a:pt x="27" y="110"/>
                        <a:pt x="27" y="137"/>
                      </a:cubicBezTo>
                      <a:cubicBezTo>
                        <a:pt x="27" y="164"/>
                        <a:pt x="54"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72" y="15394"/>
                        <a:pt x="2945" y="15447"/>
                        <a:pt x="2945" y="15501"/>
                      </a:cubicBezTo>
                      <a:cubicBezTo>
                        <a:pt x="2998" y="17347"/>
                        <a:pt x="1847" y="19248"/>
                        <a:pt x="108" y="20292"/>
                      </a:cubicBezTo>
                      <a:cubicBezTo>
                        <a:pt x="54" y="20292"/>
                        <a:pt x="27" y="20318"/>
                        <a:pt x="27" y="20372"/>
                      </a:cubicBezTo>
                      <a:cubicBezTo>
                        <a:pt x="1" y="20425"/>
                        <a:pt x="27" y="20479"/>
                        <a:pt x="81" y="20506"/>
                      </a:cubicBezTo>
                      <a:cubicBezTo>
                        <a:pt x="1794" y="21496"/>
                        <a:pt x="2865" y="23289"/>
                        <a:pt x="2945" y="25324"/>
                      </a:cubicBezTo>
                      <a:cubicBezTo>
                        <a:pt x="2945" y="25350"/>
                        <a:pt x="2972" y="25404"/>
                        <a:pt x="2998" y="25431"/>
                      </a:cubicBezTo>
                      <a:cubicBezTo>
                        <a:pt x="4952" y="26394"/>
                        <a:pt x="6157" y="28348"/>
                        <a:pt x="6157" y="30543"/>
                      </a:cubicBezTo>
                      <a:cubicBezTo>
                        <a:pt x="6157" y="32711"/>
                        <a:pt x="4952" y="34665"/>
                        <a:pt x="2998" y="35628"/>
                      </a:cubicBezTo>
                      <a:cubicBezTo>
                        <a:pt x="2972" y="35655"/>
                        <a:pt x="2945" y="35709"/>
                        <a:pt x="2945" y="35762"/>
                      </a:cubicBezTo>
                      <a:cubicBezTo>
                        <a:pt x="3105"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0" y="81297"/>
                        <a:pt x="104" y="81320"/>
                        <a:pt x="145" y="81320"/>
                      </a:cubicBezTo>
                      <a:cubicBezTo>
                        <a:pt x="170" y="81320"/>
                        <a:pt x="194" y="81311"/>
                        <a:pt x="215" y="81290"/>
                      </a:cubicBezTo>
                      <a:cubicBezTo>
                        <a:pt x="2008" y="80273"/>
                        <a:pt x="3105" y="78427"/>
                        <a:pt x="3186" y="76366"/>
                      </a:cubicBezTo>
                      <a:cubicBezTo>
                        <a:pt x="5193" y="75322"/>
                        <a:pt x="6424" y="73314"/>
                        <a:pt x="6424" y="71066"/>
                      </a:cubicBezTo>
                      <a:cubicBezTo>
                        <a:pt x="6424" y="68818"/>
                        <a:pt x="5193" y="66784"/>
                        <a:pt x="3186" y="65766"/>
                      </a:cubicBezTo>
                      <a:cubicBezTo>
                        <a:pt x="3105" y="63786"/>
                        <a:pt x="2088" y="61992"/>
                        <a:pt x="402" y="60922"/>
                      </a:cubicBezTo>
                      <a:cubicBezTo>
                        <a:pt x="2088" y="59878"/>
                        <a:pt x="3105" y="58085"/>
                        <a:pt x="3186" y="56104"/>
                      </a:cubicBezTo>
                      <a:cubicBezTo>
                        <a:pt x="5193" y="55060"/>
                        <a:pt x="6424" y="53053"/>
                        <a:pt x="6424" y="50804"/>
                      </a:cubicBezTo>
                      <a:cubicBezTo>
                        <a:pt x="6424" y="48556"/>
                        <a:pt x="5193" y="46522"/>
                        <a:pt x="3186" y="45505"/>
                      </a:cubicBezTo>
                      <a:cubicBezTo>
                        <a:pt x="3159" y="43604"/>
                        <a:pt x="2088" y="41731"/>
                        <a:pt x="402" y="40660"/>
                      </a:cubicBezTo>
                      <a:cubicBezTo>
                        <a:pt x="1901" y="39723"/>
                        <a:pt x="3320" y="37877"/>
                        <a:pt x="3186" y="35816"/>
                      </a:cubicBezTo>
                      <a:cubicBezTo>
                        <a:pt x="5193" y="34799"/>
                        <a:pt x="6424" y="32764"/>
                        <a:pt x="6424" y="30543"/>
                      </a:cubicBezTo>
                      <a:cubicBezTo>
                        <a:pt x="6424" y="28295"/>
                        <a:pt x="5193" y="26260"/>
                        <a:pt x="3186" y="25243"/>
                      </a:cubicBezTo>
                      <a:cubicBezTo>
                        <a:pt x="3105" y="23236"/>
                        <a:pt x="2062" y="21443"/>
                        <a:pt x="402" y="20399"/>
                      </a:cubicBezTo>
                      <a:cubicBezTo>
                        <a:pt x="2088" y="19328"/>
                        <a:pt x="3186" y="17454"/>
                        <a:pt x="3186" y="15608"/>
                      </a:cubicBezTo>
                      <a:cubicBezTo>
                        <a:pt x="3186" y="15608"/>
                        <a:pt x="3186" y="15581"/>
                        <a:pt x="3186" y="15554"/>
                      </a:cubicBezTo>
                      <a:cubicBezTo>
                        <a:pt x="5193" y="14537"/>
                        <a:pt x="6424" y="12503"/>
                        <a:pt x="6424" y="10255"/>
                      </a:cubicBezTo>
                      <a:cubicBezTo>
                        <a:pt x="6424" y="8033"/>
                        <a:pt x="5193" y="5999"/>
                        <a:pt x="3186" y="4982"/>
                      </a:cubicBezTo>
                      <a:lnTo>
                        <a:pt x="3186" y="4955"/>
                      </a:lnTo>
                      <a:cubicBezTo>
                        <a:pt x="3186" y="3028"/>
                        <a:pt x="2008" y="1074"/>
                        <a:pt x="215" y="30"/>
                      </a:cubicBezTo>
                      <a:cubicBezTo>
                        <a:pt x="194" y="10"/>
                        <a:pt x="170" y="1"/>
                        <a:pt x="145"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 name="Google Shape;1915;p89"/>
                <p:cNvSpPr/>
                <p:nvPr/>
              </p:nvSpPr>
              <p:spPr>
                <a:xfrm>
                  <a:off x="839675" y="818875"/>
                  <a:ext cx="159950" cy="2032875"/>
                </a:xfrm>
                <a:custGeom>
                  <a:avLst/>
                  <a:gdLst/>
                  <a:ahLst/>
                  <a:cxnLst/>
                  <a:rect l="l" t="t" r="r" b="b"/>
                  <a:pathLst>
                    <a:path w="6398" h="81315" extrusionOk="0">
                      <a:moveTo>
                        <a:pt x="122" y="1"/>
                      </a:moveTo>
                      <a:cubicBezTo>
                        <a:pt x="83" y="1"/>
                        <a:pt x="44" y="20"/>
                        <a:pt x="27" y="70"/>
                      </a:cubicBezTo>
                      <a:cubicBezTo>
                        <a:pt x="0" y="70"/>
                        <a:pt x="0" y="97"/>
                        <a:pt x="0" y="124"/>
                      </a:cubicBezTo>
                      <a:cubicBezTo>
                        <a:pt x="0" y="178"/>
                        <a:pt x="27" y="204"/>
                        <a:pt x="54" y="231"/>
                      </a:cubicBezTo>
                      <a:cubicBezTo>
                        <a:pt x="1794" y="1248"/>
                        <a:pt x="2971" y="3175"/>
                        <a:pt x="2918" y="5022"/>
                      </a:cubicBezTo>
                      <a:cubicBezTo>
                        <a:pt x="2918" y="5076"/>
                        <a:pt x="2945" y="5129"/>
                        <a:pt x="2998" y="5156"/>
                      </a:cubicBezTo>
                      <a:cubicBezTo>
                        <a:pt x="4925" y="6119"/>
                        <a:pt x="6156" y="8073"/>
                        <a:pt x="6156" y="10268"/>
                      </a:cubicBezTo>
                      <a:cubicBezTo>
                        <a:pt x="6156" y="12436"/>
                        <a:pt x="4925" y="14390"/>
                        <a:pt x="2998" y="15354"/>
                      </a:cubicBezTo>
                      <a:cubicBezTo>
                        <a:pt x="2945" y="15380"/>
                        <a:pt x="2918" y="15434"/>
                        <a:pt x="2918" y="15487"/>
                      </a:cubicBezTo>
                      <a:cubicBezTo>
                        <a:pt x="2971" y="17334"/>
                        <a:pt x="1847" y="19235"/>
                        <a:pt x="81" y="20278"/>
                      </a:cubicBezTo>
                      <a:cubicBezTo>
                        <a:pt x="54" y="20278"/>
                        <a:pt x="27" y="20305"/>
                        <a:pt x="0" y="20359"/>
                      </a:cubicBezTo>
                      <a:cubicBezTo>
                        <a:pt x="0" y="20412"/>
                        <a:pt x="27" y="20466"/>
                        <a:pt x="54" y="20493"/>
                      </a:cubicBezTo>
                      <a:cubicBezTo>
                        <a:pt x="1794" y="21510"/>
                        <a:pt x="2864" y="23303"/>
                        <a:pt x="2918" y="25310"/>
                      </a:cubicBezTo>
                      <a:cubicBezTo>
                        <a:pt x="2918" y="25364"/>
                        <a:pt x="2945" y="25391"/>
                        <a:pt x="2998" y="25417"/>
                      </a:cubicBezTo>
                      <a:cubicBezTo>
                        <a:pt x="4925" y="26381"/>
                        <a:pt x="6156" y="28362"/>
                        <a:pt x="6156" y="30530"/>
                      </a:cubicBezTo>
                      <a:cubicBezTo>
                        <a:pt x="6156" y="32698"/>
                        <a:pt x="4925" y="34652"/>
                        <a:pt x="2998" y="35642"/>
                      </a:cubicBezTo>
                      <a:cubicBezTo>
                        <a:pt x="2945" y="35642"/>
                        <a:pt x="2918" y="35695"/>
                        <a:pt x="2918" y="35749"/>
                      </a:cubicBezTo>
                      <a:cubicBezTo>
                        <a:pt x="3078" y="37837"/>
                        <a:pt x="1606" y="39630"/>
                        <a:pt x="81" y="40540"/>
                      </a:cubicBezTo>
                      <a:cubicBezTo>
                        <a:pt x="54" y="40540"/>
                        <a:pt x="27" y="40594"/>
                        <a:pt x="0" y="40620"/>
                      </a:cubicBezTo>
                      <a:cubicBezTo>
                        <a:pt x="0" y="40674"/>
                        <a:pt x="27" y="40727"/>
                        <a:pt x="54" y="40754"/>
                      </a:cubicBezTo>
                      <a:cubicBezTo>
                        <a:pt x="1794" y="41771"/>
                        <a:pt x="2918" y="43645"/>
                        <a:pt x="2918" y="45545"/>
                      </a:cubicBezTo>
                      <a:cubicBezTo>
                        <a:pt x="2918" y="45545"/>
                        <a:pt x="2918" y="45545"/>
                        <a:pt x="2918" y="45572"/>
                      </a:cubicBezTo>
                      <a:cubicBezTo>
                        <a:pt x="2918" y="45626"/>
                        <a:pt x="2945" y="45652"/>
                        <a:pt x="2998" y="45679"/>
                      </a:cubicBezTo>
                      <a:cubicBezTo>
                        <a:pt x="4925" y="46669"/>
                        <a:pt x="6156" y="48623"/>
                        <a:pt x="6156" y="50791"/>
                      </a:cubicBezTo>
                      <a:cubicBezTo>
                        <a:pt x="6156" y="52959"/>
                        <a:pt x="4925" y="54913"/>
                        <a:pt x="2998" y="55904"/>
                      </a:cubicBezTo>
                      <a:cubicBezTo>
                        <a:pt x="2945" y="55930"/>
                        <a:pt x="2918" y="55957"/>
                        <a:pt x="2918" y="56011"/>
                      </a:cubicBezTo>
                      <a:cubicBezTo>
                        <a:pt x="2864" y="57991"/>
                        <a:pt x="1820" y="59785"/>
                        <a:pt x="81" y="60802"/>
                      </a:cubicBezTo>
                      <a:cubicBezTo>
                        <a:pt x="54" y="60828"/>
                        <a:pt x="27" y="60855"/>
                        <a:pt x="0" y="60882"/>
                      </a:cubicBezTo>
                      <a:cubicBezTo>
                        <a:pt x="0" y="60935"/>
                        <a:pt x="27" y="60989"/>
                        <a:pt x="54" y="61016"/>
                      </a:cubicBezTo>
                      <a:cubicBezTo>
                        <a:pt x="1794" y="62033"/>
                        <a:pt x="2864" y="63826"/>
                        <a:pt x="2918" y="65834"/>
                      </a:cubicBezTo>
                      <a:cubicBezTo>
                        <a:pt x="2918" y="65887"/>
                        <a:pt x="2945" y="65914"/>
                        <a:pt x="2998" y="65941"/>
                      </a:cubicBezTo>
                      <a:cubicBezTo>
                        <a:pt x="4925" y="66931"/>
                        <a:pt x="6156" y="68885"/>
                        <a:pt x="6156" y="71053"/>
                      </a:cubicBezTo>
                      <a:cubicBezTo>
                        <a:pt x="6156" y="73221"/>
                        <a:pt x="4925" y="75175"/>
                        <a:pt x="2998" y="76165"/>
                      </a:cubicBezTo>
                      <a:cubicBezTo>
                        <a:pt x="2945" y="76192"/>
                        <a:pt x="2918" y="76219"/>
                        <a:pt x="2918" y="76272"/>
                      </a:cubicBezTo>
                      <a:cubicBezTo>
                        <a:pt x="2864" y="78280"/>
                        <a:pt x="1794" y="80073"/>
                        <a:pt x="81" y="81090"/>
                      </a:cubicBezTo>
                      <a:cubicBezTo>
                        <a:pt x="0" y="81117"/>
                        <a:pt x="0" y="81197"/>
                        <a:pt x="27" y="81251"/>
                      </a:cubicBezTo>
                      <a:cubicBezTo>
                        <a:pt x="47" y="81290"/>
                        <a:pt x="95" y="81315"/>
                        <a:pt x="140" y="81315"/>
                      </a:cubicBezTo>
                      <a:cubicBezTo>
                        <a:pt x="157" y="81315"/>
                        <a:pt x="173" y="81311"/>
                        <a:pt x="188" y="81304"/>
                      </a:cubicBezTo>
                      <a:cubicBezTo>
                        <a:pt x="1981" y="80260"/>
                        <a:pt x="3105" y="78413"/>
                        <a:pt x="3159" y="76352"/>
                      </a:cubicBezTo>
                      <a:cubicBezTo>
                        <a:pt x="5166" y="75309"/>
                        <a:pt x="6397" y="73301"/>
                        <a:pt x="6397" y="71053"/>
                      </a:cubicBezTo>
                      <a:cubicBezTo>
                        <a:pt x="6397" y="68805"/>
                        <a:pt x="5166" y="66797"/>
                        <a:pt x="3159" y="65753"/>
                      </a:cubicBezTo>
                      <a:cubicBezTo>
                        <a:pt x="3105" y="63773"/>
                        <a:pt x="2061" y="61979"/>
                        <a:pt x="375" y="60909"/>
                      </a:cubicBezTo>
                      <a:cubicBezTo>
                        <a:pt x="2061" y="59865"/>
                        <a:pt x="3105" y="58072"/>
                        <a:pt x="3159" y="56091"/>
                      </a:cubicBezTo>
                      <a:cubicBezTo>
                        <a:pt x="5166" y="55047"/>
                        <a:pt x="6397" y="53040"/>
                        <a:pt x="6397" y="50791"/>
                      </a:cubicBezTo>
                      <a:cubicBezTo>
                        <a:pt x="6397" y="48543"/>
                        <a:pt x="5166" y="46536"/>
                        <a:pt x="3159" y="45492"/>
                      </a:cubicBezTo>
                      <a:cubicBezTo>
                        <a:pt x="3159" y="43591"/>
                        <a:pt x="2061" y="41718"/>
                        <a:pt x="375" y="40647"/>
                      </a:cubicBezTo>
                      <a:cubicBezTo>
                        <a:pt x="1901" y="39710"/>
                        <a:pt x="3292" y="37890"/>
                        <a:pt x="3185" y="35829"/>
                      </a:cubicBezTo>
                      <a:cubicBezTo>
                        <a:pt x="5166" y="34785"/>
                        <a:pt x="6397" y="32751"/>
                        <a:pt x="6397" y="30530"/>
                      </a:cubicBezTo>
                      <a:cubicBezTo>
                        <a:pt x="6397" y="28281"/>
                        <a:pt x="5166" y="26247"/>
                        <a:pt x="3159" y="25230"/>
                      </a:cubicBezTo>
                      <a:cubicBezTo>
                        <a:pt x="3078" y="23223"/>
                        <a:pt x="2035" y="21429"/>
                        <a:pt x="375" y="20386"/>
                      </a:cubicBezTo>
                      <a:cubicBezTo>
                        <a:pt x="2061" y="19315"/>
                        <a:pt x="3159" y="17441"/>
                        <a:pt x="3159" y="15595"/>
                      </a:cubicBezTo>
                      <a:cubicBezTo>
                        <a:pt x="3159" y="15595"/>
                        <a:pt x="3159" y="15568"/>
                        <a:pt x="3159" y="15541"/>
                      </a:cubicBezTo>
                      <a:cubicBezTo>
                        <a:pt x="5166" y="14524"/>
                        <a:pt x="6397" y="12490"/>
                        <a:pt x="6397" y="10268"/>
                      </a:cubicBezTo>
                      <a:cubicBezTo>
                        <a:pt x="6397" y="8020"/>
                        <a:pt x="5166" y="5986"/>
                        <a:pt x="3159" y="4969"/>
                      </a:cubicBezTo>
                      <a:lnTo>
                        <a:pt x="3159" y="4942"/>
                      </a:lnTo>
                      <a:cubicBezTo>
                        <a:pt x="3159" y="3041"/>
                        <a:pt x="1981" y="1061"/>
                        <a:pt x="188" y="17"/>
                      </a:cubicBezTo>
                      <a:cubicBezTo>
                        <a:pt x="168" y="7"/>
                        <a:pt x="145" y="1"/>
                        <a:pt x="122"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 name="Google Shape;1916;p89"/>
                <p:cNvSpPr/>
                <p:nvPr/>
              </p:nvSpPr>
              <p:spPr>
                <a:xfrm>
                  <a:off x="685775" y="566950"/>
                  <a:ext cx="159950" cy="2033000"/>
                </a:xfrm>
                <a:custGeom>
                  <a:avLst/>
                  <a:gdLst/>
                  <a:ahLst/>
                  <a:cxnLst/>
                  <a:rect l="l" t="t" r="r" b="b"/>
                  <a:pathLst>
                    <a:path w="6398" h="81320" extrusionOk="0">
                      <a:moveTo>
                        <a:pt x="119" y="1"/>
                      </a:moveTo>
                      <a:cubicBezTo>
                        <a:pt x="81" y="1"/>
                        <a:pt x="44" y="24"/>
                        <a:pt x="27" y="57"/>
                      </a:cubicBezTo>
                      <a:cubicBezTo>
                        <a:pt x="27"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98" y="17347"/>
                        <a:pt x="1847" y="19248"/>
                        <a:pt x="81" y="20292"/>
                      </a:cubicBezTo>
                      <a:cubicBezTo>
                        <a:pt x="54" y="20292"/>
                        <a:pt x="27" y="20318"/>
                        <a:pt x="27"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27"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91" y="58004"/>
                        <a:pt x="1820" y="59798"/>
                        <a:pt x="81" y="60815"/>
                      </a:cubicBezTo>
                      <a:cubicBezTo>
                        <a:pt x="54" y="60815"/>
                        <a:pt x="27" y="60868"/>
                        <a:pt x="27" y="60895"/>
                      </a:cubicBezTo>
                      <a:cubicBezTo>
                        <a:pt x="0" y="60949"/>
                        <a:pt x="27" y="61002"/>
                        <a:pt x="81" y="61029"/>
                      </a:cubicBezTo>
                      <a:cubicBezTo>
                        <a:pt x="1820" y="62046"/>
                        <a:pt x="2891"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91" y="78293"/>
                        <a:pt x="1820" y="80086"/>
                        <a:pt x="81" y="81076"/>
                      </a:cubicBezTo>
                      <a:cubicBezTo>
                        <a:pt x="27" y="81130"/>
                        <a:pt x="0" y="81183"/>
                        <a:pt x="27" y="81264"/>
                      </a:cubicBezTo>
                      <a:cubicBezTo>
                        <a:pt x="60" y="81297"/>
                        <a:pt x="93" y="81320"/>
                        <a:pt x="133" y="81320"/>
                      </a:cubicBezTo>
                      <a:cubicBezTo>
                        <a:pt x="157" y="81320"/>
                        <a:pt x="184" y="81311"/>
                        <a:pt x="214" y="81290"/>
                      </a:cubicBezTo>
                      <a:cubicBezTo>
                        <a:pt x="2008"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88" y="41731"/>
                        <a:pt x="375" y="40660"/>
                      </a:cubicBezTo>
                      <a:cubicBezTo>
                        <a:pt x="1901" y="39723"/>
                        <a:pt x="3292" y="37903"/>
                        <a:pt x="3185" y="35816"/>
                      </a:cubicBezTo>
                      <a:cubicBezTo>
                        <a:pt x="5166" y="34799"/>
                        <a:pt x="6397" y="32764"/>
                        <a:pt x="6397" y="30543"/>
                      </a:cubicBezTo>
                      <a:cubicBezTo>
                        <a:pt x="6397" y="28295"/>
                        <a:pt x="5166" y="26260"/>
                        <a:pt x="3185" y="25243"/>
                      </a:cubicBezTo>
                      <a:cubicBezTo>
                        <a:pt x="3078" y="23236"/>
                        <a:pt x="2061" y="21443"/>
                        <a:pt x="375" y="20399"/>
                      </a:cubicBezTo>
                      <a:cubicBezTo>
                        <a:pt x="2088" y="19328"/>
                        <a:pt x="3185" y="1740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 name="Google Shape;1917;p89"/>
                <p:cNvSpPr/>
                <p:nvPr/>
              </p:nvSpPr>
              <p:spPr>
                <a:xfrm>
                  <a:off x="531875" y="818875"/>
                  <a:ext cx="160600" cy="2032875"/>
                </a:xfrm>
                <a:custGeom>
                  <a:avLst/>
                  <a:gdLst/>
                  <a:ahLst/>
                  <a:cxnLst/>
                  <a:rect l="l" t="t" r="r" b="b"/>
                  <a:pathLst>
                    <a:path w="6424" h="81315" extrusionOk="0">
                      <a:moveTo>
                        <a:pt x="147" y="1"/>
                      </a:moveTo>
                      <a:cubicBezTo>
                        <a:pt x="106" y="1"/>
                        <a:pt x="61" y="20"/>
                        <a:pt x="27" y="70"/>
                      </a:cubicBezTo>
                      <a:cubicBezTo>
                        <a:pt x="27" y="70"/>
                        <a:pt x="27" y="97"/>
                        <a:pt x="27" y="124"/>
                      </a:cubicBezTo>
                      <a:cubicBezTo>
                        <a:pt x="27" y="178"/>
                        <a:pt x="54"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61"/>
                        <a:pt x="2944" y="15487"/>
                      </a:cubicBezTo>
                      <a:cubicBezTo>
                        <a:pt x="2998" y="17334"/>
                        <a:pt x="1847" y="19235"/>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71" y="35642"/>
                        <a:pt x="2944"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45"/>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54" y="81251"/>
                      </a:cubicBezTo>
                      <a:cubicBezTo>
                        <a:pt x="73" y="81290"/>
                        <a:pt x="122" y="81315"/>
                        <a:pt x="167" y="81315"/>
                      </a:cubicBezTo>
                      <a:cubicBezTo>
                        <a:pt x="184" y="81315"/>
                        <a:pt x="200" y="81311"/>
                        <a:pt x="214" y="81304"/>
                      </a:cubicBezTo>
                      <a:cubicBezTo>
                        <a:pt x="2008" y="80260"/>
                        <a:pt x="3105" y="78413"/>
                        <a:pt x="3185" y="76352"/>
                      </a:cubicBezTo>
                      <a:cubicBezTo>
                        <a:pt x="5193" y="75309"/>
                        <a:pt x="6424" y="73301"/>
                        <a:pt x="6424" y="71053"/>
                      </a:cubicBezTo>
                      <a:cubicBezTo>
                        <a:pt x="6424" y="68805"/>
                        <a:pt x="5193" y="66797"/>
                        <a:pt x="3185" y="65753"/>
                      </a:cubicBezTo>
                      <a:cubicBezTo>
                        <a:pt x="3105" y="63773"/>
                        <a:pt x="2088" y="61979"/>
                        <a:pt x="402" y="60909"/>
                      </a:cubicBezTo>
                      <a:cubicBezTo>
                        <a:pt x="2088" y="59865"/>
                        <a:pt x="3105" y="58072"/>
                        <a:pt x="3185" y="56091"/>
                      </a:cubicBezTo>
                      <a:cubicBezTo>
                        <a:pt x="5193" y="55047"/>
                        <a:pt x="6424" y="53040"/>
                        <a:pt x="6424" y="50791"/>
                      </a:cubicBezTo>
                      <a:cubicBezTo>
                        <a:pt x="6424" y="48543"/>
                        <a:pt x="5193" y="46536"/>
                        <a:pt x="3185" y="45492"/>
                      </a:cubicBezTo>
                      <a:cubicBezTo>
                        <a:pt x="3185" y="43591"/>
                        <a:pt x="2088" y="41718"/>
                        <a:pt x="402" y="40647"/>
                      </a:cubicBezTo>
                      <a:cubicBezTo>
                        <a:pt x="1900" y="39710"/>
                        <a:pt x="3319" y="37890"/>
                        <a:pt x="3185" y="35829"/>
                      </a:cubicBezTo>
                      <a:cubicBezTo>
                        <a:pt x="5193" y="34785"/>
                        <a:pt x="6424" y="32751"/>
                        <a:pt x="6424" y="30530"/>
                      </a:cubicBezTo>
                      <a:cubicBezTo>
                        <a:pt x="6424" y="28281"/>
                        <a:pt x="5193" y="26247"/>
                        <a:pt x="3185" y="25230"/>
                      </a:cubicBezTo>
                      <a:cubicBezTo>
                        <a:pt x="3105" y="23223"/>
                        <a:pt x="2061" y="21429"/>
                        <a:pt x="402"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lnTo>
                        <a:pt x="3185" y="4942"/>
                      </a:lnTo>
                      <a:cubicBezTo>
                        <a:pt x="3185" y="3041"/>
                        <a:pt x="2008" y="1061"/>
                        <a:pt x="214" y="17"/>
                      </a:cubicBezTo>
                      <a:cubicBezTo>
                        <a:pt x="195" y="7"/>
                        <a:pt x="171" y="1"/>
                        <a:pt x="14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 name="Google Shape;1918;p89"/>
                <p:cNvSpPr/>
                <p:nvPr/>
              </p:nvSpPr>
              <p:spPr>
                <a:xfrm>
                  <a:off x="378625" y="566950"/>
                  <a:ext cx="159950" cy="2033000"/>
                </a:xfrm>
                <a:custGeom>
                  <a:avLst/>
                  <a:gdLst/>
                  <a:ahLst/>
                  <a:cxnLst/>
                  <a:rect l="l" t="t" r="r" b="b"/>
                  <a:pathLst>
                    <a:path w="6398" h="81320" extrusionOk="0">
                      <a:moveTo>
                        <a:pt x="120" y="1"/>
                      </a:moveTo>
                      <a:cubicBezTo>
                        <a:pt x="81" y="1"/>
                        <a:pt x="44" y="24"/>
                        <a:pt x="28" y="57"/>
                      </a:cubicBezTo>
                      <a:cubicBezTo>
                        <a:pt x="1" y="84"/>
                        <a:pt x="1" y="110"/>
                        <a:pt x="1" y="137"/>
                      </a:cubicBezTo>
                      <a:cubicBezTo>
                        <a:pt x="1" y="164"/>
                        <a:pt x="28" y="217"/>
                        <a:pt x="54" y="244"/>
                      </a:cubicBezTo>
                      <a:cubicBezTo>
                        <a:pt x="1821" y="1261"/>
                        <a:pt x="2972" y="3188"/>
                        <a:pt x="2918" y="5035"/>
                      </a:cubicBezTo>
                      <a:cubicBezTo>
                        <a:pt x="2918" y="5116"/>
                        <a:pt x="2945" y="5142"/>
                        <a:pt x="2999" y="5169"/>
                      </a:cubicBezTo>
                      <a:cubicBezTo>
                        <a:pt x="4952" y="6133"/>
                        <a:pt x="6157" y="8086"/>
                        <a:pt x="6157" y="10255"/>
                      </a:cubicBezTo>
                      <a:cubicBezTo>
                        <a:pt x="6157" y="12449"/>
                        <a:pt x="4952" y="14403"/>
                        <a:pt x="2999" y="15367"/>
                      </a:cubicBezTo>
                      <a:cubicBezTo>
                        <a:pt x="2945" y="15394"/>
                        <a:pt x="2918" y="15447"/>
                        <a:pt x="2918" y="15501"/>
                      </a:cubicBezTo>
                      <a:cubicBezTo>
                        <a:pt x="2972" y="17347"/>
                        <a:pt x="1848" y="19248"/>
                        <a:pt x="81" y="20292"/>
                      </a:cubicBezTo>
                      <a:cubicBezTo>
                        <a:pt x="54" y="20292"/>
                        <a:pt x="28" y="20318"/>
                        <a:pt x="1" y="20372"/>
                      </a:cubicBezTo>
                      <a:cubicBezTo>
                        <a:pt x="1" y="20425"/>
                        <a:pt x="28" y="20479"/>
                        <a:pt x="54" y="20506"/>
                      </a:cubicBezTo>
                      <a:cubicBezTo>
                        <a:pt x="1794" y="21496"/>
                        <a:pt x="2865" y="23316"/>
                        <a:pt x="2918" y="25324"/>
                      </a:cubicBezTo>
                      <a:cubicBezTo>
                        <a:pt x="2918" y="25350"/>
                        <a:pt x="2945" y="25404"/>
                        <a:pt x="2999" y="25431"/>
                      </a:cubicBezTo>
                      <a:cubicBezTo>
                        <a:pt x="4952" y="26394"/>
                        <a:pt x="6157" y="28348"/>
                        <a:pt x="6157" y="30543"/>
                      </a:cubicBezTo>
                      <a:cubicBezTo>
                        <a:pt x="6157" y="32711"/>
                        <a:pt x="4952" y="34665"/>
                        <a:pt x="2999" y="35628"/>
                      </a:cubicBezTo>
                      <a:cubicBezTo>
                        <a:pt x="2945" y="35655"/>
                        <a:pt x="2918" y="35709"/>
                        <a:pt x="2918" y="35762"/>
                      </a:cubicBezTo>
                      <a:cubicBezTo>
                        <a:pt x="3079" y="37823"/>
                        <a:pt x="1607" y="39643"/>
                        <a:pt x="81" y="40553"/>
                      </a:cubicBezTo>
                      <a:cubicBezTo>
                        <a:pt x="54" y="40553"/>
                        <a:pt x="28" y="40580"/>
                        <a:pt x="1" y="40633"/>
                      </a:cubicBezTo>
                      <a:cubicBezTo>
                        <a:pt x="1" y="40687"/>
                        <a:pt x="28" y="40741"/>
                        <a:pt x="54" y="40767"/>
                      </a:cubicBezTo>
                      <a:cubicBezTo>
                        <a:pt x="1794" y="41784"/>
                        <a:pt x="2918" y="43658"/>
                        <a:pt x="2918" y="45532"/>
                      </a:cubicBezTo>
                      <a:cubicBezTo>
                        <a:pt x="2918" y="45558"/>
                        <a:pt x="2918" y="45558"/>
                        <a:pt x="2918" y="45585"/>
                      </a:cubicBezTo>
                      <a:cubicBezTo>
                        <a:pt x="2918" y="45612"/>
                        <a:pt x="2945" y="45665"/>
                        <a:pt x="2999" y="45692"/>
                      </a:cubicBezTo>
                      <a:cubicBezTo>
                        <a:pt x="4952" y="46656"/>
                        <a:pt x="6157" y="48636"/>
                        <a:pt x="6157" y="50804"/>
                      </a:cubicBezTo>
                      <a:cubicBezTo>
                        <a:pt x="6157" y="52972"/>
                        <a:pt x="4952" y="54926"/>
                        <a:pt x="2999" y="55917"/>
                      </a:cubicBezTo>
                      <a:cubicBezTo>
                        <a:pt x="2945" y="55917"/>
                        <a:pt x="2918" y="55970"/>
                        <a:pt x="2918" y="56024"/>
                      </a:cubicBezTo>
                      <a:cubicBezTo>
                        <a:pt x="2865" y="58004"/>
                        <a:pt x="1821" y="59798"/>
                        <a:pt x="81" y="60815"/>
                      </a:cubicBezTo>
                      <a:cubicBezTo>
                        <a:pt x="54" y="60815"/>
                        <a:pt x="28" y="60868"/>
                        <a:pt x="1" y="60895"/>
                      </a:cubicBezTo>
                      <a:cubicBezTo>
                        <a:pt x="1" y="60949"/>
                        <a:pt x="28" y="61002"/>
                        <a:pt x="54" y="61029"/>
                      </a:cubicBezTo>
                      <a:cubicBezTo>
                        <a:pt x="1794" y="62046"/>
                        <a:pt x="2865" y="63839"/>
                        <a:pt x="2918" y="65847"/>
                      </a:cubicBezTo>
                      <a:cubicBezTo>
                        <a:pt x="2918" y="65900"/>
                        <a:pt x="2945" y="65927"/>
                        <a:pt x="2999" y="65954"/>
                      </a:cubicBezTo>
                      <a:cubicBezTo>
                        <a:pt x="4952" y="66944"/>
                        <a:pt x="6157" y="68898"/>
                        <a:pt x="6157" y="71066"/>
                      </a:cubicBezTo>
                      <a:cubicBezTo>
                        <a:pt x="6157" y="73234"/>
                        <a:pt x="4952" y="75188"/>
                        <a:pt x="2999" y="76178"/>
                      </a:cubicBezTo>
                      <a:cubicBezTo>
                        <a:pt x="2945" y="76178"/>
                        <a:pt x="2918" y="76232"/>
                        <a:pt x="2918" y="76285"/>
                      </a:cubicBezTo>
                      <a:cubicBezTo>
                        <a:pt x="2865" y="78293"/>
                        <a:pt x="1821" y="80086"/>
                        <a:pt x="81" y="81076"/>
                      </a:cubicBezTo>
                      <a:cubicBezTo>
                        <a:pt x="1" y="81130"/>
                        <a:pt x="1" y="81183"/>
                        <a:pt x="28" y="81264"/>
                      </a:cubicBezTo>
                      <a:cubicBezTo>
                        <a:pt x="44" y="81297"/>
                        <a:pt x="81" y="81320"/>
                        <a:pt x="120" y="81320"/>
                      </a:cubicBezTo>
                      <a:cubicBezTo>
                        <a:pt x="143" y="81320"/>
                        <a:pt x="168" y="81311"/>
                        <a:pt x="188" y="81290"/>
                      </a:cubicBezTo>
                      <a:cubicBezTo>
                        <a:pt x="1981" y="80273"/>
                        <a:pt x="3106" y="78427"/>
                        <a:pt x="3159" y="76366"/>
                      </a:cubicBezTo>
                      <a:cubicBezTo>
                        <a:pt x="5167" y="75322"/>
                        <a:pt x="6398" y="73314"/>
                        <a:pt x="6398" y="71066"/>
                      </a:cubicBezTo>
                      <a:cubicBezTo>
                        <a:pt x="6398" y="68818"/>
                        <a:pt x="5167" y="66784"/>
                        <a:pt x="3159" y="65766"/>
                      </a:cubicBezTo>
                      <a:cubicBezTo>
                        <a:pt x="3106" y="63786"/>
                        <a:pt x="2062" y="61992"/>
                        <a:pt x="376" y="60922"/>
                      </a:cubicBezTo>
                      <a:cubicBezTo>
                        <a:pt x="2062" y="59878"/>
                        <a:pt x="3106" y="58085"/>
                        <a:pt x="3159" y="56104"/>
                      </a:cubicBezTo>
                      <a:cubicBezTo>
                        <a:pt x="5167" y="55060"/>
                        <a:pt x="6398" y="53053"/>
                        <a:pt x="6398" y="50804"/>
                      </a:cubicBezTo>
                      <a:cubicBezTo>
                        <a:pt x="6398" y="48556"/>
                        <a:pt x="5167" y="46522"/>
                        <a:pt x="3159" y="45505"/>
                      </a:cubicBezTo>
                      <a:cubicBezTo>
                        <a:pt x="3159" y="43604"/>
                        <a:pt x="2062" y="41731"/>
                        <a:pt x="376" y="40660"/>
                      </a:cubicBezTo>
                      <a:cubicBezTo>
                        <a:pt x="1901" y="39723"/>
                        <a:pt x="3293" y="37903"/>
                        <a:pt x="3186" y="35816"/>
                      </a:cubicBezTo>
                      <a:cubicBezTo>
                        <a:pt x="5167" y="34799"/>
                        <a:pt x="6398" y="32764"/>
                        <a:pt x="6398" y="30543"/>
                      </a:cubicBezTo>
                      <a:cubicBezTo>
                        <a:pt x="6398" y="28295"/>
                        <a:pt x="5167" y="26260"/>
                        <a:pt x="3159" y="25243"/>
                      </a:cubicBezTo>
                      <a:cubicBezTo>
                        <a:pt x="3079" y="23236"/>
                        <a:pt x="2035" y="21443"/>
                        <a:pt x="376" y="20399"/>
                      </a:cubicBezTo>
                      <a:cubicBezTo>
                        <a:pt x="2089" y="19328"/>
                        <a:pt x="3186" y="17401"/>
                        <a:pt x="3186" y="15554"/>
                      </a:cubicBezTo>
                      <a:cubicBezTo>
                        <a:pt x="5167" y="14537"/>
                        <a:pt x="6398" y="12503"/>
                        <a:pt x="6398" y="10255"/>
                      </a:cubicBezTo>
                      <a:cubicBezTo>
                        <a:pt x="6398" y="8033"/>
                        <a:pt x="5167" y="5999"/>
                        <a:pt x="3186" y="4982"/>
                      </a:cubicBezTo>
                      <a:lnTo>
                        <a:pt x="3186" y="4955"/>
                      </a:lnTo>
                      <a:cubicBezTo>
                        <a:pt x="3186" y="3028"/>
                        <a:pt x="1981" y="1074"/>
                        <a:pt x="188" y="30"/>
                      </a:cubicBezTo>
                      <a:cubicBezTo>
                        <a:pt x="168" y="10"/>
                        <a:pt x="143" y="1"/>
                        <a:pt x="12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 name="Google Shape;1919;p89"/>
                <p:cNvSpPr/>
                <p:nvPr/>
              </p:nvSpPr>
              <p:spPr>
                <a:xfrm>
                  <a:off x="224725" y="818875"/>
                  <a:ext cx="159950" cy="2032875"/>
                </a:xfrm>
                <a:custGeom>
                  <a:avLst/>
                  <a:gdLst/>
                  <a:ahLst/>
                  <a:cxnLst/>
                  <a:rect l="l" t="t" r="r" b="b"/>
                  <a:pathLst>
                    <a:path w="6398" h="81315" extrusionOk="0">
                      <a:moveTo>
                        <a:pt x="129" y="1"/>
                      </a:moveTo>
                      <a:cubicBezTo>
                        <a:pt x="83" y="1"/>
                        <a:pt x="44" y="20"/>
                        <a:pt x="27" y="70"/>
                      </a:cubicBezTo>
                      <a:cubicBezTo>
                        <a:pt x="27" y="70"/>
                        <a:pt x="1" y="97"/>
                        <a:pt x="1" y="124"/>
                      </a:cubicBezTo>
                      <a:cubicBezTo>
                        <a:pt x="1" y="178"/>
                        <a:pt x="27" y="204"/>
                        <a:pt x="81" y="231"/>
                      </a:cubicBezTo>
                      <a:cubicBezTo>
                        <a:pt x="1821" y="1248"/>
                        <a:pt x="2972" y="3175"/>
                        <a:pt x="2918" y="5022"/>
                      </a:cubicBezTo>
                      <a:cubicBezTo>
                        <a:pt x="2945" y="5076"/>
                        <a:pt x="2945" y="5129"/>
                        <a:pt x="2998" y="5156"/>
                      </a:cubicBezTo>
                      <a:cubicBezTo>
                        <a:pt x="4952" y="6119"/>
                        <a:pt x="6157" y="8073"/>
                        <a:pt x="6157" y="10268"/>
                      </a:cubicBezTo>
                      <a:cubicBezTo>
                        <a:pt x="6157" y="12436"/>
                        <a:pt x="4952" y="14390"/>
                        <a:pt x="2998" y="15354"/>
                      </a:cubicBezTo>
                      <a:cubicBezTo>
                        <a:pt x="2945" y="15380"/>
                        <a:pt x="2918" y="15461"/>
                        <a:pt x="2918" y="15487"/>
                      </a:cubicBezTo>
                      <a:cubicBezTo>
                        <a:pt x="2998" y="17334"/>
                        <a:pt x="1848" y="19235"/>
                        <a:pt x="108" y="20278"/>
                      </a:cubicBezTo>
                      <a:cubicBezTo>
                        <a:pt x="54" y="20278"/>
                        <a:pt x="27" y="20305"/>
                        <a:pt x="27" y="20359"/>
                      </a:cubicBezTo>
                      <a:cubicBezTo>
                        <a:pt x="1" y="20412"/>
                        <a:pt x="27" y="20466"/>
                        <a:pt x="81" y="20493"/>
                      </a:cubicBezTo>
                      <a:cubicBezTo>
                        <a:pt x="1794" y="21510"/>
                        <a:pt x="2865" y="23303"/>
                        <a:pt x="2918" y="25310"/>
                      </a:cubicBezTo>
                      <a:cubicBezTo>
                        <a:pt x="2945" y="25364"/>
                        <a:pt x="2972"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106" y="37837"/>
                        <a:pt x="1633" y="39630"/>
                        <a:pt x="108" y="40540"/>
                      </a:cubicBezTo>
                      <a:cubicBezTo>
                        <a:pt x="54" y="40540"/>
                        <a:pt x="27" y="40594"/>
                        <a:pt x="27" y="40620"/>
                      </a:cubicBezTo>
                      <a:cubicBezTo>
                        <a:pt x="1" y="40674"/>
                        <a:pt x="27"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108" y="60802"/>
                      </a:cubicBezTo>
                      <a:cubicBezTo>
                        <a:pt x="54" y="60828"/>
                        <a:pt x="27" y="60855"/>
                        <a:pt x="27" y="60882"/>
                      </a:cubicBezTo>
                      <a:cubicBezTo>
                        <a:pt x="1" y="60935"/>
                        <a:pt x="27"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7" y="81117"/>
                        <a:pt x="1" y="81197"/>
                        <a:pt x="27" y="81251"/>
                      </a:cubicBezTo>
                      <a:cubicBezTo>
                        <a:pt x="67" y="81290"/>
                        <a:pt x="106" y="81315"/>
                        <a:pt x="156" y="81315"/>
                      </a:cubicBezTo>
                      <a:cubicBezTo>
                        <a:pt x="174" y="81315"/>
                        <a:pt x="193" y="81311"/>
                        <a:pt x="215" y="81304"/>
                      </a:cubicBezTo>
                      <a:cubicBezTo>
                        <a:pt x="2008" y="80260"/>
                        <a:pt x="3106" y="78413"/>
                        <a:pt x="3186" y="76352"/>
                      </a:cubicBezTo>
                      <a:cubicBezTo>
                        <a:pt x="5166" y="75309"/>
                        <a:pt x="6398" y="73301"/>
                        <a:pt x="6398" y="71053"/>
                      </a:cubicBezTo>
                      <a:cubicBezTo>
                        <a:pt x="6398" y="68805"/>
                        <a:pt x="5166" y="66797"/>
                        <a:pt x="3186" y="65753"/>
                      </a:cubicBezTo>
                      <a:cubicBezTo>
                        <a:pt x="3106" y="63773"/>
                        <a:pt x="2062" y="61979"/>
                        <a:pt x="375" y="60909"/>
                      </a:cubicBezTo>
                      <a:cubicBezTo>
                        <a:pt x="2062" y="59865"/>
                        <a:pt x="3106" y="58072"/>
                        <a:pt x="3186" y="56091"/>
                      </a:cubicBezTo>
                      <a:cubicBezTo>
                        <a:pt x="5166" y="55047"/>
                        <a:pt x="6398" y="53040"/>
                        <a:pt x="6398" y="50791"/>
                      </a:cubicBezTo>
                      <a:cubicBezTo>
                        <a:pt x="6398" y="48543"/>
                        <a:pt x="5166" y="46536"/>
                        <a:pt x="3186" y="45492"/>
                      </a:cubicBezTo>
                      <a:cubicBezTo>
                        <a:pt x="3159" y="43591"/>
                        <a:pt x="2088" y="41718"/>
                        <a:pt x="375" y="40647"/>
                      </a:cubicBezTo>
                      <a:cubicBezTo>
                        <a:pt x="1901" y="39710"/>
                        <a:pt x="3320" y="37890"/>
                        <a:pt x="3186" y="35829"/>
                      </a:cubicBezTo>
                      <a:cubicBezTo>
                        <a:pt x="5166" y="34785"/>
                        <a:pt x="6398" y="32751"/>
                        <a:pt x="6398" y="30530"/>
                      </a:cubicBezTo>
                      <a:cubicBezTo>
                        <a:pt x="6398" y="28281"/>
                        <a:pt x="5166" y="26247"/>
                        <a:pt x="3186" y="25230"/>
                      </a:cubicBezTo>
                      <a:cubicBezTo>
                        <a:pt x="3079" y="23223"/>
                        <a:pt x="2062" y="21429"/>
                        <a:pt x="375" y="20386"/>
                      </a:cubicBezTo>
                      <a:cubicBezTo>
                        <a:pt x="2088" y="19315"/>
                        <a:pt x="3186" y="17441"/>
                        <a:pt x="3186" y="15595"/>
                      </a:cubicBezTo>
                      <a:cubicBezTo>
                        <a:pt x="3186" y="15595"/>
                        <a:pt x="3186" y="15568"/>
                        <a:pt x="3186" y="15541"/>
                      </a:cubicBezTo>
                      <a:cubicBezTo>
                        <a:pt x="5166" y="14524"/>
                        <a:pt x="6398" y="12490"/>
                        <a:pt x="6398" y="10268"/>
                      </a:cubicBezTo>
                      <a:cubicBezTo>
                        <a:pt x="6398" y="8020"/>
                        <a:pt x="5166" y="5986"/>
                        <a:pt x="3186" y="4969"/>
                      </a:cubicBezTo>
                      <a:lnTo>
                        <a:pt x="3186" y="4942"/>
                      </a:lnTo>
                      <a:cubicBezTo>
                        <a:pt x="3186" y="3041"/>
                        <a:pt x="1981" y="1061"/>
                        <a:pt x="215" y="17"/>
                      </a:cubicBezTo>
                      <a:cubicBezTo>
                        <a:pt x="185" y="7"/>
                        <a:pt x="156" y="1"/>
                        <a:pt x="12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 name="Google Shape;1920;p89"/>
                <p:cNvSpPr/>
                <p:nvPr/>
              </p:nvSpPr>
              <p:spPr>
                <a:xfrm>
                  <a:off x="1914975" y="2593575"/>
                  <a:ext cx="160625" cy="2032875"/>
                </a:xfrm>
                <a:custGeom>
                  <a:avLst/>
                  <a:gdLst/>
                  <a:ahLst/>
                  <a:cxnLst/>
                  <a:rect l="l" t="t" r="r" b="b"/>
                  <a:pathLst>
                    <a:path w="6425" h="81315" extrusionOk="0">
                      <a:moveTo>
                        <a:pt x="151" y="1"/>
                      </a:moveTo>
                      <a:cubicBezTo>
                        <a:pt x="95" y="1"/>
                        <a:pt x="47" y="26"/>
                        <a:pt x="27" y="65"/>
                      </a:cubicBezTo>
                      <a:cubicBezTo>
                        <a:pt x="27" y="92"/>
                        <a:pt x="27" y="118"/>
                        <a:pt x="27" y="118"/>
                      </a:cubicBezTo>
                      <a:cubicBezTo>
                        <a:pt x="27" y="172"/>
                        <a:pt x="27"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45" y="15402"/>
                        <a:pt x="2945" y="15428"/>
                        <a:pt x="2945" y="15482"/>
                      </a:cubicBezTo>
                      <a:cubicBezTo>
                        <a:pt x="2998" y="17355"/>
                        <a:pt x="1848"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45" y="35663"/>
                        <a:pt x="2918" y="35717"/>
                        <a:pt x="2945" y="35770"/>
                      </a:cubicBezTo>
                      <a:cubicBezTo>
                        <a:pt x="3106"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45"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6" y="78408"/>
                        <a:pt x="3186" y="76347"/>
                      </a:cubicBezTo>
                      <a:cubicBezTo>
                        <a:pt x="5166" y="75330"/>
                        <a:pt x="6424" y="73296"/>
                        <a:pt x="6424" y="71047"/>
                      </a:cubicBezTo>
                      <a:cubicBezTo>
                        <a:pt x="6424" y="68826"/>
                        <a:pt x="5166" y="66792"/>
                        <a:pt x="3186" y="65748"/>
                      </a:cubicBezTo>
                      <a:cubicBezTo>
                        <a:pt x="3106" y="63767"/>
                        <a:pt x="2062" y="61974"/>
                        <a:pt x="375" y="60930"/>
                      </a:cubicBezTo>
                      <a:cubicBezTo>
                        <a:pt x="2062" y="59859"/>
                        <a:pt x="3106" y="58093"/>
                        <a:pt x="3186" y="56085"/>
                      </a:cubicBezTo>
                      <a:cubicBezTo>
                        <a:pt x="5166" y="55068"/>
                        <a:pt x="6424" y="53034"/>
                        <a:pt x="6424" y="50786"/>
                      </a:cubicBezTo>
                      <a:cubicBezTo>
                        <a:pt x="6424" y="48537"/>
                        <a:pt x="5166" y="46530"/>
                        <a:pt x="3186" y="45486"/>
                      </a:cubicBezTo>
                      <a:cubicBezTo>
                        <a:pt x="3159" y="43586"/>
                        <a:pt x="2088" y="41739"/>
                        <a:pt x="375" y="40668"/>
                      </a:cubicBezTo>
                      <a:cubicBezTo>
                        <a:pt x="1901" y="39705"/>
                        <a:pt x="3320" y="37885"/>
                        <a:pt x="3186" y="35824"/>
                      </a:cubicBezTo>
                      <a:cubicBezTo>
                        <a:pt x="5193" y="34780"/>
                        <a:pt x="6424" y="32772"/>
                        <a:pt x="6424" y="30524"/>
                      </a:cubicBezTo>
                      <a:cubicBezTo>
                        <a:pt x="6424" y="28276"/>
                        <a:pt x="5166" y="26268"/>
                        <a:pt x="3186" y="25225"/>
                      </a:cubicBezTo>
                      <a:cubicBezTo>
                        <a:pt x="3106" y="23244"/>
                        <a:pt x="2062" y="21451"/>
                        <a:pt x="375" y="20407"/>
                      </a:cubicBezTo>
                      <a:cubicBezTo>
                        <a:pt x="2088" y="19336"/>
                        <a:pt x="3186" y="17436"/>
                        <a:pt x="3186" y="15616"/>
                      </a:cubicBezTo>
                      <a:cubicBezTo>
                        <a:pt x="3186" y="15589"/>
                        <a:pt x="3186" y="15562"/>
                        <a:pt x="3186" y="15562"/>
                      </a:cubicBezTo>
                      <a:cubicBezTo>
                        <a:pt x="5166" y="14518"/>
                        <a:pt x="6424" y="12511"/>
                        <a:pt x="6424" y="10263"/>
                      </a:cubicBezTo>
                      <a:cubicBezTo>
                        <a:pt x="6424" y="8014"/>
                        <a:pt x="5166" y="6007"/>
                        <a:pt x="3186" y="4963"/>
                      </a:cubicBezTo>
                      <a:cubicBezTo>
                        <a:pt x="3186" y="3036"/>
                        <a:pt x="2008" y="1055"/>
                        <a:pt x="215" y="11"/>
                      </a:cubicBezTo>
                      <a:cubicBezTo>
                        <a:pt x="193" y="4"/>
                        <a:pt x="172" y="1"/>
                        <a:pt x="15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 name="Google Shape;1921;p89"/>
                <p:cNvSpPr/>
                <p:nvPr/>
              </p:nvSpPr>
              <p:spPr>
                <a:xfrm>
                  <a:off x="1761075" y="2845375"/>
                  <a:ext cx="160625" cy="2032675"/>
                </a:xfrm>
                <a:custGeom>
                  <a:avLst/>
                  <a:gdLst/>
                  <a:ahLst/>
                  <a:cxnLst/>
                  <a:rect l="l" t="t" r="r" b="b"/>
                  <a:pathLst>
                    <a:path w="6425" h="81307" extrusionOk="0">
                      <a:moveTo>
                        <a:pt x="146" y="1"/>
                      </a:moveTo>
                      <a:cubicBezTo>
                        <a:pt x="108" y="1"/>
                        <a:pt x="71" y="24"/>
                        <a:pt x="54" y="57"/>
                      </a:cubicBezTo>
                      <a:cubicBezTo>
                        <a:pt x="27" y="84"/>
                        <a:pt x="27" y="110"/>
                        <a:pt x="27" y="137"/>
                      </a:cubicBezTo>
                      <a:cubicBezTo>
                        <a:pt x="27" y="164"/>
                        <a:pt x="54" y="217"/>
                        <a:pt x="81" y="244"/>
                      </a:cubicBezTo>
                      <a:cubicBezTo>
                        <a:pt x="1821" y="1234"/>
                        <a:pt x="2972" y="3162"/>
                        <a:pt x="2945" y="5035"/>
                      </a:cubicBezTo>
                      <a:cubicBezTo>
                        <a:pt x="2945" y="5089"/>
                        <a:pt x="2972" y="5142"/>
                        <a:pt x="2998" y="5142"/>
                      </a:cubicBezTo>
                      <a:cubicBezTo>
                        <a:pt x="4952" y="6133"/>
                        <a:pt x="6183" y="8086"/>
                        <a:pt x="6183" y="10254"/>
                      </a:cubicBezTo>
                      <a:cubicBezTo>
                        <a:pt x="6183" y="12422"/>
                        <a:pt x="4952" y="14376"/>
                        <a:pt x="2998" y="15367"/>
                      </a:cubicBezTo>
                      <a:cubicBezTo>
                        <a:pt x="2972" y="15393"/>
                        <a:pt x="2945" y="15447"/>
                        <a:pt x="2945" y="15474"/>
                      </a:cubicBezTo>
                      <a:cubicBezTo>
                        <a:pt x="2998" y="17321"/>
                        <a:pt x="1847" y="19248"/>
                        <a:pt x="108" y="20265"/>
                      </a:cubicBezTo>
                      <a:cubicBezTo>
                        <a:pt x="81" y="20292"/>
                        <a:pt x="27" y="20318"/>
                        <a:pt x="27" y="20345"/>
                      </a:cubicBezTo>
                      <a:cubicBezTo>
                        <a:pt x="27" y="20425"/>
                        <a:pt x="27" y="20479"/>
                        <a:pt x="81" y="20506"/>
                      </a:cubicBezTo>
                      <a:cubicBezTo>
                        <a:pt x="1821" y="21496"/>
                        <a:pt x="2891" y="23289"/>
                        <a:pt x="2945" y="25297"/>
                      </a:cubicBezTo>
                      <a:cubicBezTo>
                        <a:pt x="2945" y="25350"/>
                        <a:pt x="2972" y="25404"/>
                        <a:pt x="2998" y="25404"/>
                      </a:cubicBezTo>
                      <a:cubicBezTo>
                        <a:pt x="4952" y="26394"/>
                        <a:pt x="6183" y="28348"/>
                        <a:pt x="6183" y="30516"/>
                      </a:cubicBezTo>
                      <a:cubicBezTo>
                        <a:pt x="6183" y="32684"/>
                        <a:pt x="4952" y="34665"/>
                        <a:pt x="2998" y="35628"/>
                      </a:cubicBezTo>
                      <a:cubicBezTo>
                        <a:pt x="2972" y="35655"/>
                        <a:pt x="2945" y="35709"/>
                        <a:pt x="2945" y="35762"/>
                      </a:cubicBezTo>
                      <a:cubicBezTo>
                        <a:pt x="3105" y="37823"/>
                        <a:pt x="1633" y="39643"/>
                        <a:pt x="108" y="40526"/>
                      </a:cubicBezTo>
                      <a:cubicBezTo>
                        <a:pt x="81" y="40553"/>
                        <a:pt x="27" y="40580"/>
                        <a:pt x="27" y="40633"/>
                      </a:cubicBezTo>
                      <a:cubicBezTo>
                        <a:pt x="27" y="40687"/>
                        <a:pt x="27" y="40741"/>
                        <a:pt x="81" y="40767"/>
                      </a:cubicBezTo>
                      <a:cubicBezTo>
                        <a:pt x="1821" y="41784"/>
                        <a:pt x="2945" y="43631"/>
                        <a:pt x="2945" y="45532"/>
                      </a:cubicBezTo>
                      <a:lnTo>
                        <a:pt x="2945" y="45558"/>
                      </a:lnTo>
                      <a:cubicBezTo>
                        <a:pt x="2945" y="45612"/>
                        <a:pt x="2972" y="45665"/>
                        <a:pt x="2998" y="45692"/>
                      </a:cubicBezTo>
                      <a:cubicBezTo>
                        <a:pt x="4952" y="46656"/>
                        <a:pt x="6183" y="48610"/>
                        <a:pt x="6183" y="50778"/>
                      </a:cubicBezTo>
                      <a:cubicBezTo>
                        <a:pt x="6183" y="52972"/>
                        <a:pt x="4952" y="54926"/>
                        <a:pt x="2998" y="55890"/>
                      </a:cubicBezTo>
                      <a:cubicBezTo>
                        <a:pt x="2972" y="55917"/>
                        <a:pt x="2945" y="55970"/>
                        <a:pt x="2945" y="55997"/>
                      </a:cubicBezTo>
                      <a:cubicBezTo>
                        <a:pt x="2891" y="58004"/>
                        <a:pt x="1847" y="59798"/>
                        <a:pt x="108" y="60815"/>
                      </a:cubicBezTo>
                      <a:cubicBezTo>
                        <a:pt x="81" y="60815"/>
                        <a:pt x="27" y="60841"/>
                        <a:pt x="27" y="60895"/>
                      </a:cubicBezTo>
                      <a:cubicBezTo>
                        <a:pt x="27" y="60949"/>
                        <a:pt x="27" y="61002"/>
                        <a:pt x="81" y="61029"/>
                      </a:cubicBezTo>
                      <a:cubicBezTo>
                        <a:pt x="1821" y="62046"/>
                        <a:pt x="2891" y="63839"/>
                        <a:pt x="2945" y="65847"/>
                      </a:cubicBezTo>
                      <a:cubicBezTo>
                        <a:pt x="2945" y="65873"/>
                        <a:pt x="2972" y="65927"/>
                        <a:pt x="2998" y="65954"/>
                      </a:cubicBezTo>
                      <a:cubicBezTo>
                        <a:pt x="4952" y="66917"/>
                        <a:pt x="6183" y="68871"/>
                        <a:pt x="6183" y="71066"/>
                      </a:cubicBezTo>
                      <a:cubicBezTo>
                        <a:pt x="6183" y="73234"/>
                        <a:pt x="4952" y="75188"/>
                        <a:pt x="2998" y="76151"/>
                      </a:cubicBezTo>
                      <a:cubicBezTo>
                        <a:pt x="2972" y="76178"/>
                        <a:pt x="2945" y="76232"/>
                        <a:pt x="2945" y="76285"/>
                      </a:cubicBezTo>
                      <a:cubicBezTo>
                        <a:pt x="2891" y="78266"/>
                        <a:pt x="1821" y="80059"/>
                        <a:pt x="81" y="81076"/>
                      </a:cubicBezTo>
                      <a:cubicBezTo>
                        <a:pt x="27" y="81103"/>
                        <a:pt x="1" y="81183"/>
                        <a:pt x="54" y="81237"/>
                      </a:cubicBezTo>
                      <a:cubicBezTo>
                        <a:pt x="71" y="81288"/>
                        <a:pt x="110" y="81306"/>
                        <a:pt x="149" y="81306"/>
                      </a:cubicBezTo>
                      <a:cubicBezTo>
                        <a:pt x="172" y="81306"/>
                        <a:pt x="195" y="81300"/>
                        <a:pt x="215" y="81290"/>
                      </a:cubicBezTo>
                      <a:cubicBezTo>
                        <a:pt x="2008" y="80247"/>
                        <a:pt x="3105" y="78400"/>
                        <a:pt x="3186" y="76366"/>
                      </a:cubicBezTo>
                      <a:cubicBezTo>
                        <a:pt x="5193" y="75322"/>
                        <a:pt x="6424" y="73288"/>
                        <a:pt x="6424" y="71066"/>
                      </a:cubicBezTo>
                      <a:cubicBezTo>
                        <a:pt x="6424" y="68818"/>
                        <a:pt x="5193" y="66783"/>
                        <a:pt x="3186" y="65766"/>
                      </a:cubicBezTo>
                      <a:cubicBezTo>
                        <a:pt x="3132" y="63759"/>
                        <a:pt x="2088" y="61992"/>
                        <a:pt x="402" y="60922"/>
                      </a:cubicBezTo>
                      <a:cubicBezTo>
                        <a:pt x="2088" y="59878"/>
                        <a:pt x="3132" y="58085"/>
                        <a:pt x="3186" y="56077"/>
                      </a:cubicBezTo>
                      <a:cubicBezTo>
                        <a:pt x="5193" y="55060"/>
                        <a:pt x="6424" y="53026"/>
                        <a:pt x="6424" y="50778"/>
                      </a:cubicBezTo>
                      <a:cubicBezTo>
                        <a:pt x="6424" y="48556"/>
                        <a:pt x="5193" y="46522"/>
                        <a:pt x="3186" y="45505"/>
                      </a:cubicBezTo>
                      <a:cubicBezTo>
                        <a:pt x="3186" y="43604"/>
                        <a:pt x="2088" y="41731"/>
                        <a:pt x="402" y="40660"/>
                      </a:cubicBezTo>
                      <a:cubicBezTo>
                        <a:pt x="1901" y="39697"/>
                        <a:pt x="3320" y="37877"/>
                        <a:pt x="3186" y="35816"/>
                      </a:cubicBezTo>
                      <a:cubicBezTo>
                        <a:pt x="5193" y="34799"/>
                        <a:pt x="6424" y="32764"/>
                        <a:pt x="6424" y="30516"/>
                      </a:cubicBezTo>
                      <a:cubicBezTo>
                        <a:pt x="6424" y="28268"/>
                        <a:pt x="5193" y="26260"/>
                        <a:pt x="3186" y="25216"/>
                      </a:cubicBezTo>
                      <a:cubicBezTo>
                        <a:pt x="3105" y="23236"/>
                        <a:pt x="2062" y="21442"/>
                        <a:pt x="402" y="20399"/>
                      </a:cubicBezTo>
                      <a:cubicBezTo>
                        <a:pt x="2115" y="19328"/>
                        <a:pt x="3212" y="17401"/>
                        <a:pt x="3186" y="15554"/>
                      </a:cubicBezTo>
                      <a:cubicBezTo>
                        <a:pt x="5193" y="14510"/>
                        <a:pt x="6424" y="12503"/>
                        <a:pt x="6424" y="10254"/>
                      </a:cubicBezTo>
                      <a:cubicBezTo>
                        <a:pt x="6424" y="8006"/>
                        <a:pt x="5193" y="5999"/>
                        <a:pt x="3186" y="4955"/>
                      </a:cubicBezTo>
                      <a:cubicBezTo>
                        <a:pt x="3186" y="3028"/>
                        <a:pt x="2008" y="1047"/>
                        <a:pt x="215" y="30"/>
                      </a:cubicBezTo>
                      <a:cubicBezTo>
                        <a:pt x="194" y="10"/>
                        <a:pt x="170" y="1"/>
                        <a:pt x="14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 name="Google Shape;1922;p89"/>
                <p:cNvSpPr/>
                <p:nvPr/>
              </p:nvSpPr>
              <p:spPr>
                <a:xfrm>
                  <a:off x="1607850" y="2593575"/>
                  <a:ext cx="159950" cy="2032875"/>
                </a:xfrm>
                <a:custGeom>
                  <a:avLst/>
                  <a:gdLst/>
                  <a:ahLst/>
                  <a:cxnLst/>
                  <a:rect l="l" t="t" r="r" b="b"/>
                  <a:pathLst>
                    <a:path w="6398" h="81315" extrusionOk="0">
                      <a:moveTo>
                        <a:pt x="140" y="1"/>
                      </a:moveTo>
                      <a:cubicBezTo>
                        <a:pt x="95" y="1"/>
                        <a:pt x="47" y="26"/>
                        <a:pt x="27" y="65"/>
                      </a:cubicBezTo>
                      <a:cubicBezTo>
                        <a:pt x="0"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71" y="17329"/>
                        <a:pt x="1847" y="19256"/>
                        <a:pt x="81" y="20273"/>
                      </a:cubicBezTo>
                      <a:cubicBezTo>
                        <a:pt x="54" y="20300"/>
                        <a:pt x="27" y="20326"/>
                        <a:pt x="0"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0" y="40615"/>
                      </a:cubicBezTo>
                      <a:cubicBezTo>
                        <a:pt x="0" y="40668"/>
                        <a:pt x="27" y="40749"/>
                        <a:pt x="81" y="40775"/>
                      </a:cubicBezTo>
                      <a:cubicBezTo>
                        <a:pt x="1820" y="41766"/>
                        <a:pt x="2918" y="43639"/>
                        <a:pt x="2918" y="45540"/>
                      </a:cubicBezTo>
                      <a:cubicBezTo>
                        <a:pt x="2918" y="45540"/>
                        <a:pt x="2918" y="45566"/>
                        <a:pt x="2918" y="45566"/>
                      </a:cubicBez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64" y="58012"/>
                        <a:pt x="1820" y="59806"/>
                        <a:pt x="81" y="60796"/>
                      </a:cubicBezTo>
                      <a:cubicBezTo>
                        <a:pt x="54" y="60823"/>
                        <a:pt x="27" y="60850"/>
                        <a:pt x="0" y="60903"/>
                      </a:cubicBezTo>
                      <a:cubicBezTo>
                        <a:pt x="0" y="60957"/>
                        <a:pt x="27" y="61010"/>
                        <a:pt x="81" y="61037"/>
                      </a:cubicBezTo>
                      <a:cubicBezTo>
                        <a:pt x="1820" y="62054"/>
                        <a:pt x="2864"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64" y="78274"/>
                        <a:pt x="1820" y="80067"/>
                        <a:pt x="81" y="81084"/>
                      </a:cubicBezTo>
                      <a:cubicBezTo>
                        <a:pt x="27" y="81111"/>
                        <a:pt x="0" y="81191"/>
                        <a:pt x="27" y="81245"/>
                      </a:cubicBezTo>
                      <a:cubicBezTo>
                        <a:pt x="44" y="81296"/>
                        <a:pt x="82" y="81315"/>
                        <a:pt x="122" y="81315"/>
                      </a:cubicBezTo>
                      <a:cubicBezTo>
                        <a:pt x="145" y="81315"/>
                        <a:pt x="168" y="81308"/>
                        <a:pt x="188" y="81299"/>
                      </a:cubicBezTo>
                      <a:cubicBezTo>
                        <a:pt x="1981"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61"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61" y="19336"/>
                        <a:pt x="3185" y="17436"/>
                        <a:pt x="3185" y="15616"/>
                      </a:cubicBezTo>
                      <a:cubicBezTo>
                        <a:pt x="3185" y="15589"/>
                        <a:pt x="3185" y="15562"/>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 name="Google Shape;1923;p89"/>
                <p:cNvSpPr/>
                <p:nvPr/>
              </p:nvSpPr>
              <p:spPr>
                <a:xfrm>
                  <a:off x="1453950" y="2845375"/>
                  <a:ext cx="160600" cy="2032675"/>
                </a:xfrm>
                <a:custGeom>
                  <a:avLst/>
                  <a:gdLst/>
                  <a:ahLst/>
                  <a:cxnLst/>
                  <a:rect l="l" t="t" r="r" b="b"/>
                  <a:pathLst>
                    <a:path w="6424" h="81307" extrusionOk="0">
                      <a:moveTo>
                        <a:pt x="133" y="1"/>
                      </a:moveTo>
                      <a:cubicBezTo>
                        <a:pt x="93" y="1"/>
                        <a:pt x="60" y="24"/>
                        <a:pt x="27" y="57"/>
                      </a:cubicBezTo>
                      <a:cubicBezTo>
                        <a:pt x="27" y="84"/>
                        <a:pt x="27" y="110"/>
                        <a:pt x="27" y="137"/>
                      </a:cubicBezTo>
                      <a:cubicBezTo>
                        <a:pt x="27" y="164"/>
                        <a:pt x="27" y="217"/>
                        <a:pt x="80" y="244"/>
                      </a:cubicBezTo>
                      <a:cubicBezTo>
                        <a:pt x="1820" y="1234"/>
                        <a:pt x="2971" y="3188"/>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20"/>
                        <a:pt x="2944" y="15474"/>
                      </a:cubicBezTo>
                      <a:cubicBezTo>
                        <a:pt x="2998" y="17347"/>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44" y="35655"/>
                        <a:pt x="2918"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cubicBezTo>
                        <a:pt x="2944" y="45558"/>
                        <a:pt x="2944" y="45558"/>
                        <a:pt x="2944" y="45558"/>
                      </a:cubicBez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27" y="81237"/>
                      </a:cubicBezTo>
                      <a:cubicBezTo>
                        <a:pt x="61" y="81288"/>
                        <a:pt x="106" y="81306"/>
                        <a:pt x="147" y="81306"/>
                      </a:cubicBezTo>
                      <a:cubicBezTo>
                        <a:pt x="172" y="81306"/>
                        <a:pt x="195" y="81300"/>
                        <a:pt x="214" y="81290"/>
                      </a:cubicBezTo>
                      <a:cubicBezTo>
                        <a:pt x="2008" y="80247"/>
                        <a:pt x="3105" y="78400"/>
                        <a:pt x="3185" y="76366"/>
                      </a:cubicBezTo>
                      <a:cubicBezTo>
                        <a:pt x="5166" y="75322"/>
                        <a:pt x="6424" y="73288"/>
                        <a:pt x="6424" y="71066"/>
                      </a:cubicBezTo>
                      <a:cubicBezTo>
                        <a:pt x="6424" y="68818"/>
                        <a:pt x="5166" y="66783"/>
                        <a:pt x="3185" y="65766"/>
                      </a:cubicBezTo>
                      <a:cubicBezTo>
                        <a:pt x="3105" y="63759"/>
                        <a:pt x="2061" y="61992"/>
                        <a:pt x="375" y="60922"/>
                      </a:cubicBezTo>
                      <a:cubicBezTo>
                        <a:pt x="2061" y="59878"/>
                        <a:pt x="3105" y="58085"/>
                        <a:pt x="3185" y="56077"/>
                      </a:cubicBezTo>
                      <a:cubicBezTo>
                        <a:pt x="5166" y="55060"/>
                        <a:pt x="6424" y="53026"/>
                        <a:pt x="6424" y="50778"/>
                      </a:cubicBezTo>
                      <a:cubicBezTo>
                        <a:pt x="6424" y="48556"/>
                        <a:pt x="5193" y="46522"/>
                        <a:pt x="3185" y="45505"/>
                      </a:cubicBezTo>
                      <a:cubicBezTo>
                        <a:pt x="3159" y="43604"/>
                        <a:pt x="2088" y="41731"/>
                        <a:pt x="375" y="40660"/>
                      </a:cubicBezTo>
                      <a:cubicBezTo>
                        <a:pt x="1901" y="39697"/>
                        <a:pt x="3319" y="37877"/>
                        <a:pt x="3185" y="35816"/>
                      </a:cubicBezTo>
                      <a:cubicBezTo>
                        <a:pt x="5193" y="34799"/>
                        <a:pt x="6424" y="32764"/>
                        <a:pt x="6424" y="30516"/>
                      </a:cubicBezTo>
                      <a:cubicBezTo>
                        <a:pt x="6424" y="28268"/>
                        <a:pt x="5166" y="26260"/>
                        <a:pt x="3185" y="25216"/>
                      </a:cubicBezTo>
                      <a:cubicBezTo>
                        <a:pt x="3105" y="23236"/>
                        <a:pt x="2061" y="21442"/>
                        <a:pt x="375"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84" y="10"/>
                        <a:pt x="157" y="1"/>
                        <a:pt x="133"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 name="Google Shape;1924;p89"/>
                <p:cNvSpPr/>
                <p:nvPr/>
              </p:nvSpPr>
              <p:spPr>
                <a:xfrm>
                  <a:off x="1300050" y="2593575"/>
                  <a:ext cx="160600" cy="2032875"/>
                </a:xfrm>
                <a:custGeom>
                  <a:avLst/>
                  <a:gdLst/>
                  <a:ahLst/>
                  <a:cxnLst/>
                  <a:rect l="l" t="t" r="r" b="b"/>
                  <a:pathLst>
                    <a:path w="6424" h="81315" extrusionOk="0">
                      <a:moveTo>
                        <a:pt x="167" y="1"/>
                      </a:moveTo>
                      <a:cubicBezTo>
                        <a:pt x="121" y="1"/>
                        <a:pt x="73" y="26"/>
                        <a:pt x="54" y="65"/>
                      </a:cubicBezTo>
                      <a:cubicBezTo>
                        <a:pt x="27" y="92"/>
                        <a:pt x="27" y="118"/>
                        <a:pt x="27" y="118"/>
                      </a:cubicBezTo>
                      <a:cubicBezTo>
                        <a:pt x="27" y="172"/>
                        <a:pt x="54" y="225"/>
                        <a:pt x="80" y="225"/>
                      </a:cubicBezTo>
                      <a:cubicBezTo>
                        <a:pt x="1820" y="1243"/>
                        <a:pt x="2971" y="3170"/>
                        <a:pt x="2944" y="5043"/>
                      </a:cubicBezTo>
                      <a:cubicBezTo>
                        <a:pt x="2944" y="5070"/>
                        <a:pt x="2971" y="5124"/>
                        <a:pt x="3025" y="5150"/>
                      </a:cubicBezTo>
                      <a:cubicBezTo>
                        <a:pt x="4952" y="6141"/>
                        <a:pt x="6183" y="8095"/>
                        <a:pt x="6183" y="10263"/>
                      </a:cubicBezTo>
                      <a:cubicBezTo>
                        <a:pt x="6183" y="12431"/>
                        <a:pt x="4952" y="14384"/>
                        <a:pt x="3025" y="15375"/>
                      </a:cubicBezTo>
                      <a:cubicBezTo>
                        <a:pt x="2971" y="15402"/>
                        <a:pt x="2944" y="15428"/>
                        <a:pt x="2944" y="15482"/>
                      </a:cubicBezTo>
                      <a:cubicBezTo>
                        <a:pt x="2998" y="17355"/>
                        <a:pt x="1847" y="19256"/>
                        <a:pt x="107" y="20273"/>
                      </a:cubicBezTo>
                      <a:cubicBezTo>
                        <a:pt x="80" y="20300"/>
                        <a:pt x="54" y="20326"/>
                        <a:pt x="27" y="20353"/>
                      </a:cubicBezTo>
                      <a:cubicBezTo>
                        <a:pt x="27" y="20407"/>
                        <a:pt x="27" y="20460"/>
                        <a:pt x="80" y="20514"/>
                      </a:cubicBezTo>
                      <a:cubicBezTo>
                        <a:pt x="1820" y="21504"/>
                        <a:pt x="2891" y="23297"/>
                        <a:pt x="2944" y="25305"/>
                      </a:cubicBezTo>
                      <a:cubicBezTo>
                        <a:pt x="2944" y="25358"/>
                        <a:pt x="2971" y="25385"/>
                        <a:pt x="3025" y="25412"/>
                      </a:cubicBezTo>
                      <a:cubicBezTo>
                        <a:pt x="4952" y="26402"/>
                        <a:pt x="6183" y="28356"/>
                        <a:pt x="6183" y="30524"/>
                      </a:cubicBezTo>
                      <a:cubicBezTo>
                        <a:pt x="6183" y="32692"/>
                        <a:pt x="4952" y="34646"/>
                        <a:pt x="3025" y="35636"/>
                      </a:cubicBezTo>
                      <a:cubicBezTo>
                        <a:pt x="2971" y="35663"/>
                        <a:pt x="2944" y="35717"/>
                        <a:pt x="2944" y="35770"/>
                      </a:cubicBezTo>
                      <a:cubicBezTo>
                        <a:pt x="3105" y="37831"/>
                        <a:pt x="1633" y="39651"/>
                        <a:pt x="107" y="40535"/>
                      </a:cubicBezTo>
                      <a:cubicBezTo>
                        <a:pt x="80" y="40561"/>
                        <a:pt x="54" y="40588"/>
                        <a:pt x="27" y="40615"/>
                      </a:cubicBezTo>
                      <a:cubicBezTo>
                        <a:pt x="27" y="40668"/>
                        <a:pt x="27" y="40749"/>
                        <a:pt x="80" y="40775"/>
                      </a:cubicBezTo>
                      <a:cubicBezTo>
                        <a:pt x="1820" y="41766"/>
                        <a:pt x="2944" y="43639"/>
                        <a:pt x="2944" y="45540"/>
                      </a:cubicBezTo>
                      <a:cubicBezTo>
                        <a:pt x="2944" y="45540"/>
                        <a:pt x="2944" y="45566"/>
                        <a:pt x="2944" y="45566"/>
                      </a:cubicBezTo>
                      <a:cubicBezTo>
                        <a:pt x="2944" y="45620"/>
                        <a:pt x="2971" y="45674"/>
                        <a:pt x="3025" y="45674"/>
                      </a:cubicBezTo>
                      <a:cubicBezTo>
                        <a:pt x="4952" y="46664"/>
                        <a:pt x="6183" y="48618"/>
                        <a:pt x="6183" y="50786"/>
                      </a:cubicBezTo>
                      <a:cubicBezTo>
                        <a:pt x="6183" y="52954"/>
                        <a:pt x="4952" y="54934"/>
                        <a:pt x="3025" y="55898"/>
                      </a:cubicBezTo>
                      <a:cubicBezTo>
                        <a:pt x="2971" y="55925"/>
                        <a:pt x="2944" y="55952"/>
                        <a:pt x="2944" y="56005"/>
                      </a:cubicBezTo>
                      <a:cubicBezTo>
                        <a:pt x="2891" y="58012"/>
                        <a:pt x="1847" y="59806"/>
                        <a:pt x="107" y="60796"/>
                      </a:cubicBezTo>
                      <a:cubicBezTo>
                        <a:pt x="80" y="60823"/>
                        <a:pt x="54" y="60850"/>
                        <a:pt x="27" y="60903"/>
                      </a:cubicBezTo>
                      <a:cubicBezTo>
                        <a:pt x="27" y="60957"/>
                        <a:pt x="27" y="61010"/>
                        <a:pt x="80" y="61037"/>
                      </a:cubicBezTo>
                      <a:cubicBezTo>
                        <a:pt x="1820" y="62054"/>
                        <a:pt x="2891" y="63847"/>
                        <a:pt x="2944" y="65828"/>
                      </a:cubicBezTo>
                      <a:cubicBezTo>
                        <a:pt x="2944" y="65882"/>
                        <a:pt x="2971" y="65935"/>
                        <a:pt x="3025" y="65962"/>
                      </a:cubicBezTo>
                      <a:cubicBezTo>
                        <a:pt x="4952" y="66925"/>
                        <a:pt x="6183" y="68879"/>
                        <a:pt x="6183" y="71047"/>
                      </a:cubicBezTo>
                      <a:cubicBezTo>
                        <a:pt x="6183" y="73242"/>
                        <a:pt x="4952" y="75196"/>
                        <a:pt x="3025" y="76160"/>
                      </a:cubicBezTo>
                      <a:cubicBezTo>
                        <a:pt x="2971" y="76186"/>
                        <a:pt x="2944" y="76240"/>
                        <a:pt x="2944" y="76267"/>
                      </a:cubicBezTo>
                      <a:cubicBezTo>
                        <a:pt x="2891" y="78274"/>
                        <a:pt x="1820" y="80067"/>
                        <a:pt x="80" y="81084"/>
                      </a:cubicBezTo>
                      <a:cubicBezTo>
                        <a:pt x="27" y="81111"/>
                        <a:pt x="0" y="81191"/>
                        <a:pt x="54" y="81245"/>
                      </a:cubicBezTo>
                      <a:cubicBezTo>
                        <a:pt x="71" y="81296"/>
                        <a:pt x="109" y="81315"/>
                        <a:pt x="149" y="81315"/>
                      </a:cubicBezTo>
                      <a:cubicBezTo>
                        <a:pt x="171" y="81315"/>
                        <a:pt x="195" y="81308"/>
                        <a:pt x="214" y="81299"/>
                      </a:cubicBezTo>
                      <a:cubicBezTo>
                        <a:pt x="2007" y="80255"/>
                        <a:pt x="3105" y="78408"/>
                        <a:pt x="3185" y="76347"/>
                      </a:cubicBezTo>
                      <a:cubicBezTo>
                        <a:pt x="5193" y="75330"/>
                        <a:pt x="6424" y="73296"/>
                        <a:pt x="6424" y="71047"/>
                      </a:cubicBezTo>
                      <a:cubicBezTo>
                        <a:pt x="6424" y="68826"/>
                        <a:pt x="5193" y="66792"/>
                        <a:pt x="3185" y="65748"/>
                      </a:cubicBezTo>
                      <a:cubicBezTo>
                        <a:pt x="3132" y="63767"/>
                        <a:pt x="2088" y="61974"/>
                        <a:pt x="402" y="60930"/>
                      </a:cubicBezTo>
                      <a:cubicBezTo>
                        <a:pt x="2088" y="59859"/>
                        <a:pt x="3132" y="58093"/>
                        <a:pt x="3185" y="56085"/>
                      </a:cubicBezTo>
                      <a:cubicBezTo>
                        <a:pt x="5193" y="55068"/>
                        <a:pt x="6424" y="53034"/>
                        <a:pt x="6424" y="50786"/>
                      </a:cubicBezTo>
                      <a:cubicBezTo>
                        <a:pt x="6424" y="48537"/>
                        <a:pt x="5193" y="46530"/>
                        <a:pt x="3185" y="45486"/>
                      </a:cubicBezTo>
                      <a:cubicBezTo>
                        <a:pt x="3185" y="43586"/>
                        <a:pt x="2088" y="41739"/>
                        <a:pt x="402" y="40668"/>
                      </a:cubicBezTo>
                      <a:cubicBezTo>
                        <a:pt x="1927" y="39705"/>
                        <a:pt x="3319" y="37885"/>
                        <a:pt x="3212" y="35824"/>
                      </a:cubicBezTo>
                      <a:cubicBezTo>
                        <a:pt x="5193" y="34780"/>
                        <a:pt x="6424" y="32772"/>
                        <a:pt x="6424" y="30524"/>
                      </a:cubicBezTo>
                      <a:cubicBezTo>
                        <a:pt x="6424" y="28276"/>
                        <a:pt x="5193" y="26268"/>
                        <a:pt x="3185" y="25225"/>
                      </a:cubicBezTo>
                      <a:cubicBezTo>
                        <a:pt x="3105" y="23244"/>
                        <a:pt x="2061" y="21451"/>
                        <a:pt x="402" y="20407"/>
                      </a:cubicBezTo>
                      <a:cubicBezTo>
                        <a:pt x="2088" y="19336"/>
                        <a:pt x="3185" y="17436"/>
                        <a:pt x="3185" y="15616"/>
                      </a:cubicBezTo>
                      <a:cubicBezTo>
                        <a:pt x="3185" y="15589"/>
                        <a:pt x="3185" y="15562"/>
                        <a:pt x="3185" y="15562"/>
                      </a:cubicBezTo>
                      <a:cubicBezTo>
                        <a:pt x="5193" y="14518"/>
                        <a:pt x="6424" y="12511"/>
                        <a:pt x="6424" y="10263"/>
                      </a:cubicBezTo>
                      <a:cubicBezTo>
                        <a:pt x="6424" y="8014"/>
                        <a:pt x="5193" y="6007"/>
                        <a:pt x="3185" y="4963"/>
                      </a:cubicBezTo>
                      <a:cubicBezTo>
                        <a:pt x="3185" y="3036"/>
                        <a:pt x="2007" y="1055"/>
                        <a:pt x="214" y="11"/>
                      </a:cubicBezTo>
                      <a:cubicBezTo>
                        <a:pt x="200" y="4"/>
                        <a:pt x="184" y="1"/>
                        <a:pt x="16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 name="Google Shape;1925;p89"/>
                <p:cNvSpPr/>
                <p:nvPr/>
              </p:nvSpPr>
              <p:spPr>
                <a:xfrm>
                  <a:off x="1146800" y="2845375"/>
                  <a:ext cx="159950" cy="2032675"/>
                </a:xfrm>
                <a:custGeom>
                  <a:avLst/>
                  <a:gdLst/>
                  <a:ahLst/>
                  <a:cxnLst/>
                  <a:rect l="l" t="t" r="r" b="b"/>
                  <a:pathLst>
                    <a:path w="6398" h="81307" extrusionOk="0">
                      <a:moveTo>
                        <a:pt x="120" y="1"/>
                      </a:moveTo>
                      <a:cubicBezTo>
                        <a:pt x="81" y="1"/>
                        <a:pt x="44" y="24"/>
                        <a:pt x="28" y="57"/>
                      </a:cubicBezTo>
                      <a:cubicBezTo>
                        <a:pt x="28" y="84"/>
                        <a:pt x="1" y="110"/>
                        <a:pt x="1" y="137"/>
                      </a:cubicBezTo>
                      <a:cubicBezTo>
                        <a:pt x="1" y="164"/>
                        <a:pt x="28" y="217"/>
                        <a:pt x="81" y="244"/>
                      </a:cubicBezTo>
                      <a:cubicBezTo>
                        <a:pt x="1821" y="1234"/>
                        <a:pt x="2972" y="3162"/>
                        <a:pt x="2918" y="5035"/>
                      </a:cubicBezTo>
                      <a:cubicBezTo>
                        <a:pt x="2918" y="5089"/>
                        <a:pt x="2945" y="5142"/>
                        <a:pt x="2998" y="5142"/>
                      </a:cubicBezTo>
                      <a:cubicBezTo>
                        <a:pt x="4952" y="6133"/>
                        <a:pt x="6157" y="8086"/>
                        <a:pt x="6157" y="10254"/>
                      </a:cubicBezTo>
                      <a:cubicBezTo>
                        <a:pt x="6157" y="12422"/>
                        <a:pt x="4952" y="14376"/>
                        <a:pt x="2998" y="15367"/>
                      </a:cubicBezTo>
                      <a:cubicBezTo>
                        <a:pt x="2945" y="15393"/>
                        <a:pt x="2918" y="15420"/>
                        <a:pt x="2918" y="15474"/>
                      </a:cubicBezTo>
                      <a:cubicBezTo>
                        <a:pt x="2972" y="17321"/>
                        <a:pt x="1848" y="19248"/>
                        <a:pt x="81" y="20265"/>
                      </a:cubicBezTo>
                      <a:cubicBezTo>
                        <a:pt x="54" y="20292"/>
                        <a:pt x="28" y="20318"/>
                        <a:pt x="1" y="20345"/>
                      </a:cubicBezTo>
                      <a:cubicBezTo>
                        <a:pt x="1" y="20425"/>
                        <a:pt x="28" y="20479"/>
                        <a:pt x="81" y="20506"/>
                      </a:cubicBezTo>
                      <a:cubicBezTo>
                        <a:pt x="1794" y="21496"/>
                        <a:pt x="2865" y="23289"/>
                        <a:pt x="2918" y="25297"/>
                      </a:cubicBezTo>
                      <a:cubicBezTo>
                        <a:pt x="2918" y="25350"/>
                        <a:pt x="2945"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079" y="37823"/>
                        <a:pt x="1633" y="39643"/>
                        <a:pt x="81" y="40526"/>
                      </a:cubicBezTo>
                      <a:cubicBezTo>
                        <a:pt x="54" y="40553"/>
                        <a:pt x="28" y="40580"/>
                        <a:pt x="1" y="40633"/>
                      </a:cubicBezTo>
                      <a:cubicBezTo>
                        <a:pt x="1" y="40687"/>
                        <a:pt x="28" y="40741"/>
                        <a:pt x="81" y="40767"/>
                      </a:cubicBezTo>
                      <a:cubicBezTo>
                        <a:pt x="1821" y="41784"/>
                        <a:pt x="2918" y="43631"/>
                        <a:pt x="2918" y="45532"/>
                      </a:cubicBezTo>
                      <a:cubicBezTo>
                        <a:pt x="2918" y="45532"/>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81" y="60815"/>
                      </a:cubicBezTo>
                      <a:cubicBezTo>
                        <a:pt x="54" y="60815"/>
                        <a:pt x="28" y="60841"/>
                        <a:pt x="1" y="60895"/>
                      </a:cubicBezTo>
                      <a:cubicBezTo>
                        <a:pt x="1" y="60949"/>
                        <a:pt x="28"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8" y="81103"/>
                        <a:pt x="1" y="81183"/>
                        <a:pt x="28" y="81237"/>
                      </a:cubicBezTo>
                      <a:cubicBezTo>
                        <a:pt x="44" y="81288"/>
                        <a:pt x="83" y="81306"/>
                        <a:pt x="129" y="81306"/>
                      </a:cubicBezTo>
                      <a:cubicBezTo>
                        <a:pt x="156" y="81306"/>
                        <a:pt x="185" y="81300"/>
                        <a:pt x="215" y="81290"/>
                      </a:cubicBezTo>
                      <a:cubicBezTo>
                        <a:pt x="1981" y="80247"/>
                        <a:pt x="3106" y="78400"/>
                        <a:pt x="3186" y="76366"/>
                      </a:cubicBezTo>
                      <a:cubicBezTo>
                        <a:pt x="5167" y="75322"/>
                        <a:pt x="6398" y="73288"/>
                        <a:pt x="6398" y="71066"/>
                      </a:cubicBezTo>
                      <a:cubicBezTo>
                        <a:pt x="6398" y="68818"/>
                        <a:pt x="5167" y="66783"/>
                        <a:pt x="3186" y="65766"/>
                      </a:cubicBezTo>
                      <a:cubicBezTo>
                        <a:pt x="3106" y="63759"/>
                        <a:pt x="2062" y="61992"/>
                        <a:pt x="375" y="60922"/>
                      </a:cubicBezTo>
                      <a:cubicBezTo>
                        <a:pt x="2062" y="59878"/>
                        <a:pt x="3106" y="58085"/>
                        <a:pt x="3186" y="56077"/>
                      </a:cubicBezTo>
                      <a:cubicBezTo>
                        <a:pt x="5167" y="55060"/>
                        <a:pt x="6398" y="53026"/>
                        <a:pt x="6398" y="50778"/>
                      </a:cubicBezTo>
                      <a:cubicBezTo>
                        <a:pt x="6398" y="48556"/>
                        <a:pt x="5167" y="46522"/>
                        <a:pt x="3186" y="45505"/>
                      </a:cubicBezTo>
                      <a:cubicBezTo>
                        <a:pt x="3159" y="43604"/>
                        <a:pt x="2088" y="41731"/>
                        <a:pt x="375" y="40660"/>
                      </a:cubicBezTo>
                      <a:cubicBezTo>
                        <a:pt x="1901" y="39697"/>
                        <a:pt x="3293" y="37877"/>
                        <a:pt x="3186" y="35816"/>
                      </a:cubicBezTo>
                      <a:cubicBezTo>
                        <a:pt x="5167" y="34799"/>
                        <a:pt x="6398" y="32764"/>
                        <a:pt x="6398" y="30516"/>
                      </a:cubicBezTo>
                      <a:cubicBezTo>
                        <a:pt x="6398" y="28268"/>
                        <a:pt x="5167" y="26260"/>
                        <a:pt x="3186" y="25216"/>
                      </a:cubicBezTo>
                      <a:cubicBezTo>
                        <a:pt x="3079" y="23236"/>
                        <a:pt x="2062" y="21442"/>
                        <a:pt x="375" y="20399"/>
                      </a:cubicBezTo>
                      <a:cubicBezTo>
                        <a:pt x="2088" y="19328"/>
                        <a:pt x="3186" y="17401"/>
                        <a:pt x="3186" y="15554"/>
                      </a:cubicBezTo>
                      <a:cubicBezTo>
                        <a:pt x="5167" y="14510"/>
                        <a:pt x="6398" y="12503"/>
                        <a:pt x="6398" y="10254"/>
                      </a:cubicBezTo>
                      <a:cubicBezTo>
                        <a:pt x="6398" y="8006"/>
                        <a:pt x="5167" y="5999"/>
                        <a:pt x="3186" y="4955"/>
                      </a:cubicBezTo>
                      <a:cubicBezTo>
                        <a:pt x="3186" y="3028"/>
                        <a:pt x="1981" y="1047"/>
                        <a:pt x="188" y="30"/>
                      </a:cubicBezTo>
                      <a:cubicBezTo>
                        <a:pt x="168" y="10"/>
                        <a:pt x="143" y="1"/>
                        <a:pt x="12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 name="Google Shape;1926;p89"/>
                <p:cNvSpPr/>
                <p:nvPr/>
              </p:nvSpPr>
              <p:spPr>
                <a:xfrm>
                  <a:off x="992900" y="2593575"/>
                  <a:ext cx="160625" cy="2032875"/>
                </a:xfrm>
                <a:custGeom>
                  <a:avLst/>
                  <a:gdLst/>
                  <a:ahLst/>
                  <a:cxnLst/>
                  <a:rect l="l" t="t" r="r" b="b"/>
                  <a:pathLst>
                    <a:path w="6425" h="81315" extrusionOk="0">
                      <a:moveTo>
                        <a:pt x="167" y="1"/>
                      </a:moveTo>
                      <a:cubicBezTo>
                        <a:pt x="120" y="1"/>
                        <a:pt x="67" y="26"/>
                        <a:pt x="27" y="65"/>
                      </a:cubicBezTo>
                      <a:cubicBezTo>
                        <a:pt x="27" y="92"/>
                        <a:pt x="27" y="118"/>
                        <a:pt x="27" y="118"/>
                      </a:cubicBezTo>
                      <a:cubicBezTo>
                        <a:pt x="27" y="172"/>
                        <a:pt x="54"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72" y="15402"/>
                        <a:pt x="2945" y="15428"/>
                        <a:pt x="2945" y="15482"/>
                      </a:cubicBezTo>
                      <a:cubicBezTo>
                        <a:pt x="2998" y="17329"/>
                        <a:pt x="1847"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72" y="35663"/>
                        <a:pt x="2945" y="35717"/>
                        <a:pt x="2945" y="35770"/>
                      </a:cubicBezTo>
                      <a:cubicBezTo>
                        <a:pt x="3105"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18"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5" y="78408"/>
                        <a:pt x="3186" y="76347"/>
                      </a:cubicBezTo>
                      <a:cubicBezTo>
                        <a:pt x="5193" y="75330"/>
                        <a:pt x="6424" y="73296"/>
                        <a:pt x="6424" y="71047"/>
                      </a:cubicBezTo>
                      <a:cubicBezTo>
                        <a:pt x="6424" y="68826"/>
                        <a:pt x="5193" y="66792"/>
                        <a:pt x="3186" y="65748"/>
                      </a:cubicBezTo>
                      <a:cubicBezTo>
                        <a:pt x="3105" y="63767"/>
                        <a:pt x="2088" y="61974"/>
                        <a:pt x="402" y="60930"/>
                      </a:cubicBezTo>
                      <a:cubicBezTo>
                        <a:pt x="2088" y="59859"/>
                        <a:pt x="3105" y="58093"/>
                        <a:pt x="3186" y="56085"/>
                      </a:cubicBezTo>
                      <a:cubicBezTo>
                        <a:pt x="5193" y="55068"/>
                        <a:pt x="6424" y="53034"/>
                        <a:pt x="6424" y="50786"/>
                      </a:cubicBezTo>
                      <a:cubicBezTo>
                        <a:pt x="6424" y="48537"/>
                        <a:pt x="5193" y="46530"/>
                        <a:pt x="3186" y="45486"/>
                      </a:cubicBezTo>
                      <a:cubicBezTo>
                        <a:pt x="3159" y="43586"/>
                        <a:pt x="2088" y="41739"/>
                        <a:pt x="402" y="40668"/>
                      </a:cubicBezTo>
                      <a:cubicBezTo>
                        <a:pt x="1901" y="39705"/>
                        <a:pt x="3320" y="37885"/>
                        <a:pt x="3186" y="35824"/>
                      </a:cubicBezTo>
                      <a:cubicBezTo>
                        <a:pt x="5193" y="34780"/>
                        <a:pt x="6424" y="32772"/>
                        <a:pt x="6424" y="30524"/>
                      </a:cubicBezTo>
                      <a:cubicBezTo>
                        <a:pt x="6424" y="28276"/>
                        <a:pt x="5193" y="26268"/>
                        <a:pt x="3186" y="25225"/>
                      </a:cubicBezTo>
                      <a:cubicBezTo>
                        <a:pt x="3105" y="23244"/>
                        <a:pt x="2062" y="21451"/>
                        <a:pt x="402" y="20407"/>
                      </a:cubicBezTo>
                      <a:cubicBezTo>
                        <a:pt x="2088" y="19336"/>
                        <a:pt x="3186" y="17436"/>
                        <a:pt x="3186" y="15616"/>
                      </a:cubicBezTo>
                      <a:cubicBezTo>
                        <a:pt x="3186" y="15589"/>
                        <a:pt x="3186" y="15562"/>
                        <a:pt x="3186" y="15562"/>
                      </a:cubicBezTo>
                      <a:cubicBezTo>
                        <a:pt x="5193" y="14518"/>
                        <a:pt x="6424" y="12511"/>
                        <a:pt x="6424" y="10263"/>
                      </a:cubicBezTo>
                      <a:cubicBezTo>
                        <a:pt x="6424" y="8014"/>
                        <a:pt x="5193" y="6007"/>
                        <a:pt x="3186" y="4963"/>
                      </a:cubicBezTo>
                      <a:cubicBezTo>
                        <a:pt x="3186" y="3036"/>
                        <a:pt x="2008" y="1055"/>
                        <a:pt x="215" y="11"/>
                      </a:cubicBezTo>
                      <a:cubicBezTo>
                        <a:pt x="200" y="4"/>
                        <a:pt x="184" y="1"/>
                        <a:pt x="16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 name="Google Shape;1927;p89"/>
                <p:cNvSpPr/>
                <p:nvPr/>
              </p:nvSpPr>
              <p:spPr>
                <a:xfrm>
                  <a:off x="839675" y="2845375"/>
                  <a:ext cx="159950" cy="2032675"/>
                </a:xfrm>
                <a:custGeom>
                  <a:avLst/>
                  <a:gdLst/>
                  <a:ahLst/>
                  <a:cxnLst/>
                  <a:rect l="l" t="t" r="r" b="b"/>
                  <a:pathLst>
                    <a:path w="6398" h="81307" extrusionOk="0">
                      <a:moveTo>
                        <a:pt x="119" y="1"/>
                      </a:moveTo>
                      <a:cubicBezTo>
                        <a:pt x="81" y="1"/>
                        <a:pt x="44" y="24"/>
                        <a:pt x="27" y="57"/>
                      </a:cubicBezTo>
                      <a:cubicBezTo>
                        <a:pt x="0" y="84"/>
                        <a:pt x="0" y="110"/>
                        <a:pt x="0" y="137"/>
                      </a:cubicBezTo>
                      <a:cubicBezTo>
                        <a:pt x="0" y="164"/>
                        <a:pt x="27" y="217"/>
                        <a:pt x="54" y="244"/>
                      </a:cubicBezTo>
                      <a:cubicBezTo>
                        <a:pt x="1794" y="1234"/>
                        <a:pt x="2971" y="3162"/>
                        <a:pt x="2918" y="5035"/>
                      </a:cubicBezTo>
                      <a:cubicBezTo>
                        <a:pt x="2918" y="5089"/>
                        <a:pt x="2945" y="5142"/>
                        <a:pt x="2998" y="5142"/>
                      </a:cubicBezTo>
                      <a:cubicBezTo>
                        <a:pt x="4925" y="6133"/>
                        <a:pt x="6156" y="8086"/>
                        <a:pt x="6156" y="10254"/>
                      </a:cubicBezTo>
                      <a:cubicBezTo>
                        <a:pt x="6156" y="12422"/>
                        <a:pt x="4925" y="14376"/>
                        <a:pt x="2998" y="15367"/>
                      </a:cubicBezTo>
                      <a:cubicBezTo>
                        <a:pt x="2945" y="15393"/>
                        <a:pt x="2918" y="15420"/>
                        <a:pt x="2918" y="15474"/>
                      </a:cubicBezTo>
                      <a:cubicBezTo>
                        <a:pt x="2971" y="17321"/>
                        <a:pt x="1847" y="19248"/>
                        <a:pt x="81" y="20265"/>
                      </a:cubicBezTo>
                      <a:cubicBezTo>
                        <a:pt x="54" y="20292"/>
                        <a:pt x="27" y="20318"/>
                        <a:pt x="0" y="20345"/>
                      </a:cubicBezTo>
                      <a:cubicBezTo>
                        <a:pt x="0" y="20425"/>
                        <a:pt x="27" y="20479"/>
                        <a:pt x="54" y="20506"/>
                      </a:cubicBezTo>
                      <a:cubicBezTo>
                        <a:pt x="1794" y="21496"/>
                        <a:pt x="2864" y="23289"/>
                        <a:pt x="2918" y="25297"/>
                      </a:cubicBezTo>
                      <a:cubicBezTo>
                        <a:pt x="2918" y="25350"/>
                        <a:pt x="2945" y="25404"/>
                        <a:pt x="2998" y="25404"/>
                      </a:cubicBezTo>
                      <a:cubicBezTo>
                        <a:pt x="4925" y="26394"/>
                        <a:pt x="6156" y="28348"/>
                        <a:pt x="6156" y="30516"/>
                      </a:cubicBezTo>
                      <a:cubicBezTo>
                        <a:pt x="6156" y="32684"/>
                        <a:pt x="4925" y="34665"/>
                        <a:pt x="2998" y="35628"/>
                      </a:cubicBezTo>
                      <a:cubicBezTo>
                        <a:pt x="2945" y="35655"/>
                        <a:pt x="2918" y="35709"/>
                        <a:pt x="2918" y="35762"/>
                      </a:cubicBezTo>
                      <a:cubicBezTo>
                        <a:pt x="3078" y="37823"/>
                        <a:pt x="1606" y="39643"/>
                        <a:pt x="81" y="40526"/>
                      </a:cubicBezTo>
                      <a:cubicBezTo>
                        <a:pt x="54" y="40553"/>
                        <a:pt x="27" y="40580"/>
                        <a:pt x="0" y="40633"/>
                      </a:cubicBezTo>
                      <a:cubicBezTo>
                        <a:pt x="0" y="40687"/>
                        <a:pt x="27" y="40741"/>
                        <a:pt x="54" y="40767"/>
                      </a:cubicBezTo>
                      <a:cubicBezTo>
                        <a:pt x="1794" y="41784"/>
                        <a:pt x="2918" y="43631"/>
                        <a:pt x="2918" y="45532"/>
                      </a:cubicBezTo>
                      <a:cubicBezTo>
                        <a:pt x="2918" y="45558"/>
                        <a:pt x="2918" y="45558"/>
                        <a:pt x="2918" y="45558"/>
                      </a:cubicBezTo>
                      <a:cubicBezTo>
                        <a:pt x="2918" y="45612"/>
                        <a:pt x="2945" y="45665"/>
                        <a:pt x="2998" y="45692"/>
                      </a:cubicBezTo>
                      <a:cubicBezTo>
                        <a:pt x="4925" y="46656"/>
                        <a:pt x="6156" y="48610"/>
                        <a:pt x="6156" y="50778"/>
                      </a:cubicBezTo>
                      <a:cubicBezTo>
                        <a:pt x="6156" y="52972"/>
                        <a:pt x="4925" y="54926"/>
                        <a:pt x="2998" y="55890"/>
                      </a:cubicBezTo>
                      <a:cubicBezTo>
                        <a:pt x="2945" y="55917"/>
                        <a:pt x="2918" y="55970"/>
                        <a:pt x="2918" y="55997"/>
                      </a:cubicBezTo>
                      <a:cubicBezTo>
                        <a:pt x="2864" y="58004"/>
                        <a:pt x="1820" y="59798"/>
                        <a:pt x="81" y="60815"/>
                      </a:cubicBezTo>
                      <a:cubicBezTo>
                        <a:pt x="54" y="60815"/>
                        <a:pt x="27" y="60841"/>
                        <a:pt x="0" y="60895"/>
                      </a:cubicBezTo>
                      <a:cubicBezTo>
                        <a:pt x="0" y="60949"/>
                        <a:pt x="27" y="61002"/>
                        <a:pt x="54" y="61029"/>
                      </a:cubicBezTo>
                      <a:cubicBezTo>
                        <a:pt x="1794" y="62046"/>
                        <a:pt x="2864" y="63839"/>
                        <a:pt x="2918" y="65847"/>
                      </a:cubicBezTo>
                      <a:cubicBezTo>
                        <a:pt x="2918" y="65873"/>
                        <a:pt x="2945" y="65927"/>
                        <a:pt x="2998" y="65954"/>
                      </a:cubicBezTo>
                      <a:cubicBezTo>
                        <a:pt x="4925" y="66917"/>
                        <a:pt x="6156" y="68871"/>
                        <a:pt x="6156" y="71066"/>
                      </a:cubicBezTo>
                      <a:cubicBezTo>
                        <a:pt x="6156" y="73234"/>
                        <a:pt x="4925" y="75188"/>
                        <a:pt x="2998" y="76151"/>
                      </a:cubicBezTo>
                      <a:cubicBezTo>
                        <a:pt x="2945" y="76178"/>
                        <a:pt x="2918" y="76232"/>
                        <a:pt x="2918" y="76285"/>
                      </a:cubicBezTo>
                      <a:cubicBezTo>
                        <a:pt x="2864" y="78266"/>
                        <a:pt x="1794" y="80059"/>
                        <a:pt x="81" y="81076"/>
                      </a:cubicBezTo>
                      <a:cubicBezTo>
                        <a:pt x="0" y="81103"/>
                        <a:pt x="0" y="81183"/>
                        <a:pt x="27" y="81237"/>
                      </a:cubicBezTo>
                      <a:cubicBezTo>
                        <a:pt x="44" y="81288"/>
                        <a:pt x="83" y="81306"/>
                        <a:pt x="122" y="81306"/>
                      </a:cubicBezTo>
                      <a:cubicBezTo>
                        <a:pt x="145" y="81306"/>
                        <a:pt x="168" y="81300"/>
                        <a:pt x="188" y="81290"/>
                      </a:cubicBezTo>
                      <a:cubicBezTo>
                        <a:pt x="1981" y="80247"/>
                        <a:pt x="3105" y="78400"/>
                        <a:pt x="3159" y="76366"/>
                      </a:cubicBezTo>
                      <a:cubicBezTo>
                        <a:pt x="5166" y="75322"/>
                        <a:pt x="6397" y="73288"/>
                        <a:pt x="6397" y="71066"/>
                      </a:cubicBezTo>
                      <a:cubicBezTo>
                        <a:pt x="6397" y="68818"/>
                        <a:pt x="5166" y="66783"/>
                        <a:pt x="3159" y="65766"/>
                      </a:cubicBezTo>
                      <a:cubicBezTo>
                        <a:pt x="3105" y="63759"/>
                        <a:pt x="2061" y="61992"/>
                        <a:pt x="375" y="60922"/>
                      </a:cubicBezTo>
                      <a:cubicBezTo>
                        <a:pt x="2061" y="59878"/>
                        <a:pt x="3105" y="58085"/>
                        <a:pt x="3159" y="56077"/>
                      </a:cubicBezTo>
                      <a:cubicBezTo>
                        <a:pt x="5166" y="55060"/>
                        <a:pt x="6397" y="53026"/>
                        <a:pt x="6397" y="50778"/>
                      </a:cubicBezTo>
                      <a:cubicBezTo>
                        <a:pt x="6397" y="48556"/>
                        <a:pt x="5166" y="46522"/>
                        <a:pt x="3159" y="45505"/>
                      </a:cubicBezTo>
                      <a:cubicBezTo>
                        <a:pt x="3159" y="43604"/>
                        <a:pt x="2061" y="41731"/>
                        <a:pt x="375" y="40660"/>
                      </a:cubicBezTo>
                      <a:cubicBezTo>
                        <a:pt x="1901" y="39697"/>
                        <a:pt x="3292" y="37877"/>
                        <a:pt x="3185" y="35816"/>
                      </a:cubicBezTo>
                      <a:cubicBezTo>
                        <a:pt x="5166" y="34799"/>
                        <a:pt x="6397" y="32764"/>
                        <a:pt x="6397" y="30516"/>
                      </a:cubicBezTo>
                      <a:cubicBezTo>
                        <a:pt x="6397" y="28268"/>
                        <a:pt x="5166" y="26260"/>
                        <a:pt x="3159" y="25216"/>
                      </a:cubicBezTo>
                      <a:cubicBezTo>
                        <a:pt x="3078" y="23236"/>
                        <a:pt x="2035" y="21442"/>
                        <a:pt x="375" y="20399"/>
                      </a:cubicBezTo>
                      <a:cubicBezTo>
                        <a:pt x="2061" y="19328"/>
                        <a:pt x="3159" y="17454"/>
                        <a:pt x="3159" y="15608"/>
                      </a:cubicBezTo>
                      <a:cubicBezTo>
                        <a:pt x="3159" y="15581"/>
                        <a:pt x="3159" y="15581"/>
                        <a:pt x="3159" y="15554"/>
                      </a:cubicBezTo>
                      <a:cubicBezTo>
                        <a:pt x="5166" y="14510"/>
                        <a:pt x="6397" y="12503"/>
                        <a:pt x="6397" y="10254"/>
                      </a:cubicBezTo>
                      <a:cubicBezTo>
                        <a:pt x="6397" y="8006"/>
                        <a:pt x="5166" y="5999"/>
                        <a:pt x="3159" y="4955"/>
                      </a:cubicBezTo>
                      <a:cubicBezTo>
                        <a:pt x="3159" y="3028"/>
                        <a:pt x="1981" y="1047"/>
                        <a:pt x="188" y="30"/>
                      </a:cubicBezTo>
                      <a:cubicBezTo>
                        <a:pt x="167" y="10"/>
                        <a:pt x="143" y="1"/>
                        <a:pt x="11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 name="Google Shape;1928;p89"/>
                <p:cNvSpPr/>
                <p:nvPr/>
              </p:nvSpPr>
              <p:spPr>
                <a:xfrm>
                  <a:off x="685775" y="2593575"/>
                  <a:ext cx="159950" cy="2032875"/>
                </a:xfrm>
                <a:custGeom>
                  <a:avLst/>
                  <a:gdLst/>
                  <a:ahLst/>
                  <a:cxnLst/>
                  <a:rect l="l" t="t" r="r" b="b"/>
                  <a:pathLst>
                    <a:path w="6398" h="81315" extrusionOk="0">
                      <a:moveTo>
                        <a:pt x="140" y="1"/>
                      </a:moveTo>
                      <a:cubicBezTo>
                        <a:pt x="95" y="1"/>
                        <a:pt x="47" y="26"/>
                        <a:pt x="27" y="65"/>
                      </a:cubicBezTo>
                      <a:cubicBezTo>
                        <a:pt x="27"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98" y="17329"/>
                        <a:pt x="1847" y="19256"/>
                        <a:pt x="81" y="20273"/>
                      </a:cubicBezTo>
                      <a:cubicBezTo>
                        <a:pt x="54" y="20300"/>
                        <a:pt x="27" y="20326"/>
                        <a:pt x="27"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27" y="40615"/>
                      </a:cubicBezTo>
                      <a:cubicBezTo>
                        <a:pt x="0" y="40668"/>
                        <a:pt x="27" y="40749"/>
                        <a:pt x="81" y="40775"/>
                      </a:cubicBezTo>
                      <a:cubicBezTo>
                        <a:pt x="1820" y="41766"/>
                        <a:pt x="2918" y="43639"/>
                        <a:pt x="2918" y="45540"/>
                      </a:cubicBezTo>
                      <a:lnTo>
                        <a:pt x="2918" y="45566"/>
                      </a:ln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91" y="58012"/>
                        <a:pt x="1820" y="59806"/>
                        <a:pt x="81" y="60796"/>
                      </a:cubicBezTo>
                      <a:cubicBezTo>
                        <a:pt x="54" y="60823"/>
                        <a:pt x="27" y="60850"/>
                        <a:pt x="27" y="60903"/>
                      </a:cubicBezTo>
                      <a:cubicBezTo>
                        <a:pt x="0" y="60957"/>
                        <a:pt x="27" y="61010"/>
                        <a:pt x="81" y="61037"/>
                      </a:cubicBezTo>
                      <a:cubicBezTo>
                        <a:pt x="1820" y="62054"/>
                        <a:pt x="2891"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91" y="78274"/>
                        <a:pt x="1820" y="80067"/>
                        <a:pt x="81" y="81084"/>
                      </a:cubicBezTo>
                      <a:cubicBezTo>
                        <a:pt x="27" y="81111"/>
                        <a:pt x="0" y="81191"/>
                        <a:pt x="27" y="81245"/>
                      </a:cubicBezTo>
                      <a:cubicBezTo>
                        <a:pt x="61" y="81296"/>
                        <a:pt x="95" y="81315"/>
                        <a:pt x="136" y="81315"/>
                      </a:cubicBezTo>
                      <a:cubicBezTo>
                        <a:pt x="159" y="81315"/>
                        <a:pt x="185" y="81308"/>
                        <a:pt x="214" y="81299"/>
                      </a:cubicBezTo>
                      <a:cubicBezTo>
                        <a:pt x="2008"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88"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88" y="19336"/>
                        <a:pt x="3185" y="17436"/>
                        <a:pt x="3185" y="15616"/>
                      </a:cubicBezTo>
                      <a:cubicBezTo>
                        <a:pt x="3185" y="15589"/>
                        <a:pt x="3185" y="15589"/>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 name="Google Shape;1929;p89"/>
                <p:cNvSpPr/>
                <p:nvPr/>
              </p:nvSpPr>
              <p:spPr>
                <a:xfrm>
                  <a:off x="531875" y="2845375"/>
                  <a:ext cx="160600" cy="2032675"/>
                </a:xfrm>
                <a:custGeom>
                  <a:avLst/>
                  <a:gdLst/>
                  <a:ahLst/>
                  <a:cxnLst/>
                  <a:rect l="l" t="t" r="r" b="b"/>
                  <a:pathLst>
                    <a:path w="6424" h="81307" extrusionOk="0">
                      <a:moveTo>
                        <a:pt x="144" y="1"/>
                      </a:moveTo>
                      <a:cubicBezTo>
                        <a:pt x="103" y="1"/>
                        <a:pt x="60" y="24"/>
                        <a:pt x="27" y="57"/>
                      </a:cubicBezTo>
                      <a:cubicBezTo>
                        <a:pt x="27" y="84"/>
                        <a:pt x="27" y="110"/>
                        <a:pt x="27" y="137"/>
                      </a:cubicBezTo>
                      <a:cubicBezTo>
                        <a:pt x="27" y="164"/>
                        <a:pt x="54" y="217"/>
                        <a:pt x="80" y="244"/>
                      </a:cubicBezTo>
                      <a:cubicBezTo>
                        <a:pt x="1820" y="1234"/>
                        <a:pt x="2971" y="3162"/>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47"/>
                        <a:pt x="2944" y="15474"/>
                      </a:cubicBezTo>
                      <a:cubicBezTo>
                        <a:pt x="2998" y="17321"/>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71" y="35655"/>
                        <a:pt x="2944"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lnTo>
                        <a:pt x="2944" y="45558"/>
                      </a:ln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54" y="81237"/>
                      </a:cubicBezTo>
                      <a:cubicBezTo>
                        <a:pt x="71" y="81288"/>
                        <a:pt x="109" y="81306"/>
                        <a:pt x="149" y="81306"/>
                      </a:cubicBezTo>
                      <a:cubicBezTo>
                        <a:pt x="171" y="81306"/>
                        <a:pt x="195" y="81300"/>
                        <a:pt x="214" y="81290"/>
                      </a:cubicBezTo>
                      <a:cubicBezTo>
                        <a:pt x="2008" y="80247"/>
                        <a:pt x="3105" y="78400"/>
                        <a:pt x="3185" y="76366"/>
                      </a:cubicBezTo>
                      <a:cubicBezTo>
                        <a:pt x="5193" y="75322"/>
                        <a:pt x="6424" y="73288"/>
                        <a:pt x="6424" y="71066"/>
                      </a:cubicBezTo>
                      <a:cubicBezTo>
                        <a:pt x="6424" y="68818"/>
                        <a:pt x="5193" y="66783"/>
                        <a:pt x="3185" y="65766"/>
                      </a:cubicBezTo>
                      <a:cubicBezTo>
                        <a:pt x="3105" y="63759"/>
                        <a:pt x="2088" y="61992"/>
                        <a:pt x="402" y="60922"/>
                      </a:cubicBezTo>
                      <a:cubicBezTo>
                        <a:pt x="2088" y="59878"/>
                        <a:pt x="3105" y="58085"/>
                        <a:pt x="3185" y="56077"/>
                      </a:cubicBezTo>
                      <a:cubicBezTo>
                        <a:pt x="5193" y="55060"/>
                        <a:pt x="6424" y="53026"/>
                        <a:pt x="6424" y="50778"/>
                      </a:cubicBezTo>
                      <a:cubicBezTo>
                        <a:pt x="6424" y="48556"/>
                        <a:pt x="5193" y="46522"/>
                        <a:pt x="3185" y="45505"/>
                      </a:cubicBezTo>
                      <a:cubicBezTo>
                        <a:pt x="3185" y="43604"/>
                        <a:pt x="2088" y="41731"/>
                        <a:pt x="402" y="40660"/>
                      </a:cubicBezTo>
                      <a:cubicBezTo>
                        <a:pt x="1900" y="39697"/>
                        <a:pt x="3319" y="37877"/>
                        <a:pt x="3185" y="35816"/>
                      </a:cubicBezTo>
                      <a:cubicBezTo>
                        <a:pt x="5193" y="34799"/>
                        <a:pt x="6424" y="32764"/>
                        <a:pt x="6424" y="30516"/>
                      </a:cubicBezTo>
                      <a:cubicBezTo>
                        <a:pt x="6424" y="28268"/>
                        <a:pt x="5193" y="26260"/>
                        <a:pt x="3185" y="25216"/>
                      </a:cubicBezTo>
                      <a:cubicBezTo>
                        <a:pt x="3105" y="23236"/>
                        <a:pt x="2061" y="21442"/>
                        <a:pt x="402"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94" y="10"/>
                        <a:pt x="169" y="1"/>
                        <a:pt x="144"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 name="Google Shape;1930;p89"/>
                <p:cNvSpPr/>
                <p:nvPr/>
              </p:nvSpPr>
              <p:spPr>
                <a:xfrm>
                  <a:off x="378625" y="2593575"/>
                  <a:ext cx="159950" cy="2032875"/>
                </a:xfrm>
                <a:custGeom>
                  <a:avLst/>
                  <a:gdLst/>
                  <a:ahLst/>
                  <a:cxnLst/>
                  <a:rect l="l" t="t" r="r" b="b"/>
                  <a:pathLst>
                    <a:path w="6398" h="81315" extrusionOk="0">
                      <a:moveTo>
                        <a:pt x="141" y="1"/>
                      </a:moveTo>
                      <a:cubicBezTo>
                        <a:pt x="95" y="1"/>
                        <a:pt x="47" y="26"/>
                        <a:pt x="28" y="65"/>
                      </a:cubicBezTo>
                      <a:cubicBezTo>
                        <a:pt x="1" y="92"/>
                        <a:pt x="1" y="118"/>
                        <a:pt x="1" y="118"/>
                      </a:cubicBezTo>
                      <a:cubicBezTo>
                        <a:pt x="1" y="172"/>
                        <a:pt x="28" y="225"/>
                        <a:pt x="54" y="225"/>
                      </a:cubicBezTo>
                      <a:cubicBezTo>
                        <a:pt x="1794" y="1243"/>
                        <a:pt x="2918" y="3116"/>
                        <a:pt x="2918" y="4963"/>
                      </a:cubicBezTo>
                      <a:cubicBezTo>
                        <a:pt x="2918" y="4990"/>
                        <a:pt x="2918" y="5017"/>
                        <a:pt x="2918" y="5043"/>
                      </a:cubicBezTo>
                      <a:cubicBezTo>
                        <a:pt x="2918" y="5070"/>
                        <a:pt x="2945" y="5124"/>
                        <a:pt x="2999" y="5150"/>
                      </a:cubicBezTo>
                      <a:cubicBezTo>
                        <a:pt x="4952" y="6141"/>
                        <a:pt x="6157" y="8095"/>
                        <a:pt x="6157" y="10263"/>
                      </a:cubicBezTo>
                      <a:cubicBezTo>
                        <a:pt x="6157" y="12431"/>
                        <a:pt x="4952" y="14384"/>
                        <a:pt x="2999" y="15375"/>
                      </a:cubicBezTo>
                      <a:cubicBezTo>
                        <a:pt x="2945" y="15402"/>
                        <a:pt x="2918" y="15428"/>
                        <a:pt x="2918" y="15482"/>
                      </a:cubicBezTo>
                      <a:cubicBezTo>
                        <a:pt x="2972" y="17329"/>
                        <a:pt x="1848" y="19256"/>
                        <a:pt x="81" y="20273"/>
                      </a:cubicBezTo>
                      <a:cubicBezTo>
                        <a:pt x="54" y="20300"/>
                        <a:pt x="28" y="20326"/>
                        <a:pt x="1" y="20353"/>
                      </a:cubicBezTo>
                      <a:cubicBezTo>
                        <a:pt x="1" y="20407"/>
                        <a:pt x="28" y="20487"/>
                        <a:pt x="54" y="20514"/>
                      </a:cubicBezTo>
                      <a:cubicBezTo>
                        <a:pt x="1794" y="21504"/>
                        <a:pt x="2865" y="23297"/>
                        <a:pt x="2918" y="25305"/>
                      </a:cubicBezTo>
                      <a:cubicBezTo>
                        <a:pt x="2918" y="25358"/>
                        <a:pt x="2945" y="25412"/>
                        <a:pt x="2999" y="25412"/>
                      </a:cubicBezTo>
                      <a:cubicBezTo>
                        <a:pt x="4952" y="26402"/>
                        <a:pt x="6157" y="28356"/>
                        <a:pt x="6157" y="30524"/>
                      </a:cubicBezTo>
                      <a:cubicBezTo>
                        <a:pt x="6157" y="32692"/>
                        <a:pt x="4952" y="34646"/>
                        <a:pt x="2999" y="35636"/>
                      </a:cubicBezTo>
                      <a:cubicBezTo>
                        <a:pt x="2945" y="35663"/>
                        <a:pt x="2918" y="35717"/>
                        <a:pt x="2918" y="35770"/>
                      </a:cubicBezTo>
                      <a:cubicBezTo>
                        <a:pt x="3079" y="37831"/>
                        <a:pt x="1607" y="39651"/>
                        <a:pt x="81" y="40535"/>
                      </a:cubicBezTo>
                      <a:cubicBezTo>
                        <a:pt x="54" y="40561"/>
                        <a:pt x="28" y="40588"/>
                        <a:pt x="1" y="40615"/>
                      </a:cubicBezTo>
                      <a:cubicBezTo>
                        <a:pt x="1" y="40668"/>
                        <a:pt x="28" y="40749"/>
                        <a:pt x="54" y="40775"/>
                      </a:cubicBezTo>
                      <a:cubicBezTo>
                        <a:pt x="1794" y="41766"/>
                        <a:pt x="2918" y="43639"/>
                        <a:pt x="2918" y="45540"/>
                      </a:cubicBezTo>
                      <a:cubicBezTo>
                        <a:pt x="2918" y="45540"/>
                        <a:pt x="2918" y="45566"/>
                        <a:pt x="2918" y="45566"/>
                      </a:cubicBezTo>
                      <a:cubicBezTo>
                        <a:pt x="2918" y="45620"/>
                        <a:pt x="2945" y="45674"/>
                        <a:pt x="2999" y="45674"/>
                      </a:cubicBezTo>
                      <a:cubicBezTo>
                        <a:pt x="4952" y="46664"/>
                        <a:pt x="6157" y="48618"/>
                        <a:pt x="6157" y="50786"/>
                      </a:cubicBezTo>
                      <a:cubicBezTo>
                        <a:pt x="6157" y="52954"/>
                        <a:pt x="4952" y="54934"/>
                        <a:pt x="2999" y="55898"/>
                      </a:cubicBezTo>
                      <a:cubicBezTo>
                        <a:pt x="2945" y="55925"/>
                        <a:pt x="2918" y="55952"/>
                        <a:pt x="2918" y="56005"/>
                      </a:cubicBezTo>
                      <a:cubicBezTo>
                        <a:pt x="2865" y="58012"/>
                        <a:pt x="1821" y="59806"/>
                        <a:pt x="81" y="60796"/>
                      </a:cubicBezTo>
                      <a:cubicBezTo>
                        <a:pt x="54" y="60823"/>
                        <a:pt x="28" y="60850"/>
                        <a:pt x="1" y="60903"/>
                      </a:cubicBezTo>
                      <a:cubicBezTo>
                        <a:pt x="1" y="60957"/>
                        <a:pt x="28" y="61010"/>
                        <a:pt x="54" y="61037"/>
                      </a:cubicBezTo>
                      <a:cubicBezTo>
                        <a:pt x="1794" y="62054"/>
                        <a:pt x="2865" y="63847"/>
                        <a:pt x="2918" y="65828"/>
                      </a:cubicBezTo>
                      <a:cubicBezTo>
                        <a:pt x="2918" y="65882"/>
                        <a:pt x="2945" y="65935"/>
                        <a:pt x="2999" y="65962"/>
                      </a:cubicBezTo>
                      <a:cubicBezTo>
                        <a:pt x="4952" y="66925"/>
                        <a:pt x="6157" y="68879"/>
                        <a:pt x="6157" y="71047"/>
                      </a:cubicBezTo>
                      <a:cubicBezTo>
                        <a:pt x="6157" y="73242"/>
                        <a:pt x="4952" y="75196"/>
                        <a:pt x="2999" y="76160"/>
                      </a:cubicBezTo>
                      <a:cubicBezTo>
                        <a:pt x="2945" y="76186"/>
                        <a:pt x="2918" y="76240"/>
                        <a:pt x="2918" y="76267"/>
                      </a:cubicBezTo>
                      <a:cubicBezTo>
                        <a:pt x="2865" y="78274"/>
                        <a:pt x="1821" y="80067"/>
                        <a:pt x="81" y="81084"/>
                      </a:cubicBezTo>
                      <a:cubicBezTo>
                        <a:pt x="1" y="81111"/>
                        <a:pt x="1" y="81191"/>
                        <a:pt x="28" y="81245"/>
                      </a:cubicBezTo>
                      <a:cubicBezTo>
                        <a:pt x="45" y="81296"/>
                        <a:pt x="83" y="81315"/>
                        <a:pt x="123" y="81315"/>
                      </a:cubicBezTo>
                      <a:cubicBezTo>
                        <a:pt x="145" y="81315"/>
                        <a:pt x="169" y="81308"/>
                        <a:pt x="188" y="81299"/>
                      </a:cubicBezTo>
                      <a:cubicBezTo>
                        <a:pt x="1981" y="80255"/>
                        <a:pt x="3106" y="78408"/>
                        <a:pt x="3159" y="76347"/>
                      </a:cubicBezTo>
                      <a:cubicBezTo>
                        <a:pt x="5167" y="75330"/>
                        <a:pt x="6398" y="73296"/>
                        <a:pt x="6398" y="71047"/>
                      </a:cubicBezTo>
                      <a:cubicBezTo>
                        <a:pt x="6398" y="68826"/>
                        <a:pt x="5167" y="66792"/>
                        <a:pt x="3159" y="65748"/>
                      </a:cubicBezTo>
                      <a:cubicBezTo>
                        <a:pt x="3106" y="63767"/>
                        <a:pt x="2062" y="61974"/>
                        <a:pt x="376" y="60930"/>
                      </a:cubicBezTo>
                      <a:cubicBezTo>
                        <a:pt x="2062" y="59859"/>
                        <a:pt x="3106" y="58093"/>
                        <a:pt x="3159" y="56085"/>
                      </a:cubicBezTo>
                      <a:cubicBezTo>
                        <a:pt x="5167" y="55068"/>
                        <a:pt x="6398" y="53034"/>
                        <a:pt x="6398" y="50786"/>
                      </a:cubicBezTo>
                      <a:cubicBezTo>
                        <a:pt x="6398" y="48537"/>
                        <a:pt x="5167" y="46530"/>
                        <a:pt x="3159" y="45486"/>
                      </a:cubicBezTo>
                      <a:cubicBezTo>
                        <a:pt x="3159" y="43586"/>
                        <a:pt x="2062" y="41739"/>
                        <a:pt x="376" y="40668"/>
                      </a:cubicBezTo>
                      <a:cubicBezTo>
                        <a:pt x="1901" y="39705"/>
                        <a:pt x="3293" y="37885"/>
                        <a:pt x="3186" y="35824"/>
                      </a:cubicBezTo>
                      <a:cubicBezTo>
                        <a:pt x="5167" y="34780"/>
                        <a:pt x="6398" y="32772"/>
                        <a:pt x="6398" y="30524"/>
                      </a:cubicBezTo>
                      <a:cubicBezTo>
                        <a:pt x="6398" y="28276"/>
                        <a:pt x="5167" y="26268"/>
                        <a:pt x="3159" y="25225"/>
                      </a:cubicBezTo>
                      <a:cubicBezTo>
                        <a:pt x="3079" y="23244"/>
                        <a:pt x="2035" y="21451"/>
                        <a:pt x="376" y="20407"/>
                      </a:cubicBezTo>
                      <a:cubicBezTo>
                        <a:pt x="2062" y="19336"/>
                        <a:pt x="3186" y="17436"/>
                        <a:pt x="3186" y="15616"/>
                      </a:cubicBezTo>
                      <a:cubicBezTo>
                        <a:pt x="3186" y="15589"/>
                        <a:pt x="3186" y="15589"/>
                        <a:pt x="3186" y="15562"/>
                      </a:cubicBezTo>
                      <a:cubicBezTo>
                        <a:pt x="5167" y="14518"/>
                        <a:pt x="6398" y="12511"/>
                        <a:pt x="6398" y="10263"/>
                      </a:cubicBezTo>
                      <a:cubicBezTo>
                        <a:pt x="6398" y="8014"/>
                        <a:pt x="5167" y="6007"/>
                        <a:pt x="3186" y="4963"/>
                      </a:cubicBezTo>
                      <a:cubicBezTo>
                        <a:pt x="3186" y="3036"/>
                        <a:pt x="1981" y="1055"/>
                        <a:pt x="188" y="11"/>
                      </a:cubicBezTo>
                      <a:cubicBezTo>
                        <a:pt x="174" y="4"/>
                        <a:pt x="158" y="1"/>
                        <a:pt x="14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 name="Google Shape;1931;p89"/>
                <p:cNvSpPr/>
                <p:nvPr/>
              </p:nvSpPr>
              <p:spPr>
                <a:xfrm>
                  <a:off x="224725" y="2845375"/>
                  <a:ext cx="159950" cy="2032675"/>
                </a:xfrm>
                <a:custGeom>
                  <a:avLst/>
                  <a:gdLst/>
                  <a:ahLst/>
                  <a:cxnLst/>
                  <a:rect l="l" t="t" r="r" b="b"/>
                  <a:pathLst>
                    <a:path w="6398" h="81307" extrusionOk="0">
                      <a:moveTo>
                        <a:pt x="126" y="1"/>
                      </a:moveTo>
                      <a:cubicBezTo>
                        <a:pt x="81" y="1"/>
                        <a:pt x="44" y="24"/>
                        <a:pt x="27" y="57"/>
                      </a:cubicBezTo>
                      <a:cubicBezTo>
                        <a:pt x="27" y="84"/>
                        <a:pt x="1" y="110"/>
                        <a:pt x="1" y="137"/>
                      </a:cubicBezTo>
                      <a:cubicBezTo>
                        <a:pt x="1" y="164"/>
                        <a:pt x="27" y="217"/>
                        <a:pt x="81" y="244"/>
                      </a:cubicBezTo>
                      <a:cubicBezTo>
                        <a:pt x="1821" y="1234"/>
                        <a:pt x="2972" y="3162"/>
                        <a:pt x="2918" y="5035"/>
                      </a:cubicBezTo>
                      <a:cubicBezTo>
                        <a:pt x="2945" y="5089"/>
                        <a:pt x="2945" y="5142"/>
                        <a:pt x="2998" y="5142"/>
                      </a:cubicBezTo>
                      <a:cubicBezTo>
                        <a:pt x="4952" y="6133"/>
                        <a:pt x="6157" y="8086"/>
                        <a:pt x="6157" y="10254"/>
                      </a:cubicBezTo>
                      <a:cubicBezTo>
                        <a:pt x="6157" y="12422"/>
                        <a:pt x="4952" y="14376"/>
                        <a:pt x="2998" y="15367"/>
                      </a:cubicBezTo>
                      <a:cubicBezTo>
                        <a:pt x="2945" y="15393"/>
                        <a:pt x="2918" y="15447"/>
                        <a:pt x="2918" y="15474"/>
                      </a:cubicBezTo>
                      <a:cubicBezTo>
                        <a:pt x="2972" y="17321"/>
                        <a:pt x="1848" y="19248"/>
                        <a:pt x="108" y="20265"/>
                      </a:cubicBezTo>
                      <a:cubicBezTo>
                        <a:pt x="54" y="20292"/>
                        <a:pt x="27" y="20318"/>
                        <a:pt x="27" y="20345"/>
                      </a:cubicBezTo>
                      <a:cubicBezTo>
                        <a:pt x="1" y="20425"/>
                        <a:pt x="27" y="20479"/>
                        <a:pt x="81" y="20506"/>
                      </a:cubicBezTo>
                      <a:cubicBezTo>
                        <a:pt x="1794" y="21496"/>
                        <a:pt x="2865" y="23289"/>
                        <a:pt x="2918" y="25297"/>
                      </a:cubicBezTo>
                      <a:cubicBezTo>
                        <a:pt x="2945" y="25350"/>
                        <a:pt x="2972"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106" y="37823"/>
                        <a:pt x="1633" y="39643"/>
                        <a:pt x="108" y="40526"/>
                      </a:cubicBezTo>
                      <a:cubicBezTo>
                        <a:pt x="54" y="40553"/>
                        <a:pt x="27" y="40580"/>
                        <a:pt x="27" y="40633"/>
                      </a:cubicBezTo>
                      <a:cubicBezTo>
                        <a:pt x="1" y="40687"/>
                        <a:pt x="27" y="40741"/>
                        <a:pt x="81" y="40767"/>
                      </a:cubicBezTo>
                      <a:cubicBezTo>
                        <a:pt x="1821" y="41784"/>
                        <a:pt x="2918" y="43631"/>
                        <a:pt x="2918" y="45532"/>
                      </a:cubicBezTo>
                      <a:cubicBezTo>
                        <a:pt x="2918" y="45558"/>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108" y="60815"/>
                      </a:cubicBezTo>
                      <a:cubicBezTo>
                        <a:pt x="54" y="60815"/>
                        <a:pt x="27" y="60841"/>
                        <a:pt x="27" y="60895"/>
                      </a:cubicBezTo>
                      <a:cubicBezTo>
                        <a:pt x="1" y="60949"/>
                        <a:pt x="27"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7" y="81103"/>
                        <a:pt x="1" y="81183"/>
                        <a:pt x="27" y="81237"/>
                      </a:cubicBezTo>
                      <a:cubicBezTo>
                        <a:pt x="61" y="81288"/>
                        <a:pt x="95" y="81306"/>
                        <a:pt x="136" y="81306"/>
                      </a:cubicBezTo>
                      <a:cubicBezTo>
                        <a:pt x="160" y="81306"/>
                        <a:pt x="185" y="81300"/>
                        <a:pt x="215" y="81290"/>
                      </a:cubicBezTo>
                      <a:cubicBezTo>
                        <a:pt x="2008" y="80247"/>
                        <a:pt x="3106" y="78400"/>
                        <a:pt x="3186" y="76366"/>
                      </a:cubicBezTo>
                      <a:cubicBezTo>
                        <a:pt x="5166" y="75322"/>
                        <a:pt x="6398" y="73288"/>
                        <a:pt x="6398" y="71066"/>
                      </a:cubicBezTo>
                      <a:cubicBezTo>
                        <a:pt x="6398" y="68818"/>
                        <a:pt x="5166" y="66783"/>
                        <a:pt x="3186" y="65766"/>
                      </a:cubicBezTo>
                      <a:cubicBezTo>
                        <a:pt x="3106" y="63759"/>
                        <a:pt x="2062" y="61992"/>
                        <a:pt x="375" y="60922"/>
                      </a:cubicBezTo>
                      <a:cubicBezTo>
                        <a:pt x="2062" y="59878"/>
                        <a:pt x="3106" y="58085"/>
                        <a:pt x="3186" y="56077"/>
                      </a:cubicBezTo>
                      <a:cubicBezTo>
                        <a:pt x="5166" y="55060"/>
                        <a:pt x="6398" y="53026"/>
                        <a:pt x="6398" y="50778"/>
                      </a:cubicBezTo>
                      <a:cubicBezTo>
                        <a:pt x="6398" y="48556"/>
                        <a:pt x="5166" y="46522"/>
                        <a:pt x="3186" y="45505"/>
                      </a:cubicBezTo>
                      <a:cubicBezTo>
                        <a:pt x="3159" y="43604"/>
                        <a:pt x="2088" y="41731"/>
                        <a:pt x="375" y="40660"/>
                      </a:cubicBezTo>
                      <a:cubicBezTo>
                        <a:pt x="1901" y="39697"/>
                        <a:pt x="3293" y="37877"/>
                        <a:pt x="3186" y="35816"/>
                      </a:cubicBezTo>
                      <a:cubicBezTo>
                        <a:pt x="5166" y="34799"/>
                        <a:pt x="6398" y="32764"/>
                        <a:pt x="6398" y="30516"/>
                      </a:cubicBezTo>
                      <a:cubicBezTo>
                        <a:pt x="6398" y="28268"/>
                        <a:pt x="5166" y="26260"/>
                        <a:pt x="3186" y="25216"/>
                      </a:cubicBezTo>
                      <a:cubicBezTo>
                        <a:pt x="3079" y="23236"/>
                        <a:pt x="2062" y="21442"/>
                        <a:pt x="375" y="20399"/>
                      </a:cubicBezTo>
                      <a:cubicBezTo>
                        <a:pt x="2088" y="19328"/>
                        <a:pt x="3186" y="17454"/>
                        <a:pt x="3186" y="15608"/>
                      </a:cubicBezTo>
                      <a:cubicBezTo>
                        <a:pt x="3186" y="15581"/>
                        <a:pt x="3186" y="15581"/>
                        <a:pt x="3186" y="15554"/>
                      </a:cubicBezTo>
                      <a:cubicBezTo>
                        <a:pt x="5166" y="14510"/>
                        <a:pt x="6398" y="12503"/>
                        <a:pt x="6398" y="10254"/>
                      </a:cubicBezTo>
                      <a:cubicBezTo>
                        <a:pt x="6398" y="8006"/>
                        <a:pt x="5166" y="5999"/>
                        <a:pt x="3186" y="4955"/>
                      </a:cubicBezTo>
                      <a:cubicBezTo>
                        <a:pt x="3186" y="3028"/>
                        <a:pt x="1981" y="1047"/>
                        <a:pt x="215" y="30"/>
                      </a:cubicBezTo>
                      <a:cubicBezTo>
                        <a:pt x="184" y="10"/>
                        <a:pt x="153" y="1"/>
                        <a:pt x="12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1" name="Google Shape;1907;p89"/>
              <p:cNvGrpSpPr/>
              <p:nvPr/>
            </p:nvGrpSpPr>
            <p:grpSpPr>
              <a:xfrm rot="16200000">
                <a:off x="6638053" y="2944884"/>
                <a:ext cx="2277317" cy="5304377"/>
                <a:chOff x="224725" y="566950"/>
                <a:chExt cx="1850875" cy="4311100"/>
              </a:xfrm>
            </p:grpSpPr>
            <p:sp>
              <p:nvSpPr>
                <p:cNvPr id="22" name="Google Shape;1908;p89"/>
                <p:cNvSpPr/>
                <p:nvPr/>
              </p:nvSpPr>
              <p:spPr>
                <a:xfrm>
                  <a:off x="1914975" y="566950"/>
                  <a:ext cx="160625" cy="2033000"/>
                </a:xfrm>
                <a:custGeom>
                  <a:avLst/>
                  <a:gdLst/>
                  <a:ahLst/>
                  <a:cxnLst/>
                  <a:rect l="l" t="t" r="r" b="b"/>
                  <a:pathLst>
                    <a:path w="6425" h="81320" extrusionOk="0">
                      <a:moveTo>
                        <a:pt x="126" y="1"/>
                      </a:moveTo>
                      <a:cubicBezTo>
                        <a:pt x="81" y="1"/>
                        <a:pt x="44" y="24"/>
                        <a:pt x="27" y="57"/>
                      </a:cubicBezTo>
                      <a:cubicBezTo>
                        <a:pt x="27" y="84"/>
                        <a:pt x="27" y="110"/>
                        <a:pt x="27" y="137"/>
                      </a:cubicBezTo>
                      <a:cubicBezTo>
                        <a:pt x="27" y="164"/>
                        <a:pt x="27"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45" y="15394"/>
                        <a:pt x="2945" y="15447"/>
                        <a:pt x="2945" y="15501"/>
                      </a:cubicBezTo>
                      <a:cubicBezTo>
                        <a:pt x="2998" y="17321"/>
                        <a:pt x="1848" y="19248"/>
                        <a:pt x="108" y="20292"/>
                      </a:cubicBezTo>
                      <a:cubicBezTo>
                        <a:pt x="54" y="20292"/>
                        <a:pt x="27" y="20318"/>
                        <a:pt x="27" y="20372"/>
                      </a:cubicBezTo>
                      <a:cubicBezTo>
                        <a:pt x="1" y="20425"/>
                        <a:pt x="27" y="20479"/>
                        <a:pt x="81" y="20506"/>
                      </a:cubicBezTo>
                      <a:cubicBezTo>
                        <a:pt x="1794" y="21496"/>
                        <a:pt x="2865" y="23316"/>
                        <a:pt x="2945" y="25324"/>
                      </a:cubicBezTo>
                      <a:cubicBezTo>
                        <a:pt x="2945" y="25350"/>
                        <a:pt x="2972" y="25404"/>
                        <a:pt x="2998" y="25431"/>
                      </a:cubicBezTo>
                      <a:cubicBezTo>
                        <a:pt x="4952" y="26394"/>
                        <a:pt x="6157" y="28348"/>
                        <a:pt x="6157" y="30543"/>
                      </a:cubicBezTo>
                      <a:cubicBezTo>
                        <a:pt x="6157" y="32711"/>
                        <a:pt x="4952" y="34665"/>
                        <a:pt x="2998" y="35628"/>
                      </a:cubicBezTo>
                      <a:cubicBezTo>
                        <a:pt x="2945" y="35655"/>
                        <a:pt x="2918" y="35709"/>
                        <a:pt x="2945" y="35762"/>
                      </a:cubicBezTo>
                      <a:cubicBezTo>
                        <a:pt x="3106"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1" y="81297"/>
                        <a:pt x="104" y="81320"/>
                        <a:pt x="145" y="81320"/>
                      </a:cubicBezTo>
                      <a:cubicBezTo>
                        <a:pt x="170" y="81320"/>
                        <a:pt x="194" y="81311"/>
                        <a:pt x="215" y="81290"/>
                      </a:cubicBezTo>
                      <a:cubicBezTo>
                        <a:pt x="2008" y="80273"/>
                        <a:pt x="3106" y="78427"/>
                        <a:pt x="3186" y="76366"/>
                      </a:cubicBezTo>
                      <a:cubicBezTo>
                        <a:pt x="5166" y="75322"/>
                        <a:pt x="6424" y="73314"/>
                        <a:pt x="6424" y="71066"/>
                      </a:cubicBezTo>
                      <a:cubicBezTo>
                        <a:pt x="6424" y="68818"/>
                        <a:pt x="5166" y="66784"/>
                        <a:pt x="3186" y="65766"/>
                      </a:cubicBezTo>
                      <a:cubicBezTo>
                        <a:pt x="3106" y="63786"/>
                        <a:pt x="2062" y="61992"/>
                        <a:pt x="375" y="60922"/>
                      </a:cubicBezTo>
                      <a:cubicBezTo>
                        <a:pt x="2062" y="59878"/>
                        <a:pt x="3106" y="58085"/>
                        <a:pt x="3186" y="56104"/>
                      </a:cubicBezTo>
                      <a:cubicBezTo>
                        <a:pt x="5166" y="55060"/>
                        <a:pt x="6424" y="53053"/>
                        <a:pt x="6424" y="50804"/>
                      </a:cubicBezTo>
                      <a:cubicBezTo>
                        <a:pt x="6424" y="48556"/>
                        <a:pt x="5166" y="46522"/>
                        <a:pt x="3186" y="45505"/>
                      </a:cubicBezTo>
                      <a:cubicBezTo>
                        <a:pt x="3159" y="43604"/>
                        <a:pt x="2088" y="41731"/>
                        <a:pt x="375" y="40660"/>
                      </a:cubicBezTo>
                      <a:cubicBezTo>
                        <a:pt x="1901" y="39723"/>
                        <a:pt x="3320" y="37877"/>
                        <a:pt x="3186" y="35816"/>
                      </a:cubicBezTo>
                      <a:cubicBezTo>
                        <a:pt x="5193" y="34799"/>
                        <a:pt x="6424" y="32764"/>
                        <a:pt x="6424" y="30543"/>
                      </a:cubicBezTo>
                      <a:cubicBezTo>
                        <a:pt x="6424" y="28295"/>
                        <a:pt x="5166" y="26260"/>
                        <a:pt x="3186" y="25243"/>
                      </a:cubicBezTo>
                      <a:cubicBezTo>
                        <a:pt x="3106" y="23236"/>
                        <a:pt x="2062" y="21443"/>
                        <a:pt x="375" y="20399"/>
                      </a:cubicBezTo>
                      <a:cubicBezTo>
                        <a:pt x="2088" y="19328"/>
                        <a:pt x="3186" y="17454"/>
                        <a:pt x="3186" y="15608"/>
                      </a:cubicBezTo>
                      <a:cubicBezTo>
                        <a:pt x="3186" y="15608"/>
                        <a:pt x="3186" y="15581"/>
                        <a:pt x="3186" y="15554"/>
                      </a:cubicBezTo>
                      <a:cubicBezTo>
                        <a:pt x="5166" y="14537"/>
                        <a:pt x="6424" y="12503"/>
                        <a:pt x="6424" y="10255"/>
                      </a:cubicBezTo>
                      <a:cubicBezTo>
                        <a:pt x="6424" y="8033"/>
                        <a:pt x="5166" y="5999"/>
                        <a:pt x="3186" y="4982"/>
                      </a:cubicBezTo>
                      <a:lnTo>
                        <a:pt x="3186" y="4955"/>
                      </a:lnTo>
                      <a:cubicBezTo>
                        <a:pt x="3186" y="3028"/>
                        <a:pt x="2008" y="1074"/>
                        <a:pt x="215" y="30"/>
                      </a:cubicBezTo>
                      <a:cubicBezTo>
                        <a:pt x="184" y="10"/>
                        <a:pt x="153" y="1"/>
                        <a:pt x="12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 name="Google Shape;1909;p89"/>
                <p:cNvSpPr/>
                <p:nvPr/>
              </p:nvSpPr>
              <p:spPr>
                <a:xfrm>
                  <a:off x="1761075" y="818875"/>
                  <a:ext cx="160625" cy="2032875"/>
                </a:xfrm>
                <a:custGeom>
                  <a:avLst/>
                  <a:gdLst/>
                  <a:ahLst/>
                  <a:cxnLst/>
                  <a:rect l="l" t="t" r="r" b="b"/>
                  <a:pathLst>
                    <a:path w="6425" h="81315" extrusionOk="0">
                      <a:moveTo>
                        <a:pt x="149" y="1"/>
                      </a:moveTo>
                      <a:cubicBezTo>
                        <a:pt x="110" y="1"/>
                        <a:pt x="71" y="20"/>
                        <a:pt x="54" y="70"/>
                      </a:cubicBezTo>
                      <a:cubicBezTo>
                        <a:pt x="27" y="70"/>
                        <a:pt x="27" y="97"/>
                        <a:pt x="27" y="124"/>
                      </a:cubicBezTo>
                      <a:cubicBezTo>
                        <a:pt x="27" y="178"/>
                        <a:pt x="54" y="204"/>
                        <a:pt x="81" y="231"/>
                      </a:cubicBezTo>
                      <a:cubicBezTo>
                        <a:pt x="1821" y="1248"/>
                        <a:pt x="2972" y="3175"/>
                        <a:pt x="2945" y="5022"/>
                      </a:cubicBezTo>
                      <a:cubicBezTo>
                        <a:pt x="2945" y="5076"/>
                        <a:pt x="2972" y="5129"/>
                        <a:pt x="2998" y="5156"/>
                      </a:cubicBezTo>
                      <a:cubicBezTo>
                        <a:pt x="4952" y="6119"/>
                        <a:pt x="6183" y="8073"/>
                        <a:pt x="6183" y="10268"/>
                      </a:cubicBezTo>
                      <a:cubicBezTo>
                        <a:pt x="6183" y="12436"/>
                        <a:pt x="4952" y="14390"/>
                        <a:pt x="2998" y="15354"/>
                      </a:cubicBezTo>
                      <a:cubicBezTo>
                        <a:pt x="2972" y="15380"/>
                        <a:pt x="2945" y="15461"/>
                        <a:pt x="2945" y="15487"/>
                      </a:cubicBezTo>
                      <a:cubicBezTo>
                        <a:pt x="2998" y="17334"/>
                        <a:pt x="1847" y="19235"/>
                        <a:pt x="108" y="20278"/>
                      </a:cubicBezTo>
                      <a:cubicBezTo>
                        <a:pt x="81" y="20278"/>
                        <a:pt x="27" y="20305"/>
                        <a:pt x="27" y="20359"/>
                      </a:cubicBezTo>
                      <a:cubicBezTo>
                        <a:pt x="27" y="20412"/>
                        <a:pt x="27" y="20466"/>
                        <a:pt x="81" y="20493"/>
                      </a:cubicBezTo>
                      <a:cubicBezTo>
                        <a:pt x="1821" y="21510"/>
                        <a:pt x="2891" y="23303"/>
                        <a:pt x="2945" y="25310"/>
                      </a:cubicBezTo>
                      <a:cubicBezTo>
                        <a:pt x="2945" y="25364"/>
                        <a:pt x="2972" y="25391"/>
                        <a:pt x="2998" y="25417"/>
                      </a:cubicBezTo>
                      <a:cubicBezTo>
                        <a:pt x="4952" y="26381"/>
                        <a:pt x="6183" y="28362"/>
                        <a:pt x="6183" y="30530"/>
                      </a:cubicBezTo>
                      <a:cubicBezTo>
                        <a:pt x="6183" y="32698"/>
                        <a:pt x="4952" y="34652"/>
                        <a:pt x="2998" y="35642"/>
                      </a:cubicBezTo>
                      <a:cubicBezTo>
                        <a:pt x="2972" y="35642"/>
                        <a:pt x="2945" y="35695"/>
                        <a:pt x="2945" y="35749"/>
                      </a:cubicBezTo>
                      <a:cubicBezTo>
                        <a:pt x="3105" y="37837"/>
                        <a:pt x="1633" y="39630"/>
                        <a:pt x="108" y="40540"/>
                      </a:cubicBezTo>
                      <a:cubicBezTo>
                        <a:pt x="81" y="40540"/>
                        <a:pt x="27" y="40594"/>
                        <a:pt x="27" y="40620"/>
                      </a:cubicBezTo>
                      <a:cubicBezTo>
                        <a:pt x="27" y="40674"/>
                        <a:pt x="27" y="40727"/>
                        <a:pt x="81" y="40754"/>
                      </a:cubicBezTo>
                      <a:cubicBezTo>
                        <a:pt x="1821" y="41771"/>
                        <a:pt x="2945" y="43645"/>
                        <a:pt x="2945" y="45545"/>
                      </a:cubicBezTo>
                      <a:cubicBezTo>
                        <a:pt x="2945" y="45545"/>
                        <a:pt x="2945" y="45545"/>
                        <a:pt x="2945" y="45572"/>
                      </a:cubicBezTo>
                      <a:cubicBezTo>
                        <a:pt x="2945" y="45626"/>
                        <a:pt x="2972" y="45652"/>
                        <a:pt x="2998" y="45679"/>
                      </a:cubicBezTo>
                      <a:cubicBezTo>
                        <a:pt x="4952" y="46669"/>
                        <a:pt x="6183" y="48623"/>
                        <a:pt x="6183" y="50791"/>
                      </a:cubicBezTo>
                      <a:cubicBezTo>
                        <a:pt x="6183" y="52959"/>
                        <a:pt x="4952" y="54913"/>
                        <a:pt x="2998" y="55904"/>
                      </a:cubicBezTo>
                      <a:cubicBezTo>
                        <a:pt x="2972" y="55930"/>
                        <a:pt x="2945" y="55957"/>
                        <a:pt x="2945" y="56011"/>
                      </a:cubicBezTo>
                      <a:cubicBezTo>
                        <a:pt x="2891" y="57991"/>
                        <a:pt x="1847" y="59785"/>
                        <a:pt x="108" y="60802"/>
                      </a:cubicBezTo>
                      <a:cubicBezTo>
                        <a:pt x="81" y="60828"/>
                        <a:pt x="27" y="60855"/>
                        <a:pt x="27" y="60882"/>
                      </a:cubicBezTo>
                      <a:cubicBezTo>
                        <a:pt x="27" y="60935"/>
                        <a:pt x="27" y="60989"/>
                        <a:pt x="81" y="61016"/>
                      </a:cubicBezTo>
                      <a:cubicBezTo>
                        <a:pt x="1821" y="62033"/>
                        <a:pt x="2891" y="63826"/>
                        <a:pt x="2945" y="65834"/>
                      </a:cubicBezTo>
                      <a:cubicBezTo>
                        <a:pt x="2945" y="65887"/>
                        <a:pt x="2972" y="65914"/>
                        <a:pt x="2998" y="65941"/>
                      </a:cubicBezTo>
                      <a:cubicBezTo>
                        <a:pt x="4952" y="66931"/>
                        <a:pt x="6183" y="68885"/>
                        <a:pt x="6183" y="71053"/>
                      </a:cubicBezTo>
                      <a:cubicBezTo>
                        <a:pt x="6183" y="73221"/>
                        <a:pt x="4952" y="75175"/>
                        <a:pt x="2998" y="76165"/>
                      </a:cubicBezTo>
                      <a:cubicBezTo>
                        <a:pt x="2972" y="76192"/>
                        <a:pt x="2945" y="76219"/>
                        <a:pt x="2945" y="76272"/>
                      </a:cubicBezTo>
                      <a:cubicBezTo>
                        <a:pt x="2891" y="78280"/>
                        <a:pt x="1821" y="80073"/>
                        <a:pt x="81" y="81090"/>
                      </a:cubicBezTo>
                      <a:cubicBezTo>
                        <a:pt x="27" y="81117"/>
                        <a:pt x="1" y="81197"/>
                        <a:pt x="54" y="81251"/>
                      </a:cubicBezTo>
                      <a:cubicBezTo>
                        <a:pt x="74" y="81290"/>
                        <a:pt x="122" y="81315"/>
                        <a:pt x="167" y="81315"/>
                      </a:cubicBezTo>
                      <a:cubicBezTo>
                        <a:pt x="184" y="81315"/>
                        <a:pt x="200" y="81311"/>
                        <a:pt x="215" y="81304"/>
                      </a:cubicBezTo>
                      <a:cubicBezTo>
                        <a:pt x="2008" y="80260"/>
                        <a:pt x="3105" y="78413"/>
                        <a:pt x="3186" y="76352"/>
                      </a:cubicBezTo>
                      <a:cubicBezTo>
                        <a:pt x="5193" y="75309"/>
                        <a:pt x="6424" y="73301"/>
                        <a:pt x="6424" y="71053"/>
                      </a:cubicBezTo>
                      <a:cubicBezTo>
                        <a:pt x="6424" y="68805"/>
                        <a:pt x="5193" y="66797"/>
                        <a:pt x="3186" y="65753"/>
                      </a:cubicBezTo>
                      <a:cubicBezTo>
                        <a:pt x="3132" y="63773"/>
                        <a:pt x="2088" y="61979"/>
                        <a:pt x="402" y="60909"/>
                      </a:cubicBezTo>
                      <a:cubicBezTo>
                        <a:pt x="2088" y="59865"/>
                        <a:pt x="3132" y="58072"/>
                        <a:pt x="3186" y="56091"/>
                      </a:cubicBezTo>
                      <a:cubicBezTo>
                        <a:pt x="5193" y="55047"/>
                        <a:pt x="6424" y="53040"/>
                        <a:pt x="6424" y="50791"/>
                      </a:cubicBezTo>
                      <a:cubicBezTo>
                        <a:pt x="6424" y="48543"/>
                        <a:pt x="5193" y="46536"/>
                        <a:pt x="3186" y="45492"/>
                      </a:cubicBezTo>
                      <a:cubicBezTo>
                        <a:pt x="3186" y="43591"/>
                        <a:pt x="2088" y="41718"/>
                        <a:pt x="402" y="40647"/>
                      </a:cubicBezTo>
                      <a:cubicBezTo>
                        <a:pt x="1901" y="39710"/>
                        <a:pt x="3320" y="37890"/>
                        <a:pt x="3186" y="35829"/>
                      </a:cubicBezTo>
                      <a:cubicBezTo>
                        <a:pt x="5193" y="34785"/>
                        <a:pt x="6424" y="32751"/>
                        <a:pt x="6424" y="30530"/>
                      </a:cubicBezTo>
                      <a:cubicBezTo>
                        <a:pt x="6424" y="28281"/>
                        <a:pt x="5193" y="26247"/>
                        <a:pt x="3186" y="25230"/>
                      </a:cubicBezTo>
                      <a:cubicBezTo>
                        <a:pt x="3105" y="23223"/>
                        <a:pt x="2062" y="21429"/>
                        <a:pt x="402" y="20386"/>
                      </a:cubicBezTo>
                      <a:cubicBezTo>
                        <a:pt x="2115" y="19315"/>
                        <a:pt x="3212" y="17415"/>
                        <a:pt x="3186" y="15541"/>
                      </a:cubicBezTo>
                      <a:cubicBezTo>
                        <a:pt x="5193" y="14524"/>
                        <a:pt x="6424" y="12490"/>
                        <a:pt x="6424" y="10268"/>
                      </a:cubicBezTo>
                      <a:cubicBezTo>
                        <a:pt x="6424" y="8020"/>
                        <a:pt x="5193" y="5986"/>
                        <a:pt x="3186" y="4969"/>
                      </a:cubicBezTo>
                      <a:lnTo>
                        <a:pt x="3186" y="4942"/>
                      </a:lnTo>
                      <a:cubicBezTo>
                        <a:pt x="3186" y="3041"/>
                        <a:pt x="2008" y="1061"/>
                        <a:pt x="215" y="17"/>
                      </a:cubicBezTo>
                      <a:cubicBezTo>
                        <a:pt x="195" y="7"/>
                        <a:pt x="172" y="1"/>
                        <a:pt x="14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 name="Google Shape;1910;p89"/>
                <p:cNvSpPr/>
                <p:nvPr/>
              </p:nvSpPr>
              <p:spPr>
                <a:xfrm>
                  <a:off x="1607850" y="566950"/>
                  <a:ext cx="159950" cy="2033000"/>
                </a:xfrm>
                <a:custGeom>
                  <a:avLst/>
                  <a:gdLst/>
                  <a:ahLst/>
                  <a:cxnLst/>
                  <a:rect l="l" t="t" r="r" b="b"/>
                  <a:pathLst>
                    <a:path w="6398" h="81320" extrusionOk="0">
                      <a:moveTo>
                        <a:pt x="119" y="1"/>
                      </a:moveTo>
                      <a:cubicBezTo>
                        <a:pt x="81" y="1"/>
                        <a:pt x="44" y="24"/>
                        <a:pt x="27" y="57"/>
                      </a:cubicBezTo>
                      <a:cubicBezTo>
                        <a:pt x="0"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71" y="17347"/>
                        <a:pt x="1847" y="19248"/>
                        <a:pt x="81" y="20292"/>
                      </a:cubicBezTo>
                      <a:cubicBezTo>
                        <a:pt x="54" y="20292"/>
                        <a:pt x="27" y="20318"/>
                        <a:pt x="0"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0"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64" y="58004"/>
                        <a:pt x="1820" y="59798"/>
                        <a:pt x="81" y="60815"/>
                      </a:cubicBezTo>
                      <a:cubicBezTo>
                        <a:pt x="54" y="60815"/>
                        <a:pt x="27" y="60868"/>
                        <a:pt x="0" y="60895"/>
                      </a:cubicBezTo>
                      <a:cubicBezTo>
                        <a:pt x="0" y="60949"/>
                        <a:pt x="27" y="61002"/>
                        <a:pt x="81" y="61029"/>
                      </a:cubicBezTo>
                      <a:cubicBezTo>
                        <a:pt x="1820" y="62046"/>
                        <a:pt x="2864"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64" y="78266"/>
                        <a:pt x="1820" y="80086"/>
                        <a:pt x="81" y="81076"/>
                      </a:cubicBezTo>
                      <a:cubicBezTo>
                        <a:pt x="27" y="81130"/>
                        <a:pt x="0" y="81183"/>
                        <a:pt x="27" y="81264"/>
                      </a:cubicBezTo>
                      <a:cubicBezTo>
                        <a:pt x="44" y="81297"/>
                        <a:pt x="81" y="81320"/>
                        <a:pt x="119" y="81320"/>
                      </a:cubicBezTo>
                      <a:cubicBezTo>
                        <a:pt x="143" y="81320"/>
                        <a:pt x="167" y="81311"/>
                        <a:pt x="188" y="81290"/>
                      </a:cubicBezTo>
                      <a:cubicBezTo>
                        <a:pt x="1981"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61" y="41731"/>
                        <a:pt x="375" y="40660"/>
                      </a:cubicBezTo>
                      <a:cubicBezTo>
                        <a:pt x="1901" y="39723"/>
                        <a:pt x="3292" y="37877"/>
                        <a:pt x="3185" y="35816"/>
                      </a:cubicBezTo>
                      <a:cubicBezTo>
                        <a:pt x="5166" y="34799"/>
                        <a:pt x="6397" y="32764"/>
                        <a:pt x="6397" y="30543"/>
                      </a:cubicBezTo>
                      <a:cubicBezTo>
                        <a:pt x="6397" y="28295"/>
                        <a:pt x="5166" y="26260"/>
                        <a:pt x="3185" y="25243"/>
                      </a:cubicBezTo>
                      <a:cubicBezTo>
                        <a:pt x="3078" y="23236"/>
                        <a:pt x="2061" y="21443"/>
                        <a:pt x="375" y="20399"/>
                      </a:cubicBezTo>
                      <a:cubicBezTo>
                        <a:pt x="2061" y="19328"/>
                        <a:pt x="3185" y="17454"/>
                        <a:pt x="3185" y="15608"/>
                      </a:cubicBezTo>
                      <a:cubicBezTo>
                        <a:pt x="3185" y="15608"/>
                        <a:pt x="3185" y="1558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 name="Google Shape;1911;p89"/>
                <p:cNvSpPr/>
                <p:nvPr/>
              </p:nvSpPr>
              <p:spPr>
                <a:xfrm>
                  <a:off x="1453950" y="818875"/>
                  <a:ext cx="160600" cy="2032875"/>
                </a:xfrm>
                <a:custGeom>
                  <a:avLst/>
                  <a:gdLst/>
                  <a:ahLst/>
                  <a:cxnLst/>
                  <a:rect l="l" t="t" r="r" b="b"/>
                  <a:pathLst>
                    <a:path w="6424" h="81315" extrusionOk="0">
                      <a:moveTo>
                        <a:pt x="136" y="1"/>
                      </a:moveTo>
                      <a:cubicBezTo>
                        <a:pt x="95" y="1"/>
                        <a:pt x="61" y="20"/>
                        <a:pt x="27" y="70"/>
                      </a:cubicBezTo>
                      <a:cubicBezTo>
                        <a:pt x="27" y="70"/>
                        <a:pt x="27" y="97"/>
                        <a:pt x="27" y="124"/>
                      </a:cubicBezTo>
                      <a:cubicBezTo>
                        <a:pt x="27" y="178"/>
                        <a:pt x="27"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34"/>
                        <a:pt x="2944" y="15487"/>
                      </a:cubicBezTo>
                      <a:cubicBezTo>
                        <a:pt x="2944" y="15514"/>
                        <a:pt x="2944" y="15568"/>
                        <a:pt x="2944" y="15595"/>
                      </a:cubicBezTo>
                      <a:cubicBezTo>
                        <a:pt x="2944" y="17415"/>
                        <a:pt x="1820" y="19261"/>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44" y="35642"/>
                        <a:pt x="2918"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72"/>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27" y="81251"/>
                      </a:cubicBezTo>
                      <a:cubicBezTo>
                        <a:pt x="66" y="81290"/>
                        <a:pt x="120" y="81315"/>
                        <a:pt x="167" y="81315"/>
                      </a:cubicBezTo>
                      <a:cubicBezTo>
                        <a:pt x="184" y="81315"/>
                        <a:pt x="200" y="81311"/>
                        <a:pt x="214" y="81304"/>
                      </a:cubicBezTo>
                      <a:cubicBezTo>
                        <a:pt x="2008" y="80260"/>
                        <a:pt x="3105" y="78413"/>
                        <a:pt x="3185" y="76352"/>
                      </a:cubicBezTo>
                      <a:cubicBezTo>
                        <a:pt x="5166" y="75309"/>
                        <a:pt x="6424" y="73301"/>
                        <a:pt x="6424" y="71053"/>
                      </a:cubicBezTo>
                      <a:cubicBezTo>
                        <a:pt x="6424" y="68805"/>
                        <a:pt x="5166" y="66797"/>
                        <a:pt x="3185" y="65753"/>
                      </a:cubicBezTo>
                      <a:cubicBezTo>
                        <a:pt x="3105" y="63773"/>
                        <a:pt x="2061" y="61979"/>
                        <a:pt x="375" y="60909"/>
                      </a:cubicBezTo>
                      <a:cubicBezTo>
                        <a:pt x="2061" y="59865"/>
                        <a:pt x="3105" y="58072"/>
                        <a:pt x="3185" y="56091"/>
                      </a:cubicBezTo>
                      <a:cubicBezTo>
                        <a:pt x="5166" y="55047"/>
                        <a:pt x="6424" y="53040"/>
                        <a:pt x="6424" y="50791"/>
                      </a:cubicBezTo>
                      <a:cubicBezTo>
                        <a:pt x="6424" y="48543"/>
                        <a:pt x="5193" y="46536"/>
                        <a:pt x="3185" y="45492"/>
                      </a:cubicBezTo>
                      <a:cubicBezTo>
                        <a:pt x="3159" y="43591"/>
                        <a:pt x="2088" y="41718"/>
                        <a:pt x="375" y="40647"/>
                      </a:cubicBezTo>
                      <a:cubicBezTo>
                        <a:pt x="1901" y="39710"/>
                        <a:pt x="3319" y="37890"/>
                        <a:pt x="3185" y="35829"/>
                      </a:cubicBezTo>
                      <a:cubicBezTo>
                        <a:pt x="5193" y="34785"/>
                        <a:pt x="6424" y="32751"/>
                        <a:pt x="6424" y="30530"/>
                      </a:cubicBezTo>
                      <a:cubicBezTo>
                        <a:pt x="6424" y="28281"/>
                        <a:pt x="5166" y="26247"/>
                        <a:pt x="3185" y="25230"/>
                      </a:cubicBezTo>
                      <a:cubicBezTo>
                        <a:pt x="3105" y="23223"/>
                        <a:pt x="2061" y="21429"/>
                        <a:pt x="375"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cubicBezTo>
                        <a:pt x="3185" y="3041"/>
                        <a:pt x="2008" y="1061"/>
                        <a:pt x="214" y="17"/>
                      </a:cubicBezTo>
                      <a:cubicBezTo>
                        <a:pt x="185" y="7"/>
                        <a:pt x="159" y="1"/>
                        <a:pt x="13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 name="Google Shape;1912;p89"/>
                <p:cNvSpPr/>
                <p:nvPr/>
              </p:nvSpPr>
              <p:spPr>
                <a:xfrm>
                  <a:off x="1300050" y="566950"/>
                  <a:ext cx="160600" cy="2033000"/>
                </a:xfrm>
                <a:custGeom>
                  <a:avLst/>
                  <a:gdLst/>
                  <a:ahLst/>
                  <a:cxnLst/>
                  <a:rect l="l" t="t" r="r" b="b"/>
                  <a:pathLst>
                    <a:path w="6424" h="81320" extrusionOk="0">
                      <a:moveTo>
                        <a:pt x="146" y="1"/>
                      </a:moveTo>
                      <a:cubicBezTo>
                        <a:pt x="107" y="1"/>
                        <a:pt x="70" y="24"/>
                        <a:pt x="54" y="57"/>
                      </a:cubicBezTo>
                      <a:cubicBezTo>
                        <a:pt x="27" y="84"/>
                        <a:pt x="27" y="110"/>
                        <a:pt x="27" y="137"/>
                      </a:cubicBezTo>
                      <a:cubicBezTo>
                        <a:pt x="27" y="164"/>
                        <a:pt x="54" y="217"/>
                        <a:pt x="80" y="244"/>
                      </a:cubicBezTo>
                      <a:cubicBezTo>
                        <a:pt x="1820" y="1261"/>
                        <a:pt x="2971" y="3188"/>
                        <a:pt x="2944" y="5035"/>
                      </a:cubicBezTo>
                      <a:cubicBezTo>
                        <a:pt x="2944" y="5089"/>
                        <a:pt x="2971" y="5142"/>
                        <a:pt x="3025" y="5169"/>
                      </a:cubicBezTo>
                      <a:cubicBezTo>
                        <a:pt x="4952" y="6133"/>
                        <a:pt x="6183" y="8086"/>
                        <a:pt x="6183" y="10255"/>
                      </a:cubicBezTo>
                      <a:cubicBezTo>
                        <a:pt x="6183" y="12449"/>
                        <a:pt x="4952" y="14403"/>
                        <a:pt x="3025" y="15367"/>
                      </a:cubicBezTo>
                      <a:cubicBezTo>
                        <a:pt x="2971" y="15394"/>
                        <a:pt x="2944" y="15447"/>
                        <a:pt x="2944" y="15501"/>
                      </a:cubicBezTo>
                      <a:cubicBezTo>
                        <a:pt x="2998" y="17321"/>
                        <a:pt x="1847" y="19248"/>
                        <a:pt x="107" y="20292"/>
                      </a:cubicBezTo>
                      <a:cubicBezTo>
                        <a:pt x="80" y="20292"/>
                        <a:pt x="54" y="20318"/>
                        <a:pt x="27" y="20372"/>
                      </a:cubicBezTo>
                      <a:cubicBezTo>
                        <a:pt x="27" y="20425"/>
                        <a:pt x="27" y="20479"/>
                        <a:pt x="80" y="20506"/>
                      </a:cubicBezTo>
                      <a:cubicBezTo>
                        <a:pt x="1820" y="21496"/>
                        <a:pt x="2891" y="23316"/>
                        <a:pt x="2944" y="25324"/>
                      </a:cubicBezTo>
                      <a:cubicBezTo>
                        <a:pt x="2944" y="25350"/>
                        <a:pt x="2971" y="25404"/>
                        <a:pt x="3025" y="25431"/>
                      </a:cubicBezTo>
                      <a:cubicBezTo>
                        <a:pt x="4952" y="26394"/>
                        <a:pt x="6183" y="28348"/>
                        <a:pt x="6183" y="30543"/>
                      </a:cubicBezTo>
                      <a:cubicBezTo>
                        <a:pt x="6183" y="32711"/>
                        <a:pt x="4952" y="34665"/>
                        <a:pt x="3025" y="35628"/>
                      </a:cubicBezTo>
                      <a:cubicBezTo>
                        <a:pt x="2971" y="35655"/>
                        <a:pt x="2944" y="35709"/>
                        <a:pt x="2944" y="35762"/>
                      </a:cubicBezTo>
                      <a:cubicBezTo>
                        <a:pt x="3105" y="37823"/>
                        <a:pt x="1633" y="39643"/>
                        <a:pt x="107" y="40553"/>
                      </a:cubicBezTo>
                      <a:cubicBezTo>
                        <a:pt x="80" y="40553"/>
                        <a:pt x="54" y="40580"/>
                        <a:pt x="27" y="40633"/>
                      </a:cubicBezTo>
                      <a:cubicBezTo>
                        <a:pt x="27" y="40687"/>
                        <a:pt x="27" y="40741"/>
                        <a:pt x="80" y="40767"/>
                      </a:cubicBezTo>
                      <a:cubicBezTo>
                        <a:pt x="1820" y="41784"/>
                        <a:pt x="2944" y="43658"/>
                        <a:pt x="2944" y="45532"/>
                      </a:cubicBezTo>
                      <a:cubicBezTo>
                        <a:pt x="2944" y="45558"/>
                        <a:pt x="2944" y="45558"/>
                        <a:pt x="2944" y="45585"/>
                      </a:cubicBezTo>
                      <a:cubicBezTo>
                        <a:pt x="2944" y="45612"/>
                        <a:pt x="2971" y="45665"/>
                        <a:pt x="3025" y="45692"/>
                      </a:cubicBezTo>
                      <a:cubicBezTo>
                        <a:pt x="4952" y="46656"/>
                        <a:pt x="6183" y="48636"/>
                        <a:pt x="6183" y="50804"/>
                      </a:cubicBezTo>
                      <a:cubicBezTo>
                        <a:pt x="6183" y="52972"/>
                        <a:pt x="4952" y="54926"/>
                        <a:pt x="3025" y="55917"/>
                      </a:cubicBezTo>
                      <a:cubicBezTo>
                        <a:pt x="2971" y="55917"/>
                        <a:pt x="2944" y="55970"/>
                        <a:pt x="2944" y="56024"/>
                      </a:cubicBezTo>
                      <a:cubicBezTo>
                        <a:pt x="2891" y="58004"/>
                        <a:pt x="1847" y="59798"/>
                        <a:pt x="107" y="60815"/>
                      </a:cubicBezTo>
                      <a:cubicBezTo>
                        <a:pt x="80" y="60815"/>
                        <a:pt x="54" y="60868"/>
                        <a:pt x="27" y="60895"/>
                      </a:cubicBezTo>
                      <a:cubicBezTo>
                        <a:pt x="27" y="60949"/>
                        <a:pt x="27" y="61002"/>
                        <a:pt x="80" y="61029"/>
                      </a:cubicBezTo>
                      <a:cubicBezTo>
                        <a:pt x="1820" y="62046"/>
                        <a:pt x="2891" y="63839"/>
                        <a:pt x="2944" y="65847"/>
                      </a:cubicBezTo>
                      <a:cubicBezTo>
                        <a:pt x="2944" y="65900"/>
                        <a:pt x="2971" y="65927"/>
                        <a:pt x="3025" y="65954"/>
                      </a:cubicBezTo>
                      <a:cubicBezTo>
                        <a:pt x="4952" y="66944"/>
                        <a:pt x="6183" y="68898"/>
                        <a:pt x="6183" y="71066"/>
                      </a:cubicBezTo>
                      <a:cubicBezTo>
                        <a:pt x="6183" y="73234"/>
                        <a:pt x="4952" y="75188"/>
                        <a:pt x="3025" y="76178"/>
                      </a:cubicBezTo>
                      <a:cubicBezTo>
                        <a:pt x="2971" y="76178"/>
                        <a:pt x="2944" y="76232"/>
                        <a:pt x="2944" y="76285"/>
                      </a:cubicBezTo>
                      <a:cubicBezTo>
                        <a:pt x="2891" y="78266"/>
                        <a:pt x="1820" y="80086"/>
                        <a:pt x="80" y="81076"/>
                      </a:cubicBezTo>
                      <a:cubicBezTo>
                        <a:pt x="27" y="81130"/>
                        <a:pt x="0" y="81183"/>
                        <a:pt x="54" y="81264"/>
                      </a:cubicBezTo>
                      <a:cubicBezTo>
                        <a:pt x="70" y="81297"/>
                        <a:pt x="107" y="81320"/>
                        <a:pt x="146" y="81320"/>
                      </a:cubicBezTo>
                      <a:cubicBezTo>
                        <a:pt x="169" y="81320"/>
                        <a:pt x="194" y="81311"/>
                        <a:pt x="214" y="81290"/>
                      </a:cubicBezTo>
                      <a:cubicBezTo>
                        <a:pt x="2007" y="80273"/>
                        <a:pt x="3105" y="78427"/>
                        <a:pt x="3185" y="76366"/>
                      </a:cubicBezTo>
                      <a:cubicBezTo>
                        <a:pt x="5193" y="75322"/>
                        <a:pt x="6424" y="73314"/>
                        <a:pt x="6424" y="71066"/>
                      </a:cubicBezTo>
                      <a:cubicBezTo>
                        <a:pt x="6424" y="68818"/>
                        <a:pt x="5193" y="66784"/>
                        <a:pt x="3185" y="65766"/>
                      </a:cubicBezTo>
                      <a:cubicBezTo>
                        <a:pt x="3132" y="63786"/>
                        <a:pt x="2088" y="61992"/>
                        <a:pt x="402" y="60922"/>
                      </a:cubicBezTo>
                      <a:cubicBezTo>
                        <a:pt x="2088" y="59878"/>
                        <a:pt x="3132" y="58085"/>
                        <a:pt x="3185" y="56104"/>
                      </a:cubicBezTo>
                      <a:cubicBezTo>
                        <a:pt x="5193" y="55060"/>
                        <a:pt x="6424" y="53053"/>
                        <a:pt x="6424" y="50804"/>
                      </a:cubicBezTo>
                      <a:cubicBezTo>
                        <a:pt x="6424" y="48556"/>
                        <a:pt x="5193" y="46522"/>
                        <a:pt x="3185" y="45505"/>
                      </a:cubicBezTo>
                      <a:cubicBezTo>
                        <a:pt x="3185" y="43604"/>
                        <a:pt x="2088" y="41731"/>
                        <a:pt x="402" y="40660"/>
                      </a:cubicBezTo>
                      <a:cubicBezTo>
                        <a:pt x="1927" y="39723"/>
                        <a:pt x="3319" y="37903"/>
                        <a:pt x="3212" y="35816"/>
                      </a:cubicBezTo>
                      <a:cubicBezTo>
                        <a:pt x="5193" y="34799"/>
                        <a:pt x="6424" y="32764"/>
                        <a:pt x="6424" y="30543"/>
                      </a:cubicBezTo>
                      <a:cubicBezTo>
                        <a:pt x="6424" y="28295"/>
                        <a:pt x="5193" y="26260"/>
                        <a:pt x="3185" y="25243"/>
                      </a:cubicBezTo>
                      <a:cubicBezTo>
                        <a:pt x="3105" y="23236"/>
                        <a:pt x="2061" y="21443"/>
                        <a:pt x="402" y="20399"/>
                      </a:cubicBezTo>
                      <a:cubicBezTo>
                        <a:pt x="2088" y="19328"/>
                        <a:pt x="3185" y="17454"/>
                        <a:pt x="3185" y="15608"/>
                      </a:cubicBezTo>
                      <a:cubicBezTo>
                        <a:pt x="3185" y="15608"/>
                        <a:pt x="3185" y="15581"/>
                        <a:pt x="3185" y="15554"/>
                      </a:cubicBezTo>
                      <a:cubicBezTo>
                        <a:pt x="5193" y="14537"/>
                        <a:pt x="6424" y="12503"/>
                        <a:pt x="6424" y="10255"/>
                      </a:cubicBezTo>
                      <a:cubicBezTo>
                        <a:pt x="6424" y="8033"/>
                        <a:pt x="5193" y="5999"/>
                        <a:pt x="3185" y="4982"/>
                      </a:cubicBezTo>
                      <a:lnTo>
                        <a:pt x="3185" y="4955"/>
                      </a:lnTo>
                      <a:cubicBezTo>
                        <a:pt x="3185" y="3028"/>
                        <a:pt x="2007" y="1074"/>
                        <a:pt x="214" y="30"/>
                      </a:cubicBezTo>
                      <a:cubicBezTo>
                        <a:pt x="194" y="10"/>
                        <a:pt x="169" y="1"/>
                        <a:pt x="14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 name="Google Shape;1913;p89"/>
                <p:cNvSpPr/>
                <p:nvPr/>
              </p:nvSpPr>
              <p:spPr>
                <a:xfrm>
                  <a:off x="1146800" y="818875"/>
                  <a:ext cx="159950" cy="2032875"/>
                </a:xfrm>
                <a:custGeom>
                  <a:avLst/>
                  <a:gdLst/>
                  <a:ahLst/>
                  <a:cxnLst/>
                  <a:rect l="l" t="t" r="r" b="b"/>
                  <a:pathLst>
                    <a:path w="6398" h="81315" extrusionOk="0">
                      <a:moveTo>
                        <a:pt x="123" y="1"/>
                      </a:moveTo>
                      <a:cubicBezTo>
                        <a:pt x="83" y="1"/>
                        <a:pt x="44" y="20"/>
                        <a:pt x="28" y="70"/>
                      </a:cubicBezTo>
                      <a:cubicBezTo>
                        <a:pt x="28" y="70"/>
                        <a:pt x="1" y="97"/>
                        <a:pt x="1" y="124"/>
                      </a:cubicBezTo>
                      <a:cubicBezTo>
                        <a:pt x="1" y="178"/>
                        <a:pt x="28" y="204"/>
                        <a:pt x="81" y="231"/>
                      </a:cubicBezTo>
                      <a:cubicBezTo>
                        <a:pt x="1821" y="1248"/>
                        <a:pt x="2972" y="3175"/>
                        <a:pt x="2918" y="5022"/>
                      </a:cubicBezTo>
                      <a:cubicBezTo>
                        <a:pt x="2918" y="5076"/>
                        <a:pt x="2945" y="5129"/>
                        <a:pt x="2998" y="5156"/>
                      </a:cubicBezTo>
                      <a:cubicBezTo>
                        <a:pt x="4952" y="6119"/>
                        <a:pt x="6157" y="8073"/>
                        <a:pt x="6157" y="10268"/>
                      </a:cubicBezTo>
                      <a:cubicBezTo>
                        <a:pt x="6157" y="12436"/>
                        <a:pt x="4952" y="14390"/>
                        <a:pt x="2998" y="15354"/>
                      </a:cubicBezTo>
                      <a:cubicBezTo>
                        <a:pt x="2945" y="15380"/>
                        <a:pt x="2918" y="15434"/>
                        <a:pt x="2918" y="15487"/>
                      </a:cubicBezTo>
                      <a:cubicBezTo>
                        <a:pt x="2998" y="17334"/>
                        <a:pt x="1848" y="19235"/>
                        <a:pt x="81" y="20278"/>
                      </a:cubicBezTo>
                      <a:cubicBezTo>
                        <a:pt x="54" y="20278"/>
                        <a:pt x="28" y="20305"/>
                        <a:pt x="1" y="20359"/>
                      </a:cubicBezTo>
                      <a:cubicBezTo>
                        <a:pt x="1" y="20412"/>
                        <a:pt x="28" y="20466"/>
                        <a:pt x="81" y="20493"/>
                      </a:cubicBezTo>
                      <a:cubicBezTo>
                        <a:pt x="1794" y="21510"/>
                        <a:pt x="2865" y="23303"/>
                        <a:pt x="2918" y="25310"/>
                      </a:cubicBezTo>
                      <a:cubicBezTo>
                        <a:pt x="2918" y="25364"/>
                        <a:pt x="2945"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079" y="37837"/>
                        <a:pt x="1633" y="39630"/>
                        <a:pt x="81" y="40540"/>
                      </a:cubicBezTo>
                      <a:cubicBezTo>
                        <a:pt x="54" y="40540"/>
                        <a:pt x="28" y="40594"/>
                        <a:pt x="1" y="40620"/>
                      </a:cubicBezTo>
                      <a:cubicBezTo>
                        <a:pt x="1" y="40674"/>
                        <a:pt x="28"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81" y="60802"/>
                      </a:cubicBezTo>
                      <a:cubicBezTo>
                        <a:pt x="54" y="60828"/>
                        <a:pt x="28" y="60855"/>
                        <a:pt x="1" y="60882"/>
                      </a:cubicBezTo>
                      <a:cubicBezTo>
                        <a:pt x="1" y="60935"/>
                        <a:pt x="28"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8" y="81117"/>
                        <a:pt x="1" y="81197"/>
                        <a:pt x="28" y="81251"/>
                      </a:cubicBezTo>
                      <a:cubicBezTo>
                        <a:pt x="47" y="81290"/>
                        <a:pt x="95" y="81315"/>
                        <a:pt x="151" y="81315"/>
                      </a:cubicBezTo>
                      <a:cubicBezTo>
                        <a:pt x="172" y="81315"/>
                        <a:pt x="193" y="81311"/>
                        <a:pt x="215" y="81304"/>
                      </a:cubicBezTo>
                      <a:cubicBezTo>
                        <a:pt x="1981" y="80260"/>
                        <a:pt x="3106" y="78413"/>
                        <a:pt x="3186" y="76352"/>
                      </a:cubicBezTo>
                      <a:cubicBezTo>
                        <a:pt x="5167" y="75309"/>
                        <a:pt x="6398" y="73301"/>
                        <a:pt x="6398" y="71053"/>
                      </a:cubicBezTo>
                      <a:cubicBezTo>
                        <a:pt x="6398" y="68805"/>
                        <a:pt x="5167" y="66797"/>
                        <a:pt x="3186" y="65753"/>
                      </a:cubicBezTo>
                      <a:cubicBezTo>
                        <a:pt x="3106" y="63773"/>
                        <a:pt x="2062" y="61979"/>
                        <a:pt x="375" y="60909"/>
                      </a:cubicBezTo>
                      <a:cubicBezTo>
                        <a:pt x="2062" y="59865"/>
                        <a:pt x="3106" y="58072"/>
                        <a:pt x="3186" y="56091"/>
                      </a:cubicBezTo>
                      <a:cubicBezTo>
                        <a:pt x="5167" y="55047"/>
                        <a:pt x="6398" y="53040"/>
                        <a:pt x="6398" y="50791"/>
                      </a:cubicBezTo>
                      <a:cubicBezTo>
                        <a:pt x="6398" y="48543"/>
                        <a:pt x="5167" y="46536"/>
                        <a:pt x="3186" y="45492"/>
                      </a:cubicBezTo>
                      <a:cubicBezTo>
                        <a:pt x="3159" y="43591"/>
                        <a:pt x="2088" y="41718"/>
                        <a:pt x="375" y="40647"/>
                      </a:cubicBezTo>
                      <a:cubicBezTo>
                        <a:pt x="1901" y="39710"/>
                        <a:pt x="3293" y="37890"/>
                        <a:pt x="3186" y="35829"/>
                      </a:cubicBezTo>
                      <a:cubicBezTo>
                        <a:pt x="5167" y="34785"/>
                        <a:pt x="6398" y="32751"/>
                        <a:pt x="6398" y="30530"/>
                      </a:cubicBezTo>
                      <a:cubicBezTo>
                        <a:pt x="6398" y="28281"/>
                        <a:pt x="5167" y="26247"/>
                        <a:pt x="3186" y="25230"/>
                      </a:cubicBezTo>
                      <a:cubicBezTo>
                        <a:pt x="3079" y="23223"/>
                        <a:pt x="2062" y="21429"/>
                        <a:pt x="375" y="20386"/>
                      </a:cubicBezTo>
                      <a:cubicBezTo>
                        <a:pt x="2088" y="19315"/>
                        <a:pt x="3186" y="17415"/>
                        <a:pt x="3186" y="15541"/>
                      </a:cubicBezTo>
                      <a:cubicBezTo>
                        <a:pt x="5167" y="14524"/>
                        <a:pt x="6398" y="12490"/>
                        <a:pt x="6398" y="10268"/>
                      </a:cubicBezTo>
                      <a:cubicBezTo>
                        <a:pt x="6398" y="8020"/>
                        <a:pt x="5167" y="5986"/>
                        <a:pt x="3186" y="4969"/>
                      </a:cubicBezTo>
                      <a:lnTo>
                        <a:pt x="3186" y="4942"/>
                      </a:lnTo>
                      <a:cubicBezTo>
                        <a:pt x="3186" y="3041"/>
                        <a:pt x="1981" y="1061"/>
                        <a:pt x="188" y="17"/>
                      </a:cubicBezTo>
                      <a:cubicBezTo>
                        <a:pt x="169" y="7"/>
                        <a:pt x="145" y="1"/>
                        <a:pt x="123"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 name="Google Shape;1914;p89"/>
                <p:cNvSpPr/>
                <p:nvPr/>
              </p:nvSpPr>
              <p:spPr>
                <a:xfrm>
                  <a:off x="992900" y="566950"/>
                  <a:ext cx="160625" cy="2033000"/>
                </a:xfrm>
                <a:custGeom>
                  <a:avLst/>
                  <a:gdLst/>
                  <a:ahLst/>
                  <a:cxnLst/>
                  <a:rect l="l" t="t" r="r" b="b"/>
                  <a:pathLst>
                    <a:path w="6425" h="81320" extrusionOk="0">
                      <a:moveTo>
                        <a:pt x="145" y="1"/>
                      </a:moveTo>
                      <a:cubicBezTo>
                        <a:pt x="104" y="1"/>
                        <a:pt x="60" y="24"/>
                        <a:pt x="27" y="57"/>
                      </a:cubicBezTo>
                      <a:cubicBezTo>
                        <a:pt x="27" y="84"/>
                        <a:pt x="27" y="110"/>
                        <a:pt x="27" y="137"/>
                      </a:cubicBezTo>
                      <a:cubicBezTo>
                        <a:pt x="27" y="164"/>
                        <a:pt x="54"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72" y="15394"/>
                        <a:pt x="2945" y="15447"/>
                        <a:pt x="2945" y="15501"/>
                      </a:cubicBezTo>
                      <a:cubicBezTo>
                        <a:pt x="2998" y="17347"/>
                        <a:pt x="1847" y="19248"/>
                        <a:pt x="108" y="20292"/>
                      </a:cubicBezTo>
                      <a:cubicBezTo>
                        <a:pt x="54" y="20292"/>
                        <a:pt x="27" y="20318"/>
                        <a:pt x="27" y="20372"/>
                      </a:cubicBezTo>
                      <a:cubicBezTo>
                        <a:pt x="1" y="20425"/>
                        <a:pt x="27" y="20479"/>
                        <a:pt x="81" y="20506"/>
                      </a:cubicBezTo>
                      <a:cubicBezTo>
                        <a:pt x="1794" y="21496"/>
                        <a:pt x="2865" y="23289"/>
                        <a:pt x="2945" y="25324"/>
                      </a:cubicBezTo>
                      <a:cubicBezTo>
                        <a:pt x="2945" y="25350"/>
                        <a:pt x="2972" y="25404"/>
                        <a:pt x="2998" y="25431"/>
                      </a:cubicBezTo>
                      <a:cubicBezTo>
                        <a:pt x="4952" y="26394"/>
                        <a:pt x="6157" y="28348"/>
                        <a:pt x="6157" y="30543"/>
                      </a:cubicBezTo>
                      <a:cubicBezTo>
                        <a:pt x="6157" y="32711"/>
                        <a:pt x="4952" y="34665"/>
                        <a:pt x="2998" y="35628"/>
                      </a:cubicBezTo>
                      <a:cubicBezTo>
                        <a:pt x="2972" y="35655"/>
                        <a:pt x="2945" y="35709"/>
                        <a:pt x="2945" y="35762"/>
                      </a:cubicBezTo>
                      <a:cubicBezTo>
                        <a:pt x="3105"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0" y="81297"/>
                        <a:pt x="104" y="81320"/>
                        <a:pt x="145" y="81320"/>
                      </a:cubicBezTo>
                      <a:cubicBezTo>
                        <a:pt x="170" y="81320"/>
                        <a:pt x="194" y="81311"/>
                        <a:pt x="215" y="81290"/>
                      </a:cubicBezTo>
                      <a:cubicBezTo>
                        <a:pt x="2008" y="80273"/>
                        <a:pt x="3105" y="78427"/>
                        <a:pt x="3186" y="76366"/>
                      </a:cubicBezTo>
                      <a:cubicBezTo>
                        <a:pt x="5193" y="75322"/>
                        <a:pt x="6424" y="73314"/>
                        <a:pt x="6424" y="71066"/>
                      </a:cubicBezTo>
                      <a:cubicBezTo>
                        <a:pt x="6424" y="68818"/>
                        <a:pt x="5193" y="66784"/>
                        <a:pt x="3186" y="65766"/>
                      </a:cubicBezTo>
                      <a:cubicBezTo>
                        <a:pt x="3105" y="63786"/>
                        <a:pt x="2088" y="61992"/>
                        <a:pt x="402" y="60922"/>
                      </a:cubicBezTo>
                      <a:cubicBezTo>
                        <a:pt x="2088" y="59878"/>
                        <a:pt x="3105" y="58085"/>
                        <a:pt x="3186" y="56104"/>
                      </a:cubicBezTo>
                      <a:cubicBezTo>
                        <a:pt x="5193" y="55060"/>
                        <a:pt x="6424" y="53053"/>
                        <a:pt x="6424" y="50804"/>
                      </a:cubicBezTo>
                      <a:cubicBezTo>
                        <a:pt x="6424" y="48556"/>
                        <a:pt x="5193" y="46522"/>
                        <a:pt x="3186" y="45505"/>
                      </a:cubicBezTo>
                      <a:cubicBezTo>
                        <a:pt x="3159" y="43604"/>
                        <a:pt x="2088" y="41731"/>
                        <a:pt x="402" y="40660"/>
                      </a:cubicBezTo>
                      <a:cubicBezTo>
                        <a:pt x="1901" y="39723"/>
                        <a:pt x="3320" y="37877"/>
                        <a:pt x="3186" y="35816"/>
                      </a:cubicBezTo>
                      <a:cubicBezTo>
                        <a:pt x="5193" y="34799"/>
                        <a:pt x="6424" y="32764"/>
                        <a:pt x="6424" y="30543"/>
                      </a:cubicBezTo>
                      <a:cubicBezTo>
                        <a:pt x="6424" y="28295"/>
                        <a:pt x="5193" y="26260"/>
                        <a:pt x="3186" y="25243"/>
                      </a:cubicBezTo>
                      <a:cubicBezTo>
                        <a:pt x="3105" y="23236"/>
                        <a:pt x="2062" y="21443"/>
                        <a:pt x="402" y="20399"/>
                      </a:cubicBezTo>
                      <a:cubicBezTo>
                        <a:pt x="2088" y="19328"/>
                        <a:pt x="3186" y="17454"/>
                        <a:pt x="3186" y="15608"/>
                      </a:cubicBezTo>
                      <a:cubicBezTo>
                        <a:pt x="3186" y="15608"/>
                        <a:pt x="3186" y="15581"/>
                        <a:pt x="3186" y="15554"/>
                      </a:cubicBezTo>
                      <a:cubicBezTo>
                        <a:pt x="5193" y="14537"/>
                        <a:pt x="6424" y="12503"/>
                        <a:pt x="6424" y="10255"/>
                      </a:cubicBezTo>
                      <a:cubicBezTo>
                        <a:pt x="6424" y="8033"/>
                        <a:pt x="5193" y="5999"/>
                        <a:pt x="3186" y="4982"/>
                      </a:cubicBezTo>
                      <a:lnTo>
                        <a:pt x="3186" y="4955"/>
                      </a:lnTo>
                      <a:cubicBezTo>
                        <a:pt x="3186" y="3028"/>
                        <a:pt x="2008" y="1074"/>
                        <a:pt x="215" y="30"/>
                      </a:cubicBezTo>
                      <a:cubicBezTo>
                        <a:pt x="194" y="10"/>
                        <a:pt x="170" y="1"/>
                        <a:pt x="145"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 name="Google Shape;1915;p89"/>
                <p:cNvSpPr/>
                <p:nvPr/>
              </p:nvSpPr>
              <p:spPr>
                <a:xfrm>
                  <a:off x="839675" y="818875"/>
                  <a:ext cx="159950" cy="2032875"/>
                </a:xfrm>
                <a:custGeom>
                  <a:avLst/>
                  <a:gdLst/>
                  <a:ahLst/>
                  <a:cxnLst/>
                  <a:rect l="l" t="t" r="r" b="b"/>
                  <a:pathLst>
                    <a:path w="6398" h="81315" extrusionOk="0">
                      <a:moveTo>
                        <a:pt x="122" y="1"/>
                      </a:moveTo>
                      <a:cubicBezTo>
                        <a:pt x="83" y="1"/>
                        <a:pt x="44" y="20"/>
                        <a:pt x="27" y="70"/>
                      </a:cubicBezTo>
                      <a:cubicBezTo>
                        <a:pt x="0" y="70"/>
                        <a:pt x="0" y="97"/>
                        <a:pt x="0" y="124"/>
                      </a:cubicBezTo>
                      <a:cubicBezTo>
                        <a:pt x="0" y="178"/>
                        <a:pt x="27" y="204"/>
                        <a:pt x="54" y="231"/>
                      </a:cubicBezTo>
                      <a:cubicBezTo>
                        <a:pt x="1794" y="1248"/>
                        <a:pt x="2971" y="3175"/>
                        <a:pt x="2918" y="5022"/>
                      </a:cubicBezTo>
                      <a:cubicBezTo>
                        <a:pt x="2918" y="5076"/>
                        <a:pt x="2945" y="5129"/>
                        <a:pt x="2998" y="5156"/>
                      </a:cubicBezTo>
                      <a:cubicBezTo>
                        <a:pt x="4925" y="6119"/>
                        <a:pt x="6156" y="8073"/>
                        <a:pt x="6156" y="10268"/>
                      </a:cubicBezTo>
                      <a:cubicBezTo>
                        <a:pt x="6156" y="12436"/>
                        <a:pt x="4925" y="14390"/>
                        <a:pt x="2998" y="15354"/>
                      </a:cubicBezTo>
                      <a:cubicBezTo>
                        <a:pt x="2945" y="15380"/>
                        <a:pt x="2918" y="15434"/>
                        <a:pt x="2918" y="15487"/>
                      </a:cubicBezTo>
                      <a:cubicBezTo>
                        <a:pt x="2971" y="17334"/>
                        <a:pt x="1847" y="19235"/>
                        <a:pt x="81" y="20278"/>
                      </a:cubicBezTo>
                      <a:cubicBezTo>
                        <a:pt x="54" y="20278"/>
                        <a:pt x="27" y="20305"/>
                        <a:pt x="0" y="20359"/>
                      </a:cubicBezTo>
                      <a:cubicBezTo>
                        <a:pt x="0" y="20412"/>
                        <a:pt x="27" y="20466"/>
                        <a:pt x="54" y="20493"/>
                      </a:cubicBezTo>
                      <a:cubicBezTo>
                        <a:pt x="1794" y="21510"/>
                        <a:pt x="2864" y="23303"/>
                        <a:pt x="2918" y="25310"/>
                      </a:cubicBezTo>
                      <a:cubicBezTo>
                        <a:pt x="2918" y="25364"/>
                        <a:pt x="2945" y="25391"/>
                        <a:pt x="2998" y="25417"/>
                      </a:cubicBezTo>
                      <a:cubicBezTo>
                        <a:pt x="4925" y="26381"/>
                        <a:pt x="6156" y="28362"/>
                        <a:pt x="6156" y="30530"/>
                      </a:cubicBezTo>
                      <a:cubicBezTo>
                        <a:pt x="6156" y="32698"/>
                        <a:pt x="4925" y="34652"/>
                        <a:pt x="2998" y="35642"/>
                      </a:cubicBezTo>
                      <a:cubicBezTo>
                        <a:pt x="2945" y="35642"/>
                        <a:pt x="2918" y="35695"/>
                        <a:pt x="2918" y="35749"/>
                      </a:cubicBezTo>
                      <a:cubicBezTo>
                        <a:pt x="3078" y="37837"/>
                        <a:pt x="1606" y="39630"/>
                        <a:pt x="81" y="40540"/>
                      </a:cubicBezTo>
                      <a:cubicBezTo>
                        <a:pt x="54" y="40540"/>
                        <a:pt x="27" y="40594"/>
                        <a:pt x="0" y="40620"/>
                      </a:cubicBezTo>
                      <a:cubicBezTo>
                        <a:pt x="0" y="40674"/>
                        <a:pt x="27" y="40727"/>
                        <a:pt x="54" y="40754"/>
                      </a:cubicBezTo>
                      <a:cubicBezTo>
                        <a:pt x="1794" y="41771"/>
                        <a:pt x="2918" y="43645"/>
                        <a:pt x="2918" y="45545"/>
                      </a:cubicBezTo>
                      <a:cubicBezTo>
                        <a:pt x="2918" y="45545"/>
                        <a:pt x="2918" y="45545"/>
                        <a:pt x="2918" y="45572"/>
                      </a:cubicBezTo>
                      <a:cubicBezTo>
                        <a:pt x="2918" y="45626"/>
                        <a:pt x="2945" y="45652"/>
                        <a:pt x="2998" y="45679"/>
                      </a:cubicBezTo>
                      <a:cubicBezTo>
                        <a:pt x="4925" y="46669"/>
                        <a:pt x="6156" y="48623"/>
                        <a:pt x="6156" y="50791"/>
                      </a:cubicBezTo>
                      <a:cubicBezTo>
                        <a:pt x="6156" y="52959"/>
                        <a:pt x="4925" y="54913"/>
                        <a:pt x="2998" y="55904"/>
                      </a:cubicBezTo>
                      <a:cubicBezTo>
                        <a:pt x="2945" y="55930"/>
                        <a:pt x="2918" y="55957"/>
                        <a:pt x="2918" y="56011"/>
                      </a:cubicBezTo>
                      <a:cubicBezTo>
                        <a:pt x="2864" y="57991"/>
                        <a:pt x="1820" y="59785"/>
                        <a:pt x="81" y="60802"/>
                      </a:cubicBezTo>
                      <a:cubicBezTo>
                        <a:pt x="54" y="60828"/>
                        <a:pt x="27" y="60855"/>
                        <a:pt x="0" y="60882"/>
                      </a:cubicBezTo>
                      <a:cubicBezTo>
                        <a:pt x="0" y="60935"/>
                        <a:pt x="27" y="60989"/>
                        <a:pt x="54" y="61016"/>
                      </a:cubicBezTo>
                      <a:cubicBezTo>
                        <a:pt x="1794" y="62033"/>
                        <a:pt x="2864" y="63826"/>
                        <a:pt x="2918" y="65834"/>
                      </a:cubicBezTo>
                      <a:cubicBezTo>
                        <a:pt x="2918" y="65887"/>
                        <a:pt x="2945" y="65914"/>
                        <a:pt x="2998" y="65941"/>
                      </a:cubicBezTo>
                      <a:cubicBezTo>
                        <a:pt x="4925" y="66931"/>
                        <a:pt x="6156" y="68885"/>
                        <a:pt x="6156" y="71053"/>
                      </a:cubicBezTo>
                      <a:cubicBezTo>
                        <a:pt x="6156" y="73221"/>
                        <a:pt x="4925" y="75175"/>
                        <a:pt x="2998" y="76165"/>
                      </a:cubicBezTo>
                      <a:cubicBezTo>
                        <a:pt x="2945" y="76192"/>
                        <a:pt x="2918" y="76219"/>
                        <a:pt x="2918" y="76272"/>
                      </a:cubicBezTo>
                      <a:cubicBezTo>
                        <a:pt x="2864" y="78280"/>
                        <a:pt x="1794" y="80073"/>
                        <a:pt x="81" y="81090"/>
                      </a:cubicBezTo>
                      <a:cubicBezTo>
                        <a:pt x="0" y="81117"/>
                        <a:pt x="0" y="81197"/>
                        <a:pt x="27" y="81251"/>
                      </a:cubicBezTo>
                      <a:cubicBezTo>
                        <a:pt x="47" y="81290"/>
                        <a:pt x="95" y="81315"/>
                        <a:pt x="140" y="81315"/>
                      </a:cubicBezTo>
                      <a:cubicBezTo>
                        <a:pt x="157" y="81315"/>
                        <a:pt x="173" y="81311"/>
                        <a:pt x="188" y="81304"/>
                      </a:cubicBezTo>
                      <a:cubicBezTo>
                        <a:pt x="1981" y="80260"/>
                        <a:pt x="3105" y="78413"/>
                        <a:pt x="3159" y="76352"/>
                      </a:cubicBezTo>
                      <a:cubicBezTo>
                        <a:pt x="5166" y="75309"/>
                        <a:pt x="6397" y="73301"/>
                        <a:pt x="6397" y="71053"/>
                      </a:cubicBezTo>
                      <a:cubicBezTo>
                        <a:pt x="6397" y="68805"/>
                        <a:pt x="5166" y="66797"/>
                        <a:pt x="3159" y="65753"/>
                      </a:cubicBezTo>
                      <a:cubicBezTo>
                        <a:pt x="3105" y="63773"/>
                        <a:pt x="2061" y="61979"/>
                        <a:pt x="375" y="60909"/>
                      </a:cubicBezTo>
                      <a:cubicBezTo>
                        <a:pt x="2061" y="59865"/>
                        <a:pt x="3105" y="58072"/>
                        <a:pt x="3159" y="56091"/>
                      </a:cubicBezTo>
                      <a:cubicBezTo>
                        <a:pt x="5166" y="55047"/>
                        <a:pt x="6397" y="53040"/>
                        <a:pt x="6397" y="50791"/>
                      </a:cubicBezTo>
                      <a:cubicBezTo>
                        <a:pt x="6397" y="48543"/>
                        <a:pt x="5166" y="46536"/>
                        <a:pt x="3159" y="45492"/>
                      </a:cubicBezTo>
                      <a:cubicBezTo>
                        <a:pt x="3159" y="43591"/>
                        <a:pt x="2061" y="41718"/>
                        <a:pt x="375" y="40647"/>
                      </a:cubicBezTo>
                      <a:cubicBezTo>
                        <a:pt x="1901" y="39710"/>
                        <a:pt x="3292" y="37890"/>
                        <a:pt x="3185" y="35829"/>
                      </a:cubicBezTo>
                      <a:cubicBezTo>
                        <a:pt x="5166" y="34785"/>
                        <a:pt x="6397" y="32751"/>
                        <a:pt x="6397" y="30530"/>
                      </a:cubicBezTo>
                      <a:cubicBezTo>
                        <a:pt x="6397" y="28281"/>
                        <a:pt x="5166" y="26247"/>
                        <a:pt x="3159" y="25230"/>
                      </a:cubicBezTo>
                      <a:cubicBezTo>
                        <a:pt x="3078" y="23223"/>
                        <a:pt x="2035" y="21429"/>
                        <a:pt x="375" y="20386"/>
                      </a:cubicBezTo>
                      <a:cubicBezTo>
                        <a:pt x="2061" y="19315"/>
                        <a:pt x="3159" y="17441"/>
                        <a:pt x="3159" y="15595"/>
                      </a:cubicBezTo>
                      <a:cubicBezTo>
                        <a:pt x="3159" y="15595"/>
                        <a:pt x="3159" y="15568"/>
                        <a:pt x="3159" y="15541"/>
                      </a:cubicBezTo>
                      <a:cubicBezTo>
                        <a:pt x="5166" y="14524"/>
                        <a:pt x="6397" y="12490"/>
                        <a:pt x="6397" y="10268"/>
                      </a:cubicBezTo>
                      <a:cubicBezTo>
                        <a:pt x="6397" y="8020"/>
                        <a:pt x="5166" y="5986"/>
                        <a:pt x="3159" y="4969"/>
                      </a:cubicBezTo>
                      <a:lnTo>
                        <a:pt x="3159" y="4942"/>
                      </a:lnTo>
                      <a:cubicBezTo>
                        <a:pt x="3159" y="3041"/>
                        <a:pt x="1981" y="1061"/>
                        <a:pt x="188" y="17"/>
                      </a:cubicBezTo>
                      <a:cubicBezTo>
                        <a:pt x="168" y="7"/>
                        <a:pt x="145" y="1"/>
                        <a:pt x="122"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 name="Google Shape;1916;p89"/>
                <p:cNvSpPr/>
                <p:nvPr/>
              </p:nvSpPr>
              <p:spPr>
                <a:xfrm>
                  <a:off x="685775" y="566950"/>
                  <a:ext cx="159950" cy="2033000"/>
                </a:xfrm>
                <a:custGeom>
                  <a:avLst/>
                  <a:gdLst/>
                  <a:ahLst/>
                  <a:cxnLst/>
                  <a:rect l="l" t="t" r="r" b="b"/>
                  <a:pathLst>
                    <a:path w="6398" h="81320" extrusionOk="0">
                      <a:moveTo>
                        <a:pt x="119" y="1"/>
                      </a:moveTo>
                      <a:cubicBezTo>
                        <a:pt x="81" y="1"/>
                        <a:pt x="44" y="24"/>
                        <a:pt x="27" y="57"/>
                      </a:cubicBezTo>
                      <a:cubicBezTo>
                        <a:pt x="27"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98" y="17347"/>
                        <a:pt x="1847" y="19248"/>
                        <a:pt x="81" y="20292"/>
                      </a:cubicBezTo>
                      <a:cubicBezTo>
                        <a:pt x="54" y="20292"/>
                        <a:pt x="27" y="20318"/>
                        <a:pt x="27"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27"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91" y="58004"/>
                        <a:pt x="1820" y="59798"/>
                        <a:pt x="81" y="60815"/>
                      </a:cubicBezTo>
                      <a:cubicBezTo>
                        <a:pt x="54" y="60815"/>
                        <a:pt x="27" y="60868"/>
                        <a:pt x="27" y="60895"/>
                      </a:cubicBezTo>
                      <a:cubicBezTo>
                        <a:pt x="0" y="60949"/>
                        <a:pt x="27" y="61002"/>
                        <a:pt x="81" y="61029"/>
                      </a:cubicBezTo>
                      <a:cubicBezTo>
                        <a:pt x="1820" y="62046"/>
                        <a:pt x="2891"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91" y="78293"/>
                        <a:pt x="1820" y="80086"/>
                        <a:pt x="81" y="81076"/>
                      </a:cubicBezTo>
                      <a:cubicBezTo>
                        <a:pt x="27" y="81130"/>
                        <a:pt x="0" y="81183"/>
                        <a:pt x="27" y="81264"/>
                      </a:cubicBezTo>
                      <a:cubicBezTo>
                        <a:pt x="60" y="81297"/>
                        <a:pt x="93" y="81320"/>
                        <a:pt x="133" y="81320"/>
                      </a:cubicBezTo>
                      <a:cubicBezTo>
                        <a:pt x="157" y="81320"/>
                        <a:pt x="184" y="81311"/>
                        <a:pt x="214" y="81290"/>
                      </a:cubicBezTo>
                      <a:cubicBezTo>
                        <a:pt x="2008"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88" y="41731"/>
                        <a:pt x="375" y="40660"/>
                      </a:cubicBezTo>
                      <a:cubicBezTo>
                        <a:pt x="1901" y="39723"/>
                        <a:pt x="3292" y="37903"/>
                        <a:pt x="3185" y="35816"/>
                      </a:cubicBezTo>
                      <a:cubicBezTo>
                        <a:pt x="5166" y="34799"/>
                        <a:pt x="6397" y="32764"/>
                        <a:pt x="6397" y="30543"/>
                      </a:cubicBezTo>
                      <a:cubicBezTo>
                        <a:pt x="6397" y="28295"/>
                        <a:pt x="5166" y="26260"/>
                        <a:pt x="3185" y="25243"/>
                      </a:cubicBezTo>
                      <a:cubicBezTo>
                        <a:pt x="3078" y="23236"/>
                        <a:pt x="2061" y="21443"/>
                        <a:pt x="375" y="20399"/>
                      </a:cubicBezTo>
                      <a:cubicBezTo>
                        <a:pt x="2088" y="19328"/>
                        <a:pt x="3185" y="1740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 name="Google Shape;1917;p89"/>
                <p:cNvSpPr/>
                <p:nvPr/>
              </p:nvSpPr>
              <p:spPr>
                <a:xfrm>
                  <a:off x="531875" y="818875"/>
                  <a:ext cx="160600" cy="2032875"/>
                </a:xfrm>
                <a:custGeom>
                  <a:avLst/>
                  <a:gdLst/>
                  <a:ahLst/>
                  <a:cxnLst/>
                  <a:rect l="l" t="t" r="r" b="b"/>
                  <a:pathLst>
                    <a:path w="6424" h="81315" extrusionOk="0">
                      <a:moveTo>
                        <a:pt x="147" y="1"/>
                      </a:moveTo>
                      <a:cubicBezTo>
                        <a:pt x="106" y="1"/>
                        <a:pt x="61" y="20"/>
                        <a:pt x="27" y="70"/>
                      </a:cubicBezTo>
                      <a:cubicBezTo>
                        <a:pt x="27" y="70"/>
                        <a:pt x="27" y="97"/>
                        <a:pt x="27" y="124"/>
                      </a:cubicBezTo>
                      <a:cubicBezTo>
                        <a:pt x="27" y="178"/>
                        <a:pt x="54"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61"/>
                        <a:pt x="2944" y="15487"/>
                      </a:cubicBezTo>
                      <a:cubicBezTo>
                        <a:pt x="2998" y="17334"/>
                        <a:pt x="1847" y="19235"/>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71" y="35642"/>
                        <a:pt x="2944"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45"/>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54" y="81251"/>
                      </a:cubicBezTo>
                      <a:cubicBezTo>
                        <a:pt x="73" y="81290"/>
                        <a:pt x="122" y="81315"/>
                        <a:pt x="167" y="81315"/>
                      </a:cubicBezTo>
                      <a:cubicBezTo>
                        <a:pt x="184" y="81315"/>
                        <a:pt x="200" y="81311"/>
                        <a:pt x="214" y="81304"/>
                      </a:cubicBezTo>
                      <a:cubicBezTo>
                        <a:pt x="2008" y="80260"/>
                        <a:pt x="3105" y="78413"/>
                        <a:pt x="3185" y="76352"/>
                      </a:cubicBezTo>
                      <a:cubicBezTo>
                        <a:pt x="5193" y="75309"/>
                        <a:pt x="6424" y="73301"/>
                        <a:pt x="6424" y="71053"/>
                      </a:cubicBezTo>
                      <a:cubicBezTo>
                        <a:pt x="6424" y="68805"/>
                        <a:pt x="5193" y="66797"/>
                        <a:pt x="3185" y="65753"/>
                      </a:cubicBezTo>
                      <a:cubicBezTo>
                        <a:pt x="3105" y="63773"/>
                        <a:pt x="2088" y="61979"/>
                        <a:pt x="402" y="60909"/>
                      </a:cubicBezTo>
                      <a:cubicBezTo>
                        <a:pt x="2088" y="59865"/>
                        <a:pt x="3105" y="58072"/>
                        <a:pt x="3185" y="56091"/>
                      </a:cubicBezTo>
                      <a:cubicBezTo>
                        <a:pt x="5193" y="55047"/>
                        <a:pt x="6424" y="53040"/>
                        <a:pt x="6424" y="50791"/>
                      </a:cubicBezTo>
                      <a:cubicBezTo>
                        <a:pt x="6424" y="48543"/>
                        <a:pt x="5193" y="46536"/>
                        <a:pt x="3185" y="45492"/>
                      </a:cubicBezTo>
                      <a:cubicBezTo>
                        <a:pt x="3185" y="43591"/>
                        <a:pt x="2088" y="41718"/>
                        <a:pt x="402" y="40647"/>
                      </a:cubicBezTo>
                      <a:cubicBezTo>
                        <a:pt x="1900" y="39710"/>
                        <a:pt x="3319" y="37890"/>
                        <a:pt x="3185" y="35829"/>
                      </a:cubicBezTo>
                      <a:cubicBezTo>
                        <a:pt x="5193" y="34785"/>
                        <a:pt x="6424" y="32751"/>
                        <a:pt x="6424" y="30530"/>
                      </a:cubicBezTo>
                      <a:cubicBezTo>
                        <a:pt x="6424" y="28281"/>
                        <a:pt x="5193" y="26247"/>
                        <a:pt x="3185" y="25230"/>
                      </a:cubicBezTo>
                      <a:cubicBezTo>
                        <a:pt x="3105" y="23223"/>
                        <a:pt x="2061" y="21429"/>
                        <a:pt x="402"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lnTo>
                        <a:pt x="3185" y="4942"/>
                      </a:lnTo>
                      <a:cubicBezTo>
                        <a:pt x="3185" y="3041"/>
                        <a:pt x="2008" y="1061"/>
                        <a:pt x="214" y="17"/>
                      </a:cubicBezTo>
                      <a:cubicBezTo>
                        <a:pt x="195" y="7"/>
                        <a:pt x="171" y="1"/>
                        <a:pt x="14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 name="Google Shape;1918;p89"/>
                <p:cNvSpPr/>
                <p:nvPr/>
              </p:nvSpPr>
              <p:spPr>
                <a:xfrm>
                  <a:off x="378625" y="566950"/>
                  <a:ext cx="159950" cy="2033000"/>
                </a:xfrm>
                <a:custGeom>
                  <a:avLst/>
                  <a:gdLst/>
                  <a:ahLst/>
                  <a:cxnLst/>
                  <a:rect l="l" t="t" r="r" b="b"/>
                  <a:pathLst>
                    <a:path w="6398" h="81320" extrusionOk="0">
                      <a:moveTo>
                        <a:pt x="120" y="1"/>
                      </a:moveTo>
                      <a:cubicBezTo>
                        <a:pt x="81" y="1"/>
                        <a:pt x="44" y="24"/>
                        <a:pt x="28" y="57"/>
                      </a:cubicBezTo>
                      <a:cubicBezTo>
                        <a:pt x="1" y="84"/>
                        <a:pt x="1" y="110"/>
                        <a:pt x="1" y="137"/>
                      </a:cubicBezTo>
                      <a:cubicBezTo>
                        <a:pt x="1" y="164"/>
                        <a:pt x="28" y="217"/>
                        <a:pt x="54" y="244"/>
                      </a:cubicBezTo>
                      <a:cubicBezTo>
                        <a:pt x="1821" y="1261"/>
                        <a:pt x="2972" y="3188"/>
                        <a:pt x="2918" y="5035"/>
                      </a:cubicBezTo>
                      <a:cubicBezTo>
                        <a:pt x="2918" y="5116"/>
                        <a:pt x="2945" y="5142"/>
                        <a:pt x="2999" y="5169"/>
                      </a:cubicBezTo>
                      <a:cubicBezTo>
                        <a:pt x="4952" y="6133"/>
                        <a:pt x="6157" y="8086"/>
                        <a:pt x="6157" y="10255"/>
                      </a:cubicBezTo>
                      <a:cubicBezTo>
                        <a:pt x="6157" y="12449"/>
                        <a:pt x="4952" y="14403"/>
                        <a:pt x="2999" y="15367"/>
                      </a:cubicBezTo>
                      <a:cubicBezTo>
                        <a:pt x="2945" y="15394"/>
                        <a:pt x="2918" y="15447"/>
                        <a:pt x="2918" y="15501"/>
                      </a:cubicBezTo>
                      <a:cubicBezTo>
                        <a:pt x="2972" y="17347"/>
                        <a:pt x="1848" y="19248"/>
                        <a:pt x="81" y="20292"/>
                      </a:cubicBezTo>
                      <a:cubicBezTo>
                        <a:pt x="54" y="20292"/>
                        <a:pt x="28" y="20318"/>
                        <a:pt x="1" y="20372"/>
                      </a:cubicBezTo>
                      <a:cubicBezTo>
                        <a:pt x="1" y="20425"/>
                        <a:pt x="28" y="20479"/>
                        <a:pt x="54" y="20506"/>
                      </a:cubicBezTo>
                      <a:cubicBezTo>
                        <a:pt x="1794" y="21496"/>
                        <a:pt x="2865" y="23316"/>
                        <a:pt x="2918" y="25324"/>
                      </a:cubicBezTo>
                      <a:cubicBezTo>
                        <a:pt x="2918" y="25350"/>
                        <a:pt x="2945" y="25404"/>
                        <a:pt x="2999" y="25431"/>
                      </a:cubicBezTo>
                      <a:cubicBezTo>
                        <a:pt x="4952" y="26394"/>
                        <a:pt x="6157" y="28348"/>
                        <a:pt x="6157" y="30543"/>
                      </a:cubicBezTo>
                      <a:cubicBezTo>
                        <a:pt x="6157" y="32711"/>
                        <a:pt x="4952" y="34665"/>
                        <a:pt x="2999" y="35628"/>
                      </a:cubicBezTo>
                      <a:cubicBezTo>
                        <a:pt x="2945" y="35655"/>
                        <a:pt x="2918" y="35709"/>
                        <a:pt x="2918" y="35762"/>
                      </a:cubicBezTo>
                      <a:cubicBezTo>
                        <a:pt x="3079" y="37823"/>
                        <a:pt x="1607" y="39643"/>
                        <a:pt x="81" y="40553"/>
                      </a:cubicBezTo>
                      <a:cubicBezTo>
                        <a:pt x="54" y="40553"/>
                        <a:pt x="28" y="40580"/>
                        <a:pt x="1" y="40633"/>
                      </a:cubicBezTo>
                      <a:cubicBezTo>
                        <a:pt x="1" y="40687"/>
                        <a:pt x="28" y="40741"/>
                        <a:pt x="54" y="40767"/>
                      </a:cubicBezTo>
                      <a:cubicBezTo>
                        <a:pt x="1794" y="41784"/>
                        <a:pt x="2918" y="43658"/>
                        <a:pt x="2918" y="45532"/>
                      </a:cubicBezTo>
                      <a:cubicBezTo>
                        <a:pt x="2918" y="45558"/>
                        <a:pt x="2918" y="45558"/>
                        <a:pt x="2918" y="45585"/>
                      </a:cubicBezTo>
                      <a:cubicBezTo>
                        <a:pt x="2918" y="45612"/>
                        <a:pt x="2945" y="45665"/>
                        <a:pt x="2999" y="45692"/>
                      </a:cubicBezTo>
                      <a:cubicBezTo>
                        <a:pt x="4952" y="46656"/>
                        <a:pt x="6157" y="48636"/>
                        <a:pt x="6157" y="50804"/>
                      </a:cubicBezTo>
                      <a:cubicBezTo>
                        <a:pt x="6157" y="52972"/>
                        <a:pt x="4952" y="54926"/>
                        <a:pt x="2999" y="55917"/>
                      </a:cubicBezTo>
                      <a:cubicBezTo>
                        <a:pt x="2945" y="55917"/>
                        <a:pt x="2918" y="55970"/>
                        <a:pt x="2918" y="56024"/>
                      </a:cubicBezTo>
                      <a:cubicBezTo>
                        <a:pt x="2865" y="58004"/>
                        <a:pt x="1821" y="59798"/>
                        <a:pt x="81" y="60815"/>
                      </a:cubicBezTo>
                      <a:cubicBezTo>
                        <a:pt x="54" y="60815"/>
                        <a:pt x="28" y="60868"/>
                        <a:pt x="1" y="60895"/>
                      </a:cubicBezTo>
                      <a:cubicBezTo>
                        <a:pt x="1" y="60949"/>
                        <a:pt x="28" y="61002"/>
                        <a:pt x="54" y="61029"/>
                      </a:cubicBezTo>
                      <a:cubicBezTo>
                        <a:pt x="1794" y="62046"/>
                        <a:pt x="2865" y="63839"/>
                        <a:pt x="2918" y="65847"/>
                      </a:cubicBezTo>
                      <a:cubicBezTo>
                        <a:pt x="2918" y="65900"/>
                        <a:pt x="2945" y="65927"/>
                        <a:pt x="2999" y="65954"/>
                      </a:cubicBezTo>
                      <a:cubicBezTo>
                        <a:pt x="4952" y="66944"/>
                        <a:pt x="6157" y="68898"/>
                        <a:pt x="6157" y="71066"/>
                      </a:cubicBezTo>
                      <a:cubicBezTo>
                        <a:pt x="6157" y="73234"/>
                        <a:pt x="4952" y="75188"/>
                        <a:pt x="2999" y="76178"/>
                      </a:cubicBezTo>
                      <a:cubicBezTo>
                        <a:pt x="2945" y="76178"/>
                        <a:pt x="2918" y="76232"/>
                        <a:pt x="2918" y="76285"/>
                      </a:cubicBezTo>
                      <a:cubicBezTo>
                        <a:pt x="2865" y="78293"/>
                        <a:pt x="1821" y="80086"/>
                        <a:pt x="81" y="81076"/>
                      </a:cubicBezTo>
                      <a:cubicBezTo>
                        <a:pt x="1" y="81130"/>
                        <a:pt x="1" y="81183"/>
                        <a:pt x="28" y="81264"/>
                      </a:cubicBezTo>
                      <a:cubicBezTo>
                        <a:pt x="44" y="81297"/>
                        <a:pt x="81" y="81320"/>
                        <a:pt x="120" y="81320"/>
                      </a:cubicBezTo>
                      <a:cubicBezTo>
                        <a:pt x="143" y="81320"/>
                        <a:pt x="168" y="81311"/>
                        <a:pt x="188" y="81290"/>
                      </a:cubicBezTo>
                      <a:cubicBezTo>
                        <a:pt x="1981" y="80273"/>
                        <a:pt x="3106" y="78427"/>
                        <a:pt x="3159" y="76366"/>
                      </a:cubicBezTo>
                      <a:cubicBezTo>
                        <a:pt x="5167" y="75322"/>
                        <a:pt x="6398" y="73314"/>
                        <a:pt x="6398" y="71066"/>
                      </a:cubicBezTo>
                      <a:cubicBezTo>
                        <a:pt x="6398" y="68818"/>
                        <a:pt x="5167" y="66784"/>
                        <a:pt x="3159" y="65766"/>
                      </a:cubicBezTo>
                      <a:cubicBezTo>
                        <a:pt x="3106" y="63786"/>
                        <a:pt x="2062" y="61992"/>
                        <a:pt x="376" y="60922"/>
                      </a:cubicBezTo>
                      <a:cubicBezTo>
                        <a:pt x="2062" y="59878"/>
                        <a:pt x="3106" y="58085"/>
                        <a:pt x="3159" y="56104"/>
                      </a:cubicBezTo>
                      <a:cubicBezTo>
                        <a:pt x="5167" y="55060"/>
                        <a:pt x="6398" y="53053"/>
                        <a:pt x="6398" y="50804"/>
                      </a:cubicBezTo>
                      <a:cubicBezTo>
                        <a:pt x="6398" y="48556"/>
                        <a:pt x="5167" y="46522"/>
                        <a:pt x="3159" y="45505"/>
                      </a:cubicBezTo>
                      <a:cubicBezTo>
                        <a:pt x="3159" y="43604"/>
                        <a:pt x="2062" y="41731"/>
                        <a:pt x="376" y="40660"/>
                      </a:cubicBezTo>
                      <a:cubicBezTo>
                        <a:pt x="1901" y="39723"/>
                        <a:pt x="3293" y="37903"/>
                        <a:pt x="3186" y="35816"/>
                      </a:cubicBezTo>
                      <a:cubicBezTo>
                        <a:pt x="5167" y="34799"/>
                        <a:pt x="6398" y="32764"/>
                        <a:pt x="6398" y="30543"/>
                      </a:cubicBezTo>
                      <a:cubicBezTo>
                        <a:pt x="6398" y="28295"/>
                        <a:pt x="5167" y="26260"/>
                        <a:pt x="3159" y="25243"/>
                      </a:cubicBezTo>
                      <a:cubicBezTo>
                        <a:pt x="3079" y="23236"/>
                        <a:pt x="2035" y="21443"/>
                        <a:pt x="376" y="20399"/>
                      </a:cubicBezTo>
                      <a:cubicBezTo>
                        <a:pt x="2089" y="19328"/>
                        <a:pt x="3186" y="17401"/>
                        <a:pt x="3186" y="15554"/>
                      </a:cubicBezTo>
                      <a:cubicBezTo>
                        <a:pt x="5167" y="14537"/>
                        <a:pt x="6398" y="12503"/>
                        <a:pt x="6398" y="10255"/>
                      </a:cubicBezTo>
                      <a:cubicBezTo>
                        <a:pt x="6398" y="8033"/>
                        <a:pt x="5167" y="5999"/>
                        <a:pt x="3186" y="4982"/>
                      </a:cubicBezTo>
                      <a:lnTo>
                        <a:pt x="3186" y="4955"/>
                      </a:lnTo>
                      <a:cubicBezTo>
                        <a:pt x="3186" y="3028"/>
                        <a:pt x="1981" y="1074"/>
                        <a:pt x="188" y="30"/>
                      </a:cubicBezTo>
                      <a:cubicBezTo>
                        <a:pt x="168" y="10"/>
                        <a:pt x="143" y="1"/>
                        <a:pt x="12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 name="Google Shape;1919;p89"/>
                <p:cNvSpPr/>
                <p:nvPr/>
              </p:nvSpPr>
              <p:spPr>
                <a:xfrm>
                  <a:off x="224725" y="818875"/>
                  <a:ext cx="159950" cy="2032875"/>
                </a:xfrm>
                <a:custGeom>
                  <a:avLst/>
                  <a:gdLst/>
                  <a:ahLst/>
                  <a:cxnLst/>
                  <a:rect l="l" t="t" r="r" b="b"/>
                  <a:pathLst>
                    <a:path w="6398" h="81315" extrusionOk="0">
                      <a:moveTo>
                        <a:pt x="129" y="1"/>
                      </a:moveTo>
                      <a:cubicBezTo>
                        <a:pt x="83" y="1"/>
                        <a:pt x="44" y="20"/>
                        <a:pt x="27" y="70"/>
                      </a:cubicBezTo>
                      <a:cubicBezTo>
                        <a:pt x="27" y="70"/>
                        <a:pt x="1" y="97"/>
                        <a:pt x="1" y="124"/>
                      </a:cubicBezTo>
                      <a:cubicBezTo>
                        <a:pt x="1" y="178"/>
                        <a:pt x="27" y="204"/>
                        <a:pt x="81" y="231"/>
                      </a:cubicBezTo>
                      <a:cubicBezTo>
                        <a:pt x="1821" y="1248"/>
                        <a:pt x="2972" y="3175"/>
                        <a:pt x="2918" y="5022"/>
                      </a:cubicBezTo>
                      <a:cubicBezTo>
                        <a:pt x="2945" y="5076"/>
                        <a:pt x="2945" y="5129"/>
                        <a:pt x="2998" y="5156"/>
                      </a:cubicBezTo>
                      <a:cubicBezTo>
                        <a:pt x="4952" y="6119"/>
                        <a:pt x="6157" y="8073"/>
                        <a:pt x="6157" y="10268"/>
                      </a:cubicBezTo>
                      <a:cubicBezTo>
                        <a:pt x="6157" y="12436"/>
                        <a:pt x="4952" y="14390"/>
                        <a:pt x="2998" y="15354"/>
                      </a:cubicBezTo>
                      <a:cubicBezTo>
                        <a:pt x="2945" y="15380"/>
                        <a:pt x="2918" y="15461"/>
                        <a:pt x="2918" y="15487"/>
                      </a:cubicBezTo>
                      <a:cubicBezTo>
                        <a:pt x="2998" y="17334"/>
                        <a:pt x="1848" y="19235"/>
                        <a:pt x="108" y="20278"/>
                      </a:cubicBezTo>
                      <a:cubicBezTo>
                        <a:pt x="54" y="20278"/>
                        <a:pt x="27" y="20305"/>
                        <a:pt x="27" y="20359"/>
                      </a:cubicBezTo>
                      <a:cubicBezTo>
                        <a:pt x="1" y="20412"/>
                        <a:pt x="27" y="20466"/>
                        <a:pt x="81" y="20493"/>
                      </a:cubicBezTo>
                      <a:cubicBezTo>
                        <a:pt x="1794" y="21510"/>
                        <a:pt x="2865" y="23303"/>
                        <a:pt x="2918" y="25310"/>
                      </a:cubicBezTo>
                      <a:cubicBezTo>
                        <a:pt x="2945" y="25364"/>
                        <a:pt x="2972"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106" y="37837"/>
                        <a:pt x="1633" y="39630"/>
                        <a:pt x="108" y="40540"/>
                      </a:cubicBezTo>
                      <a:cubicBezTo>
                        <a:pt x="54" y="40540"/>
                        <a:pt x="27" y="40594"/>
                        <a:pt x="27" y="40620"/>
                      </a:cubicBezTo>
                      <a:cubicBezTo>
                        <a:pt x="1" y="40674"/>
                        <a:pt x="27"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108" y="60802"/>
                      </a:cubicBezTo>
                      <a:cubicBezTo>
                        <a:pt x="54" y="60828"/>
                        <a:pt x="27" y="60855"/>
                        <a:pt x="27" y="60882"/>
                      </a:cubicBezTo>
                      <a:cubicBezTo>
                        <a:pt x="1" y="60935"/>
                        <a:pt x="27"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7" y="81117"/>
                        <a:pt x="1" y="81197"/>
                        <a:pt x="27" y="81251"/>
                      </a:cubicBezTo>
                      <a:cubicBezTo>
                        <a:pt x="67" y="81290"/>
                        <a:pt x="106" y="81315"/>
                        <a:pt x="156" y="81315"/>
                      </a:cubicBezTo>
                      <a:cubicBezTo>
                        <a:pt x="174" y="81315"/>
                        <a:pt x="193" y="81311"/>
                        <a:pt x="215" y="81304"/>
                      </a:cubicBezTo>
                      <a:cubicBezTo>
                        <a:pt x="2008" y="80260"/>
                        <a:pt x="3106" y="78413"/>
                        <a:pt x="3186" y="76352"/>
                      </a:cubicBezTo>
                      <a:cubicBezTo>
                        <a:pt x="5166" y="75309"/>
                        <a:pt x="6398" y="73301"/>
                        <a:pt x="6398" y="71053"/>
                      </a:cubicBezTo>
                      <a:cubicBezTo>
                        <a:pt x="6398" y="68805"/>
                        <a:pt x="5166" y="66797"/>
                        <a:pt x="3186" y="65753"/>
                      </a:cubicBezTo>
                      <a:cubicBezTo>
                        <a:pt x="3106" y="63773"/>
                        <a:pt x="2062" y="61979"/>
                        <a:pt x="375" y="60909"/>
                      </a:cubicBezTo>
                      <a:cubicBezTo>
                        <a:pt x="2062" y="59865"/>
                        <a:pt x="3106" y="58072"/>
                        <a:pt x="3186" y="56091"/>
                      </a:cubicBezTo>
                      <a:cubicBezTo>
                        <a:pt x="5166" y="55047"/>
                        <a:pt x="6398" y="53040"/>
                        <a:pt x="6398" y="50791"/>
                      </a:cubicBezTo>
                      <a:cubicBezTo>
                        <a:pt x="6398" y="48543"/>
                        <a:pt x="5166" y="46536"/>
                        <a:pt x="3186" y="45492"/>
                      </a:cubicBezTo>
                      <a:cubicBezTo>
                        <a:pt x="3159" y="43591"/>
                        <a:pt x="2088" y="41718"/>
                        <a:pt x="375" y="40647"/>
                      </a:cubicBezTo>
                      <a:cubicBezTo>
                        <a:pt x="1901" y="39710"/>
                        <a:pt x="3320" y="37890"/>
                        <a:pt x="3186" y="35829"/>
                      </a:cubicBezTo>
                      <a:cubicBezTo>
                        <a:pt x="5166" y="34785"/>
                        <a:pt x="6398" y="32751"/>
                        <a:pt x="6398" y="30530"/>
                      </a:cubicBezTo>
                      <a:cubicBezTo>
                        <a:pt x="6398" y="28281"/>
                        <a:pt x="5166" y="26247"/>
                        <a:pt x="3186" y="25230"/>
                      </a:cubicBezTo>
                      <a:cubicBezTo>
                        <a:pt x="3079" y="23223"/>
                        <a:pt x="2062" y="21429"/>
                        <a:pt x="375" y="20386"/>
                      </a:cubicBezTo>
                      <a:cubicBezTo>
                        <a:pt x="2088" y="19315"/>
                        <a:pt x="3186" y="17441"/>
                        <a:pt x="3186" y="15595"/>
                      </a:cubicBezTo>
                      <a:cubicBezTo>
                        <a:pt x="3186" y="15595"/>
                        <a:pt x="3186" y="15568"/>
                        <a:pt x="3186" y="15541"/>
                      </a:cubicBezTo>
                      <a:cubicBezTo>
                        <a:pt x="5166" y="14524"/>
                        <a:pt x="6398" y="12490"/>
                        <a:pt x="6398" y="10268"/>
                      </a:cubicBezTo>
                      <a:cubicBezTo>
                        <a:pt x="6398" y="8020"/>
                        <a:pt x="5166" y="5986"/>
                        <a:pt x="3186" y="4969"/>
                      </a:cubicBezTo>
                      <a:lnTo>
                        <a:pt x="3186" y="4942"/>
                      </a:lnTo>
                      <a:cubicBezTo>
                        <a:pt x="3186" y="3041"/>
                        <a:pt x="1981" y="1061"/>
                        <a:pt x="215" y="17"/>
                      </a:cubicBezTo>
                      <a:cubicBezTo>
                        <a:pt x="185" y="7"/>
                        <a:pt x="156" y="1"/>
                        <a:pt x="12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 name="Google Shape;1920;p89"/>
                <p:cNvSpPr/>
                <p:nvPr/>
              </p:nvSpPr>
              <p:spPr>
                <a:xfrm>
                  <a:off x="1914975" y="2593575"/>
                  <a:ext cx="160625" cy="2032875"/>
                </a:xfrm>
                <a:custGeom>
                  <a:avLst/>
                  <a:gdLst/>
                  <a:ahLst/>
                  <a:cxnLst/>
                  <a:rect l="l" t="t" r="r" b="b"/>
                  <a:pathLst>
                    <a:path w="6425" h="81315" extrusionOk="0">
                      <a:moveTo>
                        <a:pt x="151" y="1"/>
                      </a:moveTo>
                      <a:cubicBezTo>
                        <a:pt x="95" y="1"/>
                        <a:pt x="47" y="26"/>
                        <a:pt x="27" y="65"/>
                      </a:cubicBezTo>
                      <a:cubicBezTo>
                        <a:pt x="27" y="92"/>
                        <a:pt x="27" y="118"/>
                        <a:pt x="27" y="118"/>
                      </a:cubicBezTo>
                      <a:cubicBezTo>
                        <a:pt x="27" y="172"/>
                        <a:pt x="27"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45" y="15402"/>
                        <a:pt x="2945" y="15428"/>
                        <a:pt x="2945" y="15482"/>
                      </a:cubicBezTo>
                      <a:cubicBezTo>
                        <a:pt x="2998" y="17355"/>
                        <a:pt x="1848"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45" y="35663"/>
                        <a:pt x="2918" y="35717"/>
                        <a:pt x="2945" y="35770"/>
                      </a:cubicBezTo>
                      <a:cubicBezTo>
                        <a:pt x="3106"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45"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6" y="78408"/>
                        <a:pt x="3186" y="76347"/>
                      </a:cubicBezTo>
                      <a:cubicBezTo>
                        <a:pt x="5166" y="75330"/>
                        <a:pt x="6424" y="73296"/>
                        <a:pt x="6424" y="71047"/>
                      </a:cubicBezTo>
                      <a:cubicBezTo>
                        <a:pt x="6424" y="68826"/>
                        <a:pt x="5166" y="66792"/>
                        <a:pt x="3186" y="65748"/>
                      </a:cubicBezTo>
                      <a:cubicBezTo>
                        <a:pt x="3106" y="63767"/>
                        <a:pt x="2062" y="61974"/>
                        <a:pt x="375" y="60930"/>
                      </a:cubicBezTo>
                      <a:cubicBezTo>
                        <a:pt x="2062" y="59859"/>
                        <a:pt x="3106" y="58093"/>
                        <a:pt x="3186" y="56085"/>
                      </a:cubicBezTo>
                      <a:cubicBezTo>
                        <a:pt x="5166" y="55068"/>
                        <a:pt x="6424" y="53034"/>
                        <a:pt x="6424" y="50786"/>
                      </a:cubicBezTo>
                      <a:cubicBezTo>
                        <a:pt x="6424" y="48537"/>
                        <a:pt x="5166" y="46530"/>
                        <a:pt x="3186" y="45486"/>
                      </a:cubicBezTo>
                      <a:cubicBezTo>
                        <a:pt x="3159" y="43586"/>
                        <a:pt x="2088" y="41739"/>
                        <a:pt x="375" y="40668"/>
                      </a:cubicBezTo>
                      <a:cubicBezTo>
                        <a:pt x="1901" y="39705"/>
                        <a:pt x="3320" y="37885"/>
                        <a:pt x="3186" y="35824"/>
                      </a:cubicBezTo>
                      <a:cubicBezTo>
                        <a:pt x="5193" y="34780"/>
                        <a:pt x="6424" y="32772"/>
                        <a:pt x="6424" y="30524"/>
                      </a:cubicBezTo>
                      <a:cubicBezTo>
                        <a:pt x="6424" y="28276"/>
                        <a:pt x="5166" y="26268"/>
                        <a:pt x="3186" y="25225"/>
                      </a:cubicBezTo>
                      <a:cubicBezTo>
                        <a:pt x="3106" y="23244"/>
                        <a:pt x="2062" y="21451"/>
                        <a:pt x="375" y="20407"/>
                      </a:cubicBezTo>
                      <a:cubicBezTo>
                        <a:pt x="2088" y="19336"/>
                        <a:pt x="3186" y="17436"/>
                        <a:pt x="3186" y="15616"/>
                      </a:cubicBezTo>
                      <a:cubicBezTo>
                        <a:pt x="3186" y="15589"/>
                        <a:pt x="3186" y="15562"/>
                        <a:pt x="3186" y="15562"/>
                      </a:cubicBezTo>
                      <a:cubicBezTo>
                        <a:pt x="5166" y="14518"/>
                        <a:pt x="6424" y="12511"/>
                        <a:pt x="6424" y="10263"/>
                      </a:cubicBezTo>
                      <a:cubicBezTo>
                        <a:pt x="6424" y="8014"/>
                        <a:pt x="5166" y="6007"/>
                        <a:pt x="3186" y="4963"/>
                      </a:cubicBezTo>
                      <a:cubicBezTo>
                        <a:pt x="3186" y="3036"/>
                        <a:pt x="2008" y="1055"/>
                        <a:pt x="215" y="11"/>
                      </a:cubicBezTo>
                      <a:cubicBezTo>
                        <a:pt x="193" y="4"/>
                        <a:pt x="172" y="1"/>
                        <a:pt x="15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 name="Google Shape;1921;p89"/>
                <p:cNvSpPr/>
                <p:nvPr/>
              </p:nvSpPr>
              <p:spPr>
                <a:xfrm>
                  <a:off x="1761075" y="2845375"/>
                  <a:ext cx="160625" cy="2032675"/>
                </a:xfrm>
                <a:custGeom>
                  <a:avLst/>
                  <a:gdLst/>
                  <a:ahLst/>
                  <a:cxnLst/>
                  <a:rect l="l" t="t" r="r" b="b"/>
                  <a:pathLst>
                    <a:path w="6425" h="81307" extrusionOk="0">
                      <a:moveTo>
                        <a:pt x="146" y="1"/>
                      </a:moveTo>
                      <a:cubicBezTo>
                        <a:pt x="108" y="1"/>
                        <a:pt x="71" y="24"/>
                        <a:pt x="54" y="57"/>
                      </a:cubicBezTo>
                      <a:cubicBezTo>
                        <a:pt x="27" y="84"/>
                        <a:pt x="27" y="110"/>
                        <a:pt x="27" y="137"/>
                      </a:cubicBezTo>
                      <a:cubicBezTo>
                        <a:pt x="27" y="164"/>
                        <a:pt x="54" y="217"/>
                        <a:pt x="81" y="244"/>
                      </a:cubicBezTo>
                      <a:cubicBezTo>
                        <a:pt x="1821" y="1234"/>
                        <a:pt x="2972" y="3162"/>
                        <a:pt x="2945" y="5035"/>
                      </a:cubicBezTo>
                      <a:cubicBezTo>
                        <a:pt x="2945" y="5089"/>
                        <a:pt x="2972" y="5142"/>
                        <a:pt x="2998" y="5142"/>
                      </a:cubicBezTo>
                      <a:cubicBezTo>
                        <a:pt x="4952" y="6133"/>
                        <a:pt x="6183" y="8086"/>
                        <a:pt x="6183" y="10254"/>
                      </a:cubicBezTo>
                      <a:cubicBezTo>
                        <a:pt x="6183" y="12422"/>
                        <a:pt x="4952" y="14376"/>
                        <a:pt x="2998" y="15367"/>
                      </a:cubicBezTo>
                      <a:cubicBezTo>
                        <a:pt x="2972" y="15393"/>
                        <a:pt x="2945" y="15447"/>
                        <a:pt x="2945" y="15474"/>
                      </a:cubicBezTo>
                      <a:cubicBezTo>
                        <a:pt x="2998" y="17321"/>
                        <a:pt x="1847" y="19248"/>
                        <a:pt x="108" y="20265"/>
                      </a:cubicBezTo>
                      <a:cubicBezTo>
                        <a:pt x="81" y="20292"/>
                        <a:pt x="27" y="20318"/>
                        <a:pt x="27" y="20345"/>
                      </a:cubicBezTo>
                      <a:cubicBezTo>
                        <a:pt x="27" y="20425"/>
                        <a:pt x="27" y="20479"/>
                        <a:pt x="81" y="20506"/>
                      </a:cubicBezTo>
                      <a:cubicBezTo>
                        <a:pt x="1821" y="21496"/>
                        <a:pt x="2891" y="23289"/>
                        <a:pt x="2945" y="25297"/>
                      </a:cubicBezTo>
                      <a:cubicBezTo>
                        <a:pt x="2945" y="25350"/>
                        <a:pt x="2972" y="25404"/>
                        <a:pt x="2998" y="25404"/>
                      </a:cubicBezTo>
                      <a:cubicBezTo>
                        <a:pt x="4952" y="26394"/>
                        <a:pt x="6183" y="28348"/>
                        <a:pt x="6183" y="30516"/>
                      </a:cubicBezTo>
                      <a:cubicBezTo>
                        <a:pt x="6183" y="32684"/>
                        <a:pt x="4952" y="34665"/>
                        <a:pt x="2998" y="35628"/>
                      </a:cubicBezTo>
                      <a:cubicBezTo>
                        <a:pt x="2972" y="35655"/>
                        <a:pt x="2945" y="35709"/>
                        <a:pt x="2945" y="35762"/>
                      </a:cubicBezTo>
                      <a:cubicBezTo>
                        <a:pt x="3105" y="37823"/>
                        <a:pt x="1633" y="39643"/>
                        <a:pt x="108" y="40526"/>
                      </a:cubicBezTo>
                      <a:cubicBezTo>
                        <a:pt x="81" y="40553"/>
                        <a:pt x="27" y="40580"/>
                        <a:pt x="27" y="40633"/>
                      </a:cubicBezTo>
                      <a:cubicBezTo>
                        <a:pt x="27" y="40687"/>
                        <a:pt x="27" y="40741"/>
                        <a:pt x="81" y="40767"/>
                      </a:cubicBezTo>
                      <a:cubicBezTo>
                        <a:pt x="1821" y="41784"/>
                        <a:pt x="2945" y="43631"/>
                        <a:pt x="2945" y="45532"/>
                      </a:cubicBezTo>
                      <a:lnTo>
                        <a:pt x="2945" y="45558"/>
                      </a:lnTo>
                      <a:cubicBezTo>
                        <a:pt x="2945" y="45612"/>
                        <a:pt x="2972" y="45665"/>
                        <a:pt x="2998" y="45692"/>
                      </a:cubicBezTo>
                      <a:cubicBezTo>
                        <a:pt x="4952" y="46656"/>
                        <a:pt x="6183" y="48610"/>
                        <a:pt x="6183" y="50778"/>
                      </a:cubicBezTo>
                      <a:cubicBezTo>
                        <a:pt x="6183" y="52972"/>
                        <a:pt x="4952" y="54926"/>
                        <a:pt x="2998" y="55890"/>
                      </a:cubicBezTo>
                      <a:cubicBezTo>
                        <a:pt x="2972" y="55917"/>
                        <a:pt x="2945" y="55970"/>
                        <a:pt x="2945" y="55997"/>
                      </a:cubicBezTo>
                      <a:cubicBezTo>
                        <a:pt x="2891" y="58004"/>
                        <a:pt x="1847" y="59798"/>
                        <a:pt x="108" y="60815"/>
                      </a:cubicBezTo>
                      <a:cubicBezTo>
                        <a:pt x="81" y="60815"/>
                        <a:pt x="27" y="60841"/>
                        <a:pt x="27" y="60895"/>
                      </a:cubicBezTo>
                      <a:cubicBezTo>
                        <a:pt x="27" y="60949"/>
                        <a:pt x="27" y="61002"/>
                        <a:pt x="81" y="61029"/>
                      </a:cubicBezTo>
                      <a:cubicBezTo>
                        <a:pt x="1821" y="62046"/>
                        <a:pt x="2891" y="63839"/>
                        <a:pt x="2945" y="65847"/>
                      </a:cubicBezTo>
                      <a:cubicBezTo>
                        <a:pt x="2945" y="65873"/>
                        <a:pt x="2972" y="65927"/>
                        <a:pt x="2998" y="65954"/>
                      </a:cubicBezTo>
                      <a:cubicBezTo>
                        <a:pt x="4952" y="66917"/>
                        <a:pt x="6183" y="68871"/>
                        <a:pt x="6183" y="71066"/>
                      </a:cubicBezTo>
                      <a:cubicBezTo>
                        <a:pt x="6183" y="73234"/>
                        <a:pt x="4952" y="75188"/>
                        <a:pt x="2998" y="76151"/>
                      </a:cubicBezTo>
                      <a:cubicBezTo>
                        <a:pt x="2972" y="76178"/>
                        <a:pt x="2945" y="76232"/>
                        <a:pt x="2945" y="76285"/>
                      </a:cubicBezTo>
                      <a:cubicBezTo>
                        <a:pt x="2891" y="78266"/>
                        <a:pt x="1821" y="80059"/>
                        <a:pt x="81" y="81076"/>
                      </a:cubicBezTo>
                      <a:cubicBezTo>
                        <a:pt x="27" y="81103"/>
                        <a:pt x="1" y="81183"/>
                        <a:pt x="54" y="81237"/>
                      </a:cubicBezTo>
                      <a:cubicBezTo>
                        <a:pt x="71" y="81288"/>
                        <a:pt x="110" y="81306"/>
                        <a:pt x="149" y="81306"/>
                      </a:cubicBezTo>
                      <a:cubicBezTo>
                        <a:pt x="172" y="81306"/>
                        <a:pt x="195" y="81300"/>
                        <a:pt x="215" y="81290"/>
                      </a:cubicBezTo>
                      <a:cubicBezTo>
                        <a:pt x="2008" y="80247"/>
                        <a:pt x="3105" y="78400"/>
                        <a:pt x="3186" y="76366"/>
                      </a:cubicBezTo>
                      <a:cubicBezTo>
                        <a:pt x="5193" y="75322"/>
                        <a:pt x="6424" y="73288"/>
                        <a:pt x="6424" y="71066"/>
                      </a:cubicBezTo>
                      <a:cubicBezTo>
                        <a:pt x="6424" y="68818"/>
                        <a:pt x="5193" y="66783"/>
                        <a:pt x="3186" y="65766"/>
                      </a:cubicBezTo>
                      <a:cubicBezTo>
                        <a:pt x="3132" y="63759"/>
                        <a:pt x="2088" y="61992"/>
                        <a:pt x="402" y="60922"/>
                      </a:cubicBezTo>
                      <a:cubicBezTo>
                        <a:pt x="2088" y="59878"/>
                        <a:pt x="3132" y="58085"/>
                        <a:pt x="3186" y="56077"/>
                      </a:cubicBezTo>
                      <a:cubicBezTo>
                        <a:pt x="5193" y="55060"/>
                        <a:pt x="6424" y="53026"/>
                        <a:pt x="6424" y="50778"/>
                      </a:cubicBezTo>
                      <a:cubicBezTo>
                        <a:pt x="6424" y="48556"/>
                        <a:pt x="5193" y="46522"/>
                        <a:pt x="3186" y="45505"/>
                      </a:cubicBezTo>
                      <a:cubicBezTo>
                        <a:pt x="3186" y="43604"/>
                        <a:pt x="2088" y="41731"/>
                        <a:pt x="402" y="40660"/>
                      </a:cubicBezTo>
                      <a:cubicBezTo>
                        <a:pt x="1901" y="39697"/>
                        <a:pt x="3320" y="37877"/>
                        <a:pt x="3186" y="35816"/>
                      </a:cubicBezTo>
                      <a:cubicBezTo>
                        <a:pt x="5193" y="34799"/>
                        <a:pt x="6424" y="32764"/>
                        <a:pt x="6424" y="30516"/>
                      </a:cubicBezTo>
                      <a:cubicBezTo>
                        <a:pt x="6424" y="28268"/>
                        <a:pt x="5193" y="26260"/>
                        <a:pt x="3186" y="25216"/>
                      </a:cubicBezTo>
                      <a:cubicBezTo>
                        <a:pt x="3105" y="23236"/>
                        <a:pt x="2062" y="21442"/>
                        <a:pt x="402" y="20399"/>
                      </a:cubicBezTo>
                      <a:cubicBezTo>
                        <a:pt x="2115" y="19328"/>
                        <a:pt x="3212" y="17401"/>
                        <a:pt x="3186" y="15554"/>
                      </a:cubicBezTo>
                      <a:cubicBezTo>
                        <a:pt x="5193" y="14510"/>
                        <a:pt x="6424" y="12503"/>
                        <a:pt x="6424" y="10254"/>
                      </a:cubicBezTo>
                      <a:cubicBezTo>
                        <a:pt x="6424" y="8006"/>
                        <a:pt x="5193" y="5999"/>
                        <a:pt x="3186" y="4955"/>
                      </a:cubicBezTo>
                      <a:cubicBezTo>
                        <a:pt x="3186" y="3028"/>
                        <a:pt x="2008" y="1047"/>
                        <a:pt x="215" y="30"/>
                      </a:cubicBezTo>
                      <a:cubicBezTo>
                        <a:pt x="194" y="10"/>
                        <a:pt x="170" y="1"/>
                        <a:pt x="14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 name="Google Shape;1922;p89"/>
                <p:cNvSpPr/>
                <p:nvPr/>
              </p:nvSpPr>
              <p:spPr>
                <a:xfrm>
                  <a:off x="1607850" y="2593575"/>
                  <a:ext cx="159950" cy="2032875"/>
                </a:xfrm>
                <a:custGeom>
                  <a:avLst/>
                  <a:gdLst/>
                  <a:ahLst/>
                  <a:cxnLst/>
                  <a:rect l="l" t="t" r="r" b="b"/>
                  <a:pathLst>
                    <a:path w="6398" h="81315" extrusionOk="0">
                      <a:moveTo>
                        <a:pt x="140" y="1"/>
                      </a:moveTo>
                      <a:cubicBezTo>
                        <a:pt x="95" y="1"/>
                        <a:pt x="47" y="26"/>
                        <a:pt x="27" y="65"/>
                      </a:cubicBezTo>
                      <a:cubicBezTo>
                        <a:pt x="0"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71" y="17329"/>
                        <a:pt x="1847" y="19256"/>
                        <a:pt x="81" y="20273"/>
                      </a:cubicBezTo>
                      <a:cubicBezTo>
                        <a:pt x="54" y="20300"/>
                        <a:pt x="27" y="20326"/>
                        <a:pt x="0"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0" y="40615"/>
                      </a:cubicBezTo>
                      <a:cubicBezTo>
                        <a:pt x="0" y="40668"/>
                        <a:pt x="27" y="40749"/>
                        <a:pt x="81" y="40775"/>
                      </a:cubicBezTo>
                      <a:cubicBezTo>
                        <a:pt x="1820" y="41766"/>
                        <a:pt x="2918" y="43639"/>
                        <a:pt x="2918" y="45540"/>
                      </a:cubicBezTo>
                      <a:cubicBezTo>
                        <a:pt x="2918" y="45540"/>
                        <a:pt x="2918" y="45566"/>
                        <a:pt x="2918" y="45566"/>
                      </a:cubicBez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64" y="58012"/>
                        <a:pt x="1820" y="59806"/>
                        <a:pt x="81" y="60796"/>
                      </a:cubicBezTo>
                      <a:cubicBezTo>
                        <a:pt x="54" y="60823"/>
                        <a:pt x="27" y="60850"/>
                        <a:pt x="0" y="60903"/>
                      </a:cubicBezTo>
                      <a:cubicBezTo>
                        <a:pt x="0" y="60957"/>
                        <a:pt x="27" y="61010"/>
                        <a:pt x="81" y="61037"/>
                      </a:cubicBezTo>
                      <a:cubicBezTo>
                        <a:pt x="1820" y="62054"/>
                        <a:pt x="2864"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64" y="78274"/>
                        <a:pt x="1820" y="80067"/>
                        <a:pt x="81" y="81084"/>
                      </a:cubicBezTo>
                      <a:cubicBezTo>
                        <a:pt x="27" y="81111"/>
                        <a:pt x="0" y="81191"/>
                        <a:pt x="27" y="81245"/>
                      </a:cubicBezTo>
                      <a:cubicBezTo>
                        <a:pt x="44" y="81296"/>
                        <a:pt x="82" y="81315"/>
                        <a:pt x="122" y="81315"/>
                      </a:cubicBezTo>
                      <a:cubicBezTo>
                        <a:pt x="145" y="81315"/>
                        <a:pt x="168" y="81308"/>
                        <a:pt x="188" y="81299"/>
                      </a:cubicBezTo>
                      <a:cubicBezTo>
                        <a:pt x="1981"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61"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61" y="19336"/>
                        <a:pt x="3185" y="17436"/>
                        <a:pt x="3185" y="15616"/>
                      </a:cubicBezTo>
                      <a:cubicBezTo>
                        <a:pt x="3185" y="15589"/>
                        <a:pt x="3185" y="15562"/>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 name="Google Shape;1923;p89"/>
                <p:cNvSpPr/>
                <p:nvPr/>
              </p:nvSpPr>
              <p:spPr>
                <a:xfrm>
                  <a:off x="1453950" y="2845375"/>
                  <a:ext cx="160600" cy="2032675"/>
                </a:xfrm>
                <a:custGeom>
                  <a:avLst/>
                  <a:gdLst/>
                  <a:ahLst/>
                  <a:cxnLst/>
                  <a:rect l="l" t="t" r="r" b="b"/>
                  <a:pathLst>
                    <a:path w="6424" h="81307" extrusionOk="0">
                      <a:moveTo>
                        <a:pt x="133" y="1"/>
                      </a:moveTo>
                      <a:cubicBezTo>
                        <a:pt x="93" y="1"/>
                        <a:pt x="60" y="24"/>
                        <a:pt x="27" y="57"/>
                      </a:cubicBezTo>
                      <a:cubicBezTo>
                        <a:pt x="27" y="84"/>
                        <a:pt x="27" y="110"/>
                        <a:pt x="27" y="137"/>
                      </a:cubicBezTo>
                      <a:cubicBezTo>
                        <a:pt x="27" y="164"/>
                        <a:pt x="27" y="217"/>
                        <a:pt x="80" y="244"/>
                      </a:cubicBezTo>
                      <a:cubicBezTo>
                        <a:pt x="1820" y="1234"/>
                        <a:pt x="2971" y="3188"/>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20"/>
                        <a:pt x="2944" y="15474"/>
                      </a:cubicBezTo>
                      <a:cubicBezTo>
                        <a:pt x="2998" y="17347"/>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44" y="35655"/>
                        <a:pt x="2918"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cubicBezTo>
                        <a:pt x="2944" y="45558"/>
                        <a:pt x="2944" y="45558"/>
                        <a:pt x="2944" y="45558"/>
                      </a:cubicBez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27" y="81237"/>
                      </a:cubicBezTo>
                      <a:cubicBezTo>
                        <a:pt x="61" y="81288"/>
                        <a:pt x="106" y="81306"/>
                        <a:pt x="147" y="81306"/>
                      </a:cubicBezTo>
                      <a:cubicBezTo>
                        <a:pt x="172" y="81306"/>
                        <a:pt x="195" y="81300"/>
                        <a:pt x="214" y="81290"/>
                      </a:cubicBezTo>
                      <a:cubicBezTo>
                        <a:pt x="2008" y="80247"/>
                        <a:pt x="3105" y="78400"/>
                        <a:pt x="3185" y="76366"/>
                      </a:cubicBezTo>
                      <a:cubicBezTo>
                        <a:pt x="5166" y="75322"/>
                        <a:pt x="6424" y="73288"/>
                        <a:pt x="6424" y="71066"/>
                      </a:cubicBezTo>
                      <a:cubicBezTo>
                        <a:pt x="6424" y="68818"/>
                        <a:pt x="5166" y="66783"/>
                        <a:pt x="3185" y="65766"/>
                      </a:cubicBezTo>
                      <a:cubicBezTo>
                        <a:pt x="3105" y="63759"/>
                        <a:pt x="2061" y="61992"/>
                        <a:pt x="375" y="60922"/>
                      </a:cubicBezTo>
                      <a:cubicBezTo>
                        <a:pt x="2061" y="59878"/>
                        <a:pt x="3105" y="58085"/>
                        <a:pt x="3185" y="56077"/>
                      </a:cubicBezTo>
                      <a:cubicBezTo>
                        <a:pt x="5166" y="55060"/>
                        <a:pt x="6424" y="53026"/>
                        <a:pt x="6424" y="50778"/>
                      </a:cubicBezTo>
                      <a:cubicBezTo>
                        <a:pt x="6424" y="48556"/>
                        <a:pt x="5193" y="46522"/>
                        <a:pt x="3185" y="45505"/>
                      </a:cubicBezTo>
                      <a:cubicBezTo>
                        <a:pt x="3159" y="43604"/>
                        <a:pt x="2088" y="41731"/>
                        <a:pt x="375" y="40660"/>
                      </a:cubicBezTo>
                      <a:cubicBezTo>
                        <a:pt x="1901" y="39697"/>
                        <a:pt x="3319" y="37877"/>
                        <a:pt x="3185" y="35816"/>
                      </a:cubicBezTo>
                      <a:cubicBezTo>
                        <a:pt x="5193" y="34799"/>
                        <a:pt x="6424" y="32764"/>
                        <a:pt x="6424" y="30516"/>
                      </a:cubicBezTo>
                      <a:cubicBezTo>
                        <a:pt x="6424" y="28268"/>
                        <a:pt x="5166" y="26260"/>
                        <a:pt x="3185" y="25216"/>
                      </a:cubicBezTo>
                      <a:cubicBezTo>
                        <a:pt x="3105" y="23236"/>
                        <a:pt x="2061" y="21442"/>
                        <a:pt x="375"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84" y="10"/>
                        <a:pt x="157" y="1"/>
                        <a:pt x="133"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 name="Google Shape;1924;p89"/>
                <p:cNvSpPr/>
                <p:nvPr/>
              </p:nvSpPr>
              <p:spPr>
                <a:xfrm>
                  <a:off x="1300050" y="2593575"/>
                  <a:ext cx="160600" cy="2032875"/>
                </a:xfrm>
                <a:custGeom>
                  <a:avLst/>
                  <a:gdLst/>
                  <a:ahLst/>
                  <a:cxnLst/>
                  <a:rect l="l" t="t" r="r" b="b"/>
                  <a:pathLst>
                    <a:path w="6424" h="81315" extrusionOk="0">
                      <a:moveTo>
                        <a:pt x="167" y="1"/>
                      </a:moveTo>
                      <a:cubicBezTo>
                        <a:pt x="121" y="1"/>
                        <a:pt x="73" y="26"/>
                        <a:pt x="54" y="65"/>
                      </a:cubicBezTo>
                      <a:cubicBezTo>
                        <a:pt x="27" y="92"/>
                        <a:pt x="27" y="118"/>
                        <a:pt x="27" y="118"/>
                      </a:cubicBezTo>
                      <a:cubicBezTo>
                        <a:pt x="27" y="172"/>
                        <a:pt x="54" y="225"/>
                        <a:pt x="80" y="225"/>
                      </a:cubicBezTo>
                      <a:cubicBezTo>
                        <a:pt x="1820" y="1243"/>
                        <a:pt x="2971" y="3170"/>
                        <a:pt x="2944" y="5043"/>
                      </a:cubicBezTo>
                      <a:cubicBezTo>
                        <a:pt x="2944" y="5070"/>
                        <a:pt x="2971" y="5124"/>
                        <a:pt x="3025" y="5150"/>
                      </a:cubicBezTo>
                      <a:cubicBezTo>
                        <a:pt x="4952" y="6141"/>
                        <a:pt x="6183" y="8095"/>
                        <a:pt x="6183" y="10263"/>
                      </a:cubicBezTo>
                      <a:cubicBezTo>
                        <a:pt x="6183" y="12431"/>
                        <a:pt x="4952" y="14384"/>
                        <a:pt x="3025" y="15375"/>
                      </a:cubicBezTo>
                      <a:cubicBezTo>
                        <a:pt x="2971" y="15402"/>
                        <a:pt x="2944" y="15428"/>
                        <a:pt x="2944" y="15482"/>
                      </a:cubicBezTo>
                      <a:cubicBezTo>
                        <a:pt x="2998" y="17355"/>
                        <a:pt x="1847" y="19256"/>
                        <a:pt x="107" y="20273"/>
                      </a:cubicBezTo>
                      <a:cubicBezTo>
                        <a:pt x="80" y="20300"/>
                        <a:pt x="54" y="20326"/>
                        <a:pt x="27" y="20353"/>
                      </a:cubicBezTo>
                      <a:cubicBezTo>
                        <a:pt x="27" y="20407"/>
                        <a:pt x="27" y="20460"/>
                        <a:pt x="80" y="20514"/>
                      </a:cubicBezTo>
                      <a:cubicBezTo>
                        <a:pt x="1820" y="21504"/>
                        <a:pt x="2891" y="23297"/>
                        <a:pt x="2944" y="25305"/>
                      </a:cubicBezTo>
                      <a:cubicBezTo>
                        <a:pt x="2944" y="25358"/>
                        <a:pt x="2971" y="25385"/>
                        <a:pt x="3025" y="25412"/>
                      </a:cubicBezTo>
                      <a:cubicBezTo>
                        <a:pt x="4952" y="26402"/>
                        <a:pt x="6183" y="28356"/>
                        <a:pt x="6183" y="30524"/>
                      </a:cubicBezTo>
                      <a:cubicBezTo>
                        <a:pt x="6183" y="32692"/>
                        <a:pt x="4952" y="34646"/>
                        <a:pt x="3025" y="35636"/>
                      </a:cubicBezTo>
                      <a:cubicBezTo>
                        <a:pt x="2971" y="35663"/>
                        <a:pt x="2944" y="35717"/>
                        <a:pt x="2944" y="35770"/>
                      </a:cubicBezTo>
                      <a:cubicBezTo>
                        <a:pt x="3105" y="37831"/>
                        <a:pt x="1633" y="39651"/>
                        <a:pt x="107" y="40535"/>
                      </a:cubicBezTo>
                      <a:cubicBezTo>
                        <a:pt x="80" y="40561"/>
                        <a:pt x="54" y="40588"/>
                        <a:pt x="27" y="40615"/>
                      </a:cubicBezTo>
                      <a:cubicBezTo>
                        <a:pt x="27" y="40668"/>
                        <a:pt x="27" y="40749"/>
                        <a:pt x="80" y="40775"/>
                      </a:cubicBezTo>
                      <a:cubicBezTo>
                        <a:pt x="1820" y="41766"/>
                        <a:pt x="2944" y="43639"/>
                        <a:pt x="2944" y="45540"/>
                      </a:cubicBezTo>
                      <a:cubicBezTo>
                        <a:pt x="2944" y="45540"/>
                        <a:pt x="2944" y="45566"/>
                        <a:pt x="2944" y="45566"/>
                      </a:cubicBezTo>
                      <a:cubicBezTo>
                        <a:pt x="2944" y="45620"/>
                        <a:pt x="2971" y="45674"/>
                        <a:pt x="3025" y="45674"/>
                      </a:cubicBezTo>
                      <a:cubicBezTo>
                        <a:pt x="4952" y="46664"/>
                        <a:pt x="6183" y="48618"/>
                        <a:pt x="6183" y="50786"/>
                      </a:cubicBezTo>
                      <a:cubicBezTo>
                        <a:pt x="6183" y="52954"/>
                        <a:pt x="4952" y="54934"/>
                        <a:pt x="3025" y="55898"/>
                      </a:cubicBezTo>
                      <a:cubicBezTo>
                        <a:pt x="2971" y="55925"/>
                        <a:pt x="2944" y="55952"/>
                        <a:pt x="2944" y="56005"/>
                      </a:cubicBezTo>
                      <a:cubicBezTo>
                        <a:pt x="2891" y="58012"/>
                        <a:pt x="1847" y="59806"/>
                        <a:pt x="107" y="60796"/>
                      </a:cubicBezTo>
                      <a:cubicBezTo>
                        <a:pt x="80" y="60823"/>
                        <a:pt x="54" y="60850"/>
                        <a:pt x="27" y="60903"/>
                      </a:cubicBezTo>
                      <a:cubicBezTo>
                        <a:pt x="27" y="60957"/>
                        <a:pt x="27" y="61010"/>
                        <a:pt x="80" y="61037"/>
                      </a:cubicBezTo>
                      <a:cubicBezTo>
                        <a:pt x="1820" y="62054"/>
                        <a:pt x="2891" y="63847"/>
                        <a:pt x="2944" y="65828"/>
                      </a:cubicBezTo>
                      <a:cubicBezTo>
                        <a:pt x="2944" y="65882"/>
                        <a:pt x="2971" y="65935"/>
                        <a:pt x="3025" y="65962"/>
                      </a:cubicBezTo>
                      <a:cubicBezTo>
                        <a:pt x="4952" y="66925"/>
                        <a:pt x="6183" y="68879"/>
                        <a:pt x="6183" y="71047"/>
                      </a:cubicBezTo>
                      <a:cubicBezTo>
                        <a:pt x="6183" y="73242"/>
                        <a:pt x="4952" y="75196"/>
                        <a:pt x="3025" y="76160"/>
                      </a:cubicBezTo>
                      <a:cubicBezTo>
                        <a:pt x="2971" y="76186"/>
                        <a:pt x="2944" y="76240"/>
                        <a:pt x="2944" y="76267"/>
                      </a:cubicBezTo>
                      <a:cubicBezTo>
                        <a:pt x="2891" y="78274"/>
                        <a:pt x="1820" y="80067"/>
                        <a:pt x="80" y="81084"/>
                      </a:cubicBezTo>
                      <a:cubicBezTo>
                        <a:pt x="27" y="81111"/>
                        <a:pt x="0" y="81191"/>
                        <a:pt x="54" y="81245"/>
                      </a:cubicBezTo>
                      <a:cubicBezTo>
                        <a:pt x="71" y="81296"/>
                        <a:pt x="109" y="81315"/>
                        <a:pt x="149" y="81315"/>
                      </a:cubicBezTo>
                      <a:cubicBezTo>
                        <a:pt x="171" y="81315"/>
                        <a:pt x="195" y="81308"/>
                        <a:pt x="214" y="81299"/>
                      </a:cubicBezTo>
                      <a:cubicBezTo>
                        <a:pt x="2007" y="80255"/>
                        <a:pt x="3105" y="78408"/>
                        <a:pt x="3185" y="76347"/>
                      </a:cubicBezTo>
                      <a:cubicBezTo>
                        <a:pt x="5193" y="75330"/>
                        <a:pt x="6424" y="73296"/>
                        <a:pt x="6424" y="71047"/>
                      </a:cubicBezTo>
                      <a:cubicBezTo>
                        <a:pt x="6424" y="68826"/>
                        <a:pt x="5193" y="66792"/>
                        <a:pt x="3185" y="65748"/>
                      </a:cubicBezTo>
                      <a:cubicBezTo>
                        <a:pt x="3132" y="63767"/>
                        <a:pt x="2088" y="61974"/>
                        <a:pt x="402" y="60930"/>
                      </a:cubicBezTo>
                      <a:cubicBezTo>
                        <a:pt x="2088" y="59859"/>
                        <a:pt x="3132" y="58093"/>
                        <a:pt x="3185" y="56085"/>
                      </a:cubicBezTo>
                      <a:cubicBezTo>
                        <a:pt x="5193" y="55068"/>
                        <a:pt x="6424" y="53034"/>
                        <a:pt x="6424" y="50786"/>
                      </a:cubicBezTo>
                      <a:cubicBezTo>
                        <a:pt x="6424" y="48537"/>
                        <a:pt x="5193" y="46530"/>
                        <a:pt x="3185" y="45486"/>
                      </a:cubicBezTo>
                      <a:cubicBezTo>
                        <a:pt x="3185" y="43586"/>
                        <a:pt x="2088" y="41739"/>
                        <a:pt x="402" y="40668"/>
                      </a:cubicBezTo>
                      <a:cubicBezTo>
                        <a:pt x="1927" y="39705"/>
                        <a:pt x="3319" y="37885"/>
                        <a:pt x="3212" y="35824"/>
                      </a:cubicBezTo>
                      <a:cubicBezTo>
                        <a:pt x="5193" y="34780"/>
                        <a:pt x="6424" y="32772"/>
                        <a:pt x="6424" y="30524"/>
                      </a:cubicBezTo>
                      <a:cubicBezTo>
                        <a:pt x="6424" y="28276"/>
                        <a:pt x="5193" y="26268"/>
                        <a:pt x="3185" y="25225"/>
                      </a:cubicBezTo>
                      <a:cubicBezTo>
                        <a:pt x="3105" y="23244"/>
                        <a:pt x="2061" y="21451"/>
                        <a:pt x="402" y="20407"/>
                      </a:cubicBezTo>
                      <a:cubicBezTo>
                        <a:pt x="2088" y="19336"/>
                        <a:pt x="3185" y="17436"/>
                        <a:pt x="3185" y="15616"/>
                      </a:cubicBezTo>
                      <a:cubicBezTo>
                        <a:pt x="3185" y="15589"/>
                        <a:pt x="3185" y="15562"/>
                        <a:pt x="3185" y="15562"/>
                      </a:cubicBezTo>
                      <a:cubicBezTo>
                        <a:pt x="5193" y="14518"/>
                        <a:pt x="6424" y="12511"/>
                        <a:pt x="6424" y="10263"/>
                      </a:cubicBezTo>
                      <a:cubicBezTo>
                        <a:pt x="6424" y="8014"/>
                        <a:pt x="5193" y="6007"/>
                        <a:pt x="3185" y="4963"/>
                      </a:cubicBezTo>
                      <a:cubicBezTo>
                        <a:pt x="3185" y="3036"/>
                        <a:pt x="2007" y="1055"/>
                        <a:pt x="214" y="11"/>
                      </a:cubicBezTo>
                      <a:cubicBezTo>
                        <a:pt x="200" y="4"/>
                        <a:pt x="184" y="1"/>
                        <a:pt x="16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 name="Google Shape;1925;p89"/>
                <p:cNvSpPr/>
                <p:nvPr/>
              </p:nvSpPr>
              <p:spPr>
                <a:xfrm>
                  <a:off x="1146800" y="2845375"/>
                  <a:ext cx="159950" cy="2032675"/>
                </a:xfrm>
                <a:custGeom>
                  <a:avLst/>
                  <a:gdLst/>
                  <a:ahLst/>
                  <a:cxnLst/>
                  <a:rect l="l" t="t" r="r" b="b"/>
                  <a:pathLst>
                    <a:path w="6398" h="81307" extrusionOk="0">
                      <a:moveTo>
                        <a:pt x="120" y="1"/>
                      </a:moveTo>
                      <a:cubicBezTo>
                        <a:pt x="81" y="1"/>
                        <a:pt x="44" y="24"/>
                        <a:pt x="28" y="57"/>
                      </a:cubicBezTo>
                      <a:cubicBezTo>
                        <a:pt x="28" y="84"/>
                        <a:pt x="1" y="110"/>
                        <a:pt x="1" y="137"/>
                      </a:cubicBezTo>
                      <a:cubicBezTo>
                        <a:pt x="1" y="164"/>
                        <a:pt x="28" y="217"/>
                        <a:pt x="81" y="244"/>
                      </a:cubicBezTo>
                      <a:cubicBezTo>
                        <a:pt x="1821" y="1234"/>
                        <a:pt x="2972" y="3162"/>
                        <a:pt x="2918" y="5035"/>
                      </a:cubicBezTo>
                      <a:cubicBezTo>
                        <a:pt x="2918" y="5089"/>
                        <a:pt x="2945" y="5142"/>
                        <a:pt x="2998" y="5142"/>
                      </a:cubicBezTo>
                      <a:cubicBezTo>
                        <a:pt x="4952" y="6133"/>
                        <a:pt x="6157" y="8086"/>
                        <a:pt x="6157" y="10254"/>
                      </a:cubicBezTo>
                      <a:cubicBezTo>
                        <a:pt x="6157" y="12422"/>
                        <a:pt x="4952" y="14376"/>
                        <a:pt x="2998" y="15367"/>
                      </a:cubicBezTo>
                      <a:cubicBezTo>
                        <a:pt x="2945" y="15393"/>
                        <a:pt x="2918" y="15420"/>
                        <a:pt x="2918" y="15474"/>
                      </a:cubicBezTo>
                      <a:cubicBezTo>
                        <a:pt x="2972" y="17321"/>
                        <a:pt x="1848" y="19248"/>
                        <a:pt x="81" y="20265"/>
                      </a:cubicBezTo>
                      <a:cubicBezTo>
                        <a:pt x="54" y="20292"/>
                        <a:pt x="28" y="20318"/>
                        <a:pt x="1" y="20345"/>
                      </a:cubicBezTo>
                      <a:cubicBezTo>
                        <a:pt x="1" y="20425"/>
                        <a:pt x="28" y="20479"/>
                        <a:pt x="81" y="20506"/>
                      </a:cubicBezTo>
                      <a:cubicBezTo>
                        <a:pt x="1794" y="21496"/>
                        <a:pt x="2865" y="23289"/>
                        <a:pt x="2918" y="25297"/>
                      </a:cubicBezTo>
                      <a:cubicBezTo>
                        <a:pt x="2918" y="25350"/>
                        <a:pt x="2945"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079" y="37823"/>
                        <a:pt x="1633" y="39643"/>
                        <a:pt x="81" y="40526"/>
                      </a:cubicBezTo>
                      <a:cubicBezTo>
                        <a:pt x="54" y="40553"/>
                        <a:pt x="28" y="40580"/>
                        <a:pt x="1" y="40633"/>
                      </a:cubicBezTo>
                      <a:cubicBezTo>
                        <a:pt x="1" y="40687"/>
                        <a:pt x="28" y="40741"/>
                        <a:pt x="81" y="40767"/>
                      </a:cubicBezTo>
                      <a:cubicBezTo>
                        <a:pt x="1821" y="41784"/>
                        <a:pt x="2918" y="43631"/>
                        <a:pt x="2918" y="45532"/>
                      </a:cubicBezTo>
                      <a:cubicBezTo>
                        <a:pt x="2918" y="45532"/>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81" y="60815"/>
                      </a:cubicBezTo>
                      <a:cubicBezTo>
                        <a:pt x="54" y="60815"/>
                        <a:pt x="28" y="60841"/>
                        <a:pt x="1" y="60895"/>
                      </a:cubicBezTo>
                      <a:cubicBezTo>
                        <a:pt x="1" y="60949"/>
                        <a:pt x="28"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8" y="81103"/>
                        <a:pt x="1" y="81183"/>
                        <a:pt x="28" y="81237"/>
                      </a:cubicBezTo>
                      <a:cubicBezTo>
                        <a:pt x="44" y="81288"/>
                        <a:pt x="83" y="81306"/>
                        <a:pt x="129" y="81306"/>
                      </a:cubicBezTo>
                      <a:cubicBezTo>
                        <a:pt x="156" y="81306"/>
                        <a:pt x="185" y="81300"/>
                        <a:pt x="215" y="81290"/>
                      </a:cubicBezTo>
                      <a:cubicBezTo>
                        <a:pt x="1981" y="80247"/>
                        <a:pt x="3106" y="78400"/>
                        <a:pt x="3186" y="76366"/>
                      </a:cubicBezTo>
                      <a:cubicBezTo>
                        <a:pt x="5167" y="75322"/>
                        <a:pt x="6398" y="73288"/>
                        <a:pt x="6398" y="71066"/>
                      </a:cubicBezTo>
                      <a:cubicBezTo>
                        <a:pt x="6398" y="68818"/>
                        <a:pt x="5167" y="66783"/>
                        <a:pt x="3186" y="65766"/>
                      </a:cubicBezTo>
                      <a:cubicBezTo>
                        <a:pt x="3106" y="63759"/>
                        <a:pt x="2062" y="61992"/>
                        <a:pt x="375" y="60922"/>
                      </a:cubicBezTo>
                      <a:cubicBezTo>
                        <a:pt x="2062" y="59878"/>
                        <a:pt x="3106" y="58085"/>
                        <a:pt x="3186" y="56077"/>
                      </a:cubicBezTo>
                      <a:cubicBezTo>
                        <a:pt x="5167" y="55060"/>
                        <a:pt x="6398" y="53026"/>
                        <a:pt x="6398" y="50778"/>
                      </a:cubicBezTo>
                      <a:cubicBezTo>
                        <a:pt x="6398" y="48556"/>
                        <a:pt x="5167" y="46522"/>
                        <a:pt x="3186" y="45505"/>
                      </a:cubicBezTo>
                      <a:cubicBezTo>
                        <a:pt x="3159" y="43604"/>
                        <a:pt x="2088" y="41731"/>
                        <a:pt x="375" y="40660"/>
                      </a:cubicBezTo>
                      <a:cubicBezTo>
                        <a:pt x="1901" y="39697"/>
                        <a:pt x="3293" y="37877"/>
                        <a:pt x="3186" y="35816"/>
                      </a:cubicBezTo>
                      <a:cubicBezTo>
                        <a:pt x="5167" y="34799"/>
                        <a:pt x="6398" y="32764"/>
                        <a:pt x="6398" y="30516"/>
                      </a:cubicBezTo>
                      <a:cubicBezTo>
                        <a:pt x="6398" y="28268"/>
                        <a:pt x="5167" y="26260"/>
                        <a:pt x="3186" y="25216"/>
                      </a:cubicBezTo>
                      <a:cubicBezTo>
                        <a:pt x="3079" y="23236"/>
                        <a:pt x="2062" y="21442"/>
                        <a:pt x="375" y="20399"/>
                      </a:cubicBezTo>
                      <a:cubicBezTo>
                        <a:pt x="2088" y="19328"/>
                        <a:pt x="3186" y="17401"/>
                        <a:pt x="3186" y="15554"/>
                      </a:cubicBezTo>
                      <a:cubicBezTo>
                        <a:pt x="5167" y="14510"/>
                        <a:pt x="6398" y="12503"/>
                        <a:pt x="6398" y="10254"/>
                      </a:cubicBezTo>
                      <a:cubicBezTo>
                        <a:pt x="6398" y="8006"/>
                        <a:pt x="5167" y="5999"/>
                        <a:pt x="3186" y="4955"/>
                      </a:cubicBezTo>
                      <a:cubicBezTo>
                        <a:pt x="3186" y="3028"/>
                        <a:pt x="1981" y="1047"/>
                        <a:pt x="188" y="30"/>
                      </a:cubicBezTo>
                      <a:cubicBezTo>
                        <a:pt x="168" y="10"/>
                        <a:pt x="143" y="1"/>
                        <a:pt x="12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 name="Google Shape;1926;p89"/>
                <p:cNvSpPr/>
                <p:nvPr/>
              </p:nvSpPr>
              <p:spPr>
                <a:xfrm>
                  <a:off x="992900" y="2593575"/>
                  <a:ext cx="160625" cy="2032875"/>
                </a:xfrm>
                <a:custGeom>
                  <a:avLst/>
                  <a:gdLst/>
                  <a:ahLst/>
                  <a:cxnLst/>
                  <a:rect l="l" t="t" r="r" b="b"/>
                  <a:pathLst>
                    <a:path w="6425" h="81315" extrusionOk="0">
                      <a:moveTo>
                        <a:pt x="167" y="1"/>
                      </a:moveTo>
                      <a:cubicBezTo>
                        <a:pt x="120" y="1"/>
                        <a:pt x="67" y="26"/>
                        <a:pt x="27" y="65"/>
                      </a:cubicBezTo>
                      <a:cubicBezTo>
                        <a:pt x="27" y="92"/>
                        <a:pt x="27" y="118"/>
                        <a:pt x="27" y="118"/>
                      </a:cubicBezTo>
                      <a:cubicBezTo>
                        <a:pt x="27" y="172"/>
                        <a:pt x="54"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72" y="15402"/>
                        <a:pt x="2945" y="15428"/>
                        <a:pt x="2945" y="15482"/>
                      </a:cubicBezTo>
                      <a:cubicBezTo>
                        <a:pt x="2998" y="17329"/>
                        <a:pt x="1847"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72" y="35663"/>
                        <a:pt x="2945" y="35717"/>
                        <a:pt x="2945" y="35770"/>
                      </a:cubicBezTo>
                      <a:cubicBezTo>
                        <a:pt x="3105"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18"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5" y="78408"/>
                        <a:pt x="3186" y="76347"/>
                      </a:cubicBezTo>
                      <a:cubicBezTo>
                        <a:pt x="5193" y="75330"/>
                        <a:pt x="6424" y="73296"/>
                        <a:pt x="6424" y="71047"/>
                      </a:cubicBezTo>
                      <a:cubicBezTo>
                        <a:pt x="6424" y="68826"/>
                        <a:pt x="5193" y="66792"/>
                        <a:pt x="3186" y="65748"/>
                      </a:cubicBezTo>
                      <a:cubicBezTo>
                        <a:pt x="3105" y="63767"/>
                        <a:pt x="2088" y="61974"/>
                        <a:pt x="402" y="60930"/>
                      </a:cubicBezTo>
                      <a:cubicBezTo>
                        <a:pt x="2088" y="59859"/>
                        <a:pt x="3105" y="58093"/>
                        <a:pt x="3186" y="56085"/>
                      </a:cubicBezTo>
                      <a:cubicBezTo>
                        <a:pt x="5193" y="55068"/>
                        <a:pt x="6424" y="53034"/>
                        <a:pt x="6424" y="50786"/>
                      </a:cubicBezTo>
                      <a:cubicBezTo>
                        <a:pt x="6424" y="48537"/>
                        <a:pt x="5193" y="46530"/>
                        <a:pt x="3186" y="45486"/>
                      </a:cubicBezTo>
                      <a:cubicBezTo>
                        <a:pt x="3159" y="43586"/>
                        <a:pt x="2088" y="41739"/>
                        <a:pt x="402" y="40668"/>
                      </a:cubicBezTo>
                      <a:cubicBezTo>
                        <a:pt x="1901" y="39705"/>
                        <a:pt x="3320" y="37885"/>
                        <a:pt x="3186" y="35824"/>
                      </a:cubicBezTo>
                      <a:cubicBezTo>
                        <a:pt x="5193" y="34780"/>
                        <a:pt x="6424" y="32772"/>
                        <a:pt x="6424" y="30524"/>
                      </a:cubicBezTo>
                      <a:cubicBezTo>
                        <a:pt x="6424" y="28276"/>
                        <a:pt x="5193" y="26268"/>
                        <a:pt x="3186" y="25225"/>
                      </a:cubicBezTo>
                      <a:cubicBezTo>
                        <a:pt x="3105" y="23244"/>
                        <a:pt x="2062" y="21451"/>
                        <a:pt x="402" y="20407"/>
                      </a:cubicBezTo>
                      <a:cubicBezTo>
                        <a:pt x="2088" y="19336"/>
                        <a:pt x="3186" y="17436"/>
                        <a:pt x="3186" y="15616"/>
                      </a:cubicBezTo>
                      <a:cubicBezTo>
                        <a:pt x="3186" y="15589"/>
                        <a:pt x="3186" y="15562"/>
                        <a:pt x="3186" y="15562"/>
                      </a:cubicBezTo>
                      <a:cubicBezTo>
                        <a:pt x="5193" y="14518"/>
                        <a:pt x="6424" y="12511"/>
                        <a:pt x="6424" y="10263"/>
                      </a:cubicBezTo>
                      <a:cubicBezTo>
                        <a:pt x="6424" y="8014"/>
                        <a:pt x="5193" y="6007"/>
                        <a:pt x="3186" y="4963"/>
                      </a:cubicBezTo>
                      <a:cubicBezTo>
                        <a:pt x="3186" y="3036"/>
                        <a:pt x="2008" y="1055"/>
                        <a:pt x="215" y="11"/>
                      </a:cubicBezTo>
                      <a:cubicBezTo>
                        <a:pt x="200" y="4"/>
                        <a:pt x="184" y="1"/>
                        <a:pt x="16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 name="Google Shape;1927;p89"/>
                <p:cNvSpPr/>
                <p:nvPr/>
              </p:nvSpPr>
              <p:spPr>
                <a:xfrm>
                  <a:off x="839675" y="2845375"/>
                  <a:ext cx="159950" cy="2032675"/>
                </a:xfrm>
                <a:custGeom>
                  <a:avLst/>
                  <a:gdLst/>
                  <a:ahLst/>
                  <a:cxnLst/>
                  <a:rect l="l" t="t" r="r" b="b"/>
                  <a:pathLst>
                    <a:path w="6398" h="81307" extrusionOk="0">
                      <a:moveTo>
                        <a:pt x="119" y="1"/>
                      </a:moveTo>
                      <a:cubicBezTo>
                        <a:pt x="81" y="1"/>
                        <a:pt x="44" y="24"/>
                        <a:pt x="27" y="57"/>
                      </a:cubicBezTo>
                      <a:cubicBezTo>
                        <a:pt x="0" y="84"/>
                        <a:pt x="0" y="110"/>
                        <a:pt x="0" y="137"/>
                      </a:cubicBezTo>
                      <a:cubicBezTo>
                        <a:pt x="0" y="164"/>
                        <a:pt x="27" y="217"/>
                        <a:pt x="54" y="244"/>
                      </a:cubicBezTo>
                      <a:cubicBezTo>
                        <a:pt x="1794" y="1234"/>
                        <a:pt x="2971" y="3162"/>
                        <a:pt x="2918" y="5035"/>
                      </a:cubicBezTo>
                      <a:cubicBezTo>
                        <a:pt x="2918" y="5089"/>
                        <a:pt x="2945" y="5142"/>
                        <a:pt x="2998" y="5142"/>
                      </a:cubicBezTo>
                      <a:cubicBezTo>
                        <a:pt x="4925" y="6133"/>
                        <a:pt x="6156" y="8086"/>
                        <a:pt x="6156" y="10254"/>
                      </a:cubicBezTo>
                      <a:cubicBezTo>
                        <a:pt x="6156" y="12422"/>
                        <a:pt x="4925" y="14376"/>
                        <a:pt x="2998" y="15367"/>
                      </a:cubicBezTo>
                      <a:cubicBezTo>
                        <a:pt x="2945" y="15393"/>
                        <a:pt x="2918" y="15420"/>
                        <a:pt x="2918" y="15474"/>
                      </a:cubicBezTo>
                      <a:cubicBezTo>
                        <a:pt x="2971" y="17321"/>
                        <a:pt x="1847" y="19248"/>
                        <a:pt x="81" y="20265"/>
                      </a:cubicBezTo>
                      <a:cubicBezTo>
                        <a:pt x="54" y="20292"/>
                        <a:pt x="27" y="20318"/>
                        <a:pt x="0" y="20345"/>
                      </a:cubicBezTo>
                      <a:cubicBezTo>
                        <a:pt x="0" y="20425"/>
                        <a:pt x="27" y="20479"/>
                        <a:pt x="54" y="20506"/>
                      </a:cubicBezTo>
                      <a:cubicBezTo>
                        <a:pt x="1794" y="21496"/>
                        <a:pt x="2864" y="23289"/>
                        <a:pt x="2918" y="25297"/>
                      </a:cubicBezTo>
                      <a:cubicBezTo>
                        <a:pt x="2918" y="25350"/>
                        <a:pt x="2945" y="25404"/>
                        <a:pt x="2998" y="25404"/>
                      </a:cubicBezTo>
                      <a:cubicBezTo>
                        <a:pt x="4925" y="26394"/>
                        <a:pt x="6156" y="28348"/>
                        <a:pt x="6156" y="30516"/>
                      </a:cubicBezTo>
                      <a:cubicBezTo>
                        <a:pt x="6156" y="32684"/>
                        <a:pt x="4925" y="34665"/>
                        <a:pt x="2998" y="35628"/>
                      </a:cubicBezTo>
                      <a:cubicBezTo>
                        <a:pt x="2945" y="35655"/>
                        <a:pt x="2918" y="35709"/>
                        <a:pt x="2918" y="35762"/>
                      </a:cubicBezTo>
                      <a:cubicBezTo>
                        <a:pt x="3078" y="37823"/>
                        <a:pt x="1606" y="39643"/>
                        <a:pt x="81" y="40526"/>
                      </a:cubicBezTo>
                      <a:cubicBezTo>
                        <a:pt x="54" y="40553"/>
                        <a:pt x="27" y="40580"/>
                        <a:pt x="0" y="40633"/>
                      </a:cubicBezTo>
                      <a:cubicBezTo>
                        <a:pt x="0" y="40687"/>
                        <a:pt x="27" y="40741"/>
                        <a:pt x="54" y="40767"/>
                      </a:cubicBezTo>
                      <a:cubicBezTo>
                        <a:pt x="1794" y="41784"/>
                        <a:pt x="2918" y="43631"/>
                        <a:pt x="2918" y="45532"/>
                      </a:cubicBezTo>
                      <a:cubicBezTo>
                        <a:pt x="2918" y="45558"/>
                        <a:pt x="2918" y="45558"/>
                        <a:pt x="2918" y="45558"/>
                      </a:cubicBezTo>
                      <a:cubicBezTo>
                        <a:pt x="2918" y="45612"/>
                        <a:pt x="2945" y="45665"/>
                        <a:pt x="2998" y="45692"/>
                      </a:cubicBezTo>
                      <a:cubicBezTo>
                        <a:pt x="4925" y="46656"/>
                        <a:pt x="6156" y="48610"/>
                        <a:pt x="6156" y="50778"/>
                      </a:cubicBezTo>
                      <a:cubicBezTo>
                        <a:pt x="6156" y="52972"/>
                        <a:pt x="4925" y="54926"/>
                        <a:pt x="2998" y="55890"/>
                      </a:cubicBezTo>
                      <a:cubicBezTo>
                        <a:pt x="2945" y="55917"/>
                        <a:pt x="2918" y="55970"/>
                        <a:pt x="2918" y="55997"/>
                      </a:cubicBezTo>
                      <a:cubicBezTo>
                        <a:pt x="2864" y="58004"/>
                        <a:pt x="1820" y="59798"/>
                        <a:pt x="81" y="60815"/>
                      </a:cubicBezTo>
                      <a:cubicBezTo>
                        <a:pt x="54" y="60815"/>
                        <a:pt x="27" y="60841"/>
                        <a:pt x="0" y="60895"/>
                      </a:cubicBezTo>
                      <a:cubicBezTo>
                        <a:pt x="0" y="60949"/>
                        <a:pt x="27" y="61002"/>
                        <a:pt x="54" y="61029"/>
                      </a:cubicBezTo>
                      <a:cubicBezTo>
                        <a:pt x="1794" y="62046"/>
                        <a:pt x="2864" y="63839"/>
                        <a:pt x="2918" y="65847"/>
                      </a:cubicBezTo>
                      <a:cubicBezTo>
                        <a:pt x="2918" y="65873"/>
                        <a:pt x="2945" y="65927"/>
                        <a:pt x="2998" y="65954"/>
                      </a:cubicBezTo>
                      <a:cubicBezTo>
                        <a:pt x="4925" y="66917"/>
                        <a:pt x="6156" y="68871"/>
                        <a:pt x="6156" y="71066"/>
                      </a:cubicBezTo>
                      <a:cubicBezTo>
                        <a:pt x="6156" y="73234"/>
                        <a:pt x="4925" y="75188"/>
                        <a:pt x="2998" y="76151"/>
                      </a:cubicBezTo>
                      <a:cubicBezTo>
                        <a:pt x="2945" y="76178"/>
                        <a:pt x="2918" y="76232"/>
                        <a:pt x="2918" y="76285"/>
                      </a:cubicBezTo>
                      <a:cubicBezTo>
                        <a:pt x="2864" y="78266"/>
                        <a:pt x="1794" y="80059"/>
                        <a:pt x="81" y="81076"/>
                      </a:cubicBezTo>
                      <a:cubicBezTo>
                        <a:pt x="0" y="81103"/>
                        <a:pt x="0" y="81183"/>
                        <a:pt x="27" y="81237"/>
                      </a:cubicBezTo>
                      <a:cubicBezTo>
                        <a:pt x="44" y="81288"/>
                        <a:pt x="83" y="81306"/>
                        <a:pt x="122" y="81306"/>
                      </a:cubicBezTo>
                      <a:cubicBezTo>
                        <a:pt x="145" y="81306"/>
                        <a:pt x="168" y="81300"/>
                        <a:pt x="188" y="81290"/>
                      </a:cubicBezTo>
                      <a:cubicBezTo>
                        <a:pt x="1981" y="80247"/>
                        <a:pt x="3105" y="78400"/>
                        <a:pt x="3159" y="76366"/>
                      </a:cubicBezTo>
                      <a:cubicBezTo>
                        <a:pt x="5166" y="75322"/>
                        <a:pt x="6397" y="73288"/>
                        <a:pt x="6397" y="71066"/>
                      </a:cubicBezTo>
                      <a:cubicBezTo>
                        <a:pt x="6397" y="68818"/>
                        <a:pt x="5166" y="66783"/>
                        <a:pt x="3159" y="65766"/>
                      </a:cubicBezTo>
                      <a:cubicBezTo>
                        <a:pt x="3105" y="63759"/>
                        <a:pt x="2061" y="61992"/>
                        <a:pt x="375" y="60922"/>
                      </a:cubicBezTo>
                      <a:cubicBezTo>
                        <a:pt x="2061" y="59878"/>
                        <a:pt x="3105" y="58085"/>
                        <a:pt x="3159" y="56077"/>
                      </a:cubicBezTo>
                      <a:cubicBezTo>
                        <a:pt x="5166" y="55060"/>
                        <a:pt x="6397" y="53026"/>
                        <a:pt x="6397" y="50778"/>
                      </a:cubicBezTo>
                      <a:cubicBezTo>
                        <a:pt x="6397" y="48556"/>
                        <a:pt x="5166" y="46522"/>
                        <a:pt x="3159" y="45505"/>
                      </a:cubicBezTo>
                      <a:cubicBezTo>
                        <a:pt x="3159" y="43604"/>
                        <a:pt x="2061" y="41731"/>
                        <a:pt x="375" y="40660"/>
                      </a:cubicBezTo>
                      <a:cubicBezTo>
                        <a:pt x="1901" y="39697"/>
                        <a:pt x="3292" y="37877"/>
                        <a:pt x="3185" y="35816"/>
                      </a:cubicBezTo>
                      <a:cubicBezTo>
                        <a:pt x="5166" y="34799"/>
                        <a:pt x="6397" y="32764"/>
                        <a:pt x="6397" y="30516"/>
                      </a:cubicBezTo>
                      <a:cubicBezTo>
                        <a:pt x="6397" y="28268"/>
                        <a:pt x="5166" y="26260"/>
                        <a:pt x="3159" y="25216"/>
                      </a:cubicBezTo>
                      <a:cubicBezTo>
                        <a:pt x="3078" y="23236"/>
                        <a:pt x="2035" y="21442"/>
                        <a:pt x="375" y="20399"/>
                      </a:cubicBezTo>
                      <a:cubicBezTo>
                        <a:pt x="2061" y="19328"/>
                        <a:pt x="3159" y="17454"/>
                        <a:pt x="3159" y="15608"/>
                      </a:cubicBezTo>
                      <a:cubicBezTo>
                        <a:pt x="3159" y="15581"/>
                        <a:pt x="3159" y="15581"/>
                        <a:pt x="3159" y="15554"/>
                      </a:cubicBezTo>
                      <a:cubicBezTo>
                        <a:pt x="5166" y="14510"/>
                        <a:pt x="6397" y="12503"/>
                        <a:pt x="6397" y="10254"/>
                      </a:cubicBezTo>
                      <a:cubicBezTo>
                        <a:pt x="6397" y="8006"/>
                        <a:pt x="5166" y="5999"/>
                        <a:pt x="3159" y="4955"/>
                      </a:cubicBezTo>
                      <a:cubicBezTo>
                        <a:pt x="3159" y="3028"/>
                        <a:pt x="1981" y="1047"/>
                        <a:pt x="188" y="30"/>
                      </a:cubicBezTo>
                      <a:cubicBezTo>
                        <a:pt x="167" y="10"/>
                        <a:pt x="143" y="1"/>
                        <a:pt x="11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 name="Google Shape;1928;p89"/>
                <p:cNvSpPr/>
                <p:nvPr/>
              </p:nvSpPr>
              <p:spPr>
                <a:xfrm>
                  <a:off x="685775" y="2593575"/>
                  <a:ext cx="159950" cy="2032875"/>
                </a:xfrm>
                <a:custGeom>
                  <a:avLst/>
                  <a:gdLst/>
                  <a:ahLst/>
                  <a:cxnLst/>
                  <a:rect l="l" t="t" r="r" b="b"/>
                  <a:pathLst>
                    <a:path w="6398" h="81315" extrusionOk="0">
                      <a:moveTo>
                        <a:pt x="140" y="1"/>
                      </a:moveTo>
                      <a:cubicBezTo>
                        <a:pt x="95" y="1"/>
                        <a:pt x="47" y="26"/>
                        <a:pt x="27" y="65"/>
                      </a:cubicBezTo>
                      <a:cubicBezTo>
                        <a:pt x="27"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98" y="17329"/>
                        <a:pt x="1847" y="19256"/>
                        <a:pt x="81" y="20273"/>
                      </a:cubicBezTo>
                      <a:cubicBezTo>
                        <a:pt x="54" y="20300"/>
                        <a:pt x="27" y="20326"/>
                        <a:pt x="27"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27" y="40615"/>
                      </a:cubicBezTo>
                      <a:cubicBezTo>
                        <a:pt x="0" y="40668"/>
                        <a:pt x="27" y="40749"/>
                        <a:pt x="81" y="40775"/>
                      </a:cubicBezTo>
                      <a:cubicBezTo>
                        <a:pt x="1820" y="41766"/>
                        <a:pt x="2918" y="43639"/>
                        <a:pt x="2918" y="45540"/>
                      </a:cubicBezTo>
                      <a:lnTo>
                        <a:pt x="2918" y="45566"/>
                      </a:ln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91" y="58012"/>
                        <a:pt x="1820" y="59806"/>
                        <a:pt x="81" y="60796"/>
                      </a:cubicBezTo>
                      <a:cubicBezTo>
                        <a:pt x="54" y="60823"/>
                        <a:pt x="27" y="60850"/>
                        <a:pt x="27" y="60903"/>
                      </a:cubicBezTo>
                      <a:cubicBezTo>
                        <a:pt x="0" y="60957"/>
                        <a:pt x="27" y="61010"/>
                        <a:pt x="81" y="61037"/>
                      </a:cubicBezTo>
                      <a:cubicBezTo>
                        <a:pt x="1820" y="62054"/>
                        <a:pt x="2891"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91" y="78274"/>
                        <a:pt x="1820" y="80067"/>
                        <a:pt x="81" y="81084"/>
                      </a:cubicBezTo>
                      <a:cubicBezTo>
                        <a:pt x="27" y="81111"/>
                        <a:pt x="0" y="81191"/>
                        <a:pt x="27" y="81245"/>
                      </a:cubicBezTo>
                      <a:cubicBezTo>
                        <a:pt x="61" y="81296"/>
                        <a:pt x="95" y="81315"/>
                        <a:pt x="136" y="81315"/>
                      </a:cubicBezTo>
                      <a:cubicBezTo>
                        <a:pt x="159" y="81315"/>
                        <a:pt x="185" y="81308"/>
                        <a:pt x="214" y="81299"/>
                      </a:cubicBezTo>
                      <a:cubicBezTo>
                        <a:pt x="2008"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88"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88" y="19336"/>
                        <a:pt x="3185" y="17436"/>
                        <a:pt x="3185" y="15616"/>
                      </a:cubicBezTo>
                      <a:cubicBezTo>
                        <a:pt x="3185" y="15589"/>
                        <a:pt x="3185" y="15589"/>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 name="Google Shape;1929;p89"/>
                <p:cNvSpPr/>
                <p:nvPr/>
              </p:nvSpPr>
              <p:spPr>
                <a:xfrm>
                  <a:off x="531875" y="2845375"/>
                  <a:ext cx="160600" cy="2032675"/>
                </a:xfrm>
                <a:custGeom>
                  <a:avLst/>
                  <a:gdLst/>
                  <a:ahLst/>
                  <a:cxnLst/>
                  <a:rect l="l" t="t" r="r" b="b"/>
                  <a:pathLst>
                    <a:path w="6424" h="81307" extrusionOk="0">
                      <a:moveTo>
                        <a:pt x="144" y="1"/>
                      </a:moveTo>
                      <a:cubicBezTo>
                        <a:pt x="103" y="1"/>
                        <a:pt x="60" y="24"/>
                        <a:pt x="27" y="57"/>
                      </a:cubicBezTo>
                      <a:cubicBezTo>
                        <a:pt x="27" y="84"/>
                        <a:pt x="27" y="110"/>
                        <a:pt x="27" y="137"/>
                      </a:cubicBezTo>
                      <a:cubicBezTo>
                        <a:pt x="27" y="164"/>
                        <a:pt x="54" y="217"/>
                        <a:pt x="80" y="244"/>
                      </a:cubicBezTo>
                      <a:cubicBezTo>
                        <a:pt x="1820" y="1234"/>
                        <a:pt x="2971" y="3162"/>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47"/>
                        <a:pt x="2944" y="15474"/>
                      </a:cubicBezTo>
                      <a:cubicBezTo>
                        <a:pt x="2998" y="17321"/>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71" y="35655"/>
                        <a:pt x="2944"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lnTo>
                        <a:pt x="2944" y="45558"/>
                      </a:ln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54" y="81237"/>
                      </a:cubicBezTo>
                      <a:cubicBezTo>
                        <a:pt x="71" y="81288"/>
                        <a:pt x="109" y="81306"/>
                        <a:pt x="149" y="81306"/>
                      </a:cubicBezTo>
                      <a:cubicBezTo>
                        <a:pt x="171" y="81306"/>
                        <a:pt x="195" y="81300"/>
                        <a:pt x="214" y="81290"/>
                      </a:cubicBezTo>
                      <a:cubicBezTo>
                        <a:pt x="2008" y="80247"/>
                        <a:pt x="3105" y="78400"/>
                        <a:pt x="3185" y="76366"/>
                      </a:cubicBezTo>
                      <a:cubicBezTo>
                        <a:pt x="5193" y="75322"/>
                        <a:pt x="6424" y="73288"/>
                        <a:pt x="6424" y="71066"/>
                      </a:cubicBezTo>
                      <a:cubicBezTo>
                        <a:pt x="6424" y="68818"/>
                        <a:pt x="5193" y="66783"/>
                        <a:pt x="3185" y="65766"/>
                      </a:cubicBezTo>
                      <a:cubicBezTo>
                        <a:pt x="3105" y="63759"/>
                        <a:pt x="2088" y="61992"/>
                        <a:pt x="402" y="60922"/>
                      </a:cubicBezTo>
                      <a:cubicBezTo>
                        <a:pt x="2088" y="59878"/>
                        <a:pt x="3105" y="58085"/>
                        <a:pt x="3185" y="56077"/>
                      </a:cubicBezTo>
                      <a:cubicBezTo>
                        <a:pt x="5193" y="55060"/>
                        <a:pt x="6424" y="53026"/>
                        <a:pt x="6424" y="50778"/>
                      </a:cubicBezTo>
                      <a:cubicBezTo>
                        <a:pt x="6424" y="48556"/>
                        <a:pt x="5193" y="46522"/>
                        <a:pt x="3185" y="45505"/>
                      </a:cubicBezTo>
                      <a:cubicBezTo>
                        <a:pt x="3185" y="43604"/>
                        <a:pt x="2088" y="41731"/>
                        <a:pt x="402" y="40660"/>
                      </a:cubicBezTo>
                      <a:cubicBezTo>
                        <a:pt x="1900" y="39697"/>
                        <a:pt x="3319" y="37877"/>
                        <a:pt x="3185" y="35816"/>
                      </a:cubicBezTo>
                      <a:cubicBezTo>
                        <a:pt x="5193" y="34799"/>
                        <a:pt x="6424" y="32764"/>
                        <a:pt x="6424" y="30516"/>
                      </a:cubicBezTo>
                      <a:cubicBezTo>
                        <a:pt x="6424" y="28268"/>
                        <a:pt x="5193" y="26260"/>
                        <a:pt x="3185" y="25216"/>
                      </a:cubicBezTo>
                      <a:cubicBezTo>
                        <a:pt x="3105" y="23236"/>
                        <a:pt x="2061" y="21442"/>
                        <a:pt x="402"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94" y="10"/>
                        <a:pt x="169" y="1"/>
                        <a:pt x="144"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 name="Google Shape;1930;p89"/>
                <p:cNvSpPr/>
                <p:nvPr/>
              </p:nvSpPr>
              <p:spPr>
                <a:xfrm>
                  <a:off x="378625" y="2593575"/>
                  <a:ext cx="159950" cy="2032875"/>
                </a:xfrm>
                <a:custGeom>
                  <a:avLst/>
                  <a:gdLst/>
                  <a:ahLst/>
                  <a:cxnLst/>
                  <a:rect l="l" t="t" r="r" b="b"/>
                  <a:pathLst>
                    <a:path w="6398" h="81315" extrusionOk="0">
                      <a:moveTo>
                        <a:pt x="141" y="1"/>
                      </a:moveTo>
                      <a:cubicBezTo>
                        <a:pt x="95" y="1"/>
                        <a:pt x="47" y="26"/>
                        <a:pt x="28" y="65"/>
                      </a:cubicBezTo>
                      <a:cubicBezTo>
                        <a:pt x="1" y="92"/>
                        <a:pt x="1" y="118"/>
                        <a:pt x="1" y="118"/>
                      </a:cubicBezTo>
                      <a:cubicBezTo>
                        <a:pt x="1" y="172"/>
                        <a:pt x="28" y="225"/>
                        <a:pt x="54" y="225"/>
                      </a:cubicBezTo>
                      <a:cubicBezTo>
                        <a:pt x="1794" y="1243"/>
                        <a:pt x="2918" y="3116"/>
                        <a:pt x="2918" y="4963"/>
                      </a:cubicBezTo>
                      <a:cubicBezTo>
                        <a:pt x="2918" y="4990"/>
                        <a:pt x="2918" y="5017"/>
                        <a:pt x="2918" y="5043"/>
                      </a:cubicBezTo>
                      <a:cubicBezTo>
                        <a:pt x="2918" y="5070"/>
                        <a:pt x="2945" y="5124"/>
                        <a:pt x="2999" y="5150"/>
                      </a:cubicBezTo>
                      <a:cubicBezTo>
                        <a:pt x="4952" y="6141"/>
                        <a:pt x="6157" y="8095"/>
                        <a:pt x="6157" y="10263"/>
                      </a:cubicBezTo>
                      <a:cubicBezTo>
                        <a:pt x="6157" y="12431"/>
                        <a:pt x="4952" y="14384"/>
                        <a:pt x="2999" y="15375"/>
                      </a:cubicBezTo>
                      <a:cubicBezTo>
                        <a:pt x="2945" y="15402"/>
                        <a:pt x="2918" y="15428"/>
                        <a:pt x="2918" y="15482"/>
                      </a:cubicBezTo>
                      <a:cubicBezTo>
                        <a:pt x="2972" y="17329"/>
                        <a:pt x="1848" y="19256"/>
                        <a:pt x="81" y="20273"/>
                      </a:cubicBezTo>
                      <a:cubicBezTo>
                        <a:pt x="54" y="20300"/>
                        <a:pt x="28" y="20326"/>
                        <a:pt x="1" y="20353"/>
                      </a:cubicBezTo>
                      <a:cubicBezTo>
                        <a:pt x="1" y="20407"/>
                        <a:pt x="28" y="20487"/>
                        <a:pt x="54" y="20514"/>
                      </a:cubicBezTo>
                      <a:cubicBezTo>
                        <a:pt x="1794" y="21504"/>
                        <a:pt x="2865" y="23297"/>
                        <a:pt x="2918" y="25305"/>
                      </a:cubicBezTo>
                      <a:cubicBezTo>
                        <a:pt x="2918" y="25358"/>
                        <a:pt x="2945" y="25412"/>
                        <a:pt x="2999" y="25412"/>
                      </a:cubicBezTo>
                      <a:cubicBezTo>
                        <a:pt x="4952" y="26402"/>
                        <a:pt x="6157" y="28356"/>
                        <a:pt x="6157" y="30524"/>
                      </a:cubicBezTo>
                      <a:cubicBezTo>
                        <a:pt x="6157" y="32692"/>
                        <a:pt x="4952" y="34646"/>
                        <a:pt x="2999" y="35636"/>
                      </a:cubicBezTo>
                      <a:cubicBezTo>
                        <a:pt x="2945" y="35663"/>
                        <a:pt x="2918" y="35717"/>
                        <a:pt x="2918" y="35770"/>
                      </a:cubicBezTo>
                      <a:cubicBezTo>
                        <a:pt x="3079" y="37831"/>
                        <a:pt x="1607" y="39651"/>
                        <a:pt x="81" y="40535"/>
                      </a:cubicBezTo>
                      <a:cubicBezTo>
                        <a:pt x="54" y="40561"/>
                        <a:pt x="28" y="40588"/>
                        <a:pt x="1" y="40615"/>
                      </a:cubicBezTo>
                      <a:cubicBezTo>
                        <a:pt x="1" y="40668"/>
                        <a:pt x="28" y="40749"/>
                        <a:pt x="54" y="40775"/>
                      </a:cubicBezTo>
                      <a:cubicBezTo>
                        <a:pt x="1794" y="41766"/>
                        <a:pt x="2918" y="43639"/>
                        <a:pt x="2918" y="45540"/>
                      </a:cubicBezTo>
                      <a:cubicBezTo>
                        <a:pt x="2918" y="45540"/>
                        <a:pt x="2918" y="45566"/>
                        <a:pt x="2918" y="45566"/>
                      </a:cubicBezTo>
                      <a:cubicBezTo>
                        <a:pt x="2918" y="45620"/>
                        <a:pt x="2945" y="45674"/>
                        <a:pt x="2999" y="45674"/>
                      </a:cubicBezTo>
                      <a:cubicBezTo>
                        <a:pt x="4952" y="46664"/>
                        <a:pt x="6157" y="48618"/>
                        <a:pt x="6157" y="50786"/>
                      </a:cubicBezTo>
                      <a:cubicBezTo>
                        <a:pt x="6157" y="52954"/>
                        <a:pt x="4952" y="54934"/>
                        <a:pt x="2999" y="55898"/>
                      </a:cubicBezTo>
                      <a:cubicBezTo>
                        <a:pt x="2945" y="55925"/>
                        <a:pt x="2918" y="55952"/>
                        <a:pt x="2918" y="56005"/>
                      </a:cubicBezTo>
                      <a:cubicBezTo>
                        <a:pt x="2865" y="58012"/>
                        <a:pt x="1821" y="59806"/>
                        <a:pt x="81" y="60796"/>
                      </a:cubicBezTo>
                      <a:cubicBezTo>
                        <a:pt x="54" y="60823"/>
                        <a:pt x="28" y="60850"/>
                        <a:pt x="1" y="60903"/>
                      </a:cubicBezTo>
                      <a:cubicBezTo>
                        <a:pt x="1" y="60957"/>
                        <a:pt x="28" y="61010"/>
                        <a:pt x="54" y="61037"/>
                      </a:cubicBezTo>
                      <a:cubicBezTo>
                        <a:pt x="1794" y="62054"/>
                        <a:pt x="2865" y="63847"/>
                        <a:pt x="2918" y="65828"/>
                      </a:cubicBezTo>
                      <a:cubicBezTo>
                        <a:pt x="2918" y="65882"/>
                        <a:pt x="2945" y="65935"/>
                        <a:pt x="2999" y="65962"/>
                      </a:cubicBezTo>
                      <a:cubicBezTo>
                        <a:pt x="4952" y="66925"/>
                        <a:pt x="6157" y="68879"/>
                        <a:pt x="6157" y="71047"/>
                      </a:cubicBezTo>
                      <a:cubicBezTo>
                        <a:pt x="6157" y="73242"/>
                        <a:pt x="4952" y="75196"/>
                        <a:pt x="2999" y="76160"/>
                      </a:cubicBezTo>
                      <a:cubicBezTo>
                        <a:pt x="2945" y="76186"/>
                        <a:pt x="2918" y="76240"/>
                        <a:pt x="2918" y="76267"/>
                      </a:cubicBezTo>
                      <a:cubicBezTo>
                        <a:pt x="2865" y="78274"/>
                        <a:pt x="1821" y="80067"/>
                        <a:pt x="81" y="81084"/>
                      </a:cubicBezTo>
                      <a:cubicBezTo>
                        <a:pt x="1" y="81111"/>
                        <a:pt x="1" y="81191"/>
                        <a:pt x="28" y="81245"/>
                      </a:cubicBezTo>
                      <a:cubicBezTo>
                        <a:pt x="45" y="81296"/>
                        <a:pt x="83" y="81315"/>
                        <a:pt x="123" y="81315"/>
                      </a:cubicBezTo>
                      <a:cubicBezTo>
                        <a:pt x="145" y="81315"/>
                        <a:pt x="169" y="81308"/>
                        <a:pt x="188" y="81299"/>
                      </a:cubicBezTo>
                      <a:cubicBezTo>
                        <a:pt x="1981" y="80255"/>
                        <a:pt x="3106" y="78408"/>
                        <a:pt x="3159" y="76347"/>
                      </a:cubicBezTo>
                      <a:cubicBezTo>
                        <a:pt x="5167" y="75330"/>
                        <a:pt x="6398" y="73296"/>
                        <a:pt x="6398" y="71047"/>
                      </a:cubicBezTo>
                      <a:cubicBezTo>
                        <a:pt x="6398" y="68826"/>
                        <a:pt x="5167" y="66792"/>
                        <a:pt x="3159" y="65748"/>
                      </a:cubicBezTo>
                      <a:cubicBezTo>
                        <a:pt x="3106" y="63767"/>
                        <a:pt x="2062" y="61974"/>
                        <a:pt x="376" y="60930"/>
                      </a:cubicBezTo>
                      <a:cubicBezTo>
                        <a:pt x="2062" y="59859"/>
                        <a:pt x="3106" y="58093"/>
                        <a:pt x="3159" y="56085"/>
                      </a:cubicBezTo>
                      <a:cubicBezTo>
                        <a:pt x="5167" y="55068"/>
                        <a:pt x="6398" y="53034"/>
                        <a:pt x="6398" y="50786"/>
                      </a:cubicBezTo>
                      <a:cubicBezTo>
                        <a:pt x="6398" y="48537"/>
                        <a:pt x="5167" y="46530"/>
                        <a:pt x="3159" y="45486"/>
                      </a:cubicBezTo>
                      <a:cubicBezTo>
                        <a:pt x="3159" y="43586"/>
                        <a:pt x="2062" y="41739"/>
                        <a:pt x="376" y="40668"/>
                      </a:cubicBezTo>
                      <a:cubicBezTo>
                        <a:pt x="1901" y="39705"/>
                        <a:pt x="3293" y="37885"/>
                        <a:pt x="3186" y="35824"/>
                      </a:cubicBezTo>
                      <a:cubicBezTo>
                        <a:pt x="5167" y="34780"/>
                        <a:pt x="6398" y="32772"/>
                        <a:pt x="6398" y="30524"/>
                      </a:cubicBezTo>
                      <a:cubicBezTo>
                        <a:pt x="6398" y="28276"/>
                        <a:pt x="5167" y="26268"/>
                        <a:pt x="3159" y="25225"/>
                      </a:cubicBezTo>
                      <a:cubicBezTo>
                        <a:pt x="3079" y="23244"/>
                        <a:pt x="2035" y="21451"/>
                        <a:pt x="376" y="20407"/>
                      </a:cubicBezTo>
                      <a:cubicBezTo>
                        <a:pt x="2062" y="19336"/>
                        <a:pt x="3186" y="17436"/>
                        <a:pt x="3186" y="15616"/>
                      </a:cubicBezTo>
                      <a:cubicBezTo>
                        <a:pt x="3186" y="15589"/>
                        <a:pt x="3186" y="15589"/>
                        <a:pt x="3186" y="15562"/>
                      </a:cubicBezTo>
                      <a:cubicBezTo>
                        <a:pt x="5167" y="14518"/>
                        <a:pt x="6398" y="12511"/>
                        <a:pt x="6398" y="10263"/>
                      </a:cubicBezTo>
                      <a:cubicBezTo>
                        <a:pt x="6398" y="8014"/>
                        <a:pt x="5167" y="6007"/>
                        <a:pt x="3186" y="4963"/>
                      </a:cubicBezTo>
                      <a:cubicBezTo>
                        <a:pt x="3186" y="3036"/>
                        <a:pt x="1981" y="1055"/>
                        <a:pt x="188" y="11"/>
                      </a:cubicBezTo>
                      <a:cubicBezTo>
                        <a:pt x="174" y="4"/>
                        <a:pt x="158" y="1"/>
                        <a:pt x="14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 name="Google Shape;1931;p89"/>
                <p:cNvSpPr/>
                <p:nvPr/>
              </p:nvSpPr>
              <p:spPr>
                <a:xfrm>
                  <a:off x="224725" y="2845375"/>
                  <a:ext cx="159950" cy="2032675"/>
                </a:xfrm>
                <a:custGeom>
                  <a:avLst/>
                  <a:gdLst/>
                  <a:ahLst/>
                  <a:cxnLst/>
                  <a:rect l="l" t="t" r="r" b="b"/>
                  <a:pathLst>
                    <a:path w="6398" h="81307" extrusionOk="0">
                      <a:moveTo>
                        <a:pt x="126" y="1"/>
                      </a:moveTo>
                      <a:cubicBezTo>
                        <a:pt x="81" y="1"/>
                        <a:pt x="44" y="24"/>
                        <a:pt x="27" y="57"/>
                      </a:cubicBezTo>
                      <a:cubicBezTo>
                        <a:pt x="27" y="84"/>
                        <a:pt x="1" y="110"/>
                        <a:pt x="1" y="137"/>
                      </a:cubicBezTo>
                      <a:cubicBezTo>
                        <a:pt x="1" y="164"/>
                        <a:pt x="27" y="217"/>
                        <a:pt x="81" y="244"/>
                      </a:cubicBezTo>
                      <a:cubicBezTo>
                        <a:pt x="1821" y="1234"/>
                        <a:pt x="2972" y="3162"/>
                        <a:pt x="2918" y="5035"/>
                      </a:cubicBezTo>
                      <a:cubicBezTo>
                        <a:pt x="2945" y="5089"/>
                        <a:pt x="2945" y="5142"/>
                        <a:pt x="2998" y="5142"/>
                      </a:cubicBezTo>
                      <a:cubicBezTo>
                        <a:pt x="4952" y="6133"/>
                        <a:pt x="6157" y="8086"/>
                        <a:pt x="6157" y="10254"/>
                      </a:cubicBezTo>
                      <a:cubicBezTo>
                        <a:pt x="6157" y="12422"/>
                        <a:pt x="4952" y="14376"/>
                        <a:pt x="2998" y="15367"/>
                      </a:cubicBezTo>
                      <a:cubicBezTo>
                        <a:pt x="2945" y="15393"/>
                        <a:pt x="2918" y="15447"/>
                        <a:pt x="2918" y="15474"/>
                      </a:cubicBezTo>
                      <a:cubicBezTo>
                        <a:pt x="2972" y="17321"/>
                        <a:pt x="1848" y="19248"/>
                        <a:pt x="108" y="20265"/>
                      </a:cubicBezTo>
                      <a:cubicBezTo>
                        <a:pt x="54" y="20292"/>
                        <a:pt x="27" y="20318"/>
                        <a:pt x="27" y="20345"/>
                      </a:cubicBezTo>
                      <a:cubicBezTo>
                        <a:pt x="1" y="20425"/>
                        <a:pt x="27" y="20479"/>
                        <a:pt x="81" y="20506"/>
                      </a:cubicBezTo>
                      <a:cubicBezTo>
                        <a:pt x="1794" y="21496"/>
                        <a:pt x="2865" y="23289"/>
                        <a:pt x="2918" y="25297"/>
                      </a:cubicBezTo>
                      <a:cubicBezTo>
                        <a:pt x="2945" y="25350"/>
                        <a:pt x="2972"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106" y="37823"/>
                        <a:pt x="1633" y="39643"/>
                        <a:pt x="108" y="40526"/>
                      </a:cubicBezTo>
                      <a:cubicBezTo>
                        <a:pt x="54" y="40553"/>
                        <a:pt x="27" y="40580"/>
                        <a:pt x="27" y="40633"/>
                      </a:cubicBezTo>
                      <a:cubicBezTo>
                        <a:pt x="1" y="40687"/>
                        <a:pt x="27" y="40741"/>
                        <a:pt x="81" y="40767"/>
                      </a:cubicBezTo>
                      <a:cubicBezTo>
                        <a:pt x="1821" y="41784"/>
                        <a:pt x="2918" y="43631"/>
                        <a:pt x="2918" y="45532"/>
                      </a:cubicBezTo>
                      <a:cubicBezTo>
                        <a:pt x="2918" y="45558"/>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108" y="60815"/>
                      </a:cubicBezTo>
                      <a:cubicBezTo>
                        <a:pt x="54" y="60815"/>
                        <a:pt x="27" y="60841"/>
                        <a:pt x="27" y="60895"/>
                      </a:cubicBezTo>
                      <a:cubicBezTo>
                        <a:pt x="1" y="60949"/>
                        <a:pt x="27"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7" y="81103"/>
                        <a:pt x="1" y="81183"/>
                        <a:pt x="27" y="81237"/>
                      </a:cubicBezTo>
                      <a:cubicBezTo>
                        <a:pt x="61" y="81288"/>
                        <a:pt x="95" y="81306"/>
                        <a:pt x="136" y="81306"/>
                      </a:cubicBezTo>
                      <a:cubicBezTo>
                        <a:pt x="160" y="81306"/>
                        <a:pt x="185" y="81300"/>
                        <a:pt x="215" y="81290"/>
                      </a:cubicBezTo>
                      <a:cubicBezTo>
                        <a:pt x="2008" y="80247"/>
                        <a:pt x="3106" y="78400"/>
                        <a:pt x="3186" y="76366"/>
                      </a:cubicBezTo>
                      <a:cubicBezTo>
                        <a:pt x="5166" y="75322"/>
                        <a:pt x="6398" y="73288"/>
                        <a:pt x="6398" y="71066"/>
                      </a:cubicBezTo>
                      <a:cubicBezTo>
                        <a:pt x="6398" y="68818"/>
                        <a:pt x="5166" y="66783"/>
                        <a:pt x="3186" y="65766"/>
                      </a:cubicBezTo>
                      <a:cubicBezTo>
                        <a:pt x="3106" y="63759"/>
                        <a:pt x="2062" y="61992"/>
                        <a:pt x="375" y="60922"/>
                      </a:cubicBezTo>
                      <a:cubicBezTo>
                        <a:pt x="2062" y="59878"/>
                        <a:pt x="3106" y="58085"/>
                        <a:pt x="3186" y="56077"/>
                      </a:cubicBezTo>
                      <a:cubicBezTo>
                        <a:pt x="5166" y="55060"/>
                        <a:pt x="6398" y="53026"/>
                        <a:pt x="6398" y="50778"/>
                      </a:cubicBezTo>
                      <a:cubicBezTo>
                        <a:pt x="6398" y="48556"/>
                        <a:pt x="5166" y="46522"/>
                        <a:pt x="3186" y="45505"/>
                      </a:cubicBezTo>
                      <a:cubicBezTo>
                        <a:pt x="3159" y="43604"/>
                        <a:pt x="2088" y="41731"/>
                        <a:pt x="375" y="40660"/>
                      </a:cubicBezTo>
                      <a:cubicBezTo>
                        <a:pt x="1901" y="39697"/>
                        <a:pt x="3293" y="37877"/>
                        <a:pt x="3186" y="35816"/>
                      </a:cubicBezTo>
                      <a:cubicBezTo>
                        <a:pt x="5166" y="34799"/>
                        <a:pt x="6398" y="32764"/>
                        <a:pt x="6398" y="30516"/>
                      </a:cubicBezTo>
                      <a:cubicBezTo>
                        <a:pt x="6398" y="28268"/>
                        <a:pt x="5166" y="26260"/>
                        <a:pt x="3186" y="25216"/>
                      </a:cubicBezTo>
                      <a:cubicBezTo>
                        <a:pt x="3079" y="23236"/>
                        <a:pt x="2062" y="21442"/>
                        <a:pt x="375" y="20399"/>
                      </a:cubicBezTo>
                      <a:cubicBezTo>
                        <a:pt x="2088" y="19328"/>
                        <a:pt x="3186" y="17454"/>
                        <a:pt x="3186" y="15608"/>
                      </a:cubicBezTo>
                      <a:cubicBezTo>
                        <a:pt x="3186" y="15581"/>
                        <a:pt x="3186" y="15581"/>
                        <a:pt x="3186" y="15554"/>
                      </a:cubicBezTo>
                      <a:cubicBezTo>
                        <a:pt x="5166" y="14510"/>
                        <a:pt x="6398" y="12503"/>
                        <a:pt x="6398" y="10254"/>
                      </a:cubicBezTo>
                      <a:cubicBezTo>
                        <a:pt x="6398" y="8006"/>
                        <a:pt x="5166" y="5999"/>
                        <a:pt x="3186" y="4955"/>
                      </a:cubicBezTo>
                      <a:cubicBezTo>
                        <a:pt x="3186" y="3028"/>
                        <a:pt x="1981" y="1047"/>
                        <a:pt x="215" y="30"/>
                      </a:cubicBezTo>
                      <a:cubicBezTo>
                        <a:pt x="184" y="10"/>
                        <a:pt x="153" y="1"/>
                        <a:pt x="12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grpSp>
        <p:pic>
          <p:nvPicPr>
            <p:cNvPr id="70" name="Google Shape;509;p46"/>
            <p:cNvPicPr preferRelativeResize="0"/>
            <p:nvPr/>
          </p:nvPicPr>
          <p:blipFill rotWithShape="1">
            <a:blip r:embed="rId7">
              <a:alphaModFix/>
              <a:duotone>
                <a:prstClr val="black"/>
                <a:schemeClr val="accent2">
                  <a:tint val="45000"/>
                  <a:satMod val="400000"/>
                </a:schemeClr>
              </a:duotone>
            </a:blip>
            <a:srcRect/>
            <a:stretch/>
          </p:blipFill>
          <p:spPr>
            <a:xfrm>
              <a:off x="7614524" y="3444570"/>
              <a:ext cx="3717361" cy="1236612"/>
            </a:xfrm>
            <a:prstGeom prst="rect">
              <a:avLst/>
            </a:prstGeom>
            <a:noFill/>
            <a:ln>
              <a:noFill/>
            </a:ln>
          </p:spPr>
        </p:pic>
        <p:pic>
          <p:nvPicPr>
            <p:cNvPr id="71" name="Google Shape;509;p46"/>
            <p:cNvPicPr preferRelativeResize="0"/>
            <p:nvPr/>
          </p:nvPicPr>
          <p:blipFill rotWithShape="1">
            <a:blip r:embed="rId7">
              <a:alphaModFix/>
              <a:duotone>
                <a:prstClr val="black"/>
                <a:srgbClr val="D9C3A5">
                  <a:tint val="50000"/>
                  <a:satMod val="180000"/>
                </a:srgbClr>
              </a:duotone>
            </a:blip>
            <a:srcRect/>
            <a:stretch/>
          </p:blipFill>
          <p:spPr>
            <a:xfrm>
              <a:off x="7614524" y="4664532"/>
              <a:ext cx="3717361" cy="1236612"/>
            </a:xfrm>
            <a:prstGeom prst="rect">
              <a:avLst/>
            </a:prstGeom>
            <a:noFill/>
            <a:ln>
              <a:noFill/>
            </a:ln>
          </p:spPr>
        </p:pic>
        <p:sp>
          <p:nvSpPr>
            <p:cNvPr id="72" name="Text Box 13"/>
            <p:cNvSpPr txBox="1">
              <a:spLocks noChangeArrowheads="1"/>
            </p:cNvSpPr>
            <p:nvPr/>
          </p:nvSpPr>
          <p:spPr bwMode="auto">
            <a:xfrm>
              <a:off x="8034804" y="3718464"/>
              <a:ext cx="3334190" cy="369332"/>
            </a:xfrm>
            <a:prstGeom prst="rect">
              <a:avLst/>
            </a:prstGeom>
            <a:noFill/>
            <a:ln w="9525">
              <a:noFill/>
              <a:miter lim="800000"/>
              <a:headEnd/>
              <a:tailEnd/>
            </a:ln>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just" fontAlgn="base">
                <a:spcBef>
                  <a:spcPct val="50000"/>
                </a:spcBef>
                <a:spcAft>
                  <a:spcPct val="0"/>
                </a:spcAft>
                <a:buClrTx/>
                <a:buFontTx/>
                <a:buNone/>
                <a:defRPr/>
              </a:pPr>
              <a:r>
                <a:rPr lang="en-US" altLang="en-US" dirty="0" err="1">
                  <a:solidFill>
                    <a:schemeClr val="bg1">
                      <a:lumMod val="10000"/>
                    </a:schemeClr>
                  </a:solidFill>
                  <a:latin typeface="Times New Roman" panose="02020603050405020304" pitchFamily="18" charset="0"/>
                  <a:cs typeface="Times New Roman" panose="02020603050405020304" pitchFamily="18" charset="0"/>
                </a:rPr>
                <a:t>Bình</a:t>
              </a:r>
              <a:r>
                <a:rPr lang="en-US" altLang="en-US" dirty="0">
                  <a:solidFill>
                    <a:schemeClr val="bg1">
                      <a:lumMod val="10000"/>
                    </a:schemeClr>
                  </a:solidFill>
                  <a:latin typeface="Times New Roman" panose="02020603050405020304" pitchFamily="18" charset="0"/>
                  <a:cs typeface="Times New Roman" panose="02020603050405020304" pitchFamily="18" charset="0"/>
                </a:rPr>
                <a:t> </a:t>
              </a:r>
              <a:r>
                <a:rPr lang="en-US" altLang="en-US" dirty="0" err="1">
                  <a:solidFill>
                    <a:schemeClr val="bg1">
                      <a:lumMod val="10000"/>
                    </a:schemeClr>
                  </a:solidFill>
                  <a:latin typeface="Times New Roman" panose="02020603050405020304" pitchFamily="18" charset="0"/>
                  <a:cs typeface="Times New Roman" panose="02020603050405020304" pitchFamily="18" charset="0"/>
                </a:rPr>
                <a:t>thường</a:t>
              </a:r>
              <a:endParaRPr lang="en-US" altLang="en-US" dirty="0">
                <a:solidFill>
                  <a:schemeClr val="bg1">
                    <a:lumMod val="10000"/>
                  </a:schemeClr>
                </a:solidFill>
                <a:latin typeface="Times New Roman" panose="02020603050405020304" pitchFamily="18" charset="0"/>
                <a:cs typeface="Times New Roman" panose="02020603050405020304" pitchFamily="18" charset="0"/>
              </a:endParaRPr>
            </a:p>
          </p:txBody>
        </p:sp>
        <p:sp>
          <p:nvSpPr>
            <p:cNvPr id="73" name="Text Box 15"/>
            <p:cNvSpPr txBox="1">
              <a:spLocks noChangeArrowheads="1"/>
            </p:cNvSpPr>
            <p:nvPr/>
          </p:nvSpPr>
          <p:spPr bwMode="auto">
            <a:xfrm>
              <a:off x="8034803" y="4955076"/>
              <a:ext cx="2291751" cy="369332"/>
            </a:xfrm>
            <a:prstGeom prst="rect">
              <a:avLst/>
            </a:prstGeom>
            <a:noFill/>
            <a:ln w="9525">
              <a:noFill/>
              <a:miter lim="800000"/>
              <a:headEnd/>
              <a:tailEnd/>
            </a:ln>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just" fontAlgn="base">
                <a:spcBef>
                  <a:spcPct val="50000"/>
                </a:spcBef>
                <a:spcAft>
                  <a:spcPct val="0"/>
                </a:spcAft>
                <a:buClrTx/>
                <a:buFontTx/>
                <a:buNone/>
                <a:defRPr/>
              </a:pPr>
              <a:r>
                <a:rPr lang="en-US" altLang="en-US" dirty="0" err="1">
                  <a:solidFill>
                    <a:schemeClr val="bg1">
                      <a:lumMod val="10000"/>
                    </a:schemeClr>
                  </a:solidFill>
                  <a:latin typeface="Times New Roman" panose="02020603050405020304" pitchFamily="18" charset="0"/>
                  <a:cs typeface="Times New Roman" panose="02020603050405020304" pitchFamily="18" charset="0"/>
                </a:rPr>
                <a:t>Khác</a:t>
              </a:r>
              <a:r>
                <a:rPr lang="en-US" altLang="en-US" dirty="0">
                  <a:solidFill>
                    <a:schemeClr val="bg1">
                      <a:lumMod val="10000"/>
                    </a:schemeClr>
                  </a:solidFill>
                  <a:latin typeface="Times New Roman" panose="02020603050405020304" pitchFamily="18" charset="0"/>
                  <a:cs typeface="Times New Roman" panose="02020603050405020304" pitchFamily="18" charset="0"/>
                </a:rPr>
                <a:t> </a:t>
              </a:r>
              <a:r>
                <a:rPr lang="en-US" altLang="en-US" dirty="0" err="1">
                  <a:solidFill>
                    <a:schemeClr val="bg1">
                      <a:lumMod val="10000"/>
                    </a:schemeClr>
                  </a:solidFill>
                  <a:latin typeface="Times New Roman" panose="02020603050405020304" pitchFamily="18" charset="0"/>
                  <a:cs typeface="Times New Roman" panose="02020603050405020304" pitchFamily="18" charset="0"/>
                </a:rPr>
                <a:t>thường</a:t>
              </a:r>
              <a:endParaRPr lang="en-US" altLang="en-US" dirty="0">
                <a:solidFill>
                  <a:schemeClr val="bg1">
                    <a:lumMod val="10000"/>
                  </a:schemeClr>
                </a:solidFill>
                <a:latin typeface="Times New Roman" panose="02020603050405020304" pitchFamily="18" charset="0"/>
                <a:cs typeface="Times New Roman" panose="02020603050405020304" pitchFamily="18" charset="0"/>
              </a:endParaRPr>
            </a:p>
          </p:txBody>
        </p:sp>
      </p:grpSp>
      <p:sp>
        <p:nvSpPr>
          <p:cNvPr id="75" name="Google Shape;195;p6"/>
          <p:cNvSpPr txBox="1"/>
          <p:nvPr/>
        </p:nvSpPr>
        <p:spPr>
          <a:xfrm>
            <a:off x="879173" y="2352127"/>
            <a:ext cx="6866939" cy="2308284"/>
          </a:xfrm>
          <a:prstGeom prst="rect">
            <a:avLst/>
          </a:prstGeom>
          <a:noFill/>
          <a:ln>
            <a:noFill/>
          </a:ln>
        </p:spPr>
        <p:txBody>
          <a:bodyPr spcFirstLastPara="1" wrap="square" lIns="91425" tIns="45700" rIns="91425" bIns="45700" anchor="t" anchorCtr="0">
            <a:spAutoFit/>
          </a:bodyPr>
          <a:lstStyle/>
          <a:p>
            <a:pPr algn="just">
              <a:lnSpc>
                <a:spcPct val="150000"/>
              </a:lnSpc>
              <a:buClr>
                <a:srgbClr val="000000"/>
              </a:buClr>
              <a:buSzPts val="2800"/>
              <a:buFont typeface="Arial"/>
              <a:buNone/>
            </a:pPr>
            <a:r>
              <a:rPr lang="en-US" sz="3200" kern="0" dirty="0" err="1">
                <a:solidFill>
                  <a:srgbClr val="000000"/>
                </a:solidFill>
                <a:latin typeface="Times New Roman" panose="02020603050405020304" pitchFamily="18" charset="0"/>
                <a:ea typeface="Cambria"/>
                <a:cs typeface="Times New Roman" panose="02020603050405020304" pitchFamily="18" charset="0"/>
                <a:sym typeface="Cambria"/>
              </a:rPr>
              <a:t>Hoạt</a:t>
            </a:r>
            <a:r>
              <a:rPr lang="en-US" sz="32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200" kern="0" dirty="0" err="1">
                <a:solidFill>
                  <a:srgbClr val="000000"/>
                </a:solidFill>
                <a:latin typeface="Times New Roman" panose="02020603050405020304" pitchFamily="18" charset="0"/>
                <a:ea typeface="Cambria"/>
                <a:cs typeface="Times New Roman" panose="02020603050405020304" pitchFamily="18" charset="0"/>
                <a:sym typeface="Cambria"/>
              </a:rPr>
              <a:t>động</a:t>
            </a:r>
            <a:r>
              <a:rPr lang="en-US" sz="32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200" kern="0" dirty="0" err="1">
                <a:solidFill>
                  <a:srgbClr val="000000"/>
                </a:solidFill>
                <a:latin typeface="Times New Roman" panose="02020603050405020304" pitchFamily="18" charset="0"/>
                <a:ea typeface="Cambria"/>
                <a:cs typeface="Times New Roman" panose="02020603050405020304" pitchFamily="18" charset="0"/>
                <a:sym typeface="Cambria"/>
              </a:rPr>
              <a:t>nhóm</a:t>
            </a:r>
            <a:r>
              <a:rPr lang="en-US" sz="32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200" kern="0" dirty="0" err="1">
                <a:solidFill>
                  <a:srgbClr val="000000"/>
                </a:solidFill>
                <a:latin typeface="Times New Roman" panose="02020603050405020304" pitchFamily="18" charset="0"/>
                <a:ea typeface="Cambria"/>
                <a:cs typeface="Times New Roman" panose="02020603050405020304" pitchFamily="18" charset="0"/>
                <a:sym typeface="Cambria"/>
              </a:rPr>
              <a:t>theo</a:t>
            </a:r>
            <a:r>
              <a:rPr lang="en-US" sz="32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200" kern="0" dirty="0" err="1">
                <a:solidFill>
                  <a:srgbClr val="000000"/>
                </a:solidFill>
                <a:latin typeface="Times New Roman" panose="02020603050405020304" pitchFamily="18" charset="0"/>
                <a:ea typeface="Cambria"/>
                <a:cs typeface="Times New Roman" panose="02020603050405020304" pitchFamily="18" charset="0"/>
                <a:sym typeface="Cambria"/>
              </a:rPr>
              <a:t>bàn</a:t>
            </a:r>
            <a:endParaRPr lang="en-US" sz="3200" kern="0" dirty="0">
              <a:solidFill>
                <a:srgbClr val="000000"/>
              </a:solidFill>
              <a:latin typeface="Times New Roman" panose="02020603050405020304" pitchFamily="18" charset="0"/>
              <a:ea typeface="Cambria"/>
              <a:cs typeface="Times New Roman" panose="02020603050405020304" pitchFamily="18" charset="0"/>
              <a:sym typeface="Cambria"/>
            </a:endParaRPr>
          </a:p>
          <a:p>
            <a:pPr marL="457200" indent="-457200" algn="just">
              <a:lnSpc>
                <a:spcPct val="150000"/>
              </a:lnSpc>
              <a:buClr>
                <a:srgbClr val="000000"/>
              </a:buClr>
              <a:buSzPts val="2800"/>
              <a:buFontTx/>
              <a:buChar char="-"/>
            </a:pPr>
            <a:r>
              <a:rPr lang="en-US" sz="3200" kern="0" dirty="0" err="1">
                <a:solidFill>
                  <a:srgbClr val="000000"/>
                </a:solidFill>
                <a:latin typeface="Times New Roman" panose="02020603050405020304" pitchFamily="18" charset="0"/>
                <a:ea typeface="Cambria"/>
                <a:cs typeface="Times New Roman" panose="02020603050405020304" pitchFamily="18" charset="0"/>
                <a:sym typeface="Cambria"/>
              </a:rPr>
              <a:t>Yêu</a:t>
            </a:r>
            <a:r>
              <a:rPr lang="en-US" sz="32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200" kern="0" dirty="0" err="1">
                <a:solidFill>
                  <a:srgbClr val="000000"/>
                </a:solidFill>
                <a:latin typeface="Times New Roman" panose="02020603050405020304" pitchFamily="18" charset="0"/>
                <a:ea typeface="Cambria"/>
                <a:cs typeface="Times New Roman" panose="02020603050405020304" pitchFamily="18" charset="0"/>
                <a:sym typeface="Cambria"/>
              </a:rPr>
              <a:t>cầu</a:t>
            </a:r>
            <a:r>
              <a:rPr lang="en-US" sz="32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200" kern="0" dirty="0" err="1">
                <a:solidFill>
                  <a:srgbClr val="000000"/>
                </a:solidFill>
                <a:latin typeface="Times New Roman" panose="02020603050405020304" pitchFamily="18" charset="0"/>
                <a:ea typeface="Cambria"/>
                <a:cs typeface="Times New Roman" panose="02020603050405020304" pitchFamily="18" charset="0"/>
                <a:sym typeface="Cambria"/>
              </a:rPr>
              <a:t>hoàn</a:t>
            </a:r>
            <a:r>
              <a:rPr lang="en-US" sz="32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200" kern="0" dirty="0" err="1">
                <a:solidFill>
                  <a:srgbClr val="000000"/>
                </a:solidFill>
                <a:latin typeface="Times New Roman" panose="02020603050405020304" pitchFamily="18" charset="0"/>
                <a:ea typeface="Cambria"/>
                <a:cs typeface="Times New Roman" panose="02020603050405020304" pitchFamily="18" charset="0"/>
                <a:sym typeface="Cambria"/>
              </a:rPr>
              <a:t>thành</a:t>
            </a:r>
            <a:r>
              <a:rPr lang="en-US" sz="3200" kern="0" dirty="0">
                <a:solidFill>
                  <a:srgbClr val="000000"/>
                </a:solidFill>
                <a:latin typeface="Times New Roman" panose="02020603050405020304" pitchFamily="18" charset="0"/>
                <a:ea typeface="Cambria"/>
                <a:cs typeface="Times New Roman" panose="02020603050405020304" pitchFamily="18" charset="0"/>
                <a:sym typeface="Cambria"/>
              </a:rPr>
              <a:t> PHT</a:t>
            </a:r>
          </a:p>
          <a:p>
            <a:pPr marL="457200" indent="-457200" algn="just">
              <a:lnSpc>
                <a:spcPct val="150000"/>
              </a:lnSpc>
              <a:buClr>
                <a:srgbClr val="000000"/>
              </a:buClr>
              <a:buSzPts val="2800"/>
              <a:buFontTx/>
              <a:buChar char="-"/>
            </a:pPr>
            <a:r>
              <a:rPr lang="en-US" sz="3200" kern="0" dirty="0" err="1">
                <a:solidFill>
                  <a:srgbClr val="000000"/>
                </a:solidFill>
                <a:latin typeface="Times New Roman" panose="02020603050405020304" pitchFamily="18" charset="0"/>
                <a:ea typeface="Cambria"/>
                <a:cs typeface="Times New Roman" panose="02020603050405020304" pitchFamily="18" charset="0"/>
                <a:sym typeface="Cambria"/>
              </a:rPr>
              <a:t>Thời</a:t>
            </a:r>
            <a:r>
              <a:rPr lang="en-US" sz="32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200" kern="0" dirty="0" err="1">
                <a:solidFill>
                  <a:srgbClr val="000000"/>
                </a:solidFill>
                <a:latin typeface="Times New Roman" panose="02020603050405020304" pitchFamily="18" charset="0"/>
                <a:ea typeface="Cambria"/>
                <a:cs typeface="Times New Roman" panose="02020603050405020304" pitchFamily="18" charset="0"/>
                <a:sym typeface="Cambria"/>
              </a:rPr>
              <a:t>gian</a:t>
            </a:r>
            <a:r>
              <a:rPr lang="en-US" sz="3200" kern="0" dirty="0">
                <a:solidFill>
                  <a:srgbClr val="000000"/>
                </a:solidFill>
                <a:latin typeface="Times New Roman" panose="02020603050405020304" pitchFamily="18" charset="0"/>
                <a:ea typeface="Cambria"/>
                <a:cs typeface="Times New Roman" panose="02020603050405020304" pitchFamily="18" charset="0"/>
                <a:sym typeface="Cambria"/>
              </a:rPr>
              <a:t>: 3 </a:t>
            </a:r>
            <a:r>
              <a:rPr lang="en-US" sz="3200" kern="0" dirty="0" err="1">
                <a:solidFill>
                  <a:srgbClr val="000000"/>
                </a:solidFill>
                <a:latin typeface="Times New Roman" panose="02020603050405020304" pitchFamily="18" charset="0"/>
                <a:ea typeface="Cambria"/>
                <a:cs typeface="Times New Roman" panose="02020603050405020304" pitchFamily="18" charset="0"/>
                <a:sym typeface="Cambria"/>
              </a:rPr>
              <a:t>phút</a:t>
            </a:r>
            <a:endParaRPr sz="3200" kern="0" dirty="0">
              <a:solidFill>
                <a:srgbClr val="000000"/>
              </a:solidFill>
              <a:latin typeface="Times New Roman" panose="02020603050405020304" pitchFamily="18" charset="0"/>
              <a:ea typeface="Cambria"/>
              <a:cs typeface="Times New Roman" panose="02020603050405020304" pitchFamily="18" charset="0"/>
              <a:sym typeface="Cambria"/>
            </a:endParaRPr>
          </a:p>
        </p:txBody>
      </p:sp>
    </p:spTree>
    <p:extLst>
      <p:ext uri="{BB962C8B-B14F-4D97-AF65-F5344CB8AC3E}">
        <p14:creationId xmlns:p14="http://schemas.microsoft.com/office/powerpoint/2010/main" val="2725977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5"/>
                                        </p:tgtEl>
                                        <p:attrNameLst>
                                          <p:attrName>style.visibility</p:attrName>
                                        </p:attrNameLst>
                                      </p:cBhvr>
                                      <p:to>
                                        <p:strVal val="visible"/>
                                      </p:to>
                                    </p:set>
                                    <p:animEffect transition="in" filter="barn(inVertical)">
                                      <p:cBhvr>
                                        <p:cTn id="12" dur="500"/>
                                        <p:tgtEl>
                                          <p:spTgt spid="7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74"/>
                                        </p:tgtEl>
                                        <p:attrNameLst>
                                          <p:attrName>style.visibility</p:attrName>
                                        </p:attrNameLst>
                                      </p:cBhvr>
                                      <p:to>
                                        <p:strVal val="visible"/>
                                      </p:to>
                                    </p:set>
                                    <p:animEffect transition="in" filter="fade">
                                      <p:cBhvr>
                                        <p:cTn id="17" dur="1000"/>
                                        <p:tgtEl>
                                          <p:spTgt spid="74"/>
                                        </p:tgtEl>
                                      </p:cBhvr>
                                    </p:animEffect>
                                    <p:anim calcmode="lin" valueType="num">
                                      <p:cBhvr>
                                        <p:cTn id="18" dur="1000" fill="hold"/>
                                        <p:tgtEl>
                                          <p:spTgt spid="74"/>
                                        </p:tgtEl>
                                        <p:attrNameLst>
                                          <p:attrName>ppt_x</p:attrName>
                                        </p:attrNameLst>
                                      </p:cBhvr>
                                      <p:tavLst>
                                        <p:tav tm="0">
                                          <p:val>
                                            <p:strVal val="#ppt_x"/>
                                          </p:val>
                                        </p:tav>
                                        <p:tav tm="100000">
                                          <p:val>
                                            <p:strVal val="#ppt_x"/>
                                          </p:val>
                                        </p:tav>
                                      </p:tavLst>
                                    </p:anim>
                                    <p:anim calcmode="lin" valueType="num">
                                      <p:cBhvr>
                                        <p:cTn id="19"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7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367"/>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275107" y="215343"/>
            <a:ext cx="5602710" cy="1286367"/>
          </a:xfrm>
          <a:prstGeom prst="rect">
            <a:avLst/>
          </a:prstGeom>
        </p:spPr>
      </p:pic>
      <p:sp>
        <p:nvSpPr>
          <p:cNvPr id="10" name="Rectangle 9"/>
          <p:cNvSpPr/>
          <p:nvPr/>
        </p:nvSpPr>
        <p:spPr>
          <a:xfrm>
            <a:off x="500710" y="1008561"/>
            <a:ext cx="5813474" cy="548099"/>
          </a:xfrm>
          <a:prstGeom prst="rect">
            <a:avLst/>
          </a:prstGeom>
        </p:spPr>
        <p:txBody>
          <a:bodyPr wrap="square">
            <a:spAutoFit/>
          </a:bodyPr>
          <a:lstStyle/>
          <a:p>
            <a:pPr marR="30480">
              <a:lnSpc>
                <a:spcPct val="115000"/>
              </a:lnSpc>
              <a:buClr>
                <a:srgbClr val="000000"/>
              </a:buClr>
              <a:defRPr/>
            </a:pPr>
            <a:r>
              <a:rPr lang="en-US" sz="2800" b="1" kern="0" dirty="0">
                <a:solidFill>
                  <a:schemeClr val="bg1">
                    <a:lumMod val="10000"/>
                  </a:schemeClr>
                </a:solidFill>
                <a:latin typeface="Times New Roman"/>
                <a:ea typeface="Times New Roman"/>
                <a:cs typeface="Times New Roman"/>
                <a:sym typeface="Times New Roman"/>
              </a:rPr>
              <a:t>a. </a:t>
            </a:r>
            <a:r>
              <a:rPr lang="en-US" sz="2800" b="1" kern="0" dirty="0" err="1">
                <a:solidFill>
                  <a:schemeClr val="bg1">
                    <a:lumMod val="10000"/>
                  </a:schemeClr>
                </a:solidFill>
                <a:latin typeface="Times New Roman"/>
                <a:ea typeface="Times New Roman"/>
                <a:cs typeface="Times New Roman"/>
                <a:sym typeface="Times New Roman"/>
              </a:rPr>
              <a:t>Sự</a:t>
            </a:r>
            <a:r>
              <a:rPr lang="en-US" sz="2800" b="1" kern="0" dirty="0">
                <a:solidFill>
                  <a:schemeClr val="bg1">
                    <a:lumMod val="10000"/>
                  </a:schemeClr>
                </a:solidFill>
                <a:latin typeface="Times New Roman"/>
                <a:ea typeface="Times New Roman"/>
                <a:cs typeface="Times New Roman"/>
                <a:sym typeface="Times New Roman"/>
              </a:rPr>
              <a:t> </a:t>
            </a:r>
            <a:r>
              <a:rPr lang="en-US" sz="2800" b="1" kern="0" dirty="0" err="1">
                <a:solidFill>
                  <a:schemeClr val="bg1">
                    <a:lumMod val="10000"/>
                  </a:schemeClr>
                </a:solidFill>
                <a:latin typeface="Times New Roman"/>
                <a:ea typeface="Times New Roman"/>
                <a:cs typeface="Times New Roman"/>
                <a:sym typeface="Times New Roman"/>
              </a:rPr>
              <a:t>ra</a:t>
            </a:r>
            <a:r>
              <a:rPr lang="en-US" sz="2800" b="1" kern="0" dirty="0">
                <a:solidFill>
                  <a:schemeClr val="bg1">
                    <a:lumMod val="10000"/>
                  </a:schemeClr>
                </a:solidFill>
                <a:latin typeface="Times New Roman"/>
                <a:ea typeface="Times New Roman"/>
                <a:cs typeface="Times New Roman"/>
                <a:sym typeface="Times New Roman"/>
              </a:rPr>
              <a:t> </a:t>
            </a:r>
            <a:r>
              <a:rPr lang="en-US" sz="2800" b="1" kern="0" dirty="0" err="1">
                <a:solidFill>
                  <a:schemeClr val="bg1">
                    <a:lumMod val="10000"/>
                  </a:schemeClr>
                </a:solidFill>
                <a:latin typeface="Times New Roman"/>
                <a:ea typeface="Times New Roman"/>
                <a:cs typeface="Times New Roman"/>
                <a:sym typeface="Times New Roman"/>
              </a:rPr>
              <a:t>đời</a:t>
            </a:r>
            <a:r>
              <a:rPr lang="en-US" sz="2800" b="1" kern="0" dirty="0">
                <a:solidFill>
                  <a:schemeClr val="bg1">
                    <a:lumMod val="10000"/>
                  </a:schemeClr>
                </a:solidFill>
                <a:latin typeface="Times New Roman"/>
                <a:ea typeface="Times New Roman"/>
                <a:cs typeface="Times New Roman"/>
                <a:sym typeface="Times New Roman"/>
              </a:rPr>
              <a:t> </a:t>
            </a:r>
            <a:r>
              <a:rPr lang="en-US" sz="2800" b="1" kern="0" dirty="0" err="1">
                <a:solidFill>
                  <a:schemeClr val="bg1">
                    <a:lumMod val="10000"/>
                  </a:schemeClr>
                </a:solidFill>
                <a:latin typeface="Times New Roman"/>
                <a:ea typeface="Times New Roman"/>
                <a:cs typeface="Times New Roman"/>
                <a:sym typeface="Times New Roman"/>
              </a:rPr>
              <a:t>của</a:t>
            </a:r>
            <a:r>
              <a:rPr lang="en-US" sz="2800" b="1" kern="0" dirty="0">
                <a:solidFill>
                  <a:schemeClr val="bg1">
                    <a:lumMod val="10000"/>
                  </a:schemeClr>
                </a:solidFill>
                <a:latin typeface="Times New Roman"/>
                <a:ea typeface="Times New Roman"/>
                <a:cs typeface="Times New Roman"/>
                <a:sym typeface="Times New Roman"/>
              </a:rPr>
              <a:t> </a:t>
            </a:r>
            <a:r>
              <a:rPr lang="vi-VN" sz="2800" b="1" kern="0" dirty="0">
                <a:solidFill>
                  <a:schemeClr val="bg1">
                    <a:lumMod val="10000"/>
                  </a:schemeClr>
                </a:solidFill>
                <a:latin typeface="Times New Roman"/>
                <a:ea typeface="Times New Roman"/>
                <a:cs typeface="Times New Roman"/>
                <a:sym typeface="Times New Roman"/>
              </a:rPr>
              <a:t>Thạch Sanh</a:t>
            </a:r>
            <a:endParaRPr lang="en-US" sz="2800" kern="0" dirty="0">
              <a:solidFill>
                <a:schemeClr val="bg1">
                  <a:lumMod val="10000"/>
                </a:schemeClr>
              </a:solidFill>
              <a:latin typeface="Times New Roman"/>
              <a:ea typeface="Times New Roman"/>
              <a:cs typeface="Times New Roman"/>
              <a:sym typeface="Times New Roman"/>
            </a:endParaRPr>
          </a:p>
        </p:txBody>
      </p:sp>
      <p:sp>
        <p:nvSpPr>
          <p:cNvPr id="12" name="Rectangle 11"/>
          <p:cNvSpPr/>
          <p:nvPr/>
        </p:nvSpPr>
        <p:spPr>
          <a:xfrm>
            <a:off x="401472" y="2932158"/>
            <a:ext cx="9468777" cy="954107"/>
          </a:xfrm>
          <a:prstGeom prst="rect">
            <a:avLst/>
          </a:prstGeom>
        </p:spPr>
        <p:txBody>
          <a:bodyPr wrap="square">
            <a:spAutoFit/>
          </a:bodyPr>
          <a:lstStyle/>
          <a:p>
            <a:pPr algn="just">
              <a:spcBef>
                <a:spcPct val="0"/>
              </a:spcBef>
              <a:defRPr/>
            </a:pPr>
            <a:r>
              <a:rPr lang="vi-VN" sz="2800" dirty="0">
                <a:solidFill>
                  <a:srgbClr val="FF0000"/>
                </a:solidFill>
                <a:latin typeface="Times New Roman" pitchFamily="18" charset="0"/>
                <a:cs typeface="Times New Roman" pitchFamily="18" charset="0"/>
                <a:sym typeface="Wingdings" panose="05000000000000000000" pitchFamily="2" charset="2"/>
              </a:rPr>
              <a:t> </a:t>
            </a:r>
            <a:r>
              <a:rPr lang="en-US" sz="2800" dirty="0" err="1">
                <a:solidFill>
                  <a:srgbClr val="FF0000"/>
                </a:solidFill>
                <a:latin typeface="Times New Roman" pitchFamily="18" charset="0"/>
                <a:cs typeface="Times New Roman" pitchFamily="18" charset="0"/>
              </a:rPr>
              <a:t>Thạch</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Sanh</a:t>
            </a:r>
            <a:r>
              <a:rPr lang="en-US" sz="2800" dirty="0">
                <a:solidFill>
                  <a:srgbClr val="FF0000"/>
                </a:solidFill>
                <a:latin typeface="Times New Roman" pitchFamily="18" charset="0"/>
                <a:cs typeface="Times New Roman" pitchFamily="18" charset="0"/>
              </a:rPr>
              <a:t> </a:t>
            </a:r>
            <a:r>
              <a:rPr lang="vi-VN" sz="2800" dirty="0">
                <a:solidFill>
                  <a:srgbClr val="FF0000"/>
                </a:solidFill>
                <a:latin typeface="Times New Roman" panose="02020603050405020304" pitchFamily="18" charset="0"/>
                <a:cs typeface="Times New Roman" panose="02020603050405020304" pitchFamily="18" charset="0"/>
              </a:rPr>
              <a:t>là con của người dân, cuộc đời và số phận rất gần gũi với nhân dân.</a:t>
            </a:r>
            <a:endParaRPr lang="zh-CN" altLang="en-US" sz="24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3" name="Rectangle 12"/>
          <p:cNvSpPr/>
          <p:nvPr/>
        </p:nvSpPr>
        <p:spPr>
          <a:xfrm>
            <a:off x="382138" y="1669995"/>
            <a:ext cx="9976513" cy="1292662"/>
          </a:xfrm>
          <a:prstGeom prst="rect">
            <a:avLst/>
          </a:prstGeom>
        </p:spPr>
        <p:txBody>
          <a:bodyPr wrap="square">
            <a:spAutoFit/>
          </a:bodyPr>
          <a:lstStyle/>
          <a:p>
            <a:pPr algn="just">
              <a:defRPr/>
            </a:pP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Bình</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thường</a:t>
            </a:r>
            <a:r>
              <a:rPr lang="en-US" sz="2600" b="1" dirty="0">
                <a:solidFill>
                  <a:schemeClr val="bg1">
                    <a:lumMod val="10000"/>
                  </a:schemeClr>
                </a:solidFill>
                <a:latin typeface="Times New Roman" pitchFamily="18" charset="0"/>
                <a:cs typeface="Times New Roman" pitchFamily="18" charset="0"/>
              </a:rPr>
              <a:t>: </a:t>
            </a:r>
          </a:p>
          <a:p>
            <a:pPr algn="just">
              <a:defRPr/>
            </a:pPr>
            <a:r>
              <a:rPr lang="en-US" sz="2600" dirty="0">
                <a:solidFill>
                  <a:schemeClr val="bg1">
                    <a:lumMod val="10000"/>
                  </a:schemeClr>
                </a:solidFill>
                <a:latin typeface="Times New Roman" pitchFamily="18" charset="0"/>
                <a:cs typeface="Times New Roman" pitchFamily="18" charset="0"/>
              </a:rPr>
              <a:t>- </a:t>
            </a:r>
            <a:r>
              <a:rPr lang="vi-VN" sz="2600" dirty="0">
                <a:solidFill>
                  <a:schemeClr val="bg1">
                    <a:lumMod val="10000"/>
                  </a:schemeClr>
                </a:solidFill>
                <a:latin typeface="Times New Roman" pitchFamily="18" charset="0"/>
                <a:cs typeface="Times New Roman" pitchFamily="18" charset="0"/>
              </a:rPr>
              <a:t>Là con của </a:t>
            </a:r>
            <a:r>
              <a:rPr lang="en-US" sz="2600" dirty="0" err="1">
                <a:solidFill>
                  <a:schemeClr val="bg1">
                    <a:lumMod val="10000"/>
                  </a:schemeClr>
                </a:solidFill>
                <a:latin typeface="Times New Roman" pitchFamily="18" charset="0"/>
                <a:cs typeface="Times New Roman" pitchFamily="18" charset="0"/>
              </a:rPr>
              <a:t>một</a:t>
            </a:r>
            <a:r>
              <a:rPr lang="vi-VN" sz="2600" dirty="0">
                <a:solidFill>
                  <a:schemeClr val="bg1">
                    <a:lumMod val="10000"/>
                  </a:schemeClr>
                </a:solidFill>
                <a:latin typeface="Times New Roman" pitchFamily="18" charset="0"/>
                <a:cs typeface="Times New Roman" pitchFamily="18" charset="0"/>
              </a:rPr>
              <a:t> gia đình nông dân nghèo khó nhưng tốt bụng. </a:t>
            </a:r>
            <a:endParaRPr lang="en-US" sz="2600" dirty="0">
              <a:solidFill>
                <a:schemeClr val="bg1">
                  <a:lumMod val="10000"/>
                </a:schemeClr>
              </a:solidFill>
              <a:latin typeface="Times New Roman" pitchFamily="18" charset="0"/>
              <a:cs typeface="Times New Roman" pitchFamily="18" charset="0"/>
            </a:endParaRPr>
          </a:p>
          <a:p>
            <a:pPr algn="just">
              <a:defRPr/>
            </a:pPr>
            <a:r>
              <a:rPr lang="en-US" sz="2600" dirty="0">
                <a:solidFill>
                  <a:schemeClr val="bg1">
                    <a:lumMod val="10000"/>
                  </a:schemeClr>
                </a:solidFill>
                <a:latin typeface="Times New Roman" pitchFamily="18" charset="0"/>
                <a:cs typeface="Times New Roman" pitchFamily="18" charset="0"/>
              </a:rPr>
              <a:t> - </a:t>
            </a:r>
            <a:r>
              <a:rPr lang="vi-VN" sz="2600" dirty="0">
                <a:solidFill>
                  <a:schemeClr val="bg1">
                    <a:lumMod val="10000"/>
                  </a:schemeClr>
                </a:solidFill>
                <a:latin typeface="Times New Roman" pitchFamily="18" charset="0"/>
                <a:cs typeface="Times New Roman" pitchFamily="18" charset="0"/>
              </a:rPr>
              <a:t>Sống nghèo khổ bằng nghề kiếm củi.</a:t>
            </a:r>
            <a:endParaRPr lang="en-US" altLang="en-US" sz="2600" kern="0" dirty="0">
              <a:solidFill>
                <a:schemeClr val="bg1">
                  <a:lumMod val="10000"/>
                </a:schemeClr>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4"/>
          <a:stretch>
            <a:fillRect/>
          </a:stretch>
        </p:blipFill>
        <p:spPr>
          <a:xfrm>
            <a:off x="6314184" y="415471"/>
            <a:ext cx="1501359" cy="146806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6" descr="HÃ¬nh áº£nh cÃ³ liÃªn quan"/>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75326" y="457554"/>
            <a:ext cx="1503115" cy="141330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Picture 7" descr="HÃ¬nh áº£nh cÃ³ liÃªn quan"/>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638224" y="447556"/>
            <a:ext cx="1501279" cy="143330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Rectangle 10"/>
          <p:cNvSpPr/>
          <p:nvPr/>
        </p:nvSpPr>
        <p:spPr>
          <a:xfrm>
            <a:off x="934687" y="3886265"/>
            <a:ext cx="10324715" cy="1631216"/>
          </a:xfrm>
          <a:prstGeom prst="rect">
            <a:avLst/>
          </a:prstGeom>
        </p:spPr>
        <p:txBody>
          <a:bodyPr wrap="square">
            <a:spAutoFit/>
          </a:bodyPr>
          <a:lstStyle/>
          <a:p>
            <a:pPr algn="just">
              <a:defRPr/>
            </a:pPr>
            <a:r>
              <a:rPr lang="en-US" sz="2500" b="1" dirty="0">
                <a:solidFill>
                  <a:schemeClr val="bg1">
                    <a:lumMod val="10000"/>
                  </a:schemeClr>
                </a:solidFill>
                <a:latin typeface="Times New Roman" pitchFamily="18" charset="0"/>
                <a:cs typeface="Times New Roman" pitchFamily="18" charset="0"/>
              </a:rPr>
              <a:t>* </a:t>
            </a:r>
            <a:r>
              <a:rPr lang="en-US" sz="2500" b="1" dirty="0" err="1">
                <a:solidFill>
                  <a:schemeClr val="bg1">
                    <a:lumMod val="10000"/>
                  </a:schemeClr>
                </a:solidFill>
                <a:latin typeface="Times New Roman" pitchFamily="18" charset="0"/>
                <a:cs typeface="Times New Roman" pitchFamily="18" charset="0"/>
              </a:rPr>
              <a:t>Khác</a:t>
            </a:r>
            <a:r>
              <a:rPr lang="en-US" sz="2500" b="1" dirty="0">
                <a:solidFill>
                  <a:schemeClr val="bg1">
                    <a:lumMod val="10000"/>
                  </a:schemeClr>
                </a:solidFill>
                <a:latin typeface="Times New Roman" pitchFamily="18" charset="0"/>
                <a:cs typeface="Times New Roman" pitchFamily="18" charset="0"/>
              </a:rPr>
              <a:t> </a:t>
            </a:r>
            <a:r>
              <a:rPr lang="en-US" sz="2500" b="1" dirty="0" err="1">
                <a:solidFill>
                  <a:schemeClr val="bg1">
                    <a:lumMod val="10000"/>
                  </a:schemeClr>
                </a:solidFill>
                <a:latin typeface="Times New Roman" pitchFamily="18" charset="0"/>
                <a:cs typeface="Times New Roman" pitchFamily="18" charset="0"/>
              </a:rPr>
              <a:t>thường</a:t>
            </a:r>
            <a:endParaRPr lang="en-US" sz="2500" b="1" dirty="0">
              <a:solidFill>
                <a:schemeClr val="bg1">
                  <a:lumMod val="10000"/>
                </a:schemeClr>
              </a:solidFill>
              <a:latin typeface="Times New Roman" pitchFamily="18" charset="0"/>
              <a:cs typeface="Times New Roman" pitchFamily="18" charset="0"/>
            </a:endParaRPr>
          </a:p>
          <a:p>
            <a:pPr algn="just">
              <a:defRPr/>
            </a:pPr>
            <a:r>
              <a:rPr lang="en-US" sz="2500" dirty="0">
                <a:solidFill>
                  <a:schemeClr val="bg1">
                    <a:lumMod val="10000"/>
                  </a:schemeClr>
                </a:solidFill>
                <a:latin typeface="Times New Roman" pitchFamily="18" charset="0"/>
                <a:cs typeface="Times New Roman" pitchFamily="18" charset="0"/>
              </a:rPr>
              <a:t>- </a:t>
            </a:r>
            <a:r>
              <a:rPr lang="vi-VN" sz="2500" dirty="0">
                <a:solidFill>
                  <a:schemeClr val="bg1">
                    <a:lumMod val="10000"/>
                  </a:schemeClr>
                </a:solidFill>
                <a:latin typeface="Times New Roman" pitchFamily="18" charset="0"/>
                <a:cs typeface="Times New Roman" pitchFamily="18" charset="0"/>
              </a:rPr>
              <a:t>Thái tử con trai Ngọc Hoàng xuống đầu thai làm con </a:t>
            </a:r>
            <a:r>
              <a:rPr lang="vi-VN" sz="2500" dirty="0">
                <a:solidFill>
                  <a:schemeClr val="bg1">
                    <a:lumMod val="10000"/>
                  </a:schemeClr>
                </a:solidFill>
                <a:latin typeface="Times New Roman" pitchFamily="18" charset="0"/>
                <a:cs typeface="Times New Roman" pitchFamily="18" charset="0"/>
                <a:sym typeface="Wingdings" panose="05000000000000000000" pitchFamily="2" charset="2"/>
              </a:rPr>
              <a:t></a:t>
            </a:r>
            <a:r>
              <a:rPr lang="vi-VN" sz="2500" dirty="0">
                <a:solidFill>
                  <a:schemeClr val="bg1">
                    <a:lumMod val="10000"/>
                  </a:schemeClr>
                </a:solidFill>
                <a:latin typeface="Times New Roman" pitchFamily="18" charset="0"/>
                <a:cs typeface="Times New Roman" pitchFamily="18" charset="0"/>
              </a:rPr>
              <a:t> Nguồn gốc cao quý</a:t>
            </a:r>
          </a:p>
          <a:p>
            <a:pPr algn="just">
              <a:defRPr/>
            </a:pPr>
            <a:r>
              <a:rPr lang="en-US" sz="2500" dirty="0">
                <a:solidFill>
                  <a:schemeClr val="bg1">
                    <a:lumMod val="10000"/>
                  </a:schemeClr>
                </a:solidFill>
                <a:latin typeface="Times New Roman" pitchFamily="18" charset="0"/>
                <a:cs typeface="Times New Roman" pitchFamily="18" charset="0"/>
              </a:rPr>
              <a:t>- </a:t>
            </a:r>
            <a:r>
              <a:rPr lang="vi-VN" sz="2500" dirty="0">
                <a:solidFill>
                  <a:schemeClr val="bg1">
                    <a:lumMod val="10000"/>
                  </a:schemeClr>
                </a:solidFill>
                <a:latin typeface="Times New Roman" pitchFamily="18" charset="0"/>
                <a:cs typeface="Times New Roman" pitchFamily="18" charset="0"/>
              </a:rPr>
              <a:t>Bà mẹ mang thai nhiều năm mới sinh ra Thạch Sanh.</a:t>
            </a:r>
          </a:p>
          <a:p>
            <a:pPr algn="just">
              <a:defRPr/>
            </a:pPr>
            <a:r>
              <a:rPr lang="en-US" sz="2500" dirty="0">
                <a:solidFill>
                  <a:schemeClr val="bg1">
                    <a:lumMod val="10000"/>
                  </a:schemeClr>
                </a:solidFill>
                <a:latin typeface="Times New Roman" pitchFamily="18" charset="0"/>
                <a:cs typeface="Times New Roman" pitchFamily="18" charset="0"/>
              </a:rPr>
              <a:t>- </a:t>
            </a:r>
            <a:r>
              <a:rPr lang="en-US" sz="2500" dirty="0" err="1">
                <a:solidFill>
                  <a:schemeClr val="bg1">
                    <a:lumMod val="10000"/>
                  </a:schemeClr>
                </a:solidFill>
                <a:latin typeface="Times New Roman" pitchFamily="18" charset="0"/>
                <a:cs typeface="Times New Roman" pitchFamily="18" charset="0"/>
              </a:rPr>
              <a:t>Thạch</a:t>
            </a:r>
            <a:r>
              <a:rPr lang="en-US" sz="2500" dirty="0">
                <a:solidFill>
                  <a:schemeClr val="bg1">
                    <a:lumMod val="10000"/>
                  </a:schemeClr>
                </a:solidFill>
                <a:latin typeface="Times New Roman" pitchFamily="18" charset="0"/>
                <a:cs typeface="Times New Roman" pitchFamily="18" charset="0"/>
              </a:rPr>
              <a:t> </a:t>
            </a:r>
            <a:r>
              <a:rPr lang="en-US" sz="2500" dirty="0" err="1">
                <a:solidFill>
                  <a:schemeClr val="bg1">
                    <a:lumMod val="10000"/>
                  </a:schemeClr>
                </a:solidFill>
                <a:latin typeface="Times New Roman" pitchFamily="18" charset="0"/>
                <a:cs typeface="Times New Roman" pitchFamily="18" charset="0"/>
              </a:rPr>
              <a:t>Sanh</a:t>
            </a:r>
            <a:r>
              <a:rPr lang="en-US" sz="2500" dirty="0">
                <a:solidFill>
                  <a:schemeClr val="bg1">
                    <a:lumMod val="10000"/>
                  </a:schemeClr>
                </a:solidFill>
                <a:latin typeface="Times New Roman" pitchFamily="18" charset="0"/>
                <a:cs typeface="Times New Roman" pitchFamily="18" charset="0"/>
              </a:rPr>
              <a:t> </a:t>
            </a:r>
            <a:r>
              <a:rPr lang="vi-VN" sz="2500" dirty="0">
                <a:solidFill>
                  <a:schemeClr val="bg1">
                    <a:lumMod val="10000"/>
                  </a:schemeClr>
                </a:solidFill>
                <a:latin typeface="Times New Roman" pitchFamily="18" charset="0"/>
                <a:cs typeface="Times New Roman" pitchFamily="18" charset="0"/>
              </a:rPr>
              <a:t>được thiên thần dạy võ nghệ và phép thần thông.</a:t>
            </a:r>
          </a:p>
        </p:txBody>
      </p:sp>
      <p:sp>
        <p:nvSpPr>
          <p:cNvPr id="14" name="Rectangle 13"/>
          <p:cNvSpPr/>
          <p:nvPr/>
        </p:nvSpPr>
        <p:spPr>
          <a:xfrm>
            <a:off x="1004405" y="5460795"/>
            <a:ext cx="9384458" cy="1292662"/>
          </a:xfrm>
          <a:prstGeom prst="rect">
            <a:avLst/>
          </a:prstGeom>
        </p:spPr>
        <p:txBody>
          <a:bodyPr wrap="square">
            <a:spAutoFit/>
          </a:bodyPr>
          <a:lstStyle/>
          <a:p>
            <a:pPr marL="457200" indent="-457200" algn="just">
              <a:buFont typeface="Wingdings" panose="05000000000000000000" pitchFamily="2" charset="2"/>
              <a:buChar char="è"/>
              <a:defRPr/>
            </a:pPr>
            <a:r>
              <a:rPr lang="vi-VN" sz="2600" dirty="0">
                <a:solidFill>
                  <a:srgbClr val="FF0000"/>
                </a:solidFill>
                <a:latin typeface="Times New Roman" panose="02020603050405020304" pitchFamily="18" charset="0"/>
                <a:cs typeface="Times New Roman" panose="02020603050405020304" pitchFamily="18" charset="0"/>
              </a:rPr>
              <a:t>Ra đời kì lạ, khác thường</a:t>
            </a:r>
            <a:r>
              <a:rPr lang="en-US" sz="2600" dirty="0">
                <a:solidFill>
                  <a:srgbClr val="FF0000"/>
                </a:solidFill>
                <a:latin typeface="Times New Roman" panose="02020603050405020304" pitchFamily="18" charset="0"/>
                <a:cs typeface="Times New Roman" panose="02020603050405020304" pitchFamily="18" charset="0"/>
              </a:rPr>
              <a:t> </a:t>
            </a:r>
            <a:endParaRPr lang="vi-VN" sz="2600" dirty="0">
              <a:solidFill>
                <a:srgbClr val="FF0000"/>
              </a:solidFill>
              <a:latin typeface="Times New Roman" panose="02020603050405020304" pitchFamily="18" charset="0"/>
              <a:cs typeface="Times New Roman" panose="02020603050405020304" pitchFamily="18" charset="0"/>
            </a:endParaRPr>
          </a:p>
          <a:p>
            <a:pPr algn="just">
              <a:defRPr/>
            </a:pPr>
            <a:r>
              <a:rPr lang="en-US" sz="2600" dirty="0">
                <a:solidFill>
                  <a:srgbClr val="FF0000"/>
                </a:solidFill>
                <a:latin typeface="Times New Roman" panose="02020603050405020304" pitchFamily="18" charset="0"/>
                <a:cs typeface="Times New Roman" panose="02020603050405020304" pitchFamily="18" charset="0"/>
                <a:sym typeface="Wingdings" pitchFamily="2" charset="2"/>
              </a:rPr>
              <a:t> </a:t>
            </a:r>
            <a:r>
              <a:rPr lang="vi-VN" sz="2600" dirty="0">
                <a:solidFill>
                  <a:srgbClr val="FF0000"/>
                </a:solidFill>
                <a:latin typeface="Times New Roman" panose="02020603050405020304" pitchFamily="18" charset="0"/>
                <a:cs typeface="Times New Roman" panose="02020603050405020304" pitchFamily="18" charset="0"/>
              </a:rPr>
              <a:t>Tô đậm tính chất kì lạ, đẹp đẽ cho nhân vật lí tưởng</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a:solidFill>
                  <a:srgbClr val="FF0000"/>
                </a:solidFill>
                <a:latin typeface="Times New Roman" panose="02020603050405020304" pitchFamily="18" charset="0"/>
                <a:cs typeface="Times New Roman" panose="02020603050405020304" pitchFamily="18" charset="0"/>
                <a:sym typeface="Wingdings" pitchFamily="2" charset="2"/>
              </a:rPr>
              <a:t></a:t>
            </a:r>
            <a:r>
              <a:rPr lang="vi-VN" sz="2600" dirty="0">
                <a:solidFill>
                  <a:srgbClr val="FF0000"/>
                </a:solidFill>
                <a:latin typeface="Times New Roman" panose="02020603050405020304" pitchFamily="18" charset="0"/>
                <a:cs typeface="Times New Roman" panose="02020603050405020304" pitchFamily="18" charset="0"/>
              </a:rPr>
              <a:t> </a:t>
            </a:r>
            <a:r>
              <a:rPr lang="en-US" sz="2600" dirty="0">
                <a:solidFill>
                  <a:srgbClr val="FF0000"/>
                </a:solidFill>
                <a:latin typeface="Times New Roman" panose="02020603050405020304" pitchFamily="18" charset="0"/>
                <a:cs typeface="Times New Roman" panose="02020603050405020304" pitchFamily="18" charset="0"/>
              </a:rPr>
              <a:t>B</a:t>
            </a:r>
            <a:r>
              <a:rPr lang="vi-VN" sz="2600" dirty="0">
                <a:solidFill>
                  <a:srgbClr val="FF0000"/>
                </a:solidFill>
                <a:latin typeface="Times New Roman" panose="02020603050405020304" pitchFamily="18" charset="0"/>
                <a:cs typeface="Times New Roman" panose="02020603050405020304" pitchFamily="18" charset="0"/>
              </a:rPr>
              <a:t>áo hiệu lập chiến công.</a:t>
            </a:r>
          </a:p>
        </p:txBody>
      </p:sp>
    </p:spTree>
    <p:extLst>
      <p:ext uri="{BB962C8B-B14F-4D97-AF65-F5344CB8AC3E}">
        <p14:creationId xmlns:p14="http://schemas.microsoft.com/office/powerpoint/2010/main" val="3367233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ircle(in)">
                                      <p:cBhvr>
                                        <p:cTn id="2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1"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74"/>
        <p:cNvGrpSpPr/>
        <p:nvPr/>
      </p:nvGrpSpPr>
      <p:grpSpPr>
        <a:xfrm>
          <a:off x="0" y="0"/>
          <a:ext cx="0" cy="0"/>
          <a:chOff x="0" y="0"/>
          <a:chExt cx="0" cy="0"/>
        </a:xfrm>
      </p:grpSpPr>
      <p:sp>
        <p:nvSpPr>
          <p:cNvPr id="2" name="Rectangle 1"/>
          <p:cNvSpPr/>
          <p:nvPr/>
        </p:nvSpPr>
        <p:spPr>
          <a:xfrm>
            <a:off x="737609" y="2294928"/>
            <a:ext cx="5576576" cy="2677656"/>
          </a:xfrm>
          <a:prstGeom prst="rect">
            <a:avLst/>
          </a:prstGeom>
        </p:spPr>
        <p:txBody>
          <a:bodyPr wrap="square">
            <a:spAutoFit/>
          </a:bodyPr>
          <a:lstStyle/>
          <a:p>
            <a:pPr algn="just">
              <a:lnSpc>
                <a:spcPct val="150000"/>
              </a:lnSpc>
              <a:spcBef>
                <a:spcPts val="0"/>
              </a:spcBef>
              <a:buClr>
                <a:srgbClr val="1D9BB8"/>
              </a:buClr>
              <a:defRPr/>
            </a:pPr>
            <a:r>
              <a:rPr lang="vi-VN" sz="2800" dirty="0">
                <a:solidFill>
                  <a:srgbClr val="FF0000"/>
                </a:solidFill>
                <a:latin typeface="Times New Roman" panose="02020603050405020304" pitchFamily="18" charset="0"/>
                <a:ea typeface=".VnTime" panose="020B7200000000000000" pitchFamily="34" charset="0"/>
                <a:cs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Thể</a:t>
            </a:r>
            <a:r>
              <a:rPr lang="en-US" sz="2800"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hiện</a:t>
            </a:r>
            <a:r>
              <a:rPr lang="en-US" sz="2800"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ước</a:t>
            </a:r>
            <a:r>
              <a:rPr lang="en-US" sz="2800"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mơ</a:t>
            </a:r>
            <a:r>
              <a:rPr lang="en-US" sz="2800"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niềm</a:t>
            </a:r>
            <a:r>
              <a:rPr lang="en-US" sz="2800"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tin </a:t>
            </a:r>
            <a:r>
              <a:rPr lang="en-US" sz="2800"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của</a:t>
            </a:r>
            <a:r>
              <a:rPr lang="en-US" sz="2800"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nhân</a:t>
            </a:r>
            <a:r>
              <a:rPr lang="en-US" sz="2800"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dân</a:t>
            </a:r>
            <a:r>
              <a:rPr lang="en-US" sz="2800"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con </a:t>
            </a:r>
            <a:r>
              <a:rPr lang="en-US" sz="2800"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người</a:t>
            </a:r>
            <a:r>
              <a:rPr lang="en-US" sz="2800"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bình</a:t>
            </a:r>
            <a:r>
              <a:rPr lang="en-US" sz="2800"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thường</a:t>
            </a:r>
            <a:r>
              <a:rPr lang="en-US" sz="2800"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cũng</a:t>
            </a:r>
            <a:r>
              <a:rPr lang="en-US" sz="2800"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là</a:t>
            </a:r>
            <a:r>
              <a:rPr lang="en-US" sz="2800"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những</a:t>
            </a:r>
            <a:r>
              <a:rPr lang="en-US" sz="2800"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con </a:t>
            </a:r>
            <a:r>
              <a:rPr lang="en-US" sz="2800"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người</a:t>
            </a:r>
            <a:r>
              <a:rPr lang="en-US" sz="2800"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có</a:t>
            </a:r>
            <a:r>
              <a:rPr lang="en-US" sz="2800"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tài</a:t>
            </a:r>
            <a:r>
              <a:rPr lang="en-US" sz="2800"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năng</a:t>
            </a:r>
            <a:r>
              <a:rPr lang="en-US" sz="2800"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sức</a:t>
            </a:r>
            <a:r>
              <a:rPr lang="en-US" sz="2800"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mạnh</a:t>
            </a:r>
            <a:r>
              <a:rPr lang="en-US" sz="2800"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kì</a:t>
            </a:r>
            <a:r>
              <a:rPr lang="en-US" sz="2800"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lạ</a:t>
            </a:r>
            <a:r>
              <a:rPr lang="en-US" sz="2800"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a:t>
            </a:r>
            <a:endParaRPr lang="en-US" sz="2800" dirty="0">
              <a:solidFill>
                <a:srgbClr val="FF0000"/>
              </a:solidFill>
              <a:latin typeface=".VnTime" panose="020B7200000000000000" pitchFamily="34" charset="0"/>
              <a:ea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42245" y="1432736"/>
            <a:ext cx="4574278" cy="41944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4"/>
          <a:stretch>
            <a:fillRect/>
          </a:stretch>
        </p:blipFill>
        <p:spPr>
          <a:xfrm>
            <a:off x="493290" y="472340"/>
            <a:ext cx="5602710" cy="1286367"/>
          </a:xfrm>
          <a:prstGeom prst="rect">
            <a:avLst/>
          </a:prstGeom>
        </p:spPr>
      </p:pic>
      <p:sp>
        <p:nvSpPr>
          <p:cNvPr id="5" name="Rectangle 4"/>
          <p:cNvSpPr/>
          <p:nvPr/>
        </p:nvSpPr>
        <p:spPr>
          <a:xfrm>
            <a:off x="864741" y="1496887"/>
            <a:ext cx="5813474" cy="548099"/>
          </a:xfrm>
          <a:prstGeom prst="rect">
            <a:avLst/>
          </a:prstGeom>
        </p:spPr>
        <p:txBody>
          <a:bodyPr wrap="square">
            <a:spAutoFit/>
          </a:bodyPr>
          <a:lstStyle/>
          <a:p>
            <a:pPr marR="30480">
              <a:lnSpc>
                <a:spcPct val="115000"/>
              </a:lnSpc>
              <a:buClr>
                <a:srgbClr val="000000"/>
              </a:buClr>
              <a:defRPr/>
            </a:pPr>
            <a:r>
              <a:rPr lang="en-US" sz="2800" b="1" kern="0" dirty="0">
                <a:solidFill>
                  <a:schemeClr val="bg1">
                    <a:lumMod val="10000"/>
                  </a:schemeClr>
                </a:solidFill>
                <a:latin typeface="Times New Roman"/>
                <a:ea typeface="Times New Roman"/>
                <a:cs typeface="Times New Roman"/>
                <a:sym typeface="Times New Roman"/>
              </a:rPr>
              <a:t>a. </a:t>
            </a:r>
            <a:r>
              <a:rPr lang="en-US" sz="2800" b="1" kern="0" dirty="0" err="1">
                <a:solidFill>
                  <a:schemeClr val="bg1">
                    <a:lumMod val="10000"/>
                  </a:schemeClr>
                </a:solidFill>
                <a:latin typeface="Times New Roman"/>
                <a:ea typeface="Times New Roman"/>
                <a:cs typeface="Times New Roman"/>
                <a:sym typeface="Times New Roman"/>
              </a:rPr>
              <a:t>Sự</a:t>
            </a:r>
            <a:r>
              <a:rPr lang="en-US" sz="2800" b="1" kern="0" dirty="0">
                <a:solidFill>
                  <a:schemeClr val="bg1">
                    <a:lumMod val="10000"/>
                  </a:schemeClr>
                </a:solidFill>
                <a:latin typeface="Times New Roman"/>
                <a:ea typeface="Times New Roman"/>
                <a:cs typeface="Times New Roman"/>
                <a:sym typeface="Times New Roman"/>
              </a:rPr>
              <a:t> </a:t>
            </a:r>
            <a:r>
              <a:rPr lang="en-US" sz="2800" b="1" kern="0" dirty="0" err="1">
                <a:solidFill>
                  <a:schemeClr val="bg1">
                    <a:lumMod val="10000"/>
                  </a:schemeClr>
                </a:solidFill>
                <a:latin typeface="Times New Roman"/>
                <a:ea typeface="Times New Roman"/>
                <a:cs typeface="Times New Roman"/>
                <a:sym typeface="Times New Roman"/>
              </a:rPr>
              <a:t>ra</a:t>
            </a:r>
            <a:r>
              <a:rPr lang="en-US" sz="2800" b="1" kern="0" dirty="0">
                <a:solidFill>
                  <a:schemeClr val="bg1">
                    <a:lumMod val="10000"/>
                  </a:schemeClr>
                </a:solidFill>
                <a:latin typeface="Times New Roman"/>
                <a:ea typeface="Times New Roman"/>
                <a:cs typeface="Times New Roman"/>
                <a:sym typeface="Times New Roman"/>
              </a:rPr>
              <a:t> </a:t>
            </a:r>
            <a:r>
              <a:rPr lang="en-US" sz="2800" b="1" kern="0" dirty="0" err="1">
                <a:solidFill>
                  <a:schemeClr val="bg1">
                    <a:lumMod val="10000"/>
                  </a:schemeClr>
                </a:solidFill>
                <a:latin typeface="Times New Roman"/>
                <a:ea typeface="Times New Roman"/>
                <a:cs typeface="Times New Roman"/>
                <a:sym typeface="Times New Roman"/>
              </a:rPr>
              <a:t>đời</a:t>
            </a:r>
            <a:r>
              <a:rPr lang="en-US" sz="2800" b="1" kern="0" dirty="0">
                <a:solidFill>
                  <a:schemeClr val="bg1">
                    <a:lumMod val="10000"/>
                  </a:schemeClr>
                </a:solidFill>
                <a:latin typeface="Times New Roman"/>
                <a:ea typeface="Times New Roman"/>
                <a:cs typeface="Times New Roman"/>
                <a:sym typeface="Times New Roman"/>
              </a:rPr>
              <a:t> </a:t>
            </a:r>
            <a:r>
              <a:rPr lang="en-US" sz="2800" b="1" kern="0" dirty="0" err="1">
                <a:solidFill>
                  <a:schemeClr val="bg1">
                    <a:lumMod val="10000"/>
                  </a:schemeClr>
                </a:solidFill>
                <a:latin typeface="Times New Roman"/>
                <a:ea typeface="Times New Roman"/>
                <a:cs typeface="Times New Roman"/>
                <a:sym typeface="Times New Roman"/>
              </a:rPr>
              <a:t>của</a:t>
            </a:r>
            <a:r>
              <a:rPr lang="en-US" sz="2800" b="1" kern="0" dirty="0">
                <a:solidFill>
                  <a:schemeClr val="bg1">
                    <a:lumMod val="10000"/>
                  </a:schemeClr>
                </a:solidFill>
                <a:latin typeface="Times New Roman"/>
                <a:ea typeface="Times New Roman"/>
                <a:cs typeface="Times New Roman"/>
                <a:sym typeface="Times New Roman"/>
              </a:rPr>
              <a:t> </a:t>
            </a:r>
            <a:r>
              <a:rPr lang="vi-VN" sz="2800" b="1" kern="0" dirty="0">
                <a:solidFill>
                  <a:schemeClr val="bg1">
                    <a:lumMod val="10000"/>
                  </a:schemeClr>
                </a:solidFill>
                <a:latin typeface="Times New Roman"/>
                <a:ea typeface="Times New Roman"/>
                <a:cs typeface="Times New Roman"/>
                <a:sym typeface="Times New Roman"/>
              </a:rPr>
              <a:t>Thạch Sanh</a:t>
            </a:r>
            <a:endParaRPr lang="en-US" sz="2800" kern="0" dirty="0">
              <a:solidFill>
                <a:schemeClr val="bg1">
                  <a:lumMod val="10000"/>
                </a:schemeClr>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770960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02"/>
        <p:cNvGrpSpPr/>
        <p:nvPr/>
      </p:nvGrpSpPr>
      <p:grpSpPr>
        <a:xfrm>
          <a:off x="0" y="0"/>
          <a:ext cx="0" cy="0"/>
          <a:chOff x="0" y="0"/>
          <a:chExt cx="0" cy="0"/>
        </a:xfrm>
      </p:grpSpPr>
      <p:grpSp>
        <p:nvGrpSpPr>
          <p:cNvPr id="2" name="Group 1"/>
          <p:cNvGrpSpPr/>
          <p:nvPr/>
        </p:nvGrpSpPr>
        <p:grpSpPr>
          <a:xfrm rot="5400000">
            <a:off x="-3152844" y="1850613"/>
            <a:ext cx="8794853" cy="2489167"/>
            <a:chOff x="0" y="4458414"/>
            <a:chExt cx="10428900" cy="2281456"/>
          </a:xfrm>
        </p:grpSpPr>
        <p:grpSp>
          <p:nvGrpSpPr>
            <p:cNvPr id="1907" name="Google Shape;1907;p89"/>
            <p:cNvGrpSpPr/>
            <p:nvPr/>
          </p:nvGrpSpPr>
          <p:grpSpPr>
            <a:xfrm rot="16200000">
              <a:off x="1513530" y="2949023"/>
              <a:ext cx="2277317" cy="5304377"/>
              <a:chOff x="224725" y="566950"/>
              <a:chExt cx="1850875" cy="4311100"/>
            </a:xfrm>
          </p:grpSpPr>
          <p:sp>
            <p:nvSpPr>
              <p:cNvPr id="1908" name="Google Shape;1908;p89"/>
              <p:cNvSpPr/>
              <p:nvPr/>
            </p:nvSpPr>
            <p:spPr>
              <a:xfrm>
                <a:off x="1914975" y="566950"/>
                <a:ext cx="160625" cy="2033000"/>
              </a:xfrm>
              <a:custGeom>
                <a:avLst/>
                <a:gdLst/>
                <a:ahLst/>
                <a:cxnLst/>
                <a:rect l="l" t="t" r="r" b="b"/>
                <a:pathLst>
                  <a:path w="6425" h="81320" extrusionOk="0">
                    <a:moveTo>
                      <a:pt x="126" y="1"/>
                    </a:moveTo>
                    <a:cubicBezTo>
                      <a:pt x="81" y="1"/>
                      <a:pt x="44" y="24"/>
                      <a:pt x="27" y="57"/>
                    </a:cubicBezTo>
                    <a:cubicBezTo>
                      <a:pt x="27" y="84"/>
                      <a:pt x="27" y="110"/>
                      <a:pt x="27" y="137"/>
                    </a:cubicBezTo>
                    <a:cubicBezTo>
                      <a:pt x="27" y="164"/>
                      <a:pt x="27"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45" y="15394"/>
                      <a:pt x="2945" y="15447"/>
                      <a:pt x="2945" y="15501"/>
                    </a:cubicBezTo>
                    <a:cubicBezTo>
                      <a:pt x="2998" y="17321"/>
                      <a:pt x="1848" y="19248"/>
                      <a:pt x="108" y="20292"/>
                    </a:cubicBezTo>
                    <a:cubicBezTo>
                      <a:pt x="54" y="20292"/>
                      <a:pt x="27" y="20318"/>
                      <a:pt x="27" y="20372"/>
                    </a:cubicBezTo>
                    <a:cubicBezTo>
                      <a:pt x="1" y="20425"/>
                      <a:pt x="27" y="20479"/>
                      <a:pt x="81" y="20506"/>
                    </a:cubicBezTo>
                    <a:cubicBezTo>
                      <a:pt x="1794" y="21496"/>
                      <a:pt x="2865" y="23316"/>
                      <a:pt x="2945" y="25324"/>
                    </a:cubicBezTo>
                    <a:cubicBezTo>
                      <a:pt x="2945" y="25350"/>
                      <a:pt x="2972" y="25404"/>
                      <a:pt x="2998" y="25431"/>
                    </a:cubicBezTo>
                    <a:cubicBezTo>
                      <a:pt x="4952" y="26394"/>
                      <a:pt x="6157" y="28348"/>
                      <a:pt x="6157" y="30543"/>
                    </a:cubicBezTo>
                    <a:cubicBezTo>
                      <a:pt x="6157" y="32711"/>
                      <a:pt x="4952" y="34665"/>
                      <a:pt x="2998" y="35628"/>
                    </a:cubicBezTo>
                    <a:cubicBezTo>
                      <a:pt x="2945" y="35655"/>
                      <a:pt x="2918" y="35709"/>
                      <a:pt x="2945" y="35762"/>
                    </a:cubicBezTo>
                    <a:cubicBezTo>
                      <a:pt x="3106"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1" y="81297"/>
                      <a:pt x="104" y="81320"/>
                      <a:pt x="145" y="81320"/>
                    </a:cubicBezTo>
                    <a:cubicBezTo>
                      <a:pt x="170" y="81320"/>
                      <a:pt x="194" y="81311"/>
                      <a:pt x="215" y="81290"/>
                    </a:cubicBezTo>
                    <a:cubicBezTo>
                      <a:pt x="2008" y="80273"/>
                      <a:pt x="3106" y="78427"/>
                      <a:pt x="3186" y="76366"/>
                    </a:cubicBezTo>
                    <a:cubicBezTo>
                      <a:pt x="5166" y="75322"/>
                      <a:pt x="6424" y="73314"/>
                      <a:pt x="6424" y="71066"/>
                    </a:cubicBezTo>
                    <a:cubicBezTo>
                      <a:pt x="6424" y="68818"/>
                      <a:pt x="5166" y="66784"/>
                      <a:pt x="3186" y="65766"/>
                    </a:cubicBezTo>
                    <a:cubicBezTo>
                      <a:pt x="3106" y="63786"/>
                      <a:pt x="2062" y="61992"/>
                      <a:pt x="375" y="60922"/>
                    </a:cubicBezTo>
                    <a:cubicBezTo>
                      <a:pt x="2062" y="59878"/>
                      <a:pt x="3106" y="58085"/>
                      <a:pt x="3186" y="56104"/>
                    </a:cubicBezTo>
                    <a:cubicBezTo>
                      <a:pt x="5166" y="55060"/>
                      <a:pt x="6424" y="53053"/>
                      <a:pt x="6424" y="50804"/>
                    </a:cubicBezTo>
                    <a:cubicBezTo>
                      <a:pt x="6424" y="48556"/>
                      <a:pt x="5166" y="46522"/>
                      <a:pt x="3186" y="45505"/>
                    </a:cubicBezTo>
                    <a:cubicBezTo>
                      <a:pt x="3159" y="43604"/>
                      <a:pt x="2088" y="41731"/>
                      <a:pt x="375" y="40660"/>
                    </a:cubicBezTo>
                    <a:cubicBezTo>
                      <a:pt x="1901" y="39723"/>
                      <a:pt x="3320" y="37877"/>
                      <a:pt x="3186" y="35816"/>
                    </a:cubicBezTo>
                    <a:cubicBezTo>
                      <a:pt x="5193" y="34799"/>
                      <a:pt x="6424" y="32764"/>
                      <a:pt x="6424" y="30543"/>
                    </a:cubicBezTo>
                    <a:cubicBezTo>
                      <a:pt x="6424" y="28295"/>
                      <a:pt x="5166" y="26260"/>
                      <a:pt x="3186" y="25243"/>
                    </a:cubicBezTo>
                    <a:cubicBezTo>
                      <a:pt x="3106" y="23236"/>
                      <a:pt x="2062" y="21443"/>
                      <a:pt x="375" y="20399"/>
                    </a:cubicBezTo>
                    <a:cubicBezTo>
                      <a:pt x="2088" y="19328"/>
                      <a:pt x="3186" y="17454"/>
                      <a:pt x="3186" y="15608"/>
                    </a:cubicBezTo>
                    <a:cubicBezTo>
                      <a:pt x="3186" y="15608"/>
                      <a:pt x="3186" y="15581"/>
                      <a:pt x="3186" y="15554"/>
                    </a:cubicBezTo>
                    <a:cubicBezTo>
                      <a:pt x="5166" y="14537"/>
                      <a:pt x="6424" y="12503"/>
                      <a:pt x="6424" y="10255"/>
                    </a:cubicBezTo>
                    <a:cubicBezTo>
                      <a:pt x="6424" y="8033"/>
                      <a:pt x="5166" y="5999"/>
                      <a:pt x="3186" y="4982"/>
                    </a:cubicBezTo>
                    <a:lnTo>
                      <a:pt x="3186" y="4955"/>
                    </a:lnTo>
                    <a:cubicBezTo>
                      <a:pt x="3186" y="3028"/>
                      <a:pt x="2008" y="1074"/>
                      <a:pt x="215" y="30"/>
                    </a:cubicBezTo>
                    <a:cubicBezTo>
                      <a:pt x="184" y="10"/>
                      <a:pt x="153" y="1"/>
                      <a:pt x="12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9" name="Google Shape;1909;p89"/>
              <p:cNvSpPr/>
              <p:nvPr/>
            </p:nvSpPr>
            <p:spPr>
              <a:xfrm>
                <a:off x="1761075" y="818875"/>
                <a:ext cx="160625" cy="2032875"/>
              </a:xfrm>
              <a:custGeom>
                <a:avLst/>
                <a:gdLst/>
                <a:ahLst/>
                <a:cxnLst/>
                <a:rect l="l" t="t" r="r" b="b"/>
                <a:pathLst>
                  <a:path w="6425" h="81315" extrusionOk="0">
                    <a:moveTo>
                      <a:pt x="149" y="1"/>
                    </a:moveTo>
                    <a:cubicBezTo>
                      <a:pt x="110" y="1"/>
                      <a:pt x="71" y="20"/>
                      <a:pt x="54" y="70"/>
                    </a:cubicBezTo>
                    <a:cubicBezTo>
                      <a:pt x="27" y="70"/>
                      <a:pt x="27" y="97"/>
                      <a:pt x="27" y="124"/>
                    </a:cubicBezTo>
                    <a:cubicBezTo>
                      <a:pt x="27" y="178"/>
                      <a:pt x="54" y="204"/>
                      <a:pt x="81" y="231"/>
                    </a:cubicBezTo>
                    <a:cubicBezTo>
                      <a:pt x="1821" y="1248"/>
                      <a:pt x="2972" y="3175"/>
                      <a:pt x="2945" y="5022"/>
                    </a:cubicBezTo>
                    <a:cubicBezTo>
                      <a:pt x="2945" y="5076"/>
                      <a:pt x="2972" y="5129"/>
                      <a:pt x="2998" y="5156"/>
                    </a:cubicBezTo>
                    <a:cubicBezTo>
                      <a:pt x="4952" y="6119"/>
                      <a:pt x="6183" y="8073"/>
                      <a:pt x="6183" y="10268"/>
                    </a:cubicBezTo>
                    <a:cubicBezTo>
                      <a:pt x="6183" y="12436"/>
                      <a:pt x="4952" y="14390"/>
                      <a:pt x="2998" y="15354"/>
                    </a:cubicBezTo>
                    <a:cubicBezTo>
                      <a:pt x="2972" y="15380"/>
                      <a:pt x="2945" y="15461"/>
                      <a:pt x="2945" y="15487"/>
                    </a:cubicBezTo>
                    <a:cubicBezTo>
                      <a:pt x="2998" y="17334"/>
                      <a:pt x="1847" y="19235"/>
                      <a:pt x="108" y="20278"/>
                    </a:cubicBezTo>
                    <a:cubicBezTo>
                      <a:pt x="81" y="20278"/>
                      <a:pt x="27" y="20305"/>
                      <a:pt x="27" y="20359"/>
                    </a:cubicBezTo>
                    <a:cubicBezTo>
                      <a:pt x="27" y="20412"/>
                      <a:pt x="27" y="20466"/>
                      <a:pt x="81" y="20493"/>
                    </a:cubicBezTo>
                    <a:cubicBezTo>
                      <a:pt x="1821" y="21510"/>
                      <a:pt x="2891" y="23303"/>
                      <a:pt x="2945" y="25310"/>
                    </a:cubicBezTo>
                    <a:cubicBezTo>
                      <a:pt x="2945" y="25364"/>
                      <a:pt x="2972" y="25391"/>
                      <a:pt x="2998" y="25417"/>
                    </a:cubicBezTo>
                    <a:cubicBezTo>
                      <a:pt x="4952" y="26381"/>
                      <a:pt x="6183" y="28362"/>
                      <a:pt x="6183" y="30530"/>
                    </a:cubicBezTo>
                    <a:cubicBezTo>
                      <a:pt x="6183" y="32698"/>
                      <a:pt x="4952" y="34652"/>
                      <a:pt x="2998" y="35642"/>
                    </a:cubicBezTo>
                    <a:cubicBezTo>
                      <a:pt x="2972" y="35642"/>
                      <a:pt x="2945" y="35695"/>
                      <a:pt x="2945" y="35749"/>
                    </a:cubicBezTo>
                    <a:cubicBezTo>
                      <a:pt x="3105" y="37837"/>
                      <a:pt x="1633" y="39630"/>
                      <a:pt x="108" y="40540"/>
                    </a:cubicBezTo>
                    <a:cubicBezTo>
                      <a:pt x="81" y="40540"/>
                      <a:pt x="27" y="40594"/>
                      <a:pt x="27" y="40620"/>
                    </a:cubicBezTo>
                    <a:cubicBezTo>
                      <a:pt x="27" y="40674"/>
                      <a:pt x="27" y="40727"/>
                      <a:pt x="81" y="40754"/>
                    </a:cubicBezTo>
                    <a:cubicBezTo>
                      <a:pt x="1821" y="41771"/>
                      <a:pt x="2945" y="43645"/>
                      <a:pt x="2945" y="45545"/>
                    </a:cubicBezTo>
                    <a:cubicBezTo>
                      <a:pt x="2945" y="45545"/>
                      <a:pt x="2945" y="45545"/>
                      <a:pt x="2945" y="45572"/>
                    </a:cubicBezTo>
                    <a:cubicBezTo>
                      <a:pt x="2945" y="45626"/>
                      <a:pt x="2972" y="45652"/>
                      <a:pt x="2998" y="45679"/>
                    </a:cubicBezTo>
                    <a:cubicBezTo>
                      <a:pt x="4952" y="46669"/>
                      <a:pt x="6183" y="48623"/>
                      <a:pt x="6183" y="50791"/>
                    </a:cubicBezTo>
                    <a:cubicBezTo>
                      <a:pt x="6183" y="52959"/>
                      <a:pt x="4952" y="54913"/>
                      <a:pt x="2998" y="55904"/>
                    </a:cubicBezTo>
                    <a:cubicBezTo>
                      <a:pt x="2972" y="55930"/>
                      <a:pt x="2945" y="55957"/>
                      <a:pt x="2945" y="56011"/>
                    </a:cubicBezTo>
                    <a:cubicBezTo>
                      <a:pt x="2891" y="57991"/>
                      <a:pt x="1847" y="59785"/>
                      <a:pt x="108" y="60802"/>
                    </a:cubicBezTo>
                    <a:cubicBezTo>
                      <a:pt x="81" y="60828"/>
                      <a:pt x="27" y="60855"/>
                      <a:pt x="27" y="60882"/>
                    </a:cubicBezTo>
                    <a:cubicBezTo>
                      <a:pt x="27" y="60935"/>
                      <a:pt x="27" y="60989"/>
                      <a:pt x="81" y="61016"/>
                    </a:cubicBezTo>
                    <a:cubicBezTo>
                      <a:pt x="1821" y="62033"/>
                      <a:pt x="2891" y="63826"/>
                      <a:pt x="2945" y="65834"/>
                    </a:cubicBezTo>
                    <a:cubicBezTo>
                      <a:pt x="2945" y="65887"/>
                      <a:pt x="2972" y="65914"/>
                      <a:pt x="2998" y="65941"/>
                    </a:cubicBezTo>
                    <a:cubicBezTo>
                      <a:pt x="4952" y="66931"/>
                      <a:pt x="6183" y="68885"/>
                      <a:pt x="6183" y="71053"/>
                    </a:cubicBezTo>
                    <a:cubicBezTo>
                      <a:pt x="6183" y="73221"/>
                      <a:pt x="4952" y="75175"/>
                      <a:pt x="2998" y="76165"/>
                    </a:cubicBezTo>
                    <a:cubicBezTo>
                      <a:pt x="2972" y="76192"/>
                      <a:pt x="2945" y="76219"/>
                      <a:pt x="2945" y="76272"/>
                    </a:cubicBezTo>
                    <a:cubicBezTo>
                      <a:pt x="2891" y="78280"/>
                      <a:pt x="1821" y="80073"/>
                      <a:pt x="81" y="81090"/>
                    </a:cubicBezTo>
                    <a:cubicBezTo>
                      <a:pt x="27" y="81117"/>
                      <a:pt x="1" y="81197"/>
                      <a:pt x="54" y="81251"/>
                    </a:cubicBezTo>
                    <a:cubicBezTo>
                      <a:pt x="74" y="81290"/>
                      <a:pt x="122" y="81315"/>
                      <a:pt x="167" y="81315"/>
                    </a:cubicBezTo>
                    <a:cubicBezTo>
                      <a:pt x="184" y="81315"/>
                      <a:pt x="200" y="81311"/>
                      <a:pt x="215" y="81304"/>
                    </a:cubicBezTo>
                    <a:cubicBezTo>
                      <a:pt x="2008" y="80260"/>
                      <a:pt x="3105" y="78413"/>
                      <a:pt x="3186" y="76352"/>
                    </a:cubicBezTo>
                    <a:cubicBezTo>
                      <a:pt x="5193" y="75309"/>
                      <a:pt x="6424" y="73301"/>
                      <a:pt x="6424" y="71053"/>
                    </a:cubicBezTo>
                    <a:cubicBezTo>
                      <a:pt x="6424" y="68805"/>
                      <a:pt x="5193" y="66797"/>
                      <a:pt x="3186" y="65753"/>
                    </a:cubicBezTo>
                    <a:cubicBezTo>
                      <a:pt x="3132" y="63773"/>
                      <a:pt x="2088" y="61979"/>
                      <a:pt x="402" y="60909"/>
                    </a:cubicBezTo>
                    <a:cubicBezTo>
                      <a:pt x="2088" y="59865"/>
                      <a:pt x="3132" y="58072"/>
                      <a:pt x="3186" y="56091"/>
                    </a:cubicBezTo>
                    <a:cubicBezTo>
                      <a:pt x="5193" y="55047"/>
                      <a:pt x="6424" y="53040"/>
                      <a:pt x="6424" y="50791"/>
                    </a:cubicBezTo>
                    <a:cubicBezTo>
                      <a:pt x="6424" y="48543"/>
                      <a:pt x="5193" y="46536"/>
                      <a:pt x="3186" y="45492"/>
                    </a:cubicBezTo>
                    <a:cubicBezTo>
                      <a:pt x="3186" y="43591"/>
                      <a:pt x="2088" y="41718"/>
                      <a:pt x="402" y="40647"/>
                    </a:cubicBezTo>
                    <a:cubicBezTo>
                      <a:pt x="1901" y="39710"/>
                      <a:pt x="3320" y="37890"/>
                      <a:pt x="3186" y="35829"/>
                    </a:cubicBezTo>
                    <a:cubicBezTo>
                      <a:pt x="5193" y="34785"/>
                      <a:pt x="6424" y="32751"/>
                      <a:pt x="6424" y="30530"/>
                    </a:cubicBezTo>
                    <a:cubicBezTo>
                      <a:pt x="6424" y="28281"/>
                      <a:pt x="5193" y="26247"/>
                      <a:pt x="3186" y="25230"/>
                    </a:cubicBezTo>
                    <a:cubicBezTo>
                      <a:pt x="3105" y="23223"/>
                      <a:pt x="2062" y="21429"/>
                      <a:pt x="402" y="20386"/>
                    </a:cubicBezTo>
                    <a:cubicBezTo>
                      <a:pt x="2115" y="19315"/>
                      <a:pt x="3212" y="17415"/>
                      <a:pt x="3186" y="15541"/>
                    </a:cubicBezTo>
                    <a:cubicBezTo>
                      <a:pt x="5193" y="14524"/>
                      <a:pt x="6424" y="12490"/>
                      <a:pt x="6424" y="10268"/>
                    </a:cubicBezTo>
                    <a:cubicBezTo>
                      <a:pt x="6424" y="8020"/>
                      <a:pt x="5193" y="5986"/>
                      <a:pt x="3186" y="4969"/>
                    </a:cubicBezTo>
                    <a:lnTo>
                      <a:pt x="3186" y="4942"/>
                    </a:lnTo>
                    <a:cubicBezTo>
                      <a:pt x="3186" y="3041"/>
                      <a:pt x="2008" y="1061"/>
                      <a:pt x="215" y="17"/>
                    </a:cubicBezTo>
                    <a:cubicBezTo>
                      <a:pt x="195" y="7"/>
                      <a:pt x="172" y="1"/>
                      <a:pt x="14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0" name="Google Shape;1910;p89"/>
              <p:cNvSpPr/>
              <p:nvPr/>
            </p:nvSpPr>
            <p:spPr>
              <a:xfrm>
                <a:off x="1607850" y="566950"/>
                <a:ext cx="159950" cy="2033000"/>
              </a:xfrm>
              <a:custGeom>
                <a:avLst/>
                <a:gdLst/>
                <a:ahLst/>
                <a:cxnLst/>
                <a:rect l="l" t="t" r="r" b="b"/>
                <a:pathLst>
                  <a:path w="6398" h="81320" extrusionOk="0">
                    <a:moveTo>
                      <a:pt x="119" y="1"/>
                    </a:moveTo>
                    <a:cubicBezTo>
                      <a:pt x="81" y="1"/>
                      <a:pt x="44" y="24"/>
                      <a:pt x="27" y="57"/>
                    </a:cubicBezTo>
                    <a:cubicBezTo>
                      <a:pt x="0"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71" y="17347"/>
                      <a:pt x="1847" y="19248"/>
                      <a:pt x="81" y="20292"/>
                    </a:cubicBezTo>
                    <a:cubicBezTo>
                      <a:pt x="54" y="20292"/>
                      <a:pt x="27" y="20318"/>
                      <a:pt x="0"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0"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64" y="58004"/>
                      <a:pt x="1820" y="59798"/>
                      <a:pt x="81" y="60815"/>
                    </a:cubicBezTo>
                    <a:cubicBezTo>
                      <a:pt x="54" y="60815"/>
                      <a:pt x="27" y="60868"/>
                      <a:pt x="0" y="60895"/>
                    </a:cubicBezTo>
                    <a:cubicBezTo>
                      <a:pt x="0" y="60949"/>
                      <a:pt x="27" y="61002"/>
                      <a:pt x="81" y="61029"/>
                    </a:cubicBezTo>
                    <a:cubicBezTo>
                      <a:pt x="1820" y="62046"/>
                      <a:pt x="2864"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64" y="78266"/>
                      <a:pt x="1820" y="80086"/>
                      <a:pt x="81" y="81076"/>
                    </a:cubicBezTo>
                    <a:cubicBezTo>
                      <a:pt x="27" y="81130"/>
                      <a:pt x="0" y="81183"/>
                      <a:pt x="27" y="81264"/>
                    </a:cubicBezTo>
                    <a:cubicBezTo>
                      <a:pt x="44" y="81297"/>
                      <a:pt x="81" y="81320"/>
                      <a:pt x="119" y="81320"/>
                    </a:cubicBezTo>
                    <a:cubicBezTo>
                      <a:pt x="143" y="81320"/>
                      <a:pt x="167" y="81311"/>
                      <a:pt x="188" y="81290"/>
                    </a:cubicBezTo>
                    <a:cubicBezTo>
                      <a:pt x="1981"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61" y="41731"/>
                      <a:pt x="375" y="40660"/>
                    </a:cubicBezTo>
                    <a:cubicBezTo>
                      <a:pt x="1901" y="39723"/>
                      <a:pt x="3292" y="37877"/>
                      <a:pt x="3185" y="35816"/>
                    </a:cubicBezTo>
                    <a:cubicBezTo>
                      <a:pt x="5166" y="34799"/>
                      <a:pt x="6397" y="32764"/>
                      <a:pt x="6397" y="30543"/>
                    </a:cubicBezTo>
                    <a:cubicBezTo>
                      <a:pt x="6397" y="28295"/>
                      <a:pt x="5166" y="26260"/>
                      <a:pt x="3185" y="25243"/>
                    </a:cubicBezTo>
                    <a:cubicBezTo>
                      <a:pt x="3078" y="23236"/>
                      <a:pt x="2061" y="21443"/>
                      <a:pt x="375" y="20399"/>
                    </a:cubicBezTo>
                    <a:cubicBezTo>
                      <a:pt x="2061" y="19328"/>
                      <a:pt x="3185" y="17454"/>
                      <a:pt x="3185" y="15608"/>
                    </a:cubicBezTo>
                    <a:cubicBezTo>
                      <a:pt x="3185" y="15608"/>
                      <a:pt x="3185" y="1558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1" name="Google Shape;1911;p89"/>
              <p:cNvSpPr/>
              <p:nvPr/>
            </p:nvSpPr>
            <p:spPr>
              <a:xfrm>
                <a:off x="1453950" y="818875"/>
                <a:ext cx="160600" cy="2032875"/>
              </a:xfrm>
              <a:custGeom>
                <a:avLst/>
                <a:gdLst/>
                <a:ahLst/>
                <a:cxnLst/>
                <a:rect l="l" t="t" r="r" b="b"/>
                <a:pathLst>
                  <a:path w="6424" h="81315" extrusionOk="0">
                    <a:moveTo>
                      <a:pt x="136" y="1"/>
                    </a:moveTo>
                    <a:cubicBezTo>
                      <a:pt x="95" y="1"/>
                      <a:pt x="61" y="20"/>
                      <a:pt x="27" y="70"/>
                    </a:cubicBezTo>
                    <a:cubicBezTo>
                      <a:pt x="27" y="70"/>
                      <a:pt x="27" y="97"/>
                      <a:pt x="27" y="124"/>
                    </a:cubicBezTo>
                    <a:cubicBezTo>
                      <a:pt x="27" y="178"/>
                      <a:pt x="27"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34"/>
                      <a:pt x="2944" y="15487"/>
                    </a:cubicBezTo>
                    <a:cubicBezTo>
                      <a:pt x="2944" y="15514"/>
                      <a:pt x="2944" y="15568"/>
                      <a:pt x="2944" y="15595"/>
                    </a:cubicBezTo>
                    <a:cubicBezTo>
                      <a:pt x="2944" y="17415"/>
                      <a:pt x="1820" y="19261"/>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44" y="35642"/>
                      <a:pt x="2918"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72"/>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27" y="81251"/>
                    </a:cubicBezTo>
                    <a:cubicBezTo>
                      <a:pt x="66" y="81290"/>
                      <a:pt x="120" y="81315"/>
                      <a:pt x="167" y="81315"/>
                    </a:cubicBezTo>
                    <a:cubicBezTo>
                      <a:pt x="184" y="81315"/>
                      <a:pt x="200" y="81311"/>
                      <a:pt x="214" y="81304"/>
                    </a:cubicBezTo>
                    <a:cubicBezTo>
                      <a:pt x="2008" y="80260"/>
                      <a:pt x="3105" y="78413"/>
                      <a:pt x="3185" y="76352"/>
                    </a:cubicBezTo>
                    <a:cubicBezTo>
                      <a:pt x="5166" y="75309"/>
                      <a:pt x="6424" y="73301"/>
                      <a:pt x="6424" y="71053"/>
                    </a:cubicBezTo>
                    <a:cubicBezTo>
                      <a:pt x="6424" y="68805"/>
                      <a:pt x="5166" y="66797"/>
                      <a:pt x="3185" y="65753"/>
                    </a:cubicBezTo>
                    <a:cubicBezTo>
                      <a:pt x="3105" y="63773"/>
                      <a:pt x="2061" y="61979"/>
                      <a:pt x="375" y="60909"/>
                    </a:cubicBezTo>
                    <a:cubicBezTo>
                      <a:pt x="2061" y="59865"/>
                      <a:pt x="3105" y="58072"/>
                      <a:pt x="3185" y="56091"/>
                    </a:cubicBezTo>
                    <a:cubicBezTo>
                      <a:pt x="5166" y="55047"/>
                      <a:pt x="6424" y="53040"/>
                      <a:pt x="6424" y="50791"/>
                    </a:cubicBezTo>
                    <a:cubicBezTo>
                      <a:pt x="6424" y="48543"/>
                      <a:pt x="5193" y="46536"/>
                      <a:pt x="3185" y="45492"/>
                    </a:cubicBezTo>
                    <a:cubicBezTo>
                      <a:pt x="3159" y="43591"/>
                      <a:pt x="2088" y="41718"/>
                      <a:pt x="375" y="40647"/>
                    </a:cubicBezTo>
                    <a:cubicBezTo>
                      <a:pt x="1901" y="39710"/>
                      <a:pt x="3319" y="37890"/>
                      <a:pt x="3185" y="35829"/>
                    </a:cubicBezTo>
                    <a:cubicBezTo>
                      <a:pt x="5193" y="34785"/>
                      <a:pt x="6424" y="32751"/>
                      <a:pt x="6424" y="30530"/>
                    </a:cubicBezTo>
                    <a:cubicBezTo>
                      <a:pt x="6424" y="28281"/>
                      <a:pt x="5166" y="26247"/>
                      <a:pt x="3185" y="25230"/>
                    </a:cubicBezTo>
                    <a:cubicBezTo>
                      <a:pt x="3105" y="23223"/>
                      <a:pt x="2061" y="21429"/>
                      <a:pt x="375"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cubicBezTo>
                      <a:pt x="3185" y="3041"/>
                      <a:pt x="2008" y="1061"/>
                      <a:pt x="214" y="17"/>
                    </a:cubicBezTo>
                    <a:cubicBezTo>
                      <a:pt x="185" y="7"/>
                      <a:pt x="159" y="1"/>
                      <a:pt x="13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2" name="Google Shape;1912;p89"/>
              <p:cNvSpPr/>
              <p:nvPr/>
            </p:nvSpPr>
            <p:spPr>
              <a:xfrm>
                <a:off x="1300050" y="566950"/>
                <a:ext cx="160600" cy="2033000"/>
              </a:xfrm>
              <a:custGeom>
                <a:avLst/>
                <a:gdLst/>
                <a:ahLst/>
                <a:cxnLst/>
                <a:rect l="l" t="t" r="r" b="b"/>
                <a:pathLst>
                  <a:path w="6424" h="81320" extrusionOk="0">
                    <a:moveTo>
                      <a:pt x="146" y="1"/>
                    </a:moveTo>
                    <a:cubicBezTo>
                      <a:pt x="107" y="1"/>
                      <a:pt x="70" y="24"/>
                      <a:pt x="54" y="57"/>
                    </a:cubicBezTo>
                    <a:cubicBezTo>
                      <a:pt x="27" y="84"/>
                      <a:pt x="27" y="110"/>
                      <a:pt x="27" y="137"/>
                    </a:cubicBezTo>
                    <a:cubicBezTo>
                      <a:pt x="27" y="164"/>
                      <a:pt x="54" y="217"/>
                      <a:pt x="80" y="244"/>
                    </a:cubicBezTo>
                    <a:cubicBezTo>
                      <a:pt x="1820" y="1261"/>
                      <a:pt x="2971" y="3188"/>
                      <a:pt x="2944" y="5035"/>
                    </a:cubicBezTo>
                    <a:cubicBezTo>
                      <a:pt x="2944" y="5089"/>
                      <a:pt x="2971" y="5142"/>
                      <a:pt x="3025" y="5169"/>
                    </a:cubicBezTo>
                    <a:cubicBezTo>
                      <a:pt x="4952" y="6133"/>
                      <a:pt x="6183" y="8086"/>
                      <a:pt x="6183" y="10255"/>
                    </a:cubicBezTo>
                    <a:cubicBezTo>
                      <a:pt x="6183" y="12449"/>
                      <a:pt x="4952" y="14403"/>
                      <a:pt x="3025" y="15367"/>
                    </a:cubicBezTo>
                    <a:cubicBezTo>
                      <a:pt x="2971" y="15394"/>
                      <a:pt x="2944" y="15447"/>
                      <a:pt x="2944" y="15501"/>
                    </a:cubicBezTo>
                    <a:cubicBezTo>
                      <a:pt x="2998" y="17321"/>
                      <a:pt x="1847" y="19248"/>
                      <a:pt x="107" y="20292"/>
                    </a:cubicBezTo>
                    <a:cubicBezTo>
                      <a:pt x="80" y="20292"/>
                      <a:pt x="54" y="20318"/>
                      <a:pt x="27" y="20372"/>
                    </a:cubicBezTo>
                    <a:cubicBezTo>
                      <a:pt x="27" y="20425"/>
                      <a:pt x="27" y="20479"/>
                      <a:pt x="80" y="20506"/>
                    </a:cubicBezTo>
                    <a:cubicBezTo>
                      <a:pt x="1820" y="21496"/>
                      <a:pt x="2891" y="23316"/>
                      <a:pt x="2944" y="25324"/>
                    </a:cubicBezTo>
                    <a:cubicBezTo>
                      <a:pt x="2944" y="25350"/>
                      <a:pt x="2971" y="25404"/>
                      <a:pt x="3025" y="25431"/>
                    </a:cubicBezTo>
                    <a:cubicBezTo>
                      <a:pt x="4952" y="26394"/>
                      <a:pt x="6183" y="28348"/>
                      <a:pt x="6183" y="30543"/>
                    </a:cubicBezTo>
                    <a:cubicBezTo>
                      <a:pt x="6183" y="32711"/>
                      <a:pt x="4952" y="34665"/>
                      <a:pt x="3025" y="35628"/>
                    </a:cubicBezTo>
                    <a:cubicBezTo>
                      <a:pt x="2971" y="35655"/>
                      <a:pt x="2944" y="35709"/>
                      <a:pt x="2944" y="35762"/>
                    </a:cubicBezTo>
                    <a:cubicBezTo>
                      <a:pt x="3105" y="37823"/>
                      <a:pt x="1633" y="39643"/>
                      <a:pt x="107" y="40553"/>
                    </a:cubicBezTo>
                    <a:cubicBezTo>
                      <a:pt x="80" y="40553"/>
                      <a:pt x="54" y="40580"/>
                      <a:pt x="27" y="40633"/>
                    </a:cubicBezTo>
                    <a:cubicBezTo>
                      <a:pt x="27" y="40687"/>
                      <a:pt x="27" y="40741"/>
                      <a:pt x="80" y="40767"/>
                    </a:cubicBezTo>
                    <a:cubicBezTo>
                      <a:pt x="1820" y="41784"/>
                      <a:pt x="2944" y="43658"/>
                      <a:pt x="2944" y="45532"/>
                    </a:cubicBezTo>
                    <a:cubicBezTo>
                      <a:pt x="2944" y="45558"/>
                      <a:pt x="2944" y="45558"/>
                      <a:pt x="2944" y="45585"/>
                    </a:cubicBezTo>
                    <a:cubicBezTo>
                      <a:pt x="2944" y="45612"/>
                      <a:pt x="2971" y="45665"/>
                      <a:pt x="3025" y="45692"/>
                    </a:cubicBezTo>
                    <a:cubicBezTo>
                      <a:pt x="4952" y="46656"/>
                      <a:pt x="6183" y="48636"/>
                      <a:pt x="6183" y="50804"/>
                    </a:cubicBezTo>
                    <a:cubicBezTo>
                      <a:pt x="6183" y="52972"/>
                      <a:pt x="4952" y="54926"/>
                      <a:pt x="3025" y="55917"/>
                    </a:cubicBezTo>
                    <a:cubicBezTo>
                      <a:pt x="2971" y="55917"/>
                      <a:pt x="2944" y="55970"/>
                      <a:pt x="2944" y="56024"/>
                    </a:cubicBezTo>
                    <a:cubicBezTo>
                      <a:pt x="2891" y="58004"/>
                      <a:pt x="1847" y="59798"/>
                      <a:pt x="107" y="60815"/>
                    </a:cubicBezTo>
                    <a:cubicBezTo>
                      <a:pt x="80" y="60815"/>
                      <a:pt x="54" y="60868"/>
                      <a:pt x="27" y="60895"/>
                    </a:cubicBezTo>
                    <a:cubicBezTo>
                      <a:pt x="27" y="60949"/>
                      <a:pt x="27" y="61002"/>
                      <a:pt x="80" y="61029"/>
                    </a:cubicBezTo>
                    <a:cubicBezTo>
                      <a:pt x="1820" y="62046"/>
                      <a:pt x="2891" y="63839"/>
                      <a:pt x="2944" y="65847"/>
                    </a:cubicBezTo>
                    <a:cubicBezTo>
                      <a:pt x="2944" y="65900"/>
                      <a:pt x="2971" y="65927"/>
                      <a:pt x="3025" y="65954"/>
                    </a:cubicBezTo>
                    <a:cubicBezTo>
                      <a:pt x="4952" y="66944"/>
                      <a:pt x="6183" y="68898"/>
                      <a:pt x="6183" y="71066"/>
                    </a:cubicBezTo>
                    <a:cubicBezTo>
                      <a:pt x="6183" y="73234"/>
                      <a:pt x="4952" y="75188"/>
                      <a:pt x="3025" y="76178"/>
                    </a:cubicBezTo>
                    <a:cubicBezTo>
                      <a:pt x="2971" y="76178"/>
                      <a:pt x="2944" y="76232"/>
                      <a:pt x="2944" y="76285"/>
                    </a:cubicBezTo>
                    <a:cubicBezTo>
                      <a:pt x="2891" y="78266"/>
                      <a:pt x="1820" y="80086"/>
                      <a:pt x="80" y="81076"/>
                    </a:cubicBezTo>
                    <a:cubicBezTo>
                      <a:pt x="27" y="81130"/>
                      <a:pt x="0" y="81183"/>
                      <a:pt x="54" y="81264"/>
                    </a:cubicBezTo>
                    <a:cubicBezTo>
                      <a:pt x="70" y="81297"/>
                      <a:pt x="107" y="81320"/>
                      <a:pt x="146" y="81320"/>
                    </a:cubicBezTo>
                    <a:cubicBezTo>
                      <a:pt x="169" y="81320"/>
                      <a:pt x="194" y="81311"/>
                      <a:pt x="214" y="81290"/>
                    </a:cubicBezTo>
                    <a:cubicBezTo>
                      <a:pt x="2007" y="80273"/>
                      <a:pt x="3105" y="78427"/>
                      <a:pt x="3185" y="76366"/>
                    </a:cubicBezTo>
                    <a:cubicBezTo>
                      <a:pt x="5193" y="75322"/>
                      <a:pt x="6424" y="73314"/>
                      <a:pt x="6424" y="71066"/>
                    </a:cubicBezTo>
                    <a:cubicBezTo>
                      <a:pt x="6424" y="68818"/>
                      <a:pt x="5193" y="66784"/>
                      <a:pt x="3185" y="65766"/>
                    </a:cubicBezTo>
                    <a:cubicBezTo>
                      <a:pt x="3132" y="63786"/>
                      <a:pt x="2088" y="61992"/>
                      <a:pt x="402" y="60922"/>
                    </a:cubicBezTo>
                    <a:cubicBezTo>
                      <a:pt x="2088" y="59878"/>
                      <a:pt x="3132" y="58085"/>
                      <a:pt x="3185" y="56104"/>
                    </a:cubicBezTo>
                    <a:cubicBezTo>
                      <a:pt x="5193" y="55060"/>
                      <a:pt x="6424" y="53053"/>
                      <a:pt x="6424" y="50804"/>
                    </a:cubicBezTo>
                    <a:cubicBezTo>
                      <a:pt x="6424" y="48556"/>
                      <a:pt x="5193" y="46522"/>
                      <a:pt x="3185" y="45505"/>
                    </a:cubicBezTo>
                    <a:cubicBezTo>
                      <a:pt x="3185" y="43604"/>
                      <a:pt x="2088" y="41731"/>
                      <a:pt x="402" y="40660"/>
                    </a:cubicBezTo>
                    <a:cubicBezTo>
                      <a:pt x="1927" y="39723"/>
                      <a:pt x="3319" y="37903"/>
                      <a:pt x="3212" y="35816"/>
                    </a:cubicBezTo>
                    <a:cubicBezTo>
                      <a:pt x="5193" y="34799"/>
                      <a:pt x="6424" y="32764"/>
                      <a:pt x="6424" y="30543"/>
                    </a:cubicBezTo>
                    <a:cubicBezTo>
                      <a:pt x="6424" y="28295"/>
                      <a:pt x="5193" y="26260"/>
                      <a:pt x="3185" y="25243"/>
                    </a:cubicBezTo>
                    <a:cubicBezTo>
                      <a:pt x="3105" y="23236"/>
                      <a:pt x="2061" y="21443"/>
                      <a:pt x="402" y="20399"/>
                    </a:cubicBezTo>
                    <a:cubicBezTo>
                      <a:pt x="2088" y="19328"/>
                      <a:pt x="3185" y="17454"/>
                      <a:pt x="3185" y="15608"/>
                    </a:cubicBezTo>
                    <a:cubicBezTo>
                      <a:pt x="3185" y="15608"/>
                      <a:pt x="3185" y="15581"/>
                      <a:pt x="3185" y="15554"/>
                    </a:cubicBezTo>
                    <a:cubicBezTo>
                      <a:pt x="5193" y="14537"/>
                      <a:pt x="6424" y="12503"/>
                      <a:pt x="6424" y="10255"/>
                    </a:cubicBezTo>
                    <a:cubicBezTo>
                      <a:pt x="6424" y="8033"/>
                      <a:pt x="5193" y="5999"/>
                      <a:pt x="3185" y="4982"/>
                    </a:cubicBezTo>
                    <a:lnTo>
                      <a:pt x="3185" y="4955"/>
                    </a:lnTo>
                    <a:cubicBezTo>
                      <a:pt x="3185" y="3028"/>
                      <a:pt x="2007" y="1074"/>
                      <a:pt x="214" y="30"/>
                    </a:cubicBezTo>
                    <a:cubicBezTo>
                      <a:pt x="194" y="10"/>
                      <a:pt x="169" y="1"/>
                      <a:pt x="14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3" name="Google Shape;1913;p89"/>
              <p:cNvSpPr/>
              <p:nvPr/>
            </p:nvSpPr>
            <p:spPr>
              <a:xfrm>
                <a:off x="1146800" y="818875"/>
                <a:ext cx="159950" cy="2032875"/>
              </a:xfrm>
              <a:custGeom>
                <a:avLst/>
                <a:gdLst/>
                <a:ahLst/>
                <a:cxnLst/>
                <a:rect l="l" t="t" r="r" b="b"/>
                <a:pathLst>
                  <a:path w="6398" h="81315" extrusionOk="0">
                    <a:moveTo>
                      <a:pt x="123" y="1"/>
                    </a:moveTo>
                    <a:cubicBezTo>
                      <a:pt x="83" y="1"/>
                      <a:pt x="44" y="20"/>
                      <a:pt x="28" y="70"/>
                    </a:cubicBezTo>
                    <a:cubicBezTo>
                      <a:pt x="28" y="70"/>
                      <a:pt x="1" y="97"/>
                      <a:pt x="1" y="124"/>
                    </a:cubicBezTo>
                    <a:cubicBezTo>
                      <a:pt x="1" y="178"/>
                      <a:pt x="28" y="204"/>
                      <a:pt x="81" y="231"/>
                    </a:cubicBezTo>
                    <a:cubicBezTo>
                      <a:pt x="1821" y="1248"/>
                      <a:pt x="2972" y="3175"/>
                      <a:pt x="2918" y="5022"/>
                    </a:cubicBezTo>
                    <a:cubicBezTo>
                      <a:pt x="2918" y="5076"/>
                      <a:pt x="2945" y="5129"/>
                      <a:pt x="2998" y="5156"/>
                    </a:cubicBezTo>
                    <a:cubicBezTo>
                      <a:pt x="4952" y="6119"/>
                      <a:pt x="6157" y="8073"/>
                      <a:pt x="6157" y="10268"/>
                    </a:cubicBezTo>
                    <a:cubicBezTo>
                      <a:pt x="6157" y="12436"/>
                      <a:pt x="4952" y="14390"/>
                      <a:pt x="2998" y="15354"/>
                    </a:cubicBezTo>
                    <a:cubicBezTo>
                      <a:pt x="2945" y="15380"/>
                      <a:pt x="2918" y="15434"/>
                      <a:pt x="2918" y="15487"/>
                    </a:cubicBezTo>
                    <a:cubicBezTo>
                      <a:pt x="2998" y="17334"/>
                      <a:pt x="1848" y="19235"/>
                      <a:pt x="81" y="20278"/>
                    </a:cubicBezTo>
                    <a:cubicBezTo>
                      <a:pt x="54" y="20278"/>
                      <a:pt x="28" y="20305"/>
                      <a:pt x="1" y="20359"/>
                    </a:cubicBezTo>
                    <a:cubicBezTo>
                      <a:pt x="1" y="20412"/>
                      <a:pt x="28" y="20466"/>
                      <a:pt x="81" y="20493"/>
                    </a:cubicBezTo>
                    <a:cubicBezTo>
                      <a:pt x="1794" y="21510"/>
                      <a:pt x="2865" y="23303"/>
                      <a:pt x="2918" y="25310"/>
                    </a:cubicBezTo>
                    <a:cubicBezTo>
                      <a:pt x="2918" y="25364"/>
                      <a:pt x="2945"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079" y="37837"/>
                      <a:pt x="1633" y="39630"/>
                      <a:pt x="81" y="40540"/>
                    </a:cubicBezTo>
                    <a:cubicBezTo>
                      <a:pt x="54" y="40540"/>
                      <a:pt x="28" y="40594"/>
                      <a:pt x="1" y="40620"/>
                    </a:cubicBezTo>
                    <a:cubicBezTo>
                      <a:pt x="1" y="40674"/>
                      <a:pt x="28"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81" y="60802"/>
                    </a:cubicBezTo>
                    <a:cubicBezTo>
                      <a:pt x="54" y="60828"/>
                      <a:pt x="28" y="60855"/>
                      <a:pt x="1" y="60882"/>
                    </a:cubicBezTo>
                    <a:cubicBezTo>
                      <a:pt x="1" y="60935"/>
                      <a:pt x="28"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8" y="81117"/>
                      <a:pt x="1" y="81197"/>
                      <a:pt x="28" y="81251"/>
                    </a:cubicBezTo>
                    <a:cubicBezTo>
                      <a:pt x="47" y="81290"/>
                      <a:pt x="95" y="81315"/>
                      <a:pt x="151" y="81315"/>
                    </a:cubicBezTo>
                    <a:cubicBezTo>
                      <a:pt x="172" y="81315"/>
                      <a:pt x="193" y="81311"/>
                      <a:pt x="215" y="81304"/>
                    </a:cubicBezTo>
                    <a:cubicBezTo>
                      <a:pt x="1981" y="80260"/>
                      <a:pt x="3106" y="78413"/>
                      <a:pt x="3186" y="76352"/>
                    </a:cubicBezTo>
                    <a:cubicBezTo>
                      <a:pt x="5167" y="75309"/>
                      <a:pt x="6398" y="73301"/>
                      <a:pt x="6398" y="71053"/>
                    </a:cubicBezTo>
                    <a:cubicBezTo>
                      <a:pt x="6398" y="68805"/>
                      <a:pt x="5167" y="66797"/>
                      <a:pt x="3186" y="65753"/>
                    </a:cubicBezTo>
                    <a:cubicBezTo>
                      <a:pt x="3106" y="63773"/>
                      <a:pt x="2062" y="61979"/>
                      <a:pt x="375" y="60909"/>
                    </a:cubicBezTo>
                    <a:cubicBezTo>
                      <a:pt x="2062" y="59865"/>
                      <a:pt x="3106" y="58072"/>
                      <a:pt x="3186" y="56091"/>
                    </a:cubicBezTo>
                    <a:cubicBezTo>
                      <a:pt x="5167" y="55047"/>
                      <a:pt x="6398" y="53040"/>
                      <a:pt x="6398" y="50791"/>
                    </a:cubicBezTo>
                    <a:cubicBezTo>
                      <a:pt x="6398" y="48543"/>
                      <a:pt x="5167" y="46536"/>
                      <a:pt x="3186" y="45492"/>
                    </a:cubicBezTo>
                    <a:cubicBezTo>
                      <a:pt x="3159" y="43591"/>
                      <a:pt x="2088" y="41718"/>
                      <a:pt x="375" y="40647"/>
                    </a:cubicBezTo>
                    <a:cubicBezTo>
                      <a:pt x="1901" y="39710"/>
                      <a:pt x="3293" y="37890"/>
                      <a:pt x="3186" y="35829"/>
                    </a:cubicBezTo>
                    <a:cubicBezTo>
                      <a:pt x="5167" y="34785"/>
                      <a:pt x="6398" y="32751"/>
                      <a:pt x="6398" y="30530"/>
                    </a:cubicBezTo>
                    <a:cubicBezTo>
                      <a:pt x="6398" y="28281"/>
                      <a:pt x="5167" y="26247"/>
                      <a:pt x="3186" y="25230"/>
                    </a:cubicBezTo>
                    <a:cubicBezTo>
                      <a:pt x="3079" y="23223"/>
                      <a:pt x="2062" y="21429"/>
                      <a:pt x="375" y="20386"/>
                    </a:cubicBezTo>
                    <a:cubicBezTo>
                      <a:pt x="2088" y="19315"/>
                      <a:pt x="3186" y="17415"/>
                      <a:pt x="3186" y="15541"/>
                    </a:cubicBezTo>
                    <a:cubicBezTo>
                      <a:pt x="5167" y="14524"/>
                      <a:pt x="6398" y="12490"/>
                      <a:pt x="6398" y="10268"/>
                    </a:cubicBezTo>
                    <a:cubicBezTo>
                      <a:pt x="6398" y="8020"/>
                      <a:pt x="5167" y="5986"/>
                      <a:pt x="3186" y="4969"/>
                    </a:cubicBezTo>
                    <a:lnTo>
                      <a:pt x="3186" y="4942"/>
                    </a:lnTo>
                    <a:cubicBezTo>
                      <a:pt x="3186" y="3041"/>
                      <a:pt x="1981" y="1061"/>
                      <a:pt x="188" y="17"/>
                    </a:cubicBezTo>
                    <a:cubicBezTo>
                      <a:pt x="169" y="7"/>
                      <a:pt x="145" y="1"/>
                      <a:pt x="123"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4" name="Google Shape;1914;p89"/>
              <p:cNvSpPr/>
              <p:nvPr/>
            </p:nvSpPr>
            <p:spPr>
              <a:xfrm>
                <a:off x="992900" y="566950"/>
                <a:ext cx="160625" cy="2033000"/>
              </a:xfrm>
              <a:custGeom>
                <a:avLst/>
                <a:gdLst/>
                <a:ahLst/>
                <a:cxnLst/>
                <a:rect l="l" t="t" r="r" b="b"/>
                <a:pathLst>
                  <a:path w="6425" h="81320" extrusionOk="0">
                    <a:moveTo>
                      <a:pt x="145" y="1"/>
                    </a:moveTo>
                    <a:cubicBezTo>
                      <a:pt x="104" y="1"/>
                      <a:pt x="60" y="24"/>
                      <a:pt x="27" y="57"/>
                    </a:cubicBezTo>
                    <a:cubicBezTo>
                      <a:pt x="27" y="84"/>
                      <a:pt x="27" y="110"/>
                      <a:pt x="27" y="137"/>
                    </a:cubicBezTo>
                    <a:cubicBezTo>
                      <a:pt x="27" y="164"/>
                      <a:pt x="54"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72" y="15394"/>
                      <a:pt x="2945" y="15447"/>
                      <a:pt x="2945" y="15501"/>
                    </a:cubicBezTo>
                    <a:cubicBezTo>
                      <a:pt x="2998" y="17347"/>
                      <a:pt x="1847" y="19248"/>
                      <a:pt x="108" y="20292"/>
                    </a:cubicBezTo>
                    <a:cubicBezTo>
                      <a:pt x="54" y="20292"/>
                      <a:pt x="27" y="20318"/>
                      <a:pt x="27" y="20372"/>
                    </a:cubicBezTo>
                    <a:cubicBezTo>
                      <a:pt x="1" y="20425"/>
                      <a:pt x="27" y="20479"/>
                      <a:pt x="81" y="20506"/>
                    </a:cubicBezTo>
                    <a:cubicBezTo>
                      <a:pt x="1794" y="21496"/>
                      <a:pt x="2865" y="23289"/>
                      <a:pt x="2945" y="25324"/>
                    </a:cubicBezTo>
                    <a:cubicBezTo>
                      <a:pt x="2945" y="25350"/>
                      <a:pt x="2972" y="25404"/>
                      <a:pt x="2998" y="25431"/>
                    </a:cubicBezTo>
                    <a:cubicBezTo>
                      <a:pt x="4952" y="26394"/>
                      <a:pt x="6157" y="28348"/>
                      <a:pt x="6157" y="30543"/>
                    </a:cubicBezTo>
                    <a:cubicBezTo>
                      <a:pt x="6157" y="32711"/>
                      <a:pt x="4952" y="34665"/>
                      <a:pt x="2998" y="35628"/>
                    </a:cubicBezTo>
                    <a:cubicBezTo>
                      <a:pt x="2972" y="35655"/>
                      <a:pt x="2945" y="35709"/>
                      <a:pt x="2945" y="35762"/>
                    </a:cubicBezTo>
                    <a:cubicBezTo>
                      <a:pt x="3105"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0" y="81297"/>
                      <a:pt x="104" y="81320"/>
                      <a:pt x="145" y="81320"/>
                    </a:cubicBezTo>
                    <a:cubicBezTo>
                      <a:pt x="170" y="81320"/>
                      <a:pt x="194" y="81311"/>
                      <a:pt x="215" y="81290"/>
                    </a:cubicBezTo>
                    <a:cubicBezTo>
                      <a:pt x="2008" y="80273"/>
                      <a:pt x="3105" y="78427"/>
                      <a:pt x="3186" y="76366"/>
                    </a:cubicBezTo>
                    <a:cubicBezTo>
                      <a:pt x="5193" y="75322"/>
                      <a:pt x="6424" y="73314"/>
                      <a:pt x="6424" y="71066"/>
                    </a:cubicBezTo>
                    <a:cubicBezTo>
                      <a:pt x="6424" y="68818"/>
                      <a:pt x="5193" y="66784"/>
                      <a:pt x="3186" y="65766"/>
                    </a:cubicBezTo>
                    <a:cubicBezTo>
                      <a:pt x="3105" y="63786"/>
                      <a:pt x="2088" y="61992"/>
                      <a:pt x="402" y="60922"/>
                    </a:cubicBezTo>
                    <a:cubicBezTo>
                      <a:pt x="2088" y="59878"/>
                      <a:pt x="3105" y="58085"/>
                      <a:pt x="3186" y="56104"/>
                    </a:cubicBezTo>
                    <a:cubicBezTo>
                      <a:pt x="5193" y="55060"/>
                      <a:pt x="6424" y="53053"/>
                      <a:pt x="6424" y="50804"/>
                    </a:cubicBezTo>
                    <a:cubicBezTo>
                      <a:pt x="6424" y="48556"/>
                      <a:pt x="5193" y="46522"/>
                      <a:pt x="3186" y="45505"/>
                    </a:cubicBezTo>
                    <a:cubicBezTo>
                      <a:pt x="3159" y="43604"/>
                      <a:pt x="2088" y="41731"/>
                      <a:pt x="402" y="40660"/>
                    </a:cubicBezTo>
                    <a:cubicBezTo>
                      <a:pt x="1901" y="39723"/>
                      <a:pt x="3320" y="37877"/>
                      <a:pt x="3186" y="35816"/>
                    </a:cubicBezTo>
                    <a:cubicBezTo>
                      <a:pt x="5193" y="34799"/>
                      <a:pt x="6424" y="32764"/>
                      <a:pt x="6424" y="30543"/>
                    </a:cubicBezTo>
                    <a:cubicBezTo>
                      <a:pt x="6424" y="28295"/>
                      <a:pt x="5193" y="26260"/>
                      <a:pt x="3186" y="25243"/>
                    </a:cubicBezTo>
                    <a:cubicBezTo>
                      <a:pt x="3105" y="23236"/>
                      <a:pt x="2062" y="21443"/>
                      <a:pt x="402" y="20399"/>
                    </a:cubicBezTo>
                    <a:cubicBezTo>
                      <a:pt x="2088" y="19328"/>
                      <a:pt x="3186" y="17454"/>
                      <a:pt x="3186" y="15608"/>
                    </a:cubicBezTo>
                    <a:cubicBezTo>
                      <a:pt x="3186" y="15608"/>
                      <a:pt x="3186" y="15581"/>
                      <a:pt x="3186" y="15554"/>
                    </a:cubicBezTo>
                    <a:cubicBezTo>
                      <a:pt x="5193" y="14537"/>
                      <a:pt x="6424" y="12503"/>
                      <a:pt x="6424" y="10255"/>
                    </a:cubicBezTo>
                    <a:cubicBezTo>
                      <a:pt x="6424" y="8033"/>
                      <a:pt x="5193" y="5999"/>
                      <a:pt x="3186" y="4982"/>
                    </a:cubicBezTo>
                    <a:lnTo>
                      <a:pt x="3186" y="4955"/>
                    </a:lnTo>
                    <a:cubicBezTo>
                      <a:pt x="3186" y="3028"/>
                      <a:pt x="2008" y="1074"/>
                      <a:pt x="215" y="30"/>
                    </a:cubicBezTo>
                    <a:cubicBezTo>
                      <a:pt x="194" y="10"/>
                      <a:pt x="170" y="1"/>
                      <a:pt x="145"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5" name="Google Shape;1915;p89"/>
              <p:cNvSpPr/>
              <p:nvPr/>
            </p:nvSpPr>
            <p:spPr>
              <a:xfrm>
                <a:off x="839675" y="818875"/>
                <a:ext cx="159950" cy="2032875"/>
              </a:xfrm>
              <a:custGeom>
                <a:avLst/>
                <a:gdLst/>
                <a:ahLst/>
                <a:cxnLst/>
                <a:rect l="l" t="t" r="r" b="b"/>
                <a:pathLst>
                  <a:path w="6398" h="81315" extrusionOk="0">
                    <a:moveTo>
                      <a:pt x="122" y="1"/>
                    </a:moveTo>
                    <a:cubicBezTo>
                      <a:pt x="83" y="1"/>
                      <a:pt x="44" y="20"/>
                      <a:pt x="27" y="70"/>
                    </a:cubicBezTo>
                    <a:cubicBezTo>
                      <a:pt x="0" y="70"/>
                      <a:pt x="0" y="97"/>
                      <a:pt x="0" y="124"/>
                    </a:cubicBezTo>
                    <a:cubicBezTo>
                      <a:pt x="0" y="178"/>
                      <a:pt x="27" y="204"/>
                      <a:pt x="54" y="231"/>
                    </a:cubicBezTo>
                    <a:cubicBezTo>
                      <a:pt x="1794" y="1248"/>
                      <a:pt x="2971" y="3175"/>
                      <a:pt x="2918" y="5022"/>
                    </a:cubicBezTo>
                    <a:cubicBezTo>
                      <a:pt x="2918" y="5076"/>
                      <a:pt x="2945" y="5129"/>
                      <a:pt x="2998" y="5156"/>
                    </a:cubicBezTo>
                    <a:cubicBezTo>
                      <a:pt x="4925" y="6119"/>
                      <a:pt x="6156" y="8073"/>
                      <a:pt x="6156" y="10268"/>
                    </a:cubicBezTo>
                    <a:cubicBezTo>
                      <a:pt x="6156" y="12436"/>
                      <a:pt x="4925" y="14390"/>
                      <a:pt x="2998" y="15354"/>
                    </a:cubicBezTo>
                    <a:cubicBezTo>
                      <a:pt x="2945" y="15380"/>
                      <a:pt x="2918" y="15434"/>
                      <a:pt x="2918" y="15487"/>
                    </a:cubicBezTo>
                    <a:cubicBezTo>
                      <a:pt x="2971" y="17334"/>
                      <a:pt x="1847" y="19235"/>
                      <a:pt x="81" y="20278"/>
                    </a:cubicBezTo>
                    <a:cubicBezTo>
                      <a:pt x="54" y="20278"/>
                      <a:pt x="27" y="20305"/>
                      <a:pt x="0" y="20359"/>
                    </a:cubicBezTo>
                    <a:cubicBezTo>
                      <a:pt x="0" y="20412"/>
                      <a:pt x="27" y="20466"/>
                      <a:pt x="54" y="20493"/>
                    </a:cubicBezTo>
                    <a:cubicBezTo>
                      <a:pt x="1794" y="21510"/>
                      <a:pt x="2864" y="23303"/>
                      <a:pt x="2918" y="25310"/>
                    </a:cubicBezTo>
                    <a:cubicBezTo>
                      <a:pt x="2918" y="25364"/>
                      <a:pt x="2945" y="25391"/>
                      <a:pt x="2998" y="25417"/>
                    </a:cubicBezTo>
                    <a:cubicBezTo>
                      <a:pt x="4925" y="26381"/>
                      <a:pt x="6156" y="28362"/>
                      <a:pt x="6156" y="30530"/>
                    </a:cubicBezTo>
                    <a:cubicBezTo>
                      <a:pt x="6156" y="32698"/>
                      <a:pt x="4925" y="34652"/>
                      <a:pt x="2998" y="35642"/>
                    </a:cubicBezTo>
                    <a:cubicBezTo>
                      <a:pt x="2945" y="35642"/>
                      <a:pt x="2918" y="35695"/>
                      <a:pt x="2918" y="35749"/>
                    </a:cubicBezTo>
                    <a:cubicBezTo>
                      <a:pt x="3078" y="37837"/>
                      <a:pt x="1606" y="39630"/>
                      <a:pt x="81" y="40540"/>
                    </a:cubicBezTo>
                    <a:cubicBezTo>
                      <a:pt x="54" y="40540"/>
                      <a:pt x="27" y="40594"/>
                      <a:pt x="0" y="40620"/>
                    </a:cubicBezTo>
                    <a:cubicBezTo>
                      <a:pt x="0" y="40674"/>
                      <a:pt x="27" y="40727"/>
                      <a:pt x="54" y="40754"/>
                    </a:cubicBezTo>
                    <a:cubicBezTo>
                      <a:pt x="1794" y="41771"/>
                      <a:pt x="2918" y="43645"/>
                      <a:pt x="2918" y="45545"/>
                    </a:cubicBezTo>
                    <a:cubicBezTo>
                      <a:pt x="2918" y="45545"/>
                      <a:pt x="2918" y="45545"/>
                      <a:pt x="2918" y="45572"/>
                    </a:cubicBezTo>
                    <a:cubicBezTo>
                      <a:pt x="2918" y="45626"/>
                      <a:pt x="2945" y="45652"/>
                      <a:pt x="2998" y="45679"/>
                    </a:cubicBezTo>
                    <a:cubicBezTo>
                      <a:pt x="4925" y="46669"/>
                      <a:pt x="6156" y="48623"/>
                      <a:pt x="6156" y="50791"/>
                    </a:cubicBezTo>
                    <a:cubicBezTo>
                      <a:pt x="6156" y="52959"/>
                      <a:pt x="4925" y="54913"/>
                      <a:pt x="2998" y="55904"/>
                    </a:cubicBezTo>
                    <a:cubicBezTo>
                      <a:pt x="2945" y="55930"/>
                      <a:pt x="2918" y="55957"/>
                      <a:pt x="2918" y="56011"/>
                    </a:cubicBezTo>
                    <a:cubicBezTo>
                      <a:pt x="2864" y="57991"/>
                      <a:pt x="1820" y="59785"/>
                      <a:pt x="81" y="60802"/>
                    </a:cubicBezTo>
                    <a:cubicBezTo>
                      <a:pt x="54" y="60828"/>
                      <a:pt x="27" y="60855"/>
                      <a:pt x="0" y="60882"/>
                    </a:cubicBezTo>
                    <a:cubicBezTo>
                      <a:pt x="0" y="60935"/>
                      <a:pt x="27" y="60989"/>
                      <a:pt x="54" y="61016"/>
                    </a:cubicBezTo>
                    <a:cubicBezTo>
                      <a:pt x="1794" y="62033"/>
                      <a:pt x="2864" y="63826"/>
                      <a:pt x="2918" y="65834"/>
                    </a:cubicBezTo>
                    <a:cubicBezTo>
                      <a:pt x="2918" y="65887"/>
                      <a:pt x="2945" y="65914"/>
                      <a:pt x="2998" y="65941"/>
                    </a:cubicBezTo>
                    <a:cubicBezTo>
                      <a:pt x="4925" y="66931"/>
                      <a:pt x="6156" y="68885"/>
                      <a:pt x="6156" y="71053"/>
                    </a:cubicBezTo>
                    <a:cubicBezTo>
                      <a:pt x="6156" y="73221"/>
                      <a:pt x="4925" y="75175"/>
                      <a:pt x="2998" y="76165"/>
                    </a:cubicBezTo>
                    <a:cubicBezTo>
                      <a:pt x="2945" y="76192"/>
                      <a:pt x="2918" y="76219"/>
                      <a:pt x="2918" y="76272"/>
                    </a:cubicBezTo>
                    <a:cubicBezTo>
                      <a:pt x="2864" y="78280"/>
                      <a:pt x="1794" y="80073"/>
                      <a:pt x="81" y="81090"/>
                    </a:cubicBezTo>
                    <a:cubicBezTo>
                      <a:pt x="0" y="81117"/>
                      <a:pt x="0" y="81197"/>
                      <a:pt x="27" y="81251"/>
                    </a:cubicBezTo>
                    <a:cubicBezTo>
                      <a:pt x="47" y="81290"/>
                      <a:pt x="95" y="81315"/>
                      <a:pt x="140" y="81315"/>
                    </a:cubicBezTo>
                    <a:cubicBezTo>
                      <a:pt x="157" y="81315"/>
                      <a:pt x="173" y="81311"/>
                      <a:pt x="188" y="81304"/>
                    </a:cubicBezTo>
                    <a:cubicBezTo>
                      <a:pt x="1981" y="80260"/>
                      <a:pt x="3105" y="78413"/>
                      <a:pt x="3159" y="76352"/>
                    </a:cubicBezTo>
                    <a:cubicBezTo>
                      <a:pt x="5166" y="75309"/>
                      <a:pt x="6397" y="73301"/>
                      <a:pt x="6397" y="71053"/>
                    </a:cubicBezTo>
                    <a:cubicBezTo>
                      <a:pt x="6397" y="68805"/>
                      <a:pt x="5166" y="66797"/>
                      <a:pt x="3159" y="65753"/>
                    </a:cubicBezTo>
                    <a:cubicBezTo>
                      <a:pt x="3105" y="63773"/>
                      <a:pt x="2061" y="61979"/>
                      <a:pt x="375" y="60909"/>
                    </a:cubicBezTo>
                    <a:cubicBezTo>
                      <a:pt x="2061" y="59865"/>
                      <a:pt x="3105" y="58072"/>
                      <a:pt x="3159" y="56091"/>
                    </a:cubicBezTo>
                    <a:cubicBezTo>
                      <a:pt x="5166" y="55047"/>
                      <a:pt x="6397" y="53040"/>
                      <a:pt x="6397" y="50791"/>
                    </a:cubicBezTo>
                    <a:cubicBezTo>
                      <a:pt x="6397" y="48543"/>
                      <a:pt x="5166" y="46536"/>
                      <a:pt x="3159" y="45492"/>
                    </a:cubicBezTo>
                    <a:cubicBezTo>
                      <a:pt x="3159" y="43591"/>
                      <a:pt x="2061" y="41718"/>
                      <a:pt x="375" y="40647"/>
                    </a:cubicBezTo>
                    <a:cubicBezTo>
                      <a:pt x="1901" y="39710"/>
                      <a:pt x="3292" y="37890"/>
                      <a:pt x="3185" y="35829"/>
                    </a:cubicBezTo>
                    <a:cubicBezTo>
                      <a:pt x="5166" y="34785"/>
                      <a:pt x="6397" y="32751"/>
                      <a:pt x="6397" y="30530"/>
                    </a:cubicBezTo>
                    <a:cubicBezTo>
                      <a:pt x="6397" y="28281"/>
                      <a:pt x="5166" y="26247"/>
                      <a:pt x="3159" y="25230"/>
                    </a:cubicBezTo>
                    <a:cubicBezTo>
                      <a:pt x="3078" y="23223"/>
                      <a:pt x="2035" y="21429"/>
                      <a:pt x="375" y="20386"/>
                    </a:cubicBezTo>
                    <a:cubicBezTo>
                      <a:pt x="2061" y="19315"/>
                      <a:pt x="3159" y="17441"/>
                      <a:pt x="3159" y="15595"/>
                    </a:cubicBezTo>
                    <a:cubicBezTo>
                      <a:pt x="3159" y="15595"/>
                      <a:pt x="3159" y="15568"/>
                      <a:pt x="3159" y="15541"/>
                    </a:cubicBezTo>
                    <a:cubicBezTo>
                      <a:pt x="5166" y="14524"/>
                      <a:pt x="6397" y="12490"/>
                      <a:pt x="6397" y="10268"/>
                    </a:cubicBezTo>
                    <a:cubicBezTo>
                      <a:pt x="6397" y="8020"/>
                      <a:pt x="5166" y="5986"/>
                      <a:pt x="3159" y="4969"/>
                    </a:cubicBezTo>
                    <a:lnTo>
                      <a:pt x="3159" y="4942"/>
                    </a:lnTo>
                    <a:cubicBezTo>
                      <a:pt x="3159" y="3041"/>
                      <a:pt x="1981" y="1061"/>
                      <a:pt x="188" y="17"/>
                    </a:cubicBezTo>
                    <a:cubicBezTo>
                      <a:pt x="168" y="7"/>
                      <a:pt x="145" y="1"/>
                      <a:pt x="122"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6" name="Google Shape;1916;p89"/>
              <p:cNvSpPr/>
              <p:nvPr/>
            </p:nvSpPr>
            <p:spPr>
              <a:xfrm>
                <a:off x="685775" y="566950"/>
                <a:ext cx="159950" cy="2033000"/>
              </a:xfrm>
              <a:custGeom>
                <a:avLst/>
                <a:gdLst/>
                <a:ahLst/>
                <a:cxnLst/>
                <a:rect l="l" t="t" r="r" b="b"/>
                <a:pathLst>
                  <a:path w="6398" h="81320" extrusionOk="0">
                    <a:moveTo>
                      <a:pt x="119" y="1"/>
                    </a:moveTo>
                    <a:cubicBezTo>
                      <a:pt x="81" y="1"/>
                      <a:pt x="44" y="24"/>
                      <a:pt x="27" y="57"/>
                    </a:cubicBezTo>
                    <a:cubicBezTo>
                      <a:pt x="27"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98" y="17347"/>
                      <a:pt x="1847" y="19248"/>
                      <a:pt x="81" y="20292"/>
                    </a:cubicBezTo>
                    <a:cubicBezTo>
                      <a:pt x="54" y="20292"/>
                      <a:pt x="27" y="20318"/>
                      <a:pt x="27"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27"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91" y="58004"/>
                      <a:pt x="1820" y="59798"/>
                      <a:pt x="81" y="60815"/>
                    </a:cubicBezTo>
                    <a:cubicBezTo>
                      <a:pt x="54" y="60815"/>
                      <a:pt x="27" y="60868"/>
                      <a:pt x="27" y="60895"/>
                    </a:cubicBezTo>
                    <a:cubicBezTo>
                      <a:pt x="0" y="60949"/>
                      <a:pt x="27" y="61002"/>
                      <a:pt x="81" y="61029"/>
                    </a:cubicBezTo>
                    <a:cubicBezTo>
                      <a:pt x="1820" y="62046"/>
                      <a:pt x="2891"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91" y="78293"/>
                      <a:pt x="1820" y="80086"/>
                      <a:pt x="81" y="81076"/>
                    </a:cubicBezTo>
                    <a:cubicBezTo>
                      <a:pt x="27" y="81130"/>
                      <a:pt x="0" y="81183"/>
                      <a:pt x="27" y="81264"/>
                    </a:cubicBezTo>
                    <a:cubicBezTo>
                      <a:pt x="60" y="81297"/>
                      <a:pt x="93" y="81320"/>
                      <a:pt x="133" y="81320"/>
                    </a:cubicBezTo>
                    <a:cubicBezTo>
                      <a:pt x="157" y="81320"/>
                      <a:pt x="184" y="81311"/>
                      <a:pt x="214" y="81290"/>
                    </a:cubicBezTo>
                    <a:cubicBezTo>
                      <a:pt x="2008"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88" y="41731"/>
                      <a:pt x="375" y="40660"/>
                    </a:cubicBezTo>
                    <a:cubicBezTo>
                      <a:pt x="1901" y="39723"/>
                      <a:pt x="3292" y="37903"/>
                      <a:pt x="3185" y="35816"/>
                    </a:cubicBezTo>
                    <a:cubicBezTo>
                      <a:pt x="5166" y="34799"/>
                      <a:pt x="6397" y="32764"/>
                      <a:pt x="6397" y="30543"/>
                    </a:cubicBezTo>
                    <a:cubicBezTo>
                      <a:pt x="6397" y="28295"/>
                      <a:pt x="5166" y="26260"/>
                      <a:pt x="3185" y="25243"/>
                    </a:cubicBezTo>
                    <a:cubicBezTo>
                      <a:pt x="3078" y="23236"/>
                      <a:pt x="2061" y="21443"/>
                      <a:pt x="375" y="20399"/>
                    </a:cubicBezTo>
                    <a:cubicBezTo>
                      <a:pt x="2088" y="19328"/>
                      <a:pt x="3185" y="1740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7" name="Google Shape;1917;p89"/>
              <p:cNvSpPr/>
              <p:nvPr/>
            </p:nvSpPr>
            <p:spPr>
              <a:xfrm>
                <a:off x="531875" y="818875"/>
                <a:ext cx="160600" cy="2032875"/>
              </a:xfrm>
              <a:custGeom>
                <a:avLst/>
                <a:gdLst/>
                <a:ahLst/>
                <a:cxnLst/>
                <a:rect l="l" t="t" r="r" b="b"/>
                <a:pathLst>
                  <a:path w="6424" h="81315" extrusionOk="0">
                    <a:moveTo>
                      <a:pt x="147" y="1"/>
                    </a:moveTo>
                    <a:cubicBezTo>
                      <a:pt x="106" y="1"/>
                      <a:pt x="61" y="20"/>
                      <a:pt x="27" y="70"/>
                    </a:cubicBezTo>
                    <a:cubicBezTo>
                      <a:pt x="27" y="70"/>
                      <a:pt x="27" y="97"/>
                      <a:pt x="27" y="124"/>
                    </a:cubicBezTo>
                    <a:cubicBezTo>
                      <a:pt x="27" y="178"/>
                      <a:pt x="54"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61"/>
                      <a:pt x="2944" y="15487"/>
                    </a:cubicBezTo>
                    <a:cubicBezTo>
                      <a:pt x="2998" y="17334"/>
                      <a:pt x="1847" y="19235"/>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71" y="35642"/>
                      <a:pt x="2944"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45"/>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54" y="81251"/>
                    </a:cubicBezTo>
                    <a:cubicBezTo>
                      <a:pt x="73" y="81290"/>
                      <a:pt x="122" y="81315"/>
                      <a:pt x="167" y="81315"/>
                    </a:cubicBezTo>
                    <a:cubicBezTo>
                      <a:pt x="184" y="81315"/>
                      <a:pt x="200" y="81311"/>
                      <a:pt x="214" y="81304"/>
                    </a:cubicBezTo>
                    <a:cubicBezTo>
                      <a:pt x="2008" y="80260"/>
                      <a:pt x="3105" y="78413"/>
                      <a:pt x="3185" y="76352"/>
                    </a:cubicBezTo>
                    <a:cubicBezTo>
                      <a:pt x="5193" y="75309"/>
                      <a:pt x="6424" y="73301"/>
                      <a:pt x="6424" y="71053"/>
                    </a:cubicBezTo>
                    <a:cubicBezTo>
                      <a:pt x="6424" y="68805"/>
                      <a:pt x="5193" y="66797"/>
                      <a:pt x="3185" y="65753"/>
                    </a:cubicBezTo>
                    <a:cubicBezTo>
                      <a:pt x="3105" y="63773"/>
                      <a:pt x="2088" y="61979"/>
                      <a:pt x="402" y="60909"/>
                    </a:cubicBezTo>
                    <a:cubicBezTo>
                      <a:pt x="2088" y="59865"/>
                      <a:pt x="3105" y="58072"/>
                      <a:pt x="3185" y="56091"/>
                    </a:cubicBezTo>
                    <a:cubicBezTo>
                      <a:pt x="5193" y="55047"/>
                      <a:pt x="6424" y="53040"/>
                      <a:pt x="6424" y="50791"/>
                    </a:cubicBezTo>
                    <a:cubicBezTo>
                      <a:pt x="6424" y="48543"/>
                      <a:pt x="5193" y="46536"/>
                      <a:pt x="3185" y="45492"/>
                    </a:cubicBezTo>
                    <a:cubicBezTo>
                      <a:pt x="3185" y="43591"/>
                      <a:pt x="2088" y="41718"/>
                      <a:pt x="402" y="40647"/>
                    </a:cubicBezTo>
                    <a:cubicBezTo>
                      <a:pt x="1900" y="39710"/>
                      <a:pt x="3319" y="37890"/>
                      <a:pt x="3185" y="35829"/>
                    </a:cubicBezTo>
                    <a:cubicBezTo>
                      <a:pt x="5193" y="34785"/>
                      <a:pt x="6424" y="32751"/>
                      <a:pt x="6424" y="30530"/>
                    </a:cubicBezTo>
                    <a:cubicBezTo>
                      <a:pt x="6424" y="28281"/>
                      <a:pt x="5193" y="26247"/>
                      <a:pt x="3185" y="25230"/>
                    </a:cubicBezTo>
                    <a:cubicBezTo>
                      <a:pt x="3105" y="23223"/>
                      <a:pt x="2061" y="21429"/>
                      <a:pt x="402"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lnTo>
                      <a:pt x="3185" y="4942"/>
                    </a:lnTo>
                    <a:cubicBezTo>
                      <a:pt x="3185" y="3041"/>
                      <a:pt x="2008" y="1061"/>
                      <a:pt x="214" y="17"/>
                    </a:cubicBezTo>
                    <a:cubicBezTo>
                      <a:pt x="195" y="7"/>
                      <a:pt x="171" y="1"/>
                      <a:pt x="14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8" name="Google Shape;1918;p89"/>
              <p:cNvSpPr/>
              <p:nvPr/>
            </p:nvSpPr>
            <p:spPr>
              <a:xfrm>
                <a:off x="378625" y="566950"/>
                <a:ext cx="159950" cy="2033000"/>
              </a:xfrm>
              <a:custGeom>
                <a:avLst/>
                <a:gdLst/>
                <a:ahLst/>
                <a:cxnLst/>
                <a:rect l="l" t="t" r="r" b="b"/>
                <a:pathLst>
                  <a:path w="6398" h="81320" extrusionOk="0">
                    <a:moveTo>
                      <a:pt x="120" y="1"/>
                    </a:moveTo>
                    <a:cubicBezTo>
                      <a:pt x="81" y="1"/>
                      <a:pt x="44" y="24"/>
                      <a:pt x="28" y="57"/>
                    </a:cubicBezTo>
                    <a:cubicBezTo>
                      <a:pt x="1" y="84"/>
                      <a:pt x="1" y="110"/>
                      <a:pt x="1" y="137"/>
                    </a:cubicBezTo>
                    <a:cubicBezTo>
                      <a:pt x="1" y="164"/>
                      <a:pt x="28" y="217"/>
                      <a:pt x="54" y="244"/>
                    </a:cubicBezTo>
                    <a:cubicBezTo>
                      <a:pt x="1821" y="1261"/>
                      <a:pt x="2972" y="3188"/>
                      <a:pt x="2918" y="5035"/>
                    </a:cubicBezTo>
                    <a:cubicBezTo>
                      <a:pt x="2918" y="5116"/>
                      <a:pt x="2945" y="5142"/>
                      <a:pt x="2999" y="5169"/>
                    </a:cubicBezTo>
                    <a:cubicBezTo>
                      <a:pt x="4952" y="6133"/>
                      <a:pt x="6157" y="8086"/>
                      <a:pt x="6157" y="10255"/>
                    </a:cubicBezTo>
                    <a:cubicBezTo>
                      <a:pt x="6157" y="12449"/>
                      <a:pt x="4952" y="14403"/>
                      <a:pt x="2999" y="15367"/>
                    </a:cubicBezTo>
                    <a:cubicBezTo>
                      <a:pt x="2945" y="15394"/>
                      <a:pt x="2918" y="15447"/>
                      <a:pt x="2918" y="15501"/>
                    </a:cubicBezTo>
                    <a:cubicBezTo>
                      <a:pt x="2972" y="17347"/>
                      <a:pt x="1848" y="19248"/>
                      <a:pt x="81" y="20292"/>
                    </a:cubicBezTo>
                    <a:cubicBezTo>
                      <a:pt x="54" y="20292"/>
                      <a:pt x="28" y="20318"/>
                      <a:pt x="1" y="20372"/>
                    </a:cubicBezTo>
                    <a:cubicBezTo>
                      <a:pt x="1" y="20425"/>
                      <a:pt x="28" y="20479"/>
                      <a:pt x="54" y="20506"/>
                    </a:cubicBezTo>
                    <a:cubicBezTo>
                      <a:pt x="1794" y="21496"/>
                      <a:pt x="2865" y="23316"/>
                      <a:pt x="2918" y="25324"/>
                    </a:cubicBezTo>
                    <a:cubicBezTo>
                      <a:pt x="2918" y="25350"/>
                      <a:pt x="2945" y="25404"/>
                      <a:pt x="2999" y="25431"/>
                    </a:cubicBezTo>
                    <a:cubicBezTo>
                      <a:pt x="4952" y="26394"/>
                      <a:pt x="6157" y="28348"/>
                      <a:pt x="6157" y="30543"/>
                    </a:cubicBezTo>
                    <a:cubicBezTo>
                      <a:pt x="6157" y="32711"/>
                      <a:pt x="4952" y="34665"/>
                      <a:pt x="2999" y="35628"/>
                    </a:cubicBezTo>
                    <a:cubicBezTo>
                      <a:pt x="2945" y="35655"/>
                      <a:pt x="2918" y="35709"/>
                      <a:pt x="2918" y="35762"/>
                    </a:cubicBezTo>
                    <a:cubicBezTo>
                      <a:pt x="3079" y="37823"/>
                      <a:pt x="1607" y="39643"/>
                      <a:pt x="81" y="40553"/>
                    </a:cubicBezTo>
                    <a:cubicBezTo>
                      <a:pt x="54" y="40553"/>
                      <a:pt x="28" y="40580"/>
                      <a:pt x="1" y="40633"/>
                    </a:cubicBezTo>
                    <a:cubicBezTo>
                      <a:pt x="1" y="40687"/>
                      <a:pt x="28" y="40741"/>
                      <a:pt x="54" y="40767"/>
                    </a:cubicBezTo>
                    <a:cubicBezTo>
                      <a:pt x="1794" y="41784"/>
                      <a:pt x="2918" y="43658"/>
                      <a:pt x="2918" y="45532"/>
                    </a:cubicBezTo>
                    <a:cubicBezTo>
                      <a:pt x="2918" y="45558"/>
                      <a:pt x="2918" y="45558"/>
                      <a:pt x="2918" y="45585"/>
                    </a:cubicBezTo>
                    <a:cubicBezTo>
                      <a:pt x="2918" y="45612"/>
                      <a:pt x="2945" y="45665"/>
                      <a:pt x="2999" y="45692"/>
                    </a:cubicBezTo>
                    <a:cubicBezTo>
                      <a:pt x="4952" y="46656"/>
                      <a:pt x="6157" y="48636"/>
                      <a:pt x="6157" y="50804"/>
                    </a:cubicBezTo>
                    <a:cubicBezTo>
                      <a:pt x="6157" y="52972"/>
                      <a:pt x="4952" y="54926"/>
                      <a:pt x="2999" y="55917"/>
                    </a:cubicBezTo>
                    <a:cubicBezTo>
                      <a:pt x="2945" y="55917"/>
                      <a:pt x="2918" y="55970"/>
                      <a:pt x="2918" y="56024"/>
                    </a:cubicBezTo>
                    <a:cubicBezTo>
                      <a:pt x="2865" y="58004"/>
                      <a:pt x="1821" y="59798"/>
                      <a:pt x="81" y="60815"/>
                    </a:cubicBezTo>
                    <a:cubicBezTo>
                      <a:pt x="54" y="60815"/>
                      <a:pt x="28" y="60868"/>
                      <a:pt x="1" y="60895"/>
                    </a:cubicBezTo>
                    <a:cubicBezTo>
                      <a:pt x="1" y="60949"/>
                      <a:pt x="28" y="61002"/>
                      <a:pt x="54" y="61029"/>
                    </a:cubicBezTo>
                    <a:cubicBezTo>
                      <a:pt x="1794" y="62046"/>
                      <a:pt x="2865" y="63839"/>
                      <a:pt x="2918" y="65847"/>
                    </a:cubicBezTo>
                    <a:cubicBezTo>
                      <a:pt x="2918" y="65900"/>
                      <a:pt x="2945" y="65927"/>
                      <a:pt x="2999" y="65954"/>
                    </a:cubicBezTo>
                    <a:cubicBezTo>
                      <a:pt x="4952" y="66944"/>
                      <a:pt x="6157" y="68898"/>
                      <a:pt x="6157" y="71066"/>
                    </a:cubicBezTo>
                    <a:cubicBezTo>
                      <a:pt x="6157" y="73234"/>
                      <a:pt x="4952" y="75188"/>
                      <a:pt x="2999" y="76178"/>
                    </a:cubicBezTo>
                    <a:cubicBezTo>
                      <a:pt x="2945" y="76178"/>
                      <a:pt x="2918" y="76232"/>
                      <a:pt x="2918" y="76285"/>
                    </a:cubicBezTo>
                    <a:cubicBezTo>
                      <a:pt x="2865" y="78293"/>
                      <a:pt x="1821" y="80086"/>
                      <a:pt x="81" y="81076"/>
                    </a:cubicBezTo>
                    <a:cubicBezTo>
                      <a:pt x="1" y="81130"/>
                      <a:pt x="1" y="81183"/>
                      <a:pt x="28" y="81264"/>
                    </a:cubicBezTo>
                    <a:cubicBezTo>
                      <a:pt x="44" y="81297"/>
                      <a:pt x="81" y="81320"/>
                      <a:pt x="120" y="81320"/>
                    </a:cubicBezTo>
                    <a:cubicBezTo>
                      <a:pt x="143" y="81320"/>
                      <a:pt x="168" y="81311"/>
                      <a:pt x="188" y="81290"/>
                    </a:cubicBezTo>
                    <a:cubicBezTo>
                      <a:pt x="1981" y="80273"/>
                      <a:pt x="3106" y="78427"/>
                      <a:pt x="3159" y="76366"/>
                    </a:cubicBezTo>
                    <a:cubicBezTo>
                      <a:pt x="5167" y="75322"/>
                      <a:pt x="6398" y="73314"/>
                      <a:pt x="6398" y="71066"/>
                    </a:cubicBezTo>
                    <a:cubicBezTo>
                      <a:pt x="6398" y="68818"/>
                      <a:pt x="5167" y="66784"/>
                      <a:pt x="3159" y="65766"/>
                    </a:cubicBezTo>
                    <a:cubicBezTo>
                      <a:pt x="3106" y="63786"/>
                      <a:pt x="2062" y="61992"/>
                      <a:pt x="376" y="60922"/>
                    </a:cubicBezTo>
                    <a:cubicBezTo>
                      <a:pt x="2062" y="59878"/>
                      <a:pt x="3106" y="58085"/>
                      <a:pt x="3159" y="56104"/>
                    </a:cubicBezTo>
                    <a:cubicBezTo>
                      <a:pt x="5167" y="55060"/>
                      <a:pt x="6398" y="53053"/>
                      <a:pt x="6398" y="50804"/>
                    </a:cubicBezTo>
                    <a:cubicBezTo>
                      <a:pt x="6398" y="48556"/>
                      <a:pt x="5167" y="46522"/>
                      <a:pt x="3159" y="45505"/>
                    </a:cubicBezTo>
                    <a:cubicBezTo>
                      <a:pt x="3159" y="43604"/>
                      <a:pt x="2062" y="41731"/>
                      <a:pt x="376" y="40660"/>
                    </a:cubicBezTo>
                    <a:cubicBezTo>
                      <a:pt x="1901" y="39723"/>
                      <a:pt x="3293" y="37903"/>
                      <a:pt x="3186" y="35816"/>
                    </a:cubicBezTo>
                    <a:cubicBezTo>
                      <a:pt x="5167" y="34799"/>
                      <a:pt x="6398" y="32764"/>
                      <a:pt x="6398" y="30543"/>
                    </a:cubicBezTo>
                    <a:cubicBezTo>
                      <a:pt x="6398" y="28295"/>
                      <a:pt x="5167" y="26260"/>
                      <a:pt x="3159" y="25243"/>
                    </a:cubicBezTo>
                    <a:cubicBezTo>
                      <a:pt x="3079" y="23236"/>
                      <a:pt x="2035" y="21443"/>
                      <a:pt x="376" y="20399"/>
                    </a:cubicBezTo>
                    <a:cubicBezTo>
                      <a:pt x="2089" y="19328"/>
                      <a:pt x="3186" y="17401"/>
                      <a:pt x="3186" y="15554"/>
                    </a:cubicBezTo>
                    <a:cubicBezTo>
                      <a:pt x="5167" y="14537"/>
                      <a:pt x="6398" y="12503"/>
                      <a:pt x="6398" y="10255"/>
                    </a:cubicBezTo>
                    <a:cubicBezTo>
                      <a:pt x="6398" y="8033"/>
                      <a:pt x="5167" y="5999"/>
                      <a:pt x="3186" y="4982"/>
                    </a:cubicBezTo>
                    <a:lnTo>
                      <a:pt x="3186" y="4955"/>
                    </a:lnTo>
                    <a:cubicBezTo>
                      <a:pt x="3186" y="3028"/>
                      <a:pt x="1981" y="1074"/>
                      <a:pt x="188" y="30"/>
                    </a:cubicBezTo>
                    <a:cubicBezTo>
                      <a:pt x="168" y="10"/>
                      <a:pt x="143" y="1"/>
                      <a:pt x="12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9" name="Google Shape;1919;p89"/>
              <p:cNvSpPr/>
              <p:nvPr/>
            </p:nvSpPr>
            <p:spPr>
              <a:xfrm>
                <a:off x="224725" y="818875"/>
                <a:ext cx="159950" cy="2032875"/>
              </a:xfrm>
              <a:custGeom>
                <a:avLst/>
                <a:gdLst/>
                <a:ahLst/>
                <a:cxnLst/>
                <a:rect l="l" t="t" r="r" b="b"/>
                <a:pathLst>
                  <a:path w="6398" h="81315" extrusionOk="0">
                    <a:moveTo>
                      <a:pt x="129" y="1"/>
                    </a:moveTo>
                    <a:cubicBezTo>
                      <a:pt x="83" y="1"/>
                      <a:pt x="44" y="20"/>
                      <a:pt x="27" y="70"/>
                    </a:cubicBezTo>
                    <a:cubicBezTo>
                      <a:pt x="27" y="70"/>
                      <a:pt x="1" y="97"/>
                      <a:pt x="1" y="124"/>
                    </a:cubicBezTo>
                    <a:cubicBezTo>
                      <a:pt x="1" y="178"/>
                      <a:pt x="27" y="204"/>
                      <a:pt x="81" y="231"/>
                    </a:cubicBezTo>
                    <a:cubicBezTo>
                      <a:pt x="1821" y="1248"/>
                      <a:pt x="2972" y="3175"/>
                      <a:pt x="2918" y="5022"/>
                    </a:cubicBezTo>
                    <a:cubicBezTo>
                      <a:pt x="2945" y="5076"/>
                      <a:pt x="2945" y="5129"/>
                      <a:pt x="2998" y="5156"/>
                    </a:cubicBezTo>
                    <a:cubicBezTo>
                      <a:pt x="4952" y="6119"/>
                      <a:pt x="6157" y="8073"/>
                      <a:pt x="6157" y="10268"/>
                    </a:cubicBezTo>
                    <a:cubicBezTo>
                      <a:pt x="6157" y="12436"/>
                      <a:pt x="4952" y="14390"/>
                      <a:pt x="2998" y="15354"/>
                    </a:cubicBezTo>
                    <a:cubicBezTo>
                      <a:pt x="2945" y="15380"/>
                      <a:pt x="2918" y="15461"/>
                      <a:pt x="2918" y="15487"/>
                    </a:cubicBezTo>
                    <a:cubicBezTo>
                      <a:pt x="2998" y="17334"/>
                      <a:pt x="1848" y="19235"/>
                      <a:pt x="108" y="20278"/>
                    </a:cubicBezTo>
                    <a:cubicBezTo>
                      <a:pt x="54" y="20278"/>
                      <a:pt x="27" y="20305"/>
                      <a:pt x="27" y="20359"/>
                    </a:cubicBezTo>
                    <a:cubicBezTo>
                      <a:pt x="1" y="20412"/>
                      <a:pt x="27" y="20466"/>
                      <a:pt x="81" y="20493"/>
                    </a:cubicBezTo>
                    <a:cubicBezTo>
                      <a:pt x="1794" y="21510"/>
                      <a:pt x="2865" y="23303"/>
                      <a:pt x="2918" y="25310"/>
                    </a:cubicBezTo>
                    <a:cubicBezTo>
                      <a:pt x="2945" y="25364"/>
                      <a:pt x="2972"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106" y="37837"/>
                      <a:pt x="1633" y="39630"/>
                      <a:pt x="108" y="40540"/>
                    </a:cubicBezTo>
                    <a:cubicBezTo>
                      <a:pt x="54" y="40540"/>
                      <a:pt x="27" y="40594"/>
                      <a:pt x="27" y="40620"/>
                    </a:cubicBezTo>
                    <a:cubicBezTo>
                      <a:pt x="1" y="40674"/>
                      <a:pt x="27"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108" y="60802"/>
                    </a:cubicBezTo>
                    <a:cubicBezTo>
                      <a:pt x="54" y="60828"/>
                      <a:pt x="27" y="60855"/>
                      <a:pt x="27" y="60882"/>
                    </a:cubicBezTo>
                    <a:cubicBezTo>
                      <a:pt x="1" y="60935"/>
                      <a:pt x="27"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7" y="81117"/>
                      <a:pt x="1" y="81197"/>
                      <a:pt x="27" y="81251"/>
                    </a:cubicBezTo>
                    <a:cubicBezTo>
                      <a:pt x="67" y="81290"/>
                      <a:pt x="106" y="81315"/>
                      <a:pt x="156" y="81315"/>
                    </a:cubicBezTo>
                    <a:cubicBezTo>
                      <a:pt x="174" y="81315"/>
                      <a:pt x="193" y="81311"/>
                      <a:pt x="215" y="81304"/>
                    </a:cubicBezTo>
                    <a:cubicBezTo>
                      <a:pt x="2008" y="80260"/>
                      <a:pt x="3106" y="78413"/>
                      <a:pt x="3186" y="76352"/>
                    </a:cubicBezTo>
                    <a:cubicBezTo>
                      <a:pt x="5166" y="75309"/>
                      <a:pt x="6398" y="73301"/>
                      <a:pt x="6398" y="71053"/>
                    </a:cubicBezTo>
                    <a:cubicBezTo>
                      <a:pt x="6398" y="68805"/>
                      <a:pt x="5166" y="66797"/>
                      <a:pt x="3186" y="65753"/>
                    </a:cubicBezTo>
                    <a:cubicBezTo>
                      <a:pt x="3106" y="63773"/>
                      <a:pt x="2062" y="61979"/>
                      <a:pt x="375" y="60909"/>
                    </a:cubicBezTo>
                    <a:cubicBezTo>
                      <a:pt x="2062" y="59865"/>
                      <a:pt x="3106" y="58072"/>
                      <a:pt x="3186" y="56091"/>
                    </a:cubicBezTo>
                    <a:cubicBezTo>
                      <a:pt x="5166" y="55047"/>
                      <a:pt x="6398" y="53040"/>
                      <a:pt x="6398" y="50791"/>
                    </a:cubicBezTo>
                    <a:cubicBezTo>
                      <a:pt x="6398" y="48543"/>
                      <a:pt x="5166" y="46536"/>
                      <a:pt x="3186" y="45492"/>
                    </a:cubicBezTo>
                    <a:cubicBezTo>
                      <a:pt x="3159" y="43591"/>
                      <a:pt x="2088" y="41718"/>
                      <a:pt x="375" y="40647"/>
                    </a:cubicBezTo>
                    <a:cubicBezTo>
                      <a:pt x="1901" y="39710"/>
                      <a:pt x="3320" y="37890"/>
                      <a:pt x="3186" y="35829"/>
                    </a:cubicBezTo>
                    <a:cubicBezTo>
                      <a:pt x="5166" y="34785"/>
                      <a:pt x="6398" y="32751"/>
                      <a:pt x="6398" y="30530"/>
                    </a:cubicBezTo>
                    <a:cubicBezTo>
                      <a:pt x="6398" y="28281"/>
                      <a:pt x="5166" y="26247"/>
                      <a:pt x="3186" y="25230"/>
                    </a:cubicBezTo>
                    <a:cubicBezTo>
                      <a:pt x="3079" y="23223"/>
                      <a:pt x="2062" y="21429"/>
                      <a:pt x="375" y="20386"/>
                    </a:cubicBezTo>
                    <a:cubicBezTo>
                      <a:pt x="2088" y="19315"/>
                      <a:pt x="3186" y="17441"/>
                      <a:pt x="3186" y="15595"/>
                    </a:cubicBezTo>
                    <a:cubicBezTo>
                      <a:pt x="3186" y="15595"/>
                      <a:pt x="3186" y="15568"/>
                      <a:pt x="3186" y="15541"/>
                    </a:cubicBezTo>
                    <a:cubicBezTo>
                      <a:pt x="5166" y="14524"/>
                      <a:pt x="6398" y="12490"/>
                      <a:pt x="6398" y="10268"/>
                    </a:cubicBezTo>
                    <a:cubicBezTo>
                      <a:pt x="6398" y="8020"/>
                      <a:pt x="5166" y="5986"/>
                      <a:pt x="3186" y="4969"/>
                    </a:cubicBezTo>
                    <a:lnTo>
                      <a:pt x="3186" y="4942"/>
                    </a:lnTo>
                    <a:cubicBezTo>
                      <a:pt x="3186" y="3041"/>
                      <a:pt x="1981" y="1061"/>
                      <a:pt x="215" y="17"/>
                    </a:cubicBezTo>
                    <a:cubicBezTo>
                      <a:pt x="185" y="7"/>
                      <a:pt x="156" y="1"/>
                      <a:pt x="12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0" name="Google Shape;1920;p89"/>
              <p:cNvSpPr/>
              <p:nvPr/>
            </p:nvSpPr>
            <p:spPr>
              <a:xfrm>
                <a:off x="1914975" y="2593575"/>
                <a:ext cx="160625" cy="2032875"/>
              </a:xfrm>
              <a:custGeom>
                <a:avLst/>
                <a:gdLst/>
                <a:ahLst/>
                <a:cxnLst/>
                <a:rect l="l" t="t" r="r" b="b"/>
                <a:pathLst>
                  <a:path w="6425" h="81315" extrusionOk="0">
                    <a:moveTo>
                      <a:pt x="151" y="1"/>
                    </a:moveTo>
                    <a:cubicBezTo>
                      <a:pt x="95" y="1"/>
                      <a:pt x="47" y="26"/>
                      <a:pt x="27" y="65"/>
                    </a:cubicBezTo>
                    <a:cubicBezTo>
                      <a:pt x="27" y="92"/>
                      <a:pt x="27" y="118"/>
                      <a:pt x="27" y="118"/>
                    </a:cubicBezTo>
                    <a:cubicBezTo>
                      <a:pt x="27" y="172"/>
                      <a:pt x="27"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45" y="15402"/>
                      <a:pt x="2945" y="15428"/>
                      <a:pt x="2945" y="15482"/>
                    </a:cubicBezTo>
                    <a:cubicBezTo>
                      <a:pt x="2998" y="17355"/>
                      <a:pt x="1848"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45" y="35663"/>
                      <a:pt x="2918" y="35717"/>
                      <a:pt x="2945" y="35770"/>
                    </a:cubicBezTo>
                    <a:cubicBezTo>
                      <a:pt x="3106"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45"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6" y="78408"/>
                      <a:pt x="3186" y="76347"/>
                    </a:cubicBezTo>
                    <a:cubicBezTo>
                      <a:pt x="5166" y="75330"/>
                      <a:pt x="6424" y="73296"/>
                      <a:pt x="6424" y="71047"/>
                    </a:cubicBezTo>
                    <a:cubicBezTo>
                      <a:pt x="6424" y="68826"/>
                      <a:pt x="5166" y="66792"/>
                      <a:pt x="3186" y="65748"/>
                    </a:cubicBezTo>
                    <a:cubicBezTo>
                      <a:pt x="3106" y="63767"/>
                      <a:pt x="2062" y="61974"/>
                      <a:pt x="375" y="60930"/>
                    </a:cubicBezTo>
                    <a:cubicBezTo>
                      <a:pt x="2062" y="59859"/>
                      <a:pt x="3106" y="58093"/>
                      <a:pt x="3186" y="56085"/>
                    </a:cubicBezTo>
                    <a:cubicBezTo>
                      <a:pt x="5166" y="55068"/>
                      <a:pt x="6424" y="53034"/>
                      <a:pt x="6424" y="50786"/>
                    </a:cubicBezTo>
                    <a:cubicBezTo>
                      <a:pt x="6424" y="48537"/>
                      <a:pt x="5166" y="46530"/>
                      <a:pt x="3186" y="45486"/>
                    </a:cubicBezTo>
                    <a:cubicBezTo>
                      <a:pt x="3159" y="43586"/>
                      <a:pt x="2088" y="41739"/>
                      <a:pt x="375" y="40668"/>
                    </a:cubicBezTo>
                    <a:cubicBezTo>
                      <a:pt x="1901" y="39705"/>
                      <a:pt x="3320" y="37885"/>
                      <a:pt x="3186" y="35824"/>
                    </a:cubicBezTo>
                    <a:cubicBezTo>
                      <a:pt x="5193" y="34780"/>
                      <a:pt x="6424" y="32772"/>
                      <a:pt x="6424" y="30524"/>
                    </a:cubicBezTo>
                    <a:cubicBezTo>
                      <a:pt x="6424" y="28276"/>
                      <a:pt x="5166" y="26268"/>
                      <a:pt x="3186" y="25225"/>
                    </a:cubicBezTo>
                    <a:cubicBezTo>
                      <a:pt x="3106" y="23244"/>
                      <a:pt x="2062" y="21451"/>
                      <a:pt x="375" y="20407"/>
                    </a:cubicBezTo>
                    <a:cubicBezTo>
                      <a:pt x="2088" y="19336"/>
                      <a:pt x="3186" y="17436"/>
                      <a:pt x="3186" y="15616"/>
                    </a:cubicBezTo>
                    <a:cubicBezTo>
                      <a:pt x="3186" y="15589"/>
                      <a:pt x="3186" y="15562"/>
                      <a:pt x="3186" y="15562"/>
                    </a:cubicBezTo>
                    <a:cubicBezTo>
                      <a:pt x="5166" y="14518"/>
                      <a:pt x="6424" y="12511"/>
                      <a:pt x="6424" y="10263"/>
                    </a:cubicBezTo>
                    <a:cubicBezTo>
                      <a:pt x="6424" y="8014"/>
                      <a:pt x="5166" y="6007"/>
                      <a:pt x="3186" y="4963"/>
                    </a:cubicBezTo>
                    <a:cubicBezTo>
                      <a:pt x="3186" y="3036"/>
                      <a:pt x="2008" y="1055"/>
                      <a:pt x="215" y="11"/>
                    </a:cubicBezTo>
                    <a:cubicBezTo>
                      <a:pt x="193" y="4"/>
                      <a:pt x="172" y="1"/>
                      <a:pt x="15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1" name="Google Shape;1921;p89"/>
              <p:cNvSpPr/>
              <p:nvPr/>
            </p:nvSpPr>
            <p:spPr>
              <a:xfrm>
                <a:off x="1761075" y="2845375"/>
                <a:ext cx="160625" cy="2032675"/>
              </a:xfrm>
              <a:custGeom>
                <a:avLst/>
                <a:gdLst/>
                <a:ahLst/>
                <a:cxnLst/>
                <a:rect l="l" t="t" r="r" b="b"/>
                <a:pathLst>
                  <a:path w="6425" h="81307" extrusionOk="0">
                    <a:moveTo>
                      <a:pt x="146" y="1"/>
                    </a:moveTo>
                    <a:cubicBezTo>
                      <a:pt x="108" y="1"/>
                      <a:pt x="71" y="24"/>
                      <a:pt x="54" y="57"/>
                    </a:cubicBezTo>
                    <a:cubicBezTo>
                      <a:pt x="27" y="84"/>
                      <a:pt x="27" y="110"/>
                      <a:pt x="27" y="137"/>
                    </a:cubicBezTo>
                    <a:cubicBezTo>
                      <a:pt x="27" y="164"/>
                      <a:pt x="54" y="217"/>
                      <a:pt x="81" y="244"/>
                    </a:cubicBezTo>
                    <a:cubicBezTo>
                      <a:pt x="1821" y="1234"/>
                      <a:pt x="2972" y="3162"/>
                      <a:pt x="2945" y="5035"/>
                    </a:cubicBezTo>
                    <a:cubicBezTo>
                      <a:pt x="2945" y="5089"/>
                      <a:pt x="2972" y="5142"/>
                      <a:pt x="2998" y="5142"/>
                    </a:cubicBezTo>
                    <a:cubicBezTo>
                      <a:pt x="4952" y="6133"/>
                      <a:pt x="6183" y="8086"/>
                      <a:pt x="6183" y="10254"/>
                    </a:cubicBezTo>
                    <a:cubicBezTo>
                      <a:pt x="6183" y="12422"/>
                      <a:pt x="4952" y="14376"/>
                      <a:pt x="2998" y="15367"/>
                    </a:cubicBezTo>
                    <a:cubicBezTo>
                      <a:pt x="2972" y="15393"/>
                      <a:pt x="2945" y="15447"/>
                      <a:pt x="2945" y="15474"/>
                    </a:cubicBezTo>
                    <a:cubicBezTo>
                      <a:pt x="2998" y="17321"/>
                      <a:pt x="1847" y="19248"/>
                      <a:pt x="108" y="20265"/>
                    </a:cubicBezTo>
                    <a:cubicBezTo>
                      <a:pt x="81" y="20292"/>
                      <a:pt x="27" y="20318"/>
                      <a:pt x="27" y="20345"/>
                    </a:cubicBezTo>
                    <a:cubicBezTo>
                      <a:pt x="27" y="20425"/>
                      <a:pt x="27" y="20479"/>
                      <a:pt x="81" y="20506"/>
                    </a:cubicBezTo>
                    <a:cubicBezTo>
                      <a:pt x="1821" y="21496"/>
                      <a:pt x="2891" y="23289"/>
                      <a:pt x="2945" y="25297"/>
                    </a:cubicBezTo>
                    <a:cubicBezTo>
                      <a:pt x="2945" y="25350"/>
                      <a:pt x="2972" y="25404"/>
                      <a:pt x="2998" y="25404"/>
                    </a:cubicBezTo>
                    <a:cubicBezTo>
                      <a:pt x="4952" y="26394"/>
                      <a:pt x="6183" y="28348"/>
                      <a:pt x="6183" y="30516"/>
                    </a:cubicBezTo>
                    <a:cubicBezTo>
                      <a:pt x="6183" y="32684"/>
                      <a:pt x="4952" y="34665"/>
                      <a:pt x="2998" y="35628"/>
                    </a:cubicBezTo>
                    <a:cubicBezTo>
                      <a:pt x="2972" y="35655"/>
                      <a:pt x="2945" y="35709"/>
                      <a:pt x="2945" y="35762"/>
                    </a:cubicBezTo>
                    <a:cubicBezTo>
                      <a:pt x="3105" y="37823"/>
                      <a:pt x="1633" y="39643"/>
                      <a:pt x="108" y="40526"/>
                    </a:cubicBezTo>
                    <a:cubicBezTo>
                      <a:pt x="81" y="40553"/>
                      <a:pt x="27" y="40580"/>
                      <a:pt x="27" y="40633"/>
                    </a:cubicBezTo>
                    <a:cubicBezTo>
                      <a:pt x="27" y="40687"/>
                      <a:pt x="27" y="40741"/>
                      <a:pt x="81" y="40767"/>
                    </a:cubicBezTo>
                    <a:cubicBezTo>
                      <a:pt x="1821" y="41784"/>
                      <a:pt x="2945" y="43631"/>
                      <a:pt x="2945" y="45532"/>
                    </a:cubicBezTo>
                    <a:lnTo>
                      <a:pt x="2945" y="45558"/>
                    </a:lnTo>
                    <a:cubicBezTo>
                      <a:pt x="2945" y="45612"/>
                      <a:pt x="2972" y="45665"/>
                      <a:pt x="2998" y="45692"/>
                    </a:cubicBezTo>
                    <a:cubicBezTo>
                      <a:pt x="4952" y="46656"/>
                      <a:pt x="6183" y="48610"/>
                      <a:pt x="6183" y="50778"/>
                    </a:cubicBezTo>
                    <a:cubicBezTo>
                      <a:pt x="6183" y="52972"/>
                      <a:pt x="4952" y="54926"/>
                      <a:pt x="2998" y="55890"/>
                    </a:cubicBezTo>
                    <a:cubicBezTo>
                      <a:pt x="2972" y="55917"/>
                      <a:pt x="2945" y="55970"/>
                      <a:pt x="2945" y="55997"/>
                    </a:cubicBezTo>
                    <a:cubicBezTo>
                      <a:pt x="2891" y="58004"/>
                      <a:pt x="1847" y="59798"/>
                      <a:pt x="108" y="60815"/>
                    </a:cubicBezTo>
                    <a:cubicBezTo>
                      <a:pt x="81" y="60815"/>
                      <a:pt x="27" y="60841"/>
                      <a:pt x="27" y="60895"/>
                    </a:cubicBezTo>
                    <a:cubicBezTo>
                      <a:pt x="27" y="60949"/>
                      <a:pt x="27" y="61002"/>
                      <a:pt x="81" y="61029"/>
                    </a:cubicBezTo>
                    <a:cubicBezTo>
                      <a:pt x="1821" y="62046"/>
                      <a:pt x="2891" y="63839"/>
                      <a:pt x="2945" y="65847"/>
                    </a:cubicBezTo>
                    <a:cubicBezTo>
                      <a:pt x="2945" y="65873"/>
                      <a:pt x="2972" y="65927"/>
                      <a:pt x="2998" y="65954"/>
                    </a:cubicBezTo>
                    <a:cubicBezTo>
                      <a:pt x="4952" y="66917"/>
                      <a:pt x="6183" y="68871"/>
                      <a:pt x="6183" y="71066"/>
                    </a:cubicBezTo>
                    <a:cubicBezTo>
                      <a:pt x="6183" y="73234"/>
                      <a:pt x="4952" y="75188"/>
                      <a:pt x="2998" y="76151"/>
                    </a:cubicBezTo>
                    <a:cubicBezTo>
                      <a:pt x="2972" y="76178"/>
                      <a:pt x="2945" y="76232"/>
                      <a:pt x="2945" y="76285"/>
                    </a:cubicBezTo>
                    <a:cubicBezTo>
                      <a:pt x="2891" y="78266"/>
                      <a:pt x="1821" y="80059"/>
                      <a:pt x="81" y="81076"/>
                    </a:cubicBezTo>
                    <a:cubicBezTo>
                      <a:pt x="27" y="81103"/>
                      <a:pt x="1" y="81183"/>
                      <a:pt x="54" y="81237"/>
                    </a:cubicBezTo>
                    <a:cubicBezTo>
                      <a:pt x="71" y="81288"/>
                      <a:pt x="110" y="81306"/>
                      <a:pt x="149" y="81306"/>
                    </a:cubicBezTo>
                    <a:cubicBezTo>
                      <a:pt x="172" y="81306"/>
                      <a:pt x="195" y="81300"/>
                      <a:pt x="215" y="81290"/>
                    </a:cubicBezTo>
                    <a:cubicBezTo>
                      <a:pt x="2008" y="80247"/>
                      <a:pt x="3105" y="78400"/>
                      <a:pt x="3186" y="76366"/>
                    </a:cubicBezTo>
                    <a:cubicBezTo>
                      <a:pt x="5193" y="75322"/>
                      <a:pt x="6424" y="73288"/>
                      <a:pt x="6424" y="71066"/>
                    </a:cubicBezTo>
                    <a:cubicBezTo>
                      <a:pt x="6424" y="68818"/>
                      <a:pt x="5193" y="66783"/>
                      <a:pt x="3186" y="65766"/>
                    </a:cubicBezTo>
                    <a:cubicBezTo>
                      <a:pt x="3132" y="63759"/>
                      <a:pt x="2088" y="61992"/>
                      <a:pt x="402" y="60922"/>
                    </a:cubicBezTo>
                    <a:cubicBezTo>
                      <a:pt x="2088" y="59878"/>
                      <a:pt x="3132" y="58085"/>
                      <a:pt x="3186" y="56077"/>
                    </a:cubicBezTo>
                    <a:cubicBezTo>
                      <a:pt x="5193" y="55060"/>
                      <a:pt x="6424" y="53026"/>
                      <a:pt x="6424" y="50778"/>
                    </a:cubicBezTo>
                    <a:cubicBezTo>
                      <a:pt x="6424" y="48556"/>
                      <a:pt x="5193" y="46522"/>
                      <a:pt x="3186" y="45505"/>
                    </a:cubicBezTo>
                    <a:cubicBezTo>
                      <a:pt x="3186" y="43604"/>
                      <a:pt x="2088" y="41731"/>
                      <a:pt x="402" y="40660"/>
                    </a:cubicBezTo>
                    <a:cubicBezTo>
                      <a:pt x="1901" y="39697"/>
                      <a:pt x="3320" y="37877"/>
                      <a:pt x="3186" y="35816"/>
                    </a:cubicBezTo>
                    <a:cubicBezTo>
                      <a:pt x="5193" y="34799"/>
                      <a:pt x="6424" y="32764"/>
                      <a:pt x="6424" y="30516"/>
                    </a:cubicBezTo>
                    <a:cubicBezTo>
                      <a:pt x="6424" y="28268"/>
                      <a:pt x="5193" y="26260"/>
                      <a:pt x="3186" y="25216"/>
                    </a:cubicBezTo>
                    <a:cubicBezTo>
                      <a:pt x="3105" y="23236"/>
                      <a:pt x="2062" y="21442"/>
                      <a:pt x="402" y="20399"/>
                    </a:cubicBezTo>
                    <a:cubicBezTo>
                      <a:pt x="2115" y="19328"/>
                      <a:pt x="3212" y="17401"/>
                      <a:pt x="3186" y="15554"/>
                    </a:cubicBezTo>
                    <a:cubicBezTo>
                      <a:pt x="5193" y="14510"/>
                      <a:pt x="6424" y="12503"/>
                      <a:pt x="6424" y="10254"/>
                    </a:cubicBezTo>
                    <a:cubicBezTo>
                      <a:pt x="6424" y="8006"/>
                      <a:pt x="5193" y="5999"/>
                      <a:pt x="3186" y="4955"/>
                    </a:cubicBezTo>
                    <a:cubicBezTo>
                      <a:pt x="3186" y="3028"/>
                      <a:pt x="2008" y="1047"/>
                      <a:pt x="215" y="30"/>
                    </a:cubicBezTo>
                    <a:cubicBezTo>
                      <a:pt x="194" y="10"/>
                      <a:pt x="170" y="1"/>
                      <a:pt x="14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2" name="Google Shape;1922;p89"/>
              <p:cNvSpPr/>
              <p:nvPr/>
            </p:nvSpPr>
            <p:spPr>
              <a:xfrm>
                <a:off x="1607850" y="2593575"/>
                <a:ext cx="159950" cy="2032875"/>
              </a:xfrm>
              <a:custGeom>
                <a:avLst/>
                <a:gdLst/>
                <a:ahLst/>
                <a:cxnLst/>
                <a:rect l="l" t="t" r="r" b="b"/>
                <a:pathLst>
                  <a:path w="6398" h="81315" extrusionOk="0">
                    <a:moveTo>
                      <a:pt x="140" y="1"/>
                    </a:moveTo>
                    <a:cubicBezTo>
                      <a:pt x="95" y="1"/>
                      <a:pt x="47" y="26"/>
                      <a:pt x="27" y="65"/>
                    </a:cubicBezTo>
                    <a:cubicBezTo>
                      <a:pt x="0"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71" y="17329"/>
                      <a:pt x="1847" y="19256"/>
                      <a:pt x="81" y="20273"/>
                    </a:cubicBezTo>
                    <a:cubicBezTo>
                      <a:pt x="54" y="20300"/>
                      <a:pt x="27" y="20326"/>
                      <a:pt x="0"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0" y="40615"/>
                    </a:cubicBezTo>
                    <a:cubicBezTo>
                      <a:pt x="0" y="40668"/>
                      <a:pt x="27" y="40749"/>
                      <a:pt x="81" y="40775"/>
                    </a:cubicBezTo>
                    <a:cubicBezTo>
                      <a:pt x="1820" y="41766"/>
                      <a:pt x="2918" y="43639"/>
                      <a:pt x="2918" y="45540"/>
                    </a:cubicBezTo>
                    <a:cubicBezTo>
                      <a:pt x="2918" y="45540"/>
                      <a:pt x="2918" y="45566"/>
                      <a:pt x="2918" y="45566"/>
                    </a:cubicBez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64" y="58012"/>
                      <a:pt x="1820" y="59806"/>
                      <a:pt x="81" y="60796"/>
                    </a:cubicBezTo>
                    <a:cubicBezTo>
                      <a:pt x="54" y="60823"/>
                      <a:pt x="27" y="60850"/>
                      <a:pt x="0" y="60903"/>
                    </a:cubicBezTo>
                    <a:cubicBezTo>
                      <a:pt x="0" y="60957"/>
                      <a:pt x="27" y="61010"/>
                      <a:pt x="81" y="61037"/>
                    </a:cubicBezTo>
                    <a:cubicBezTo>
                      <a:pt x="1820" y="62054"/>
                      <a:pt x="2864"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64" y="78274"/>
                      <a:pt x="1820" y="80067"/>
                      <a:pt x="81" y="81084"/>
                    </a:cubicBezTo>
                    <a:cubicBezTo>
                      <a:pt x="27" y="81111"/>
                      <a:pt x="0" y="81191"/>
                      <a:pt x="27" y="81245"/>
                    </a:cubicBezTo>
                    <a:cubicBezTo>
                      <a:pt x="44" y="81296"/>
                      <a:pt x="82" y="81315"/>
                      <a:pt x="122" y="81315"/>
                    </a:cubicBezTo>
                    <a:cubicBezTo>
                      <a:pt x="145" y="81315"/>
                      <a:pt x="168" y="81308"/>
                      <a:pt x="188" y="81299"/>
                    </a:cubicBezTo>
                    <a:cubicBezTo>
                      <a:pt x="1981"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61"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61" y="19336"/>
                      <a:pt x="3185" y="17436"/>
                      <a:pt x="3185" y="15616"/>
                    </a:cubicBezTo>
                    <a:cubicBezTo>
                      <a:pt x="3185" y="15589"/>
                      <a:pt x="3185" y="15562"/>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3" name="Google Shape;1923;p89"/>
              <p:cNvSpPr/>
              <p:nvPr/>
            </p:nvSpPr>
            <p:spPr>
              <a:xfrm>
                <a:off x="1453950" y="2845375"/>
                <a:ext cx="160600" cy="2032675"/>
              </a:xfrm>
              <a:custGeom>
                <a:avLst/>
                <a:gdLst/>
                <a:ahLst/>
                <a:cxnLst/>
                <a:rect l="l" t="t" r="r" b="b"/>
                <a:pathLst>
                  <a:path w="6424" h="81307" extrusionOk="0">
                    <a:moveTo>
                      <a:pt x="133" y="1"/>
                    </a:moveTo>
                    <a:cubicBezTo>
                      <a:pt x="93" y="1"/>
                      <a:pt x="60" y="24"/>
                      <a:pt x="27" y="57"/>
                    </a:cubicBezTo>
                    <a:cubicBezTo>
                      <a:pt x="27" y="84"/>
                      <a:pt x="27" y="110"/>
                      <a:pt x="27" y="137"/>
                    </a:cubicBezTo>
                    <a:cubicBezTo>
                      <a:pt x="27" y="164"/>
                      <a:pt x="27" y="217"/>
                      <a:pt x="80" y="244"/>
                    </a:cubicBezTo>
                    <a:cubicBezTo>
                      <a:pt x="1820" y="1234"/>
                      <a:pt x="2971" y="3188"/>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20"/>
                      <a:pt x="2944" y="15474"/>
                    </a:cubicBezTo>
                    <a:cubicBezTo>
                      <a:pt x="2998" y="17347"/>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44" y="35655"/>
                      <a:pt x="2918"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cubicBezTo>
                      <a:pt x="2944" y="45558"/>
                      <a:pt x="2944" y="45558"/>
                      <a:pt x="2944" y="45558"/>
                    </a:cubicBez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27" y="81237"/>
                    </a:cubicBezTo>
                    <a:cubicBezTo>
                      <a:pt x="61" y="81288"/>
                      <a:pt x="106" y="81306"/>
                      <a:pt x="147" y="81306"/>
                    </a:cubicBezTo>
                    <a:cubicBezTo>
                      <a:pt x="172" y="81306"/>
                      <a:pt x="195" y="81300"/>
                      <a:pt x="214" y="81290"/>
                    </a:cubicBezTo>
                    <a:cubicBezTo>
                      <a:pt x="2008" y="80247"/>
                      <a:pt x="3105" y="78400"/>
                      <a:pt x="3185" y="76366"/>
                    </a:cubicBezTo>
                    <a:cubicBezTo>
                      <a:pt x="5166" y="75322"/>
                      <a:pt x="6424" y="73288"/>
                      <a:pt x="6424" y="71066"/>
                    </a:cubicBezTo>
                    <a:cubicBezTo>
                      <a:pt x="6424" y="68818"/>
                      <a:pt x="5166" y="66783"/>
                      <a:pt x="3185" y="65766"/>
                    </a:cubicBezTo>
                    <a:cubicBezTo>
                      <a:pt x="3105" y="63759"/>
                      <a:pt x="2061" y="61992"/>
                      <a:pt x="375" y="60922"/>
                    </a:cubicBezTo>
                    <a:cubicBezTo>
                      <a:pt x="2061" y="59878"/>
                      <a:pt x="3105" y="58085"/>
                      <a:pt x="3185" y="56077"/>
                    </a:cubicBezTo>
                    <a:cubicBezTo>
                      <a:pt x="5166" y="55060"/>
                      <a:pt x="6424" y="53026"/>
                      <a:pt x="6424" y="50778"/>
                    </a:cubicBezTo>
                    <a:cubicBezTo>
                      <a:pt x="6424" y="48556"/>
                      <a:pt x="5193" y="46522"/>
                      <a:pt x="3185" y="45505"/>
                    </a:cubicBezTo>
                    <a:cubicBezTo>
                      <a:pt x="3159" y="43604"/>
                      <a:pt x="2088" y="41731"/>
                      <a:pt x="375" y="40660"/>
                    </a:cubicBezTo>
                    <a:cubicBezTo>
                      <a:pt x="1901" y="39697"/>
                      <a:pt x="3319" y="37877"/>
                      <a:pt x="3185" y="35816"/>
                    </a:cubicBezTo>
                    <a:cubicBezTo>
                      <a:pt x="5193" y="34799"/>
                      <a:pt x="6424" y="32764"/>
                      <a:pt x="6424" y="30516"/>
                    </a:cubicBezTo>
                    <a:cubicBezTo>
                      <a:pt x="6424" y="28268"/>
                      <a:pt x="5166" y="26260"/>
                      <a:pt x="3185" y="25216"/>
                    </a:cubicBezTo>
                    <a:cubicBezTo>
                      <a:pt x="3105" y="23236"/>
                      <a:pt x="2061" y="21442"/>
                      <a:pt x="375"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84" y="10"/>
                      <a:pt x="157" y="1"/>
                      <a:pt x="133"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4" name="Google Shape;1924;p89"/>
              <p:cNvSpPr/>
              <p:nvPr/>
            </p:nvSpPr>
            <p:spPr>
              <a:xfrm>
                <a:off x="1300050" y="2593575"/>
                <a:ext cx="160600" cy="2032875"/>
              </a:xfrm>
              <a:custGeom>
                <a:avLst/>
                <a:gdLst/>
                <a:ahLst/>
                <a:cxnLst/>
                <a:rect l="l" t="t" r="r" b="b"/>
                <a:pathLst>
                  <a:path w="6424" h="81315" extrusionOk="0">
                    <a:moveTo>
                      <a:pt x="167" y="1"/>
                    </a:moveTo>
                    <a:cubicBezTo>
                      <a:pt x="121" y="1"/>
                      <a:pt x="73" y="26"/>
                      <a:pt x="54" y="65"/>
                    </a:cubicBezTo>
                    <a:cubicBezTo>
                      <a:pt x="27" y="92"/>
                      <a:pt x="27" y="118"/>
                      <a:pt x="27" y="118"/>
                    </a:cubicBezTo>
                    <a:cubicBezTo>
                      <a:pt x="27" y="172"/>
                      <a:pt x="54" y="225"/>
                      <a:pt x="80" y="225"/>
                    </a:cubicBezTo>
                    <a:cubicBezTo>
                      <a:pt x="1820" y="1243"/>
                      <a:pt x="2971" y="3170"/>
                      <a:pt x="2944" y="5043"/>
                    </a:cubicBezTo>
                    <a:cubicBezTo>
                      <a:pt x="2944" y="5070"/>
                      <a:pt x="2971" y="5124"/>
                      <a:pt x="3025" y="5150"/>
                    </a:cubicBezTo>
                    <a:cubicBezTo>
                      <a:pt x="4952" y="6141"/>
                      <a:pt x="6183" y="8095"/>
                      <a:pt x="6183" y="10263"/>
                    </a:cubicBezTo>
                    <a:cubicBezTo>
                      <a:pt x="6183" y="12431"/>
                      <a:pt x="4952" y="14384"/>
                      <a:pt x="3025" y="15375"/>
                    </a:cubicBezTo>
                    <a:cubicBezTo>
                      <a:pt x="2971" y="15402"/>
                      <a:pt x="2944" y="15428"/>
                      <a:pt x="2944" y="15482"/>
                    </a:cubicBezTo>
                    <a:cubicBezTo>
                      <a:pt x="2998" y="17355"/>
                      <a:pt x="1847" y="19256"/>
                      <a:pt x="107" y="20273"/>
                    </a:cubicBezTo>
                    <a:cubicBezTo>
                      <a:pt x="80" y="20300"/>
                      <a:pt x="54" y="20326"/>
                      <a:pt x="27" y="20353"/>
                    </a:cubicBezTo>
                    <a:cubicBezTo>
                      <a:pt x="27" y="20407"/>
                      <a:pt x="27" y="20460"/>
                      <a:pt x="80" y="20514"/>
                    </a:cubicBezTo>
                    <a:cubicBezTo>
                      <a:pt x="1820" y="21504"/>
                      <a:pt x="2891" y="23297"/>
                      <a:pt x="2944" y="25305"/>
                    </a:cubicBezTo>
                    <a:cubicBezTo>
                      <a:pt x="2944" y="25358"/>
                      <a:pt x="2971" y="25385"/>
                      <a:pt x="3025" y="25412"/>
                    </a:cubicBezTo>
                    <a:cubicBezTo>
                      <a:pt x="4952" y="26402"/>
                      <a:pt x="6183" y="28356"/>
                      <a:pt x="6183" y="30524"/>
                    </a:cubicBezTo>
                    <a:cubicBezTo>
                      <a:pt x="6183" y="32692"/>
                      <a:pt x="4952" y="34646"/>
                      <a:pt x="3025" y="35636"/>
                    </a:cubicBezTo>
                    <a:cubicBezTo>
                      <a:pt x="2971" y="35663"/>
                      <a:pt x="2944" y="35717"/>
                      <a:pt x="2944" y="35770"/>
                    </a:cubicBezTo>
                    <a:cubicBezTo>
                      <a:pt x="3105" y="37831"/>
                      <a:pt x="1633" y="39651"/>
                      <a:pt x="107" y="40535"/>
                    </a:cubicBezTo>
                    <a:cubicBezTo>
                      <a:pt x="80" y="40561"/>
                      <a:pt x="54" y="40588"/>
                      <a:pt x="27" y="40615"/>
                    </a:cubicBezTo>
                    <a:cubicBezTo>
                      <a:pt x="27" y="40668"/>
                      <a:pt x="27" y="40749"/>
                      <a:pt x="80" y="40775"/>
                    </a:cubicBezTo>
                    <a:cubicBezTo>
                      <a:pt x="1820" y="41766"/>
                      <a:pt x="2944" y="43639"/>
                      <a:pt x="2944" y="45540"/>
                    </a:cubicBezTo>
                    <a:cubicBezTo>
                      <a:pt x="2944" y="45540"/>
                      <a:pt x="2944" y="45566"/>
                      <a:pt x="2944" y="45566"/>
                    </a:cubicBezTo>
                    <a:cubicBezTo>
                      <a:pt x="2944" y="45620"/>
                      <a:pt x="2971" y="45674"/>
                      <a:pt x="3025" y="45674"/>
                    </a:cubicBezTo>
                    <a:cubicBezTo>
                      <a:pt x="4952" y="46664"/>
                      <a:pt x="6183" y="48618"/>
                      <a:pt x="6183" y="50786"/>
                    </a:cubicBezTo>
                    <a:cubicBezTo>
                      <a:pt x="6183" y="52954"/>
                      <a:pt x="4952" y="54934"/>
                      <a:pt x="3025" y="55898"/>
                    </a:cubicBezTo>
                    <a:cubicBezTo>
                      <a:pt x="2971" y="55925"/>
                      <a:pt x="2944" y="55952"/>
                      <a:pt x="2944" y="56005"/>
                    </a:cubicBezTo>
                    <a:cubicBezTo>
                      <a:pt x="2891" y="58012"/>
                      <a:pt x="1847" y="59806"/>
                      <a:pt x="107" y="60796"/>
                    </a:cubicBezTo>
                    <a:cubicBezTo>
                      <a:pt x="80" y="60823"/>
                      <a:pt x="54" y="60850"/>
                      <a:pt x="27" y="60903"/>
                    </a:cubicBezTo>
                    <a:cubicBezTo>
                      <a:pt x="27" y="60957"/>
                      <a:pt x="27" y="61010"/>
                      <a:pt x="80" y="61037"/>
                    </a:cubicBezTo>
                    <a:cubicBezTo>
                      <a:pt x="1820" y="62054"/>
                      <a:pt x="2891" y="63847"/>
                      <a:pt x="2944" y="65828"/>
                    </a:cubicBezTo>
                    <a:cubicBezTo>
                      <a:pt x="2944" y="65882"/>
                      <a:pt x="2971" y="65935"/>
                      <a:pt x="3025" y="65962"/>
                    </a:cubicBezTo>
                    <a:cubicBezTo>
                      <a:pt x="4952" y="66925"/>
                      <a:pt x="6183" y="68879"/>
                      <a:pt x="6183" y="71047"/>
                    </a:cubicBezTo>
                    <a:cubicBezTo>
                      <a:pt x="6183" y="73242"/>
                      <a:pt x="4952" y="75196"/>
                      <a:pt x="3025" y="76160"/>
                    </a:cubicBezTo>
                    <a:cubicBezTo>
                      <a:pt x="2971" y="76186"/>
                      <a:pt x="2944" y="76240"/>
                      <a:pt x="2944" y="76267"/>
                    </a:cubicBezTo>
                    <a:cubicBezTo>
                      <a:pt x="2891" y="78274"/>
                      <a:pt x="1820" y="80067"/>
                      <a:pt x="80" y="81084"/>
                    </a:cubicBezTo>
                    <a:cubicBezTo>
                      <a:pt x="27" y="81111"/>
                      <a:pt x="0" y="81191"/>
                      <a:pt x="54" y="81245"/>
                    </a:cubicBezTo>
                    <a:cubicBezTo>
                      <a:pt x="71" y="81296"/>
                      <a:pt x="109" y="81315"/>
                      <a:pt x="149" y="81315"/>
                    </a:cubicBezTo>
                    <a:cubicBezTo>
                      <a:pt x="171" y="81315"/>
                      <a:pt x="195" y="81308"/>
                      <a:pt x="214" y="81299"/>
                    </a:cubicBezTo>
                    <a:cubicBezTo>
                      <a:pt x="2007" y="80255"/>
                      <a:pt x="3105" y="78408"/>
                      <a:pt x="3185" y="76347"/>
                    </a:cubicBezTo>
                    <a:cubicBezTo>
                      <a:pt x="5193" y="75330"/>
                      <a:pt x="6424" y="73296"/>
                      <a:pt x="6424" y="71047"/>
                    </a:cubicBezTo>
                    <a:cubicBezTo>
                      <a:pt x="6424" y="68826"/>
                      <a:pt x="5193" y="66792"/>
                      <a:pt x="3185" y="65748"/>
                    </a:cubicBezTo>
                    <a:cubicBezTo>
                      <a:pt x="3132" y="63767"/>
                      <a:pt x="2088" y="61974"/>
                      <a:pt x="402" y="60930"/>
                    </a:cubicBezTo>
                    <a:cubicBezTo>
                      <a:pt x="2088" y="59859"/>
                      <a:pt x="3132" y="58093"/>
                      <a:pt x="3185" y="56085"/>
                    </a:cubicBezTo>
                    <a:cubicBezTo>
                      <a:pt x="5193" y="55068"/>
                      <a:pt x="6424" y="53034"/>
                      <a:pt x="6424" y="50786"/>
                    </a:cubicBezTo>
                    <a:cubicBezTo>
                      <a:pt x="6424" y="48537"/>
                      <a:pt x="5193" y="46530"/>
                      <a:pt x="3185" y="45486"/>
                    </a:cubicBezTo>
                    <a:cubicBezTo>
                      <a:pt x="3185" y="43586"/>
                      <a:pt x="2088" y="41739"/>
                      <a:pt x="402" y="40668"/>
                    </a:cubicBezTo>
                    <a:cubicBezTo>
                      <a:pt x="1927" y="39705"/>
                      <a:pt x="3319" y="37885"/>
                      <a:pt x="3212" y="35824"/>
                    </a:cubicBezTo>
                    <a:cubicBezTo>
                      <a:pt x="5193" y="34780"/>
                      <a:pt x="6424" y="32772"/>
                      <a:pt x="6424" y="30524"/>
                    </a:cubicBezTo>
                    <a:cubicBezTo>
                      <a:pt x="6424" y="28276"/>
                      <a:pt x="5193" y="26268"/>
                      <a:pt x="3185" y="25225"/>
                    </a:cubicBezTo>
                    <a:cubicBezTo>
                      <a:pt x="3105" y="23244"/>
                      <a:pt x="2061" y="21451"/>
                      <a:pt x="402" y="20407"/>
                    </a:cubicBezTo>
                    <a:cubicBezTo>
                      <a:pt x="2088" y="19336"/>
                      <a:pt x="3185" y="17436"/>
                      <a:pt x="3185" y="15616"/>
                    </a:cubicBezTo>
                    <a:cubicBezTo>
                      <a:pt x="3185" y="15589"/>
                      <a:pt x="3185" y="15562"/>
                      <a:pt x="3185" y="15562"/>
                    </a:cubicBezTo>
                    <a:cubicBezTo>
                      <a:pt x="5193" y="14518"/>
                      <a:pt x="6424" y="12511"/>
                      <a:pt x="6424" y="10263"/>
                    </a:cubicBezTo>
                    <a:cubicBezTo>
                      <a:pt x="6424" y="8014"/>
                      <a:pt x="5193" y="6007"/>
                      <a:pt x="3185" y="4963"/>
                    </a:cubicBezTo>
                    <a:cubicBezTo>
                      <a:pt x="3185" y="3036"/>
                      <a:pt x="2007" y="1055"/>
                      <a:pt x="214" y="11"/>
                    </a:cubicBezTo>
                    <a:cubicBezTo>
                      <a:pt x="200" y="4"/>
                      <a:pt x="184" y="1"/>
                      <a:pt x="16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5" name="Google Shape;1925;p89"/>
              <p:cNvSpPr/>
              <p:nvPr/>
            </p:nvSpPr>
            <p:spPr>
              <a:xfrm>
                <a:off x="1146800" y="2845375"/>
                <a:ext cx="159950" cy="2032675"/>
              </a:xfrm>
              <a:custGeom>
                <a:avLst/>
                <a:gdLst/>
                <a:ahLst/>
                <a:cxnLst/>
                <a:rect l="l" t="t" r="r" b="b"/>
                <a:pathLst>
                  <a:path w="6398" h="81307" extrusionOk="0">
                    <a:moveTo>
                      <a:pt x="120" y="1"/>
                    </a:moveTo>
                    <a:cubicBezTo>
                      <a:pt x="81" y="1"/>
                      <a:pt x="44" y="24"/>
                      <a:pt x="28" y="57"/>
                    </a:cubicBezTo>
                    <a:cubicBezTo>
                      <a:pt x="28" y="84"/>
                      <a:pt x="1" y="110"/>
                      <a:pt x="1" y="137"/>
                    </a:cubicBezTo>
                    <a:cubicBezTo>
                      <a:pt x="1" y="164"/>
                      <a:pt x="28" y="217"/>
                      <a:pt x="81" y="244"/>
                    </a:cubicBezTo>
                    <a:cubicBezTo>
                      <a:pt x="1821" y="1234"/>
                      <a:pt x="2972" y="3162"/>
                      <a:pt x="2918" y="5035"/>
                    </a:cubicBezTo>
                    <a:cubicBezTo>
                      <a:pt x="2918" y="5089"/>
                      <a:pt x="2945" y="5142"/>
                      <a:pt x="2998" y="5142"/>
                    </a:cubicBezTo>
                    <a:cubicBezTo>
                      <a:pt x="4952" y="6133"/>
                      <a:pt x="6157" y="8086"/>
                      <a:pt x="6157" y="10254"/>
                    </a:cubicBezTo>
                    <a:cubicBezTo>
                      <a:pt x="6157" y="12422"/>
                      <a:pt x="4952" y="14376"/>
                      <a:pt x="2998" y="15367"/>
                    </a:cubicBezTo>
                    <a:cubicBezTo>
                      <a:pt x="2945" y="15393"/>
                      <a:pt x="2918" y="15420"/>
                      <a:pt x="2918" y="15474"/>
                    </a:cubicBezTo>
                    <a:cubicBezTo>
                      <a:pt x="2972" y="17321"/>
                      <a:pt x="1848" y="19248"/>
                      <a:pt x="81" y="20265"/>
                    </a:cubicBezTo>
                    <a:cubicBezTo>
                      <a:pt x="54" y="20292"/>
                      <a:pt x="28" y="20318"/>
                      <a:pt x="1" y="20345"/>
                    </a:cubicBezTo>
                    <a:cubicBezTo>
                      <a:pt x="1" y="20425"/>
                      <a:pt x="28" y="20479"/>
                      <a:pt x="81" y="20506"/>
                    </a:cubicBezTo>
                    <a:cubicBezTo>
                      <a:pt x="1794" y="21496"/>
                      <a:pt x="2865" y="23289"/>
                      <a:pt x="2918" y="25297"/>
                    </a:cubicBezTo>
                    <a:cubicBezTo>
                      <a:pt x="2918" y="25350"/>
                      <a:pt x="2945"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079" y="37823"/>
                      <a:pt x="1633" y="39643"/>
                      <a:pt x="81" y="40526"/>
                    </a:cubicBezTo>
                    <a:cubicBezTo>
                      <a:pt x="54" y="40553"/>
                      <a:pt x="28" y="40580"/>
                      <a:pt x="1" y="40633"/>
                    </a:cubicBezTo>
                    <a:cubicBezTo>
                      <a:pt x="1" y="40687"/>
                      <a:pt x="28" y="40741"/>
                      <a:pt x="81" y="40767"/>
                    </a:cubicBezTo>
                    <a:cubicBezTo>
                      <a:pt x="1821" y="41784"/>
                      <a:pt x="2918" y="43631"/>
                      <a:pt x="2918" y="45532"/>
                    </a:cubicBezTo>
                    <a:cubicBezTo>
                      <a:pt x="2918" y="45532"/>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81" y="60815"/>
                    </a:cubicBezTo>
                    <a:cubicBezTo>
                      <a:pt x="54" y="60815"/>
                      <a:pt x="28" y="60841"/>
                      <a:pt x="1" y="60895"/>
                    </a:cubicBezTo>
                    <a:cubicBezTo>
                      <a:pt x="1" y="60949"/>
                      <a:pt x="28"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8" y="81103"/>
                      <a:pt x="1" y="81183"/>
                      <a:pt x="28" y="81237"/>
                    </a:cubicBezTo>
                    <a:cubicBezTo>
                      <a:pt x="44" y="81288"/>
                      <a:pt x="83" y="81306"/>
                      <a:pt x="129" y="81306"/>
                    </a:cubicBezTo>
                    <a:cubicBezTo>
                      <a:pt x="156" y="81306"/>
                      <a:pt x="185" y="81300"/>
                      <a:pt x="215" y="81290"/>
                    </a:cubicBezTo>
                    <a:cubicBezTo>
                      <a:pt x="1981" y="80247"/>
                      <a:pt x="3106" y="78400"/>
                      <a:pt x="3186" y="76366"/>
                    </a:cubicBezTo>
                    <a:cubicBezTo>
                      <a:pt x="5167" y="75322"/>
                      <a:pt x="6398" y="73288"/>
                      <a:pt x="6398" y="71066"/>
                    </a:cubicBezTo>
                    <a:cubicBezTo>
                      <a:pt x="6398" y="68818"/>
                      <a:pt x="5167" y="66783"/>
                      <a:pt x="3186" y="65766"/>
                    </a:cubicBezTo>
                    <a:cubicBezTo>
                      <a:pt x="3106" y="63759"/>
                      <a:pt x="2062" y="61992"/>
                      <a:pt x="375" y="60922"/>
                    </a:cubicBezTo>
                    <a:cubicBezTo>
                      <a:pt x="2062" y="59878"/>
                      <a:pt x="3106" y="58085"/>
                      <a:pt x="3186" y="56077"/>
                    </a:cubicBezTo>
                    <a:cubicBezTo>
                      <a:pt x="5167" y="55060"/>
                      <a:pt x="6398" y="53026"/>
                      <a:pt x="6398" y="50778"/>
                    </a:cubicBezTo>
                    <a:cubicBezTo>
                      <a:pt x="6398" y="48556"/>
                      <a:pt x="5167" y="46522"/>
                      <a:pt x="3186" y="45505"/>
                    </a:cubicBezTo>
                    <a:cubicBezTo>
                      <a:pt x="3159" y="43604"/>
                      <a:pt x="2088" y="41731"/>
                      <a:pt x="375" y="40660"/>
                    </a:cubicBezTo>
                    <a:cubicBezTo>
                      <a:pt x="1901" y="39697"/>
                      <a:pt x="3293" y="37877"/>
                      <a:pt x="3186" y="35816"/>
                    </a:cubicBezTo>
                    <a:cubicBezTo>
                      <a:pt x="5167" y="34799"/>
                      <a:pt x="6398" y="32764"/>
                      <a:pt x="6398" y="30516"/>
                    </a:cubicBezTo>
                    <a:cubicBezTo>
                      <a:pt x="6398" y="28268"/>
                      <a:pt x="5167" y="26260"/>
                      <a:pt x="3186" y="25216"/>
                    </a:cubicBezTo>
                    <a:cubicBezTo>
                      <a:pt x="3079" y="23236"/>
                      <a:pt x="2062" y="21442"/>
                      <a:pt x="375" y="20399"/>
                    </a:cubicBezTo>
                    <a:cubicBezTo>
                      <a:pt x="2088" y="19328"/>
                      <a:pt x="3186" y="17401"/>
                      <a:pt x="3186" y="15554"/>
                    </a:cubicBezTo>
                    <a:cubicBezTo>
                      <a:pt x="5167" y="14510"/>
                      <a:pt x="6398" y="12503"/>
                      <a:pt x="6398" y="10254"/>
                    </a:cubicBezTo>
                    <a:cubicBezTo>
                      <a:pt x="6398" y="8006"/>
                      <a:pt x="5167" y="5999"/>
                      <a:pt x="3186" y="4955"/>
                    </a:cubicBezTo>
                    <a:cubicBezTo>
                      <a:pt x="3186" y="3028"/>
                      <a:pt x="1981" y="1047"/>
                      <a:pt x="188" y="30"/>
                    </a:cubicBezTo>
                    <a:cubicBezTo>
                      <a:pt x="168" y="10"/>
                      <a:pt x="143" y="1"/>
                      <a:pt x="12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6" name="Google Shape;1926;p89"/>
              <p:cNvSpPr/>
              <p:nvPr/>
            </p:nvSpPr>
            <p:spPr>
              <a:xfrm>
                <a:off x="992900" y="2593575"/>
                <a:ext cx="160625" cy="2032875"/>
              </a:xfrm>
              <a:custGeom>
                <a:avLst/>
                <a:gdLst/>
                <a:ahLst/>
                <a:cxnLst/>
                <a:rect l="l" t="t" r="r" b="b"/>
                <a:pathLst>
                  <a:path w="6425" h="81315" extrusionOk="0">
                    <a:moveTo>
                      <a:pt x="167" y="1"/>
                    </a:moveTo>
                    <a:cubicBezTo>
                      <a:pt x="120" y="1"/>
                      <a:pt x="67" y="26"/>
                      <a:pt x="27" y="65"/>
                    </a:cubicBezTo>
                    <a:cubicBezTo>
                      <a:pt x="27" y="92"/>
                      <a:pt x="27" y="118"/>
                      <a:pt x="27" y="118"/>
                    </a:cubicBezTo>
                    <a:cubicBezTo>
                      <a:pt x="27" y="172"/>
                      <a:pt x="54"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72" y="15402"/>
                      <a:pt x="2945" y="15428"/>
                      <a:pt x="2945" y="15482"/>
                    </a:cubicBezTo>
                    <a:cubicBezTo>
                      <a:pt x="2998" y="17329"/>
                      <a:pt x="1847"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72" y="35663"/>
                      <a:pt x="2945" y="35717"/>
                      <a:pt x="2945" y="35770"/>
                    </a:cubicBezTo>
                    <a:cubicBezTo>
                      <a:pt x="3105"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18"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5" y="78408"/>
                      <a:pt x="3186" y="76347"/>
                    </a:cubicBezTo>
                    <a:cubicBezTo>
                      <a:pt x="5193" y="75330"/>
                      <a:pt x="6424" y="73296"/>
                      <a:pt x="6424" y="71047"/>
                    </a:cubicBezTo>
                    <a:cubicBezTo>
                      <a:pt x="6424" y="68826"/>
                      <a:pt x="5193" y="66792"/>
                      <a:pt x="3186" y="65748"/>
                    </a:cubicBezTo>
                    <a:cubicBezTo>
                      <a:pt x="3105" y="63767"/>
                      <a:pt x="2088" y="61974"/>
                      <a:pt x="402" y="60930"/>
                    </a:cubicBezTo>
                    <a:cubicBezTo>
                      <a:pt x="2088" y="59859"/>
                      <a:pt x="3105" y="58093"/>
                      <a:pt x="3186" y="56085"/>
                    </a:cubicBezTo>
                    <a:cubicBezTo>
                      <a:pt x="5193" y="55068"/>
                      <a:pt x="6424" y="53034"/>
                      <a:pt x="6424" y="50786"/>
                    </a:cubicBezTo>
                    <a:cubicBezTo>
                      <a:pt x="6424" y="48537"/>
                      <a:pt x="5193" y="46530"/>
                      <a:pt x="3186" y="45486"/>
                    </a:cubicBezTo>
                    <a:cubicBezTo>
                      <a:pt x="3159" y="43586"/>
                      <a:pt x="2088" y="41739"/>
                      <a:pt x="402" y="40668"/>
                    </a:cubicBezTo>
                    <a:cubicBezTo>
                      <a:pt x="1901" y="39705"/>
                      <a:pt x="3320" y="37885"/>
                      <a:pt x="3186" y="35824"/>
                    </a:cubicBezTo>
                    <a:cubicBezTo>
                      <a:pt x="5193" y="34780"/>
                      <a:pt x="6424" y="32772"/>
                      <a:pt x="6424" y="30524"/>
                    </a:cubicBezTo>
                    <a:cubicBezTo>
                      <a:pt x="6424" y="28276"/>
                      <a:pt x="5193" y="26268"/>
                      <a:pt x="3186" y="25225"/>
                    </a:cubicBezTo>
                    <a:cubicBezTo>
                      <a:pt x="3105" y="23244"/>
                      <a:pt x="2062" y="21451"/>
                      <a:pt x="402" y="20407"/>
                    </a:cubicBezTo>
                    <a:cubicBezTo>
                      <a:pt x="2088" y="19336"/>
                      <a:pt x="3186" y="17436"/>
                      <a:pt x="3186" y="15616"/>
                    </a:cubicBezTo>
                    <a:cubicBezTo>
                      <a:pt x="3186" y="15589"/>
                      <a:pt x="3186" y="15562"/>
                      <a:pt x="3186" y="15562"/>
                    </a:cubicBezTo>
                    <a:cubicBezTo>
                      <a:pt x="5193" y="14518"/>
                      <a:pt x="6424" y="12511"/>
                      <a:pt x="6424" y="10263"/>
                    </a:cubicBezTo>
                    <a:cubicBezTo>
                      <a:pt x="6424" y="8014"/>
                      <a:pt x="5193" y="6007"/>
                      <a:pt x="3186" y="4963"/>
                    </a:cubicBezTo>
                    <a:cubicBezTo>
                      <a:pt x="3186" y="3036"/>
                      <a:pt x="2008" y="1055"/>
                      <a:pt x="215" y="11"/>
                    </a:cubicBezTo>
                    <a:cubicBezTo>
                      <a:pt x="200" y="4"/>
                      <a:pt x="184" y="1"/>
                      <a:pt x="16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7" name="Google Shape;1927;p89"/>
              <p:cNvSpPr/>
              <p:nvPr/>
            </p:nvSpPr>
            <p:spPr>
              <a:xfrm>
                <a:off x="839675" y="2845375"/>
                <a:ext cx="159950" cy="2032675"/>
              </a:xfrm>
              <a:custGeom>
                <a:avLst/>
                <a:gdLst/>
                <a:ahLst/>
                <a:cxnLst/>
                <a:rect l="l" t="t" r="r" b="b"/>
                <a:pathLst>
                  <a:path w="6398" h="81307" extrusionOk="0">
                    <a:moveTo>
                      <a:pt x="119" y="1"/>
                    </a:moveTo>
                    <a:cubicBezTo>
                      <a:pt x="81" y="1"/>
                      <a:pt x="44" y="24"/>
                      <a:pt x="27" y="57"/>
                    </a:cubicBezTo>
                    <a:cubicBezTo>
                      <a:pt x="0" y="84"/>
                      <a:pt x="0" y="110"/>
                      <a:pt x="0" y="137"/>
                    </a:cubicBezTo>
                    <a:cubicBezTo>
                      <a:pt x="0" y="164"/>
                      <a:pt x="27" y="217"/>
                      <a:pt x="54" y="244"/>
                    </a:cubicBezTo>
                    <a:cubicBezTo>
                      <a:pt x="1794" y="1234"/>
                      <a:pt x="2971" y="3162"/>
                      <a:pt x="2918" y="5035"/>
                    </a:cubicBezTo>
                    <a:cubicBezTo>
                      <a:pt x="2918" y="5089"/>
                      <a:pt x="2945" y="5142"/>
                      <a:pt x="2998" y="5142"/>
                    </a:cubicBezTo>
                    <a:cubicBezTo>
                      <a:pt x="4925" y="6133"/>
                      <a:pt x="6156" y="8086"/>
                      <a:pt x="6156" y="10254"/>
                    </a:cubicBezTo>
                    <a:cubicBezTo>
                      <a:pt x="6156" y="12422"/>
                      <a:pt x="4925" y="14376"/>
                      <a:pt x="2998" y="15367"/>
                    </a:cubicBezTo>
                    <a:cubicBezTo>
                      <a:pt x="2945" y="15393"/>
                      <a:pt x="2918" y="15420"/>
                      <a:pt x="2918" y="15474"/>
                    </a:cubicBezTo>
                    <a:cubicBezTo>
                      <a:pt x="2971" y="17321"/>
                      <a:pt x="1847" y="19248"/>
                      <a:pt x="81" y="20265"/>
                    </a:cubicBezTo>
                    <a:cubicBezTo>
                      <a:pt x="54" y="20292"/>
                      <a:pt x="27" y="20318"/>
                      <a:pt x="0" y="20345"/>
                    </a:cubicBezTo>
                    <a:cubicBezTo>
                      <a:pt x="0" y="20425"/>
                      <a:pt x="27" y="20479"/>
                      <a:pt x="54" y="20506"/>
                    </a:cubicBezTo>
                    <a:cubicBezTo>
                      <a:pt x="1794" y="21496"/>
                      <a:pt x="2864" y="23289"/>
                      <a:pt x="2918" y="25297"/>
                    </a:cubicBezTo>
                    <a:cubicBezTo>
                      <a:pt x="2918" y="25350"/>
                      <a:pt x="2945" y="25404"/>
                      <a:pt x="2998" y="25404"/>
                    </a:cubicBezTo>
                    <a:cubicBezTo>
                      <a:pt x="4925" y="26394"/>
                      <a:pt x="6156" y="28348"/>
                      <a:pt x="6156" y="30516"/>
                    </a:cubicBezTo>
                    <a:cubicBezTo>
                      <a:pt x="6156" y="32684"/>
                      <a:pt x="4925" y="34665"/>
                      <a:pt x="2998" y="35628"/>
                    </a:cubicBezTo>
                    <a:cubicBezTo>
                      <a:pt x="2945" y="35655"/>
                      <a:pt x="2918" y="35709"/>
                      <a:pt x="2918" y="35762"/>
                    </a:cubicBezTo>
                    <a:cubicBezTo>
                      <a:pt x="3078" y="37823"/>
                      <a:pt x="1606" y="39643"/>
                      <a:pt x="81" y="40526"/>
                    </a:cubicBezTo>
                    <a:cubicBezTo>
                      <a:pt x="54" y="40553"/>
                      <a:pt x="27" y="40580"/>
                      <a:pt x="0" y="40633"/>
                    </a:cubicBezTo>
                    <a:cubicBezTo>
                      <a:pt x="0" y="40687"/>
                      <a:pt x="27" y="40741"/>
                      <a:pt x="54" y="40767"/>
                    </a:cubicBezTo>
                    <a:cubicBezTo>
                      <a:pt x="1794" y="41784"/>
                      <a:pt x="2918" y="43631"/>
                      <a:pt x="2918" y="45532"/>
                    </a:cubicBezTo>
                    <a:cubicBezTo>
                      <a:pt x="2918" y="45558"/>
                      <a:pt x="2918" y="45558"/>
                      <a:pt x="2918" y="45558"/>
                    </a:cubicBezTo>
                    <a:cubicBezTo>
                      <a:pt x="2918" y="45612"/>
                      <a:pt x="2945" y="45665"/>
                      <a:pt x="2998" y="45692"/>
                    </a:cubicBezTo>
                    <a:cubicBezTo>
                      <a:pt x="4925" y="46656"/>
                      <a:pt x="6156" y="48610"/>
                      <a:pt x="6156" y="50778"/>
                    </a:cubicBezTo>
                    <a:cubicBezTo>
                      <a:pt x="6156" y="52972"/>
                      <a:pt x="4925" y="54926"/>
                      <a:pt x="2998" y="55890"/>
                    </a:cubicBezTo>
                    <a:cubicBezTo>
                      <a:pt x="2945" y="55917"/>
                      <a:pt x="2918" y="55970"/>
                      <a:pt x="2918" y="55997"/>
                    </a:cubicBezTo>
                    <a:cubicBezTo>
                      <a:pt x="2864" y="58004"/>
                      <a:pt x="1820" y="59798"/>
                      <a:pt x="81" y="60815"/>
                    </a:cubicBezTo>
                    <a:cubicBezTo>
                      <a:pt x="54" y="60815"/>
                      <a:pt x="27" y="60841"/>
                      <a:pt x="0" y="60895"/>
                    </a:cubicBezTo>
                    <a:cubicBezTo>
                      <a:pt x="0" y="60949"/>
                      <a:pt x="27" y="61002"/>
                      <a:pt x="54" y="61029"/>
                    </a:cubicBezTo>
                    <a:cubicBezTo>
                      <a:pt x="1794" y="62046"/>
                      <a:pt x="2864" y="63839"/>
                      <a:pt x="2918" y="65847"/>
                    </a:cubicBezTo>
                    <a:cubicBezTo>
                      <a:pt x="2918" y="65873"/>
                      <a:pt x="2945" y="65927"/>
                      <a:pt x="2998" y="65954"/>
                    </a:cubicBezTo>
                    <a:cubicBezTo>
                      <a:pt x="4925" y="66917"/>
                      <a:pt x="6156" y="68871"/>
                      <a:pt x="6156" y="71066"/>
                    </a:cubicBezTo>
                    <a:cubicBezTo>
                      <a:pt x="6156" y="73234"/>
                      <a:pt x="4925" y="75188"/>
                      <a:pt x="2998" y="76151"/>
                    </a:cubicBezTo>
                    <a:cubicBezTo>
                      <a:pt x="2945" y="76178"/>
                      <a:pt x="2918" y="76232"/>
                      <a:pt x="2918" y="76285"/>
                    </a:cubicBezTo>
                    <a:cubicBezTo>
                      <a:pt x="2864" y="78266"/>
                      <a:pt x="1794" y="80059"/>
                      <a:pt x="81" y="81076"/>
                    </a:cubicBezTo>
                    <a:cubicBezTo>
                      <a:pt x="0" y="81103"/>
                      <a:pt x="0" y="81183"/>
                      <a:pt x="27" y="81237"/>
                    </a:cubicBezTo>
                    <a:cubicBezTo>
                      <a:pt x="44" y="81288"/>
                      <a:pt x="83" y="81306"/>
                      <a:pt x="122" y="81306"/>
                    </a:cubicBezTo>
                    <a:cubicBezTo>
                      <a:pt x="145" y="81306"/>
                      <a:pt x="168" y="81300"/>
                      <a:pt x="188" y="81290"/>
                    </a:cubicBezTo>
                    <a:cubicBezTo>
                      <a:pt x="1981" y="80247"/>
                      <a:pt x="3105" y="78400"/>
                      <a:pt x="3159" y="76366"/>
                    </a:cubicBezTo>
                    <a:cubicBezTo>
                      <a:pt x="5166" y="75322"/>
                      <a:pt x="6397" y="73288"/>
                      <a:pt x="6397" y="71066"/>
                    </a:cubicBezTo>
                    <a:cubicBezTo>
                      <a:pt x="6397" y="68818"/>
                      <a:pt x="5166" y="66783"/>
                      <a:pt x="3159" y="65766"/>
                    </a:cubicBezTo>
                    <a:cubicBezTo>
                      <a:pt x="3105" y="63759"/>
                      <a:pt x="2061" y="61992"/>
                      <a:pt x="375" y="60922"/>
                    </a:cubicBezTo>
                    <a:cubicBezTo>
                      <a:pt x="2061" y="59878"/>
                      <a:pt x="3105" y="58085"/>
                      <a:pt x="3159" y="56077"/>
                    </a:cubicBezTo>
                    <a:cubicBezTo>
                      <a:pt x="5166" y="55060"/>
                      <a:pt x="6397" y="53026"/>
                      <a:pt x="6397" y="50778"/>
                    </a:cubicBezTo>
                    <a:cubicBezTo>
                      <a:pt x="6397" y="48556"/>
                      <a:pt x="5166" y="46522"/>
                      <a:pt x="3159" y="45505"/>
                    </a:cubicBezTo>
                    <a:cubicBezTo>
                      <a:pt x="3159" y="43604"/>
                      <a:pt x="2061" y="41731"/>
                      <a:pt x="375" y="40660"/>
                    </a:cubicBezTo>
                    <a:cubicBezTo>
                      <a:pt x="1901" y="39697"/>
                      <a:pt x="3292" y="37877"/>
                      <a:pt x="3185" y="35816"/>
                    </a:cubicBezTo>
                    <a:cubicBezTo>
                      <a:pt x="5166" y="34799"/>
                      <a:pt x="6397" y="32764"/>
                      <a:pt x="6397" y="30516"/>
                    </a:cubicBezTo>
                    <a:cubicBezTo>
                      <a:pt x="6397" y="28268"/>
                      <a:pt x="5166" y="26260"/>
                      <a:pt x="3159" y="25216"/>
                    </a:cubicBezTo>
                    <a:cubicBezTo>
                      <a:pt x="3078" y="23236"/>
                      <a:pt x="2035" y="21442"/>
                      <a:pt x="375" y="20399"/>
                    </a:cubicBezTo>
                    <a:cubicBezTo>
                      <a:pt x="2061" y="19328"/>
                      <a:pt x="3159" y="17454"/>
                      <a:pt x="3159" y="15608"/>
                    </a:cubicBezTo>
                    <a:cubicBezTo>
                      <a:pt x="3159" y="15581"/>
                      <a:pt x="3159" y="15581"/>
                      <a:pt x="3159" y="15554"/>
                    </a:cubicBezTo>
                    <a:cubicBezTo>
                      <a:pt x="5166" y="14510"/>
                      <a:pt x="6397" y="12503"/>
                      <a:pt x="6397" y="10254"/>
                    </a:cubicBezTo>
                    <a:cubicBezTo>
                      <a:pt x="6397" y="8006"/>
                      <a:pt x="5166" y="5999"/>
                      <a:pt x="3159" y="4955"/>
                    </a:cubicBezTo>
                    <a:cubicBezTo>
                      <a:pt x="3159" y="3028"/>
                      <a:pt x="1981" y="1047"/>
                      <a:pt x="188" y="30"/>
                    </a:cubicBezTo>
                    <a:cubicBezTo>
                      <a:pt x="167" y="10"/>
                      <a:pt x="143" y="1"/>
                      <a:pt x="11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8" name="Google Shape;1928;p89"/>
              <p:cNvSpPr/>
              <p:nvPr/>
            </p:nvSpPr>
            <p:spPr>
              <a:xfrm>
                <a:off x="685775" y="2593575"/>
                <a:ext cx="159950" cy="2032875"/>
              </a:xfrm>
              <a:custGeom>
                <a:avLst/>
                <a:gdLst/>
                <a:ahLst/>
                <a:cxnLst/>
                <a:rect l="l" t="t" r="r" b="b"/>
                <a:pathLst>
                  <a:path w="6398" h="81315" extrusionOk="0">
                    <a:moveTo>
                      <a:pt x="140" y="1"/>
                    </a:moveTo>
                    <a:cubicBezTo>
                      <a:pt x="95" y="1"/>
                      <a:pt x="47" y="26"/>
                      <a:pt x="27" y="65"/>
                    </a:cubicBezTo>
                    <a:cubicBezTo>
                      <a:pt x="27"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98" y="17329"/>
                      <a:pt x="1847" y="19256"/>
                      <a:pt x="81" y="20273"/>
                    </a:cubicBezTo>
                    <a:cubicBezTo>
                      <a:pt x="54" y="20300"/>
                      <a:pt x="27" y="20326"/>
                      <a:pt x="27"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27" y="40615"/>
                    </a:cubicBezTo>
                    <a:cubicBezTo>
                      <a:pt x="0" y="40668"/>
                      <a:pt x="27" y="40749"/>
                      <a:pt x="81" y="40775"/>
                    </a:cubicBezTo>
                    <a:cubicBezTo>
                      <a:pt x="1820" y="41766"/>
                      <a:pt x="2918" y="43639"/>
                      <a:pt x="2918" y="45540"/>
                    </a:cubicBezTo>
                    <a:lnTo>
                      <a:pt x="2918" y="45566"/>
                    </a:ln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91" y="58012"/>
                      <a:pt x="1820" y="59806"/>
                      <a:pt x="81" y="60796"/>
                    </a:cubicBezTo>
                    <a:cubicBezTo>
                      <a:pt x="54" y="60823"/>
                      <a:pt x="27" y="60850"/>
                      <a:pt x="27" y="60903"/>
                    </a:cubicBezTo>
                    <a:cubicBezTo>
                      <a:pt x="0" y="60957"/>
                      <a:pt x="27" y="61010"/>
                      <a:pt x="81" y="61037"/>
                    </a:cubicBezTo>
                    <a:cubicBezTo>
                      <a:pt x="1820" y="62054"/>
                      <a:pt x="2891"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91" y="78274"/>
                      <a:pt x="1820" y="80067"/>
                      <a:pt x="81" y="81084"/>
                    </a:cubicBezTo>
                    <a:cubicBezTo>
                      <a:pt x="27" y="81111"/>
                      <a:pt x="0" y="81191"/>
                      <a:pt x="27" y="81245"/>
                    </a:cubicBezTo>
                    <a:cubicBezTo>
                      <a:pt x="61" y="81296"/>
                      <a:pt x="95" y="81315"/>
                      <a:pt x="136" y="81315"/>
                    </a:cubicBezTo>
                    <a:cubicBezTo>
                      <a:pt x="159" y="81315"/>
                      <a:pt x="185" y="81308"/>
                      <a:pt x="214" y="81299"/>
                    </a:cubicBezTo>
                    <a:cubicBezTo>
                      <a:pt x="2008"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88"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88" y="19336"/>
                      <a:pt x="3185" y="17436"/>
                      <a:pt x="3185" y="15616"/>
                    </a:cubicBezTo>
                    <a:cubicBezTo>
                      <a:pt x="3185" y="15589"/>
                      <a:pt x="3185" y="15589"/>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9" name="Google Shape;1929;p89"/>
              <p:cNvSpPr/>
              <p:nvPr/>
            </p:nvSpPr>
            <p:spPr>
              <a:xfrm>
                <a:off x="531875" y="2845375"/>
                <a:ext cx="160600" cy="2032675"/>
              </a:xfrm>
              <a:custGeom>
                <a:avLst/>
                <a:gdLst/>
                <a:ahLst/>
                <a:cxnLst/>
                <a:rect l="l" t="t" r="r" b="b"/>
                <a:pathLst>
                  <a:path w="6424" h="81307" extrusionOk="0">
                    <a:moveTo>
                      <a:pt x="144" y="1"/>
                    </a:moveTo>
                    <a:cubicBezTo>
                      <a:pt x="103" y="1"/>
                      <a:pt x="60" y="24"/>
                      <a:pt x="27" y="57"/>
                    </a:cubicBezTo>
                    <a:cubicBezTo>
                      <a:pt x="27" y="84"/>
                      <a:pt x="27" y="110"/>
                      <a:pt x="27" y="137"/>
                    </a:cubicBezTo>
                    <a:cubicBezTo>
                      <a:pt x="27" y="164"/>
                      <a:pt x="54" y="217"/>
                      <a:pt x="80" y="244"/>
                    </a:cubicBezTo>
                    <a:cubicBezTo>
                      <a:pt x="1820" y="1234"/>
                      <a:pt x="2971" y="3162"/>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47"/>
                      <a:pt x="2944" y="15474"/>
                    </a:cubicBezTo>
                    <a:cubicBezTo>
                      <a:pt x="2998" y="17321"/>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71" y="35655"/>
                      <a:pt x="2944"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lnTo>
                      <a:pt x="2944" y="45558"/>
                    </a:ln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54" y="81237"/>
                    </a:cubicBezTo>
                    <a:cubicBezTo>
                      <a:pt x="71" y="81288"/>
                      <a:pt x="109" y="81306"/>
                      <a:pt x="149" y="81306"/>
                    </a:cubicBezTo>
                    <a:cubicBezTo>
                      <a:pt x="171" y="81306"/>
                      <a:pt x="195" y="81300"/>
                      <a:pt x="214" y="81290"/>
                    </a:cubicBezTo>
                    <a:cubicBezTo>
                      <a:pt x="2008" y="80247"/>
                      <a:pt x="3105" y="78400"/>
                      <a:pt x="3185" y="76366"/>
                    </a:cubicBezTo>
                    <a:cubicBezTo>
                      <a:pt x="5193" y="75322"/>
                      <a:pt x="6424" y="73288"/>
                      <a:pt x="6424" y="71066"/>
                    </a:cubicBezTo>
                    <a:cubicBezTo>
                      <a:pt x="6424" y="68818"/>
                      <a:pt x="5193" y="66783"/>
                      <a:pt x="3185" y="65766"/>
                    </a:cubicBezTo>
                    <a:cubicBezTo>
                      <a:pt x="3105" y="63759"/>
                      <a:pt x="2088" y="61992"/>
                      <a:pt x="402" y="60922"/>
                    </a:cubicBezTo>
                    <a:cubicBezTo>
                      <a:pt x="2088" y="59878"/>
                      <a:pt x="3105" y="58085"/>
                      <a:pt x="3185" y="56077"/>
                    </a:cubicBezTo>
                    <a:cubicBezTo>
                      <a:pt x="5193" y="55060"/>
                      <a:pt x="6424" y="53026"/>
                      <a:pt x="6424" y="50778"/>
                    </a:cubicBezTo>
                    <a:cubicBezTo>
                      <a:pt x="6424" y="48556"/>
                      <a:pt x="5193" y="46522"/>
                      <a:pt x="3185" y="45505"/>
                    </a:cubicBezTo>
                    <a:cubicBezTo>
                      <a:pt x="3185" y="43604"/>
                      <a:pt x="2088" y="41731"/>
                      <a:pt x="402" y="40660"/>
                    </a:cubicBezTo>
                    <a:cubicBezTo>
                      <a:pt x="1900" y="39697"/>
                      <a:pt x="3319" y="37877"/>
                      <a:pt x="3185" y="35816"/>
                    </a:cubicBezTo>
                    <a:cubicBezTo>
                      <a:pt x="5193" y="34799"/>
                      <a:pt x="6424" y="32764"/>
                      <a:pt x="6424" y="30516"/>
                    </a:cubicBezTo>
                    <a:cubicBezTo>
                      <a:pt x="6424" y="28268"/>
                      <a:pt x="5193" y="26260"/>
                      <a:pt x="3185" y="25216"/>
                    </a:cubicBezTo>
                    <a:cubicBezTo>
                      <a:pt x="3105" y="23236"/>
                      <a:pt x="2061" y="21442"/>
                      <a:pt x="402"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94" y="10"/>
                      <a:pt x="169" y="1"/>
                      <a:pt x="144"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0" name="Google Shape;1930;p89"/>
              <p:cNvSpPr/>
              <p:nvPr/>
            </p:nvSpPr>
            <p:spPr>
              <a:xfrm>
                <a:off x="378625" y="2593575"/>
                <a:ext cx="159950" cy="2032875"/>
              </a:xfrm>
              <a:custGeom>
                <a:avLst/>
                <a:gdLst/>
                <a:ahLst/>
                <a:cxnLst/>
                <a:rect l="l" t="t" r="r" b="b"/>
                <a:pathLst>
                  <a:path w="6398" h="81315" extrusionOk="0">
                    <a:moveTo>
                      <a:pt x="141" y="1"/>
                    </a:moveTo>
                    <a:cubicBezTo>
                      <a:pt x="95" y="1"/>
                      <a:pt x="47" y="26"/>
                      <a:pt x="28" y="65"/>
                    </a:cubicBezTo>
                    <a:cubicBezTo>
                      <a:pt x="1" y="92"/>
                      <a:pt x="1" y="118"/>
                      <a:pt x="1" y="118"/>
                    </a:cubicBezTo>
                    <a:cubicBezTo>
                      <a:pt x="1" y="172"/>
                      <a:pt x="28" y="225"/>
                      <a:pt x="54" y="225"/>
                    </a:cubicBezTo>
                    <a:cubicBezTo>
                      <a:pt x="1794" y="1243"/>
                      <a:pt x="2918" y="3116"/>
                      <a:pt x="2918" y="4963"/>
                    </a:cubicBezTo>
                    <a:cubicBezTo>
                      <a:pt x="2918" y="4990"/>
                      <a:pt x="2918" y="5017"/>
                      <a:pt x="2918" y="5043"/>
                    </a:cubicBezTo>
                    <a:cubicBezTo>
                      <a:pt x="2918" y="5070"/>
                      <a:pt x="2945" y="5124"/>
                      <a:pt x="2999" y="5150"/>
                    </a:cubicBezTo>
                    <a:cubicBezTo>
                      <a:pt x="4952" y="6141"/>
                      <a:pt x="6157" y="8095"/>
                      <a:pt x="6157" y="10263"/>
                    </a:cubicBezTo>
                    <a:cubicBezTo>
                      <a:pt x="6157" y="12431"/>
                      <a:pt x="4952" y="14384"/>
                      <a:pt x="2999" y="15375"/>
                    </a:cubicBezTo>
                    <a:cubicBezTo>
                      <a:pt x="2945" y="15402"/>
                      <a:pt x="2918" y="15428"/>
                      <a:pt x="2918" y="15482"/>
                    </a:cubicBezTo>
                    <a:cubicBezTo>
                      <a:pt x="2972" y="17329"/>
                      <a:pt x="1848" y="19256"/>
                      <a:pt x="81" y="20273"/>
                    </a:cubicBezTo>
                    <a:cubicBezTo>
                      <a:pt x="54" y="20300"/>
                      <a:pt x="28" y="20326"/>
                      <a:pt x="1" y="20353"/>
                    </a:cubicBezTo>
                    <a:cubicBezTo>
                      <a:pt x="1" y="20407"/>
                      <a:pt x="28" y="20487"/>
                      <a:pt x="54" y="20514"/>
                    </a:cubicBezTo>
                    <a:cubicBezTo>
                      <a:pt x="1794" y="21504"/>
                      <a:pt x="2865" y="23297"/>
                      <a:pt x="2918" y="25305"/>
                    </a:cubicBezTo>
                    <a:cubicBezTo>
                      <a:pt x="2918" y="25358"/>
                      <a:pt x="2945" y="25412"/>
                      <a:pt x="2999" y="25412"/>
                    </a:cubicBezTo>
                    <a:cubicBezTo>
                      <a:pt x="4952" y="26402"/>
                      <a:pt x="6157" y="28356"/>
                      <a:pt x="6157" y="30524"/>
                    </a:cubicBezTo>
                    <a:cubicBezTo>
                      <a:pt x="6157" y="32692"/>
                      <a:pt x="4952" y="34646"/>
                      <a:pt x="2999" y="35636"/>
                    </a:cubicBezTo>
                    <a:cubicBezTo>
                      <a:pt x="2945" y="35663"/>
                      <a:pt x="2918" y="35717"/>
                      <a:pt x="2918" y="35770"/>
                    </a:cubicBezTo>
                    <a:cubicBezTo>
                      <a:pt x="3079" y="37831"/>
                      <a:pt x="1607" y="39651"/>
                      <a:pt x="81" y="40535"/>
                    </a:cubicBezTo>
                    <a:cubicBezTo>
                      <a:pt x="54" y="40561"/>
                      <a:pt x="28" y="40588"/>
                      <a:pt x="1" y="40615"/>
                    </a:cubicBezTo>
                    <a:cubicBezTo>
                      <a:pt x="1" y="40668"/>
                      <a:pt x="28" y="40749"/>
                      <a:pt x="54" y="40775"/>
                    </a:cubicBezTo>
                    <a:cubicBezTo>
                      <a:pt x="1794" y="41766"/>
                      <a:pt x="2918" y="43639"/>
                      <a:pt x="2918" y="45540"/>
                    </a:cubicBezTo>
                    <a:cubicBezTo>
                      <a:pt x="2918" y="45540"/>
                      <a:pt x="2918" y="45566"/>
                      <a:pt x="2918" y="45566"/>
                    </a:cubicBezTo>
                    <a:cubicBezTo>
                      <a:pt x="2918" y="45620"/>
                      <a:pt x="2945" y="45674"/>
                      <a:pt x="2999" y="45674"/>
                    </a:cubicBezTo>
                    <a:cubicBezTo>
                      <a:pt x="4952" y="46664"/>
                      <a:pt x="6157" y="48618"/>
                      <a:pt x="6157" y="50786"/>
                    </a:cubicBezTo>
                    <a:cubicBezTo>
                      <a:pt x="6157" y="52954"/>
                      <a:pt x="4952" y="54934"/>
                      <a:pt x="2999" y="55898"/>
                    </a:cubicBezTo>
                    <a:cubicBezTo>
                      <a:pt x="2945" y="55925"/>
                      <a:pt x="2918" y="55952"/>
                      <a:pt x="2918" y="56005"/>
                    </a:cubicBezTo>
                    <a:cubicBezTo>
                      <a:pt x="2865" y="58012"/>
                      <a:pt x="1821" y="59806"/>
                      <a:pt x="81" y="60796"/>
                    </a:cubicBezTo>
                    <a:cubicBezTo>
                      <a:pt x="54" y="60823"/>
                      <a:pt x="28" y="60850"/>
                      <a:pt x="1" y="60903"/>
                    </a:cubicBezTo>
                    <a:cubicBezTo>
                      <a:pt x="1" y="60957"/>
                      <a:pt x="28" y="61010"/>
                      <a:pt x="54" y="61037"/>
                    </a:cubicBezTo>
                    <a:cubicBezTo>
                      <a:pt x="1794" y="62054"/>
                      <a:pt x="2865" y="63847"/>
                      <a:pt x="2918" y="65828"/>
                    </a:cubicBezTo>
                    <a:cubicBezTo>
                      <a:pt x="2918" y="65882"/>
                      <a:pt x="2945" y="65935"/>
                      <a:pt x="2999" y="65962"/>
                    </a:cubicBezTo>
                    <a:cubicBezTo>
                      <a:pt x="4952" y="66925"/>
                      <a:pt x="6157" y="68879"/>
                      <a:pt x="6157" y="71047"/>
                    </a:cubicBezTo>
                    <a:cubicBezTo>
                      <a:pt x="6157" y="73242"/>
                      <a:pt x="4952" y="75196"/>
                      <a:pt x="2999" y="76160"/>
                    </a:cubicBezTo>
                    <a:cubicBezTo>
                      <a:pt x="2945" y="76186"/>
                      <a:pt x="2918" y="76240"/>
                      <a:pt x="2918" y="76267"/>
                    </a:cubicBezTo>
                    <a:cubicBezTo>
                      <a:pt x="2865" y="78274"/>
                      <a:pt x="1821" y="80067"/>
                      <a:pt x="81" y="81084"/>
                    </a:cubicBezTo>
                    <a:cubicBezTo>
                      <a:pt x="1" y="81111"/>
                      <a:pt x="1" y="81191"/>
                      <a:pt x="28" y="81245"/>
                    </a:cubicBezTo>
                    <a:cubicBezTo>
                      <a:pt x="45" y="81296"/>
                      <a:pt x="83" y="81315"/>
                      <a:pt x="123" y="81315"/>
                    </a:cubicBezTo>
                    <a:cubicBezTo>
                      <a:pt x="145" y="81315"/>
                      <a:pt x="169" y="81308"/>
                      <a:pt x="188" y="81299"/>
                    </a:cubicBezTo>
                    <a:cubicBezTo>
                      <a:pt x="1981" y="80255"/>
                      <a:pt x="3106" y="78408"/>
                      <a:pt x="3159" y="76347"/>
                    </a:cubicBezTo>
                    <a:cubicBezTo>
                      <a:pt x="5167" y="75330"/>
                      <a:pt x="6398" y="73296"/>
                      <a:pt x="6398" y="71047"/>
                    </a:cubicBezTo>
                    <a:cubicBezTo>
                      <a:pt x="6398" y="68826"/>
                      <a:pt x="5167" y="66792"/>
                      <a:pt x="3159" y="65748"/>
                    </a:cubicBezTo>
                    <a:cubicBezTo>
                      <a:pt x="3106" y="63767"/>
                      <a:pt x="2062" y="61974"/>
                      <a:pt x="376" y="60930"/>
                    </a:cubicBezTo>
                    <a:cubicBezTo>
                      <a:pt x="2062" y="59859"/>
                      <a:pt x="3106" y="58093"/>
                      <a:pt x="3159" y="56085"/>
                    </a:cubicBezTo>
                    <a:cubicBezTo>
                      <a:pt x="5167" y="55068"/>
                      <a:pt x="6398" y="53034"/>
                      <a:pt x="6398" y="50786"/>
                    </a:cubicBezTo>
                    <a:cubicBezTo>
                      <a:pt x="6398" y="48537"/>
                      <a:pt x="5167" y="46530"/>
                      <a:pt x="3159" y="45486"/>
                    </a:cubicBezTo>
                    <a:cubicBezTo>
                      <a:pt x="3159" y="43586"/>
                      <a:pt x="2062" y="41739"/>
                      <a:pt x="376" y="40668"/>
                    </a:cubicBezTo>
                    <a:cubicBezTo>
                      <a:pt x="1901" y="39705"/>
                      <a:pt x="3293" y="37885"/>
                      <a:pt x="3186" y="35824"/>
                    </a:cubicBezTo>
                    <a:cubicBezTo>
                      <a:pt x="5167" y="34780"/>
                      <a:pt x="6398" y="32772"/>
                      <a:pt x="6398" y="30524"/>
                    </a:cubicBezTo>
                    <a:cubicBezTo>
                      <a:pt x="6398" y="28276"/>
                      <a:pt x="5167" y="26268"/>
                      <a:pt x="3159" y="25225"/>
                    </a:cubicBezTo>
                    <a:cubicBezTo>
                      <a:pt x="3079" y="23244"/>
                      <a:pt x="2035" y="21451"/>
                      <a:pt x="376" y="20407"/>
                    </a:cubicBezTo>
                    <a:cubicBezTo>
                      <a:pt x="2062" y="19336"/>
                      <a:pt x="3186" y="17436"/>
                      <a:pt x="3186" y="15616"/>
                    </a:cubicBezTo>
                    <a:cubicBezTo>
                      <a:pt x="3186" y="15589"/>
                      <a:pt x="3186" y="15589"/>
                      <a:pt x="3186" y="15562"/>
                    </a:cubicBezTo>
                    <a:cubicBezTo>
                      <a:pt x="5167" y="14518"/>
                      <a:pt x="6398" y="12511"/>
                      <a:pt x="6398" y="10263"/>
                    </a:cubicBezTo>
                    <a:cubicBezTo>
                      <a:pt x="6398" y="8014"/>
                      <a:pt x="5167" y="6007"/>
                      <a:pt x="3186" y="4963"/>
                    </a:cubicBezTo>
                    <a:cubicBezTo>
                      <a:pt x="3186" y="3036"/>
                      <a:pt x="1981" y="1055"/>
                      <a:pt x="188" y="11"/>
                    </a:cubicBezTo>
                    <a:cubicBezTo>
                      <a:pt x="174" y="4"/>
                      <a:pt x="158" y="1"/>
                      <a:pt x="14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1" name="Google Shape;1931;p89"/>
              <p:cNvSpPr/>
              <p:nvPr/>
            </p:nvSpPr>
            <p:spPr>
              <a:xfrm>
                <a:off x="224725" y="2845375"/>
                <a:ext cx="159950" cy="2032675"/>
              </a:xfrm>
              <a:custGeom>
                <a:avLst/>
                <a:gdLst/>
                <a:ahLst/>
                <a:cxnLst/>
                <a:rect l="l" t="t" r="r" b="b"/>
                <a:pathLst>
                  <a:path w="6398" h="81307" extrusionOk="0">
                    <a:moveTo>
                      <a:pt x="126" y="1"/>
                    </a:moveTo>
                    <a:cubicBezTo>
                      <a:pt x="81" y="1"/>
                      <a:pt x="44" y="24"/>
                      <a:pt x="27" y="57"/>
                    </a:cubicBezTo>
                    <a:cubicBezTo>
                      <a:pt x="27" y="84"/>
                      <a:pt x="1" y="110"/>
                      <a:pt x="1" y="137"/>
                    </a:cubicBezTo>
                    <a:cubicBezTo>
                      <a:pt x="1" y="164"/>
                      <a:pt x="27" y="217"/>
                      <a:pt x="81" y="244"/>
                    </a:cubicBezTo>
                    <a:cubicBezTo>
                      <a:pt x="1821" y="1234"/>
                      <a:pt x="2972" y="3162"/>
                      <a:pt x="2918" y="5035"/>
                    </a:cubicBezTo>
                    <a:cubicBezTo>
                      <a:pt x="2945" y="5089"/>
                      <a:pt x="2945" y="5142"/>
                      <a:pt x="2998" y="5142"/>
                    </a:cubicBezTo>
                    <a:cubicBezTo>
                      <a:pt x="4952" y="6133"/>
                      <a:pt x="6157" y="8086"/>
                      <a:pt x="6157" y="10254"/>
                    </a:cubicBezTo>
                    <a:cubicBezTo>
                      <a:pt x="6157" y="12422"/>
                      <a:pt x="4952" y="14376"/>
                      <a:pt x="2998" y="15367"/>
                    </a:cubicBezTo>
                    <a:cubicBezTo>
                      <a:pt x="2945" y="15393"/>
                      <a:pt x="2918" y="15447"/>
                      <a:pt x="2918" y="15474"/>
                    </a:cubicBezTo>
                    <a:cubicBezTo>
                      <a:pt x="2972" y="17321"/>
                      <a:pt x="1848" y="19248"/>
                      <a:pt x="108" y="20265"/>
                    </a:cubicBezTo>
                    <a:cubicBezTo>
                      <a:pt x="54" y="20292"/>
                      <a:pt x="27" y="20318"/>
                      <a:pt x="27" y="20345"/>
                    </a:cubicBezTo>
                    <a:cubicBezTo>
                      <a:pt x="1" y="20425"/>
                      <a:pt x="27" y="20479"/>
                      <a:pt x="81" y="20506"/>
                    </a:cubicBezTo>
                    <a:cubicBezTo>
                      <a:pt x="1794" y="21496"/>
                      <a:pt x="2865" y="23289"/>
                      <a:pt x="2918" y="25297"/>
                    </a:cubicBezTo>
                    <a:cubicBezTo>
                      <a:pt x="2945" y="25350"/>
                      <a:pt x="2972"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106" y="37823"/>
                      <a:pt x="1633" y="39643"/>
                      <a:pt x="108" y="40526"/>
                    </a:cubicBezTo>
                    <a:cubicBezTo>
                      <a:pt x="54" y="40553"/>
                      <a:pt x="27" y="40580"/>
                      <a:pt x="27" y="40633"/>
                    </a:cubicBezTo>
                    <a:cubicBezTo>
                      <a:pt x="1" y="40687"/>
                      <a:pt x="27" y="40741"/>
                      <a:pt x="81" y="40767"/>
                    </a:cubicBezTo>
                    <a:cubicBezTo>
                      <a:pt x="1821" y="41784"/>
                      <a:pt x="2918" y="43631"/>
                      <a:pt x="2918" y="45532"/>
                    </a:cubicBezTo>
                    <a:cubicBezTo>
                      <a:pt x="2918" y="45558"/>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108" y="60815"/>
                    </a:cubicBezTo>
                    <a:cubicBezTo>
                      <a:pt x="54" y="60815"/>
                      <a:pt x="27" y="60841"/>
                      <a:pt x="27" y="60895"/>
                    </a:cubicBezTo>
                    <a:cubicBezTo>
                      <a:pt x="1" y="60949"/>
                      <a:pt x="27"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7" y="81103"/>
                      <a:pt x="1" y="81183"/>
                      <a:pt x="27" y="81237"/>
                    </a:cubicBezTo>
                    <a:cubicBezTo>
                      <a:pt x="61" y="81288"/>
                      <a:pt x="95" y="81306"/>
                      <a:pt x="136" y="81306"/>
                    </a:cubicBezTo>
                    <a:cubicBezTo>
                      <a:pt x="160" y="81306"/>
                      <a:pt x="185" y="81300"/>
                      <a:pt x="215" y="81290"/>
                    </a:cubicBezTo>
                    <a:cubicBezTo>
                      <a:pt x="2008" y="80247"/>
                      <a:pt x="3106" y="78400"/>
                      <a:pt x="3186" y="76366"/>
                    </a:cubicBezTo>
                    <a:cubicBezTo>
                      <a:pt x="5166" y="75322"/>
                      <a:pt x="6398" y="73288"/>
                      <a:pt x="6398" y="71066"/>
                    </a:cubicBezTo>
                    <a:cubicBezTo>
                      <a:pt x="6398" y="68818"/>
                      <a:pt x="5166" y="66783"/>
                      <a:pt x="3186" y="65766"/>
                    </a:cubicBezTo>
                    <a:cubicBezTo>
                      <a:pt x="3106" y="63759"/>
                      <a:pt x="2062" y="61992"/>
                      <a:pt x="375" y="60922"/>
                    </a:cubicBezTo>
                    <a:cubicBezTo>
                      <a:pt x="2062" y="59878"/>
                      <a:pt x="3106" y="58085"/>
                      <a:pt x="3186" y="56077"/>
                    </a:cubicBezTo>
                    <a:cubicBezTo>
                      <a:pt x="5166" y="55060"/>
                      <a:pt x="6398" y="53026"/>
                      <a:pt x="6398" y="50778"/>
                    </a:cubicBezTo>
                    <a:cubicBezTo>
                      <a:pt x="6398" y="48556"/>
                      <a:pt x="5166" y="46522"/>
                      <a:pt x="3186" y="45505"/>
                    </a:cubicBezTo>
                    <a:cubicBezTo>
                      <a:pt x="3159" y="43604"/>
                      <a:pt x="2088" y="41731"/>
                      <a:pt x="375" y="40660"/>
                    </a:cubicBezTo>
                    <a:cubicBezTo>
                      <a:pt x="1901" y="39697"/>
                      <a:pt x="3293" y="37877"/>
                      <a:pt x="3186" y="35816"/>
                    </a:cubicBezTo>
                    <a:cubicBezTo>
                      <a:pt x="5166" y="34799"/>
                      <a:pt x="6398" y="32764"/>
                      <a:pt x="6398" y="30516"/>
                    </a:cubicBezTo>
                    <a:cubicBezTo>
                      <a:pt x="6398" y="28268"/>
                      <a:pt x="5166" y="26260"/>
                      <a:pt x="3186" y="25216"/>
                    </a:cubicBezTo>
                    <a:cubicBezTo>
                      <a:pt x="3079" y="23236"/>
                      <a:pt x="2062" y="21442"/>
                      <a:pt x="375" y="20399"/>
                    </a:cubicBezTo>
                    <a:cubicBezTo>
                      <a:pt x="2088" y="19328"/>
                      <a:pt x="3186" y="17454"/>
                      <a:pt x="3186" y="15608"/>
                    </a:cubicBezTo>
                    <a:cubicBezTo>
                      <a:pt x="3186" y="15581"/>
                      <a:pt x="3186" y="15581"/>
                      <a:pt x="3186" y="15554"/>
                    </a:cubicBezTo>
                    <a:cubicBezTo>
                      <a:pt x="5166" y="14510"/>
                      <a:pt x="6398" y="12503"/>
                      <a:pt x="6398" y="10254"/>
                    </a:cubicBezTo>
                    <a:cubicBezTo>
                      <a:pt x="6398" y="8006"/>
                      <a:pt x="5166" y="5999"/>
                      <a:pt x="3186" y="4955"/>
                    </a:cubicBezTo>
                    <a:cubicBezTo>
                      <a:pt x="3186" y="3028"/>
                      <a:pt x="1981" y="1047"/>
                      <a:pt x="215" y="30"/>
                    </a:cubicBezTo>
                    <a:cubicBezTo>
                      <a:pt x="184" y="10"/>
                      <a:pt x="153" y="1"/>
                      <a:pt x="12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74" name="Google Shape;1907;p89"/>
            <p:cNvGrpSpPr/>
            <p:nvPr/>
          </p:nvGrpSpPr>
          <p:grpSpPr>
            <a:xfrm rot="16200000">
              <a:off x="6638053" y="2944884"/>
              <a:ext cx="2277317" cy="5304377"/>
              <a:chOff x="224725" y="566950"/>
              <a:chExt cx="1850875" cy="4311100"/>
            </a:xfrm>
          </p:grpSpPr>
          <p:sp>
            <p:nvSpPr>
              <p:cNvPr id="75" name="Google Shape;1908;p89"/>
              <p:cNvSpPr/>
              <p:nvPr/>
            </p:nvSpPr>
            <p:spPr>
              <a:xfrm>
                <a:off x="1914975" y="566950"/>
                <a:ext cx="160625" cy="2033000"/>
              </a:xfrm>
              <a:custGeom>
                <a:avLst/>
                <a:gdLst/>
                <a:ahLst/>
                <a:cxnLst/>
                <a:rect l="l" t="t" r="r" b="b"/>
                <a:pathLst>
                  <a:path w="6425" h="81320" extrusionOk="0">
                    <a:moveTo>
                      <a:pt x="126" y="1"/>
                    </a:moveTo>
                    <a:cubicBezTo>
                      <a:pt x="81" y="1"/>
                      <a:pt x="44" y="24"/>
                      <a:pt x="27" y="57"/>
                    </a:cubicBezTo>
                    <a:cubicBezTo>
                      <a:pt x="27" y="84"/>
                      <a:pt x="27" y="110"/>
                      <a:pt x="27" y="137"/>
                    </a:cubicBezTo>
                    <a:cubicBezTo>
                      <a:pt x="27" y="164"/>
                      <a:pt x="27"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45" y="15394"/>
                      <a:pt x="2945" y="15447"/>
                      <a:pt x="2945" y="15501"/>
                    </a:cubicBezTo>
                    <a:cubicBezTo>
                      <a:pt x="2998" y="17321"/>
                      <a:pt x="1848" y="19248"/>
                      <a:pt x="108" y="20292"/>
                    </a:cubicBezTo>
                    <a:cubicBezTo>
                      <a:pt x="54" y="20292"/>
                      <a:pt x="27" y="20318"/>
                      <a:pt x="27" y="20372"/>
                    </a:cubicBezTo>
                    <a:cubicBezTo>
                      <a:pt x="1" y="20425"/>
                      <a:pt x="27" y="20479"/>
                      <a:pt x="81" y="20506"/>
                    </a:cubicBezTo>
                    <a:cubicBezTo>
                      <a:pt x="1794" y="21496"/>
                      <a:pt x="2865" y="23316"/>
                      <a:pt x="2945" y="25324"/>
                    </a:cubicBezTo>
                    <a:cubicBezTo>
                      <a:pt x="2945" y="25350"/>
                      <a:pt x="2972" y="25404"/>
                      <a:pt x="2998" y="25431"/>
                    </a:cubicBezTo>
                    <a:cubicBezTo>
                      <a:pt x="4952" y="26394"/>
                      <a:pt x="6157" y="28348"/>
                      <a:pt x="6157" y="30543"/>
                    </a:cubicBezTo>
                    <a:cubicBezTo>
                      <a:pt x="6157" y="32711"/>
                      <a:pt x="4952" y="34665"/>
                      <a:pt x="2998" y="35628"/>
                    </a:cubicBezTo>
                    <a:cubicBezTo>
                      <a:pt x="2945" y="35655"/>
                      <a:pt x="2918" y="35709"/>
                      <a:pt x="2945" y="35762"/>
                    </a:cubicBezTo>
                    <a:cubicBezTo>
                      <a:pt x="3106"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1" y="81297"/>
                      <a:pt x="104" y="81320"/>
                      <a:pt x="145" y="81320"/>
                    </a:cubicBezTo>
                    <a:cubicBezTo>
                      <a:pt x="170" y="81320"/>
                      <a:pt x="194" y="81311"/>
                      <a:pt x="215" y="81290"/>
                    </a:cubicBezTo>
                    <a:cubicBezTo>
                      <a:pt x="2008" y="80273"/>
                      <a:pt x="3106" y="78427"/>
                      <a:pt x="3186" y="76366"/>
                    </a:cubicBezTo>
                    <a:cubicBezTo>
                      <a:pt x="5166" y="75322"/>
                      <a:pt x="6424" y="73314"/>
                      <a:pt x="6424" y="71066"/>
                    </a:cubicBezTo>
                    <a:cubicBezTo>
                      <a:pt x="6424" y="68818"/>
                      <a:pt x="5166" y="66784"/>
                      <a:pt x="3186" y="65766"/>
                    </a:cubicBezTo>
                    <a:cubicBezTo>
                      <a:pt x="3106" y="63786"/>
                      <a:pt x="2062" y="61992"/>
                      <a:pt x="375" y="60922"/>
                    </a:cubicBezTo>
                    <a:cubicBezTo>
                      <a:pt x="2062" y="59878"/>
                      <a:pt x="3106" y="58085"/>
                      <a:pt x="3186" y="56104"/>
                    </a:cubicBezTo>
                    <a:cubicBezTo>
                      <a:pt x="5166" y="55060"/>
                      <a:pt x="6424" y="53053"/>
                      <a:pt x="6424" y="50804"/>
                    </a:cubicBezTo>
                    <a:cubicBezTo>
                      <a:pt x="6424" y="48556"/>
                      <a:pt x="5166" y="46522"/>
                      <a:pt x="3186" y="45505"/>
                    </a:cubicBezTo>
                    <a:cubicBezTo>
                      <a:pt x="3159" y="43604"/>
                      <a:pt x="2088" y="41731"/>
                      <a:pt x="375" y="40660"/>
                    </a:cubicBezTo>
                    <a:cubicBezTo>
                      <a:pt x="1901" y="39723"/>
                      <a:pt x="3320" y="37877"/>
                      <a:pt x="3186" y="35816"/>
                    </a:cubicBezTo>
                    <a:cubicBezTo>
                      <a:pt x="5193" y="34799"/>
                      <a:pt x="6424" y="32764"/>
                      <a:pt x="6424" y="30543"/>
                    </a:cubicBezTo>
                    <a:cubicBezTo>
                      <a:pt x="6424" y="28295"/>
                      <a:pt x="5166" y="26260"/>
                      <a:pt x="3186" y="25243"/>
                    </a:cubicBezTo>
                    <a:cubicBezTo>
                      <a:pt x="3106" y="23236"/>
                      <a:pt x="2062" y="21443"/>
                      <a:pt x="375" y="20399"/>
                    </a:cubicBezTo>
                    <a:cubicBezTo>
                      <a:pt x="2088" y="19328"/>
                      <a:pt x="3186" y="17454"/>
                      <a:pt x="3186" y="15608"/>
                    </a:cubicBezTo>
                    <a:cubicBezTo>
                      <a:pt x="3186" y="15608"/>
                      <a:pt x="3186" y="15581"/>
                      <a:pt x="3186" y="15554"/>
                    </a:cubicBezTo>
                    <a:cubicBezTo>
                      <a:pt x="5166" y="14537"/>
                      <a:pt x="6424" y="12503"/>
                      <a:pt x="6424" y="10255"/>
                    </a:cubicBezTo>
                    <a:cubicBezTo>
                      <a:pt x="6424" y="8033"/>
                      <a:pt x="5166" y="5999"/>
                      <a:pt x="3186" y="4982"/>
                    </a:cubicBezTo>
                    <a:lnTo>
                      <a:pt x="3186" y="4955"/>
                    </a:lnTo>
                    <a:cubicBezTo>
                      <a:pt x="3186" y="3028"/>
                      <a:pt x="2008" y="1074"/>
                      <a:pt x="215" y="30"/>
                    </a:cubicBezTo>
                    <a:cubicBezTo>
                      <a:pt x="184" y="10"/>
                      <a:pt x="153" y="1"/>
                      <a:pt x="12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 name="Google Shape;1909;p89"/>
              <p:cNvSpPr/>
              <p:nvPr/>
            </p:nvSpPr>
            <p:spPr>
              <a:xfrm>
                <a:off x="1761075" y="818875"/>
                <a:ext cx="160625" cy="2032875"/>
              </a:xfrm>
              <a:custGeom>
                <a:avLst/>
                <a:gdLst/>
                <a:ahLst/>
                <a:cxnLst/>
                <a:rect l="l" t="t" r="r" b="b"/>
                <a:pathLst>
                  <a:path w="6425" h="81315" extrusionOk="0">
                    <a:moveTo>
                      <a:pt x="149" y="1"/>
                    </a:moveTo>
                    <a:cubicBezTo>
                      <a:pt x="110" y="1"/>
                      <a:pt x="71" y="20"/>
                      <a:pt x="54" y="70"/>
                    </a:cubicBezTo>
                    <a:cubicBezTo>
                      <a:pt x="27" y="70"/>
                      <a:pt x="27" y="97"/>
                      <a:pt x="27" y="124"/>
                    </a:cubicBezTo>
                    <a:cubicBezTo>
                      <a:pt x="27" y="178"/>
                      <a:pt x="54" y="204"/>
                      <a:pt x="81" y="231"/>
                    </a:cubicBezTo>
                    <a:cubicBezTo>
                      <a:pt x="1821" y="1248"/>
                      <a:pt x="2972" y="3175"/>
                      <a:pt x="2945" y="5022"/>
                    </a:cubicBezTo>
                    <a:cubicBezTo>
                      <a:pt x="2945" y="5076"/>
                      <a:pt x="2972" y="5129"/>
                      <a:pt x="2998" y="5156"/>
                    </a:cubicBezTo>
                    <a:cubicBezTo>
                      <a:pt x="4952" y="6119"/>
                      <a:pt x="6183" y="8073"/>
                      <a:pt x="6183" y="10268"/>
                    </a:cubicBezTo>
                    <a:cubicBezTo>
                      <a:pt x="6183" y="12436"/>
                      <a:pt x="4952" y="14390"/>
                      <a:pt x="2998" y="15354"/>
                    </a:cubicBezTo>
                    <a:cubicBezTo>
                      <a:pt x="2972" y="15380"/>
                      <a:pt x="2945" y="15461"/>
                      <a:pt x="2945" y="15487"/>
                    </a:cubicBezTo>
                    <a:cubicBezTo>
                      <a:pt x="2998" y="17334"/>
                      <a:pt x="1847" y="19235"/>
                      <a:pt x="108" y="20278"/>
                    </a:cubicBezTo>
                    <a:cubicBezTo>
                      <a:pt x="81" y="20278"/>
                      <a:pt x="27" y="20305"/>
                      <a:pt x="27" y="20359"/>
                    </a:cubicBezTo>
                    <a:cubicBezTo>
                      <a:pt x="27" y="20412"/>
                      <a:pt x="27" y="20466"/>
                      <a:pt x="81" y="20493"/>
                    </a:cubicBezTo>
                    <a:cubicBezTo>
                      <a:pt x="1821" y="21510"/>
                      <a:pt x="2891" y="23303"/>
                      <a:pt x="2945" y="25310"/>
                    </a:cubicBezTo>
                    <a:cubicBezTo>
                      <a:pt x="2945" y="25364"/>
                      <a:pt x="2972" y="25391"/>
                      <a:pt x="2998" y="25417"/>
                    </a:cubicBezTo>
                    <a:cubicBezTo>
                      <a:pt x="4952" y="26381"/>
                      <a:pt x="6183" y="28362"/>
                      <a:pt x="6183" y="30530"/>
                    </a:cubicBezTo>
                    <a:cubicBezTo>
                      <a:pt x="6183" y="32698"/>
                      <a:pt x="4952" y="34652"/>
                      <a:pt x="2998" y="35642"/>
                    </a:cubicBezTo>
                    <a:cubicBezTo>
                      <a:pt x="2972" y="35642"/>
                      <a:pt x="2945" y="35695"/>
                      <a:pt x="2945" y="35749"/>
                    </a:cubicBezTo>
                    <a:cubicBezTo>
                      <a:pt x="3105" y="37837"/>
                      <a:pt x="1633" y="39630"/>
                      <a:pt x="108" y="40540"/>
                    </a:cubicBezTo>
                    <a:cubicBezTo>
                      <a:pt x="81" y="40540"/>
                      <a:pt x="27" y="40594"/>
                      <a:pt x="27" y="40620"/>
                    </a:cubicBezTo>
                    <a:cubicBezTo>
                      <a:pt x="27" y="40674"/>
                      <a:pt x="27" y="40727"/>
                      <a:pt x="81" y="40754"/>
                    </a:cubicBezTo>
                    <a:cubicBezTo>
                      <a:pt x="1821" y="41771"/>
                      <a:pt x="2945" y="43645"/>
                      <a:pt x="2945" y="45545"/>
                    </a:cubicBezTo>
                    <a:cubicBezTo>
                      <a:pt x="2945" y="45545"/>
                      <a:pt x="2945" y="45545"/>
                      <a:pt x="2945" y="45572"/>
                    </a:cubicBezTo>
                    <a:cubicBezTo>
                      <a:pt x="2945" y="45626"/>
                      <a:pt x="2972" y="45652"/>
                      <a:pt x="2998" y="45679"/>
                    </a:cubicBezTo>
                    <a:cubicBezTo>
                      <a:pt x="4952" y="46669"/>
                      <a:pt x="6183" y="48623"/>
                      <a:pt x="6183" y="50791"/>
                    </a:cubicBezTo>
                    <a:cubicBezTo>
                      <a:pt x="6183" y="52959"/>
                      <a:pt x="4952" y="54913"/>
                      <a:pt x="2998" y="55904"/>
                    </a:cubicBezTo>
                    <a:cubicBezTo>
                      <a:pt x="2972" y="55930"/>
                      <a:pt x="2945" y="55957"/>
                      <a:pt x="2945" y="56011"/>
                    </a:cubicBezTo>
                    <a:cubicBezTo>
                      <a:pt x="2891" y="57991"/>
                      <a:pt x="1847" y="59785"/>
                      <a:pt x="108" y="60802"/>
                    </a:cubicBezTo>
                    <a:cubicBezTo>
                      <a:pt x="81" y="60828"/>
                      <a:pt x="27" y="60855"/>
                      <a:pt x="27" y="60882"/>
                    </a:cubicBezTo>
                    <a:cubicBezTo>
                      <a:pt x="27" y="60935"/>
                      <a:pt x="27" y="60989"/>
                      <a:pt x="81" y="61016"/>
                    </a:cubicBezTo>
                    <a:cubicBezTo>
                      <a:pt x="1821" y="62033"/>
                      <a:pt x="2891" y="63826"/>
                      <a:pt x="2945" y="65834"/>
                    </a:cubicBezTo>
                    <a:cubicBezTo>
                      <a:pt x="2945" y="65887"/>
                      <a:pt x="2972" y="65914"/>
                      <a:pt x="2998" y="65941"/>
                    </a:cubicBezTo>
                    <a:cubicBezTo>
                      <a:pt x="4952" y="66931"/>
                      <a:pt x="6183" y="68885"/>
                      <a:pt x="6183" y="71053"/>
                    </a:cubicBezTo>
                    <a:cubicBezTo>
                      <a:pt x="6183" y="73221"/>
                      <a:pt x="4952" y="75175"/>
                      <a:pt x="2998" y="76165"/>
                    </a:cubicBezTo>
                    <a:cubicBezTo>
                      <a:pt x="2972" y="76192"/>
                      <a:pt x="2945" y="76219"/>
                      <a:pt x="2945" y="76272"/>
                    </a:cubicBezTo>
                    <a:cubicBezTo>
                      <a:pt x="2891" y="78280"/>
                      <a:pt x="1821" y="80073"/>
                      <a:pt x="81" y="81090"/>
                    </a:cubicBezTo>
                    <a:cubicBezTo>
                      <a:pt x="27" y="81117"/>
                      <a:pt x="1" y="81197"/>
                      <a:pt x="54" y="81251"/>
                    </a:cubicBezTo>
                    <a:cubicBezTo>
                      <a:pt x="74" y="81290"/>
                      <a:pt x="122" y="81315"/>
                      <a:pt x="167" y="81315"/>
                    </a:cubicBezTo>
                    <a:cubicBezTo>
                      <a:pt x="184" y="81315"/>
                      <a:pt x="200" y="81311"/>
                      <a:pt x="215" y="81304"/>
                    </a:cubicBezTo>
                    <a:cubicBezTo>
                      <a:pt x="2008" y="80260"/>
                      <a:pt x="3105" y="78413"/>
                      <a:pt x="3186" y="76352"/>
                    </a:cubicBezTo>
                    <a:cubicBezTo>
                      <a:pt x="5193" y="75309"/>
                      <a:pt x="6424" y="73301"/>
                      <a:pt x="6424" y="71053"/>
                    </a:cubicBezTo>
                    <a:cubicBezTo>
                      <a:pt x="6424" y="68805"/>
                      <a:pt x="5193" y="66797"/>
                      <a:pt x="3186" y="65753"/>
                    </a:cubicBezTo>
                    <a:cubicBezTo>
                      <a:pt x="3132" y="63773"/>
                      <a:pt x="2088" y="61979"/>
                      <a:pt x="402" y="60909"/>
                    </a:cubicBezTo>
                    <a:cubicBezTo>
                      <a:pt x="2088" y="59865"/>
                      <a:pt x="3132" y="58072"/>
                      <a:pt x="3186" y="56091"/>
                    </a:cubicBezTo>
                    <a:cubicBezTo>
                      <a:pt x="5193" y="55047"/>
                      <a:pt x="6424" y="53040"/>
                      <a:pt x="6424" y="50791"/>
                    </a:cubicBezTo>
                    <a:cubicBezTo>
                      <a:pt x="6424" y="48543"/>
                      <a:pt x="5193" y="46536"/>
                      <a:pt x="3186" y="45492"/>
                    </a:cubicBezTo>
                    <a:cubicBezTo>
                      <a:pt x="3186" y="43591"/>
                      <a:pt x="2088" y="41718"/>
                      <a:pt x="402" y="40647"/>
                    </a:cubicBezTo>
                    <a:cubicBezTo>
                      <a:pt x="1901" y="39710"/>
                      <a:pt x="3320" y="37890"/>
                      <a:pt x="3186" y="35829"/>
                    </a:cubicBezTo>
                    <a:cubicBezTo>
                      <a:pt x="5193" y="34785"/>
                      <a:pt x="6424" y="32751"/>
                      <a:pt x="6424" y="30530"/>
                    </a:cubicBezTo>
                    <a:cubicBezTo>
                      <a:pt x="6424" y="28281"/>
                      <a:pt x="5193" y="26247"/>
                      <a:pt x="3186" y="25230"/>
                    </a:cubicBezTo>
                    <a:cubicBezTo>
                      <a:pt x="3105" y="23223"/>
                      <a:pt x="2062" y="21429"/>
                      <a:pt x="402" y="20386"/>
                    </a:cubicBezTo>
                    <a:cubicBezTo>
                      <a:pt x="2115" y="19315"/>
                      <a:pt x="3212" y="17415"/>
                      <a:pt x="3186" y="15541"/>
                    </a:cubicBezTo>
                    <a:cubicBezTo>
                      <a:pt x="5193" y="14524"/>
                      <a:pt x="6424" y="12490"/>
                      <a:pt x="6424" y="10268"/>
                    </a:cubicBezTo>
                    <a:cubicBezTo>
                      <a:pt x="6424" y="8020"/>
                      <a:pt x="5193" y="5986"/>
                      <a:pt x="3186" y="4969"/>
                    </a:cubicBezTo>
                    <a:lnTo>
                      <a:pt x="3186" y="4942"/>
                    </a:lnTo>
                    <a:cubicBezTo>
                      <a:pt x="3186" y="3041"/>
                      <a:pt x="2008" y="1061"/>
                      <a:pt x="215" y="17"/>
                    </a:cubicBezTo>
                    <a:cubicBezTo>
                      <a:pt x="195" y="7"/>
                      <a:pt x="172" y="1"/>
                      <a:pt x="14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 name="Google Shape;1910;p89"/>
              <p:cNvSpPr/>
              <p:nvPr/>
            </p:nvSpPr>
            <p:spPr>
              <a:xfrm>
                <a:off x="1607850" y="566950"/>
                <a:ext cx="159950" cy="2033000"/>
              </a:xfrm>
              <a:custGeom>
                <a:avLst/>
                <a:gdLst/>
                <a:ahLst/>
                <a:cxnLst/>
                <a:rect l="l" t="t" r="r" b="b"/>
                <a:pathLst>
                  <a:path w="6398" h="81320" extrusionOk="0">
                    <a:moveTo>
                      <a:pt x="119" y="1"/>
                    </a:moveTo>
                    <a:cubicBezTo>
                      <a:pt x="81" y="1"/>
                      <a:pt x="44" y="24"/>
                      <a:pt x="27" y="57"/>
                    </a:cubicBezTo>
                    <a:cubicBezTo>
                      <a:pt x="0"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71" y="17347"/>
                      <a:pt x="1847" y="19248"/>
                      <a:pt x="81" y="20292"/>
                    </a:cubicBezTo>
                    <a:cubicBezTo>
                      <a:pt x="54" y="20292"/>
                      <a:pt x="27" y="20318"/>
                      <a:pt x="0"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0"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64" y="58004"/>
                      <a:pt x="1820" y="59798"/>
                      <a:pt x="81" y="60815"/>
                    </a:cubicBezTo>
                    <a:cubicBezTo>
                      <a:pt x="54" y="60815"/>
                      <a:pt x="27" y="60868"/>
                      <a:pt x="0" y="60895"/>
                    </a:cubicBezTo>
                    <a:cubicBezTo>
                      <a:pt x="0" y="60949"/>
                      <a:pt x="27" y="61002"/>
                      <a:pt x="81" y="61029"/>
                    </a:cubicBezTo>
                    <a:cubicBezTo>
                      <a:pt x="1820" y="62046"/>
                      <a:pt x="2864"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64" y="78266"/>
                      <a:pt x="1820" y="80086"/>
                      <a:pt x="81" y="81076"/>
                    </a:cubicBezTo>
                    <a:cubicBezTo>
                      <a:pt x="27" y="81130"/>
                      <a:pt x="0" y="81183"/>
                      <a:pt x="27" y="81264"/>
                    </a:cubicBezTo>
                    <a:cubicBezTo>
                      <a:pt x="44" y="81297"/>
                      <a:pt x="81" y="81320"/>
                      <a:pt x="119" y="81320"/>
                    </a:cubicBezTo>
                    <a:cubicBezTo>
                      <a:pt x="143" y="81320"/>
                      <a:pt x="167" y="81311"/>
                      <a:pt x="188" y="81290"/>
                    </a:cubicBezTo>
                    <a:cubicBezTo>
                      <a:pt x="1981"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61" y="41731"/>
                      <a:pt x="375" y="40660"/>
                    </a:cubicBezTo>
                    <a:cubicBezTo>
                      <a:pt x="1901" y="39723"/>
                      <a:pt x="3292" y="37877"/>
                      <a:pt x="3185" y="35816"/>
                    </a:cubicBezTo>
                    <a:cubicBezTo>
                      <a:pt x="5166" y="34799"/>
                      <a:pt x="6397" y="32764"/>
                      <a:pt x="6397" y="30543"/>
                    </a:cubicBezTo>
                    <a:cubicBezTo>
                      <a:pt x="6397" y="28295"/>
                      <a:pt x="5166" y="26260"/>
                      <a:pt x="3185" y="25243"/>
                    </a:cubicBezTo>
                    <a:cubicBezTo>
                      <a:pt x="3078" y="23236"/>
                      <a:pt x="2061" y="21443"/>
                      <a:pt x="375" y="20399"/>
                    </a:cubicBezTo>
                    <a:cubicBezTo>
                      <a:pt x="2061" y="19328"/>
                      <a:pt x="3185" y="17454"/>
                      <a:pt x="3185" y="15608"/>
                    </a:cubicBezTo>
                    <a:cubicBezTo>
                      <a:pt x="3185" y="15608"/>
                      <a:pt x="3185" y="1558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 name="Google Shape;1911;p89"/>
              <p:cNvSpPr/>
              <p:nvPr/>
            </p:nvSpPr>
            <p:spPr>
              <a:xfrm>
                <a:off x="1453950" y="818875"/>
                <a:ext cx="160600" cy="2032875"/>
              </a:xfrm>
              <a:custGeom>
                <a:avLst/>
                <a:gdLst/>
                <a:ahLst/>
                <a:cxnLst/>
                <a:rect l="l" t="t" r="r" b="b"/>
                <a:pathLst>
                  <a:path w="6424" h="81315" extrusionOk="0">
                    <a:moveTo>
                      <a:pt x="136" y="1"/>
                    </a:moveTo>
                    <a:cubicBezTo>
                      <a:pt x="95" y="1"/>
                      <a:pt x="61" y="20"/>
                      <a:pt x="27" y="70"/>
                    </a:cubicBezTo>
                    <a:cubicBezTo>
                      <a:pt x="27" y="70"/>
                      <a:pt x="27" y="97"/>
                      <a:pt x="27" y="124"/>
                    </a:cubicBezTo>
                    <a:cubicBezTo>
                      <a:pt x="27" y="178"/>
                      <a:pt x="27"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34"/>
                      <a:pt x="2944" y="15487"/>
                    </a:cubicBezTo>
                    <a:cubicBezTo>
                      <a:pt x="2944" y="15514"/>
                      <a:pt x="2944" y="15568"/>
                      <a:pt x="2944" y="15595"/>
                    </a:cubicBezTo>
                    <a:cubicBezTo>
                      <a:pt x="2944" y="17415"/>
                      <a:pt x="1820" y="19261"/>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44" y="35642"/>
                      <a:pt x="2918"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72"/>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27" y="81251"/>
                    </a:cubicBezTo>
                    <a:cubicBezTo>
                      <a:pt x="66" y="81290"/>
                      <a:pt x="120" y="81315"/>
                      <a:pt x="167" y="81315"/>
                    </a:cubicBezTo>
                    <a:cubicBezTo>
                      <a:pt x="184" y="81315"/>
                      <a:pt x="200" y="81311"/>
                      <a:pt x="214" y="81304"/>
                    </a:cubicBezTo>
                    <a:cubicBezTo>
                      <a:pt x="2008" y="80260"/>
                      <a:pt x="3105" y="78413"/>
                      <a:pt x="3185" y="76352"/>
                    </a:cubicBezTo>
                    <a:cubicBezTo>
                      <a:pt x="5166" y="75309"/>
                      <a:pt x="6424" y="73301"/>
                      <a:pt x="6424" y="71053"/>
                    </a:cubicBezTo>
                    <a:cubicBezTo>
                      <a:pt x="6424" y="68805"/>
                      <a:pt x="5166" y="66797"/>
                      <a:pt x="3185" y="65753"/>
                    </a:cubicBezTo>
                    <a:cubicBezTo>
                      <a:pt x="3105" y="63773"/>
                      <a:pt x="2061" y="61979"/>
                      <a:pt x="375" y="60909"/>
                    </a:cubicBezTo>
                    <a:cubicBezTo>
                      <a:pt x="2061" y="59865"/>
                      <a:pt x="3105" y="58072"/>
                      <a:pt x="3185" y="56091"/>
                    </a:cubicBezTo>
                    <a:cubicBezTo>
                      <a:pt x="5166" y="55047"/>
                      <a:pt x="6424" y="53040"/>
                      <a:pt x="6424" y="50791"/>
                    </a:cubicBezTo>
                    <a:cubicBezTo>
                      <a:pt x="6424" y="48543"/>
                      <a:pt x="5193" y="46536"/>
                      <a:pt x="3185" y="45492"/>
                    </a:cubicBezTo>
                    <a:cubicBezTo>
                      <a:pt x="3159" y="43591"/>
                      <a:pt x="2088" y="41718"/>
                      <a:pt x="375" y="40647"/>
                    </a:cubicBezTo>
                    <a:cubicBezTo>
                      <a:pt x="1901" y="39710"/>
                      <a:pt x="3319" y="37890"/>
                      <a:pt x="3185" y="35829"/>
                    </a:cubicBezTo>
                    <a:cubicBezTo>
                      <a:pt x="5193" y="34785"/>
                      <a:pt x="6424" y="32751"/>
                      <a:pt x="6424" y="30530"/>
                    </a:cubicBezTo>
                    <a:cubicBezTo>
                      <a:pt x="6424" y="28281"/>
                      <a:pt x="5166" y="26247"/>
                      <a:pt x="3185" y="25230"/>
                    </a:cubicBezTo>
                    <a:cubicBezTo>
                      <a:pt x="3105" y="23223"/>
                      <a:pt x="2061" y="21429"/>
                      <a:pt x="375"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cubicBezTo>
                      <a:pt x="3185" y="3041"/>
                      <a:pt x="2008" y="1061"/>
                      <a:pt x="214" y="17"/>
                    </a:cubicBezTo>
                    <a:cubicBezTo>
                      <a:pt x="185" y="7"/>
                      <a:pt x="159" y="1"/>
                      <a:pt x="13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 name="Google Shape;1912;p89"/>
              <p:cNvSpPr/>
              <p:nvPr/>
            </p:nvSpPr>
            <p:spPr>
              <a:xfrm>
                <a:off x="1300050" y="566950"/>
                <a:ext cx="160600" cy="2033000"/>
              </a:xfrm>
              <a:custGeom>
                <a:avLst/>
                <a:gdLst/>
                <a:ahLst/>
                <a:cxnLst/>
                <a:rect l="l" t="t" r="r" b="b"/>
                <a:pathLst>
                  <a:path w="6424" h="81320" extrusionOk="0">
                    <a:moveTo>
                      <a:pt x="146" y="1"/>
                    </a:moveTo>
                    <a:cubicBezTo>
                      <a:pt x="107" y="1"/>
                      <a:pt x="70" y="24"/>
                      <a:pt x="54" y="57"/>
                    </a:cubicBezTo>
                    <a:cubicBezTo>
                      <a:pt x="27" y="84"/>
                      <a:pt x="27" y="110"/>
                      <a:pt x="27" y="137"/>
                    </a:cubicBezTo>
                    <a:cubicBezTo>
                      <a:pt x="27" y="164"/>
                      <a:pt x="54" y="217"/>
                      <a:pt x="80" y="244"/>
                    </a:cubicBezTo>
                    <a:cubicBezTo>
                      <a:pt x="1820" y="1261"/>
                      <a:pt x="2971" y="3188"/>
                      <a:pt x="2944" y="5035"/>
                    </a:cubicBezTo>
                    <a:cubicBezTo>
                      <a:pt x="2944" y="5089"/>
                      <a:pt x="2971" y="5142"/>
                      <a:pt x="3025" y="5169"/>
                    </a:cubicBezTo>
                    <a:cubicBezTo>
                      <a:pt x="4952" y="6133"/>
                      <a:pt x="6183" y="8086"/>
                      <a:pt x="6183" y="10255"/>
                    </a:cubicBezTo>
                    <a:cubicBezTo>
                      <a:pt x="6183" y="12449"/>
                      <a:pt x="4952" y="14403"/>
                      <a:pt x="3025" y="15367"/>
                    </a:cubicBezTo>
                    <a:cubicBezTo>
                      <a:pt x="2971" y="15394"/>
                      <a:pt x="2944" y="15447"/>
                      <a:pt x="2944" y="15501"/>
                    </a:cubicBezTo>
                    <a:cubicBezTo>
                      <a:pt x="2998" y="17321"/>
                      <a:pt x="1847" y="19248"/>
                      <a:pt x="107" y="20292"/>
                    </a:cubicBezTo>
                    <a:cubicBezTo>
                      <a:pt x="80" y="20292"/>
                      <a:pt x="54" y="20318"/>
                      <a:pt x="27" y="20372"/>
                    </a:cubicBezTo>
                    <a:cubicBezTo>
                      <a:pt x="27" y="20425"/>
                      <a:pt x="27" y="20479"/>
                      <a:pt x="80" y="20506"/>
                    </a:cubicBezTo>
                    <a:cubicBezTo>
                      <a:pt x="1820" y="21496"/>
                      <a:pt x="2891" y="23316"/>
                      <a:pt x="2944" y="25324"/>
                    </a:cubicBezTo>
                    <a:cubicBezTo>
                      <a:pt x="2944" y="25350"/>
                      <a:pt x="2971" y="25404"/>
                      <a:pt x="3025" y="25431"/>
                    </a:cubicBezTo>
                    <a:cubicBezTo>
                      <a:pt x="4952" y="26394"/>
                      <a:pt x="6183" y="28348"/>
                      <a:pt x="6183" y="30543"/>
                    </a:cubicBezTo>
                    <a:cubicBezTo>
                      <a:pt x="6183" y="32711"/>
                      <a:pt x="4952" y="34665"/>
                      <a:pt x="3025" y="35628"/>
                    </a:cubicBezTo>
                    <a:cubicBezTo>
                      <a:pt x="2971" y="35655"/>
                      <a:pt x="2944" y="35709"/>
                      <a:pt x="2944" y="35762"/>
                    </a:cubicBezTo>
                    <a:cubicBezTo>
                      <a:pt x="3105" y="37823"/>
                      <a:pt x="1633" y="39643"/>
                      <a:pt x="107" y="40553"/>
                    </a:cubicBezTo>
                    <a:cubicBezTo>
                      <a:pt x="80" y="40553"/>
                      <a:pt x="54" y="40580"/>
                      <a:pt x="27" y="40633"/>
                    </a:cubicBezTo>
                    <a:cubicBezTo>
                      <a:pt x="27" y="40687"/>
                      <a:pt x="27" y="40741"/>
                      <a:pt x="80" y="40767"/>
                    </a:cubicBezTo>
                    <a:cubicBezTo>
                      <a:pt x="1820" y="41784"/>
                      <a:pt x="2944" y="43658"/>
                      <a:pt x="2944" y="45532"/>
                    </a:cubicBezTo>
                    <a:cubicBezTo>
                      <a:pt x="2944" y="45558"/>
                      <a:pt x="2944" y="45558"/>
                      <a:pt x="2944" y="45585"/>
                    </a:cubicBezTo>
                    <a:cubicBezTo>
                      <a:pt x="2944" y="45612"/>
                      <a:pt x="2971" y="45665"/>
                      <a:pt x="3025" y="45692"/>
                    </a:cubicBezTo>
                    <a:cubicBezTo>
                      <a:pt x="4952" y="46656"/>
                      <a:pt x="6183" y="48636"/>
                      <a:pt x="6183" y="50804"/>
                    </a:cubicBezTo>
                    <a:cubicBezTo>
                      <a:pt x="6183" y="52972"/>
                      <a:pt x="4952" y="54926"/>
                      <a:pt x="3025" y="55917"/>
                    </a:cubicBezTo>
                    <a:cubicBezTo>
                      <a:pt x="2971" y="55917"/>
                      <a:pt x="2944" y="55970"/>
                      <a:pt x="2944" y="56024"/>
                    </a:cubicBezTo>
                    <a:cubicBezTo>
                      <a:pt x="2891" y="58004"/>
                      <a:pt x="1847" y="59798"/>
                      <a:pt x="107" y="60815"/>
                    </a:cubicBezTo>
                    <a:cubicBezTo>
                      <a:pt x="80" y="60815"/>
                      <a:pt x="54" y="60868"/>
                      <a:pt x="27" y="60895"/>
                    </a:cubicBezTo>
                    <a:cubicBezTo>
                      <a:pt x="27" y="60949"/>
                      <a:pt x="27" y="61002"/>
                      <a:pt x="80" y="61029"/>
                    </a:cubicBezTo>
                    <a:cubicBezTo>
                      <a:pt x="1820" y="62046"/>
                      <a:pt x="2891" y="63839"/>
                      <a:pt x="2944" y="65847"/>
                    </a:cubicBezTo>
                    <a:cubicBezTo>
                      <a:pt x="2944" y="65900"/>
                      <a:pt x="2971" y="65927"/>
                      <a:pt x="3025" y="65954"/>
                    </a:cubicBezTo>
                    <a:cubicBezTo>
                      <a:pt x="4952" y="66944"/>
                      <a:pt x="6183" y="68898"/>
                      <a:pt x="6183" y="71066"/>
                    </a:cubicBezTo>
                    <a:cubicBezTo>
                      <a:pt x="6183" y="73234"/>
                      <a:pt x="4952" y="75188"/>
                      <a:pt x="3025" y="76178"/>
                    </a:cubicBezTo>
                    <a:cubicBezTo>
                      <a:pt x="2971" y="76178"/>
                      <a:pt x="2944" y="76232"/>
                      <a:pt x="2944" y="76285"/>
                    </a:cubicBezTo>
                    <a:cubicBezTo>
                      <a:pt x="2891" y="78266"/>
                      <a:pt x="1820" y="80086"/>
                      <a:pt x="80" y="81076"/>
                    </a:cubicBezTo>
                    <a:cubicBezTo>
                      <a:pt x="27" y="81130"/>
                      <a:pt x="0" y="81183"/>
                      <a:pt x="54" y="81264"/>
                    </a:cubicBezTo>
                    <a:cubicBezTo>
                      <a:pt x="70" y="81297"/>
                      <a:pt x="107" y="81320"/>
                      <a:pt x="146" y="81320"/>
                    </a:cubicBezTo>
                    <a:cubicBezTo>
                      <a:pt x="169" y="81320"/>
                      <a:pt x="194" y="81311"/>
                      <a:pt x="214" y="81290"/>
                    </a:cubicBezTo>
                    <a:cubicBezTo>
                      <a:pt x="2007" y="80273"/>
                      <a:pt x="3105" y="78427"/>
                      <a:pt x="3185" y="76366"/>
                    </a:cubicBezTo>
                    <a:cubicBezTo>
                      <a:pt x="5193" y="75322"/>
                      <a:pt x="6424" y="73314"/>
                      <a:pt x="6424" y="71066"/>
                    </a:cubicBezTo>
                    <a:cubicBezTo>
                      <a:pt x="6424" y="68818"/>
                      <a:pt x="5193" y="66784"/>
                      <a:pt x="3185" y="65766"/>
                    </a:cubicBezTo>
                    <a:cubicBezTo>
                      <a:pt x="3132" y="63786"/>
                      <a:pt x="2088" y="61992"/>
                      <a:pt x="402" y="60922"/>
                    </a:cubicBezTo>
                    <a:cubicBezTo>
                      <a:pt x="2088" y="59878"/>
                      <a:pt x="3132" y="58085"/>
                      <a:pt x="3185" y="56104"/>
                    </a:cubicBezTo>
                    <a:cubicBezTo>
                      <a:pt x="5193" y="55060"/>
                      <a:pt x="6424" y="53053"/>
                      <a:pt x="6424" y="50804"/>
                    </a:cubicBezTo>
                    <a:cubicBezTo>
                      <a:pt x="6424" y="48556"/>
                      <a:pt x="5193" y="46522"/>
                      <a:pt x="3185" y="45505"/>
                    </a:cubicBezTo>
                    <a:cubicBezTo>
                      <a:pt x="3185" y="43604"/>
                      <a:pt x="2088" y="41731"/>
                      <a:pt x="402" y="40660"/>
                    </a:cubicBezTo>
                    <a:cubicBezTo>
                      <a:pt x="1927" y="39723"/>
                      <a:pt x="3319" y="37903"/>
                      <a:pt x="3212" y="35816"/>
                    </a:cubicBezTo>
                    <a:cubicBezTo>
                      <a:pt x="5193" y="34799"/>
                      <a:pt x="6424" y="32764"/>
                      <a:pt x="6424" y="30543"/>
                    </a:cubicBezTo>
                    <a:cubicBezTo>
                      <a:pt x="6424" y="28295"/>
                      <a:pt x="5193" y="26260"/>
                      <a:pt x="3185" y="25243"/>
                    </a:cubicBezTo>
                    <a:cubicBezTo>
                      <a:pt x="3105" y="23236"/>
                      <a:pt x="2061" y="21443"/>
                      <a:pt x="402" y="20399"/>
                    </a:cubicBezTo>
                    <a:cubicBezTo>
                      <a:pt x="2088" y="19328"/>
                      <a:pt x="3185" y="17454"/>
                      <a:pt x="3185" y="15608"/>
                    </a:cubicBezTo>
                    <a:cubicBezTo>
                      <a:pt x="3185" y="15608"/>
                      <a:pt x="3185" y="15581"/>
                      <a:pt x="3185" y="15554"/>
                    </a:cubicBezTo>
                    <a:cubicBezTo>
                      <a:pt x="5193" y="14537"/>
                      <a:pt x="6424" y="12503"/>
                      <a:pt x="6424" y="10255"/>
                    </a:cubicBezTo>
                    <a:cubicBezTo>
                      <a:pt x="6424" y="8033"/>
                      <a:pt x="5193" y="5999"/>
                      <a:pt x="3185" y="4982"/>
                    </a:cubicBezTo>
                    <a:lnTo>
                      <a:pt x="3185" y="4955"/>
                    </a:lnTo>
                    <a:cubicBezTo>
                      <a:pt x="3185" y="3028"/>
                      <a:pt x="2007" y="1074"/>
                      <a:pt x="214" y="30"/>
                    </a:cubicBezTo>
                    <a:cubicBezTo>
                      <a:pt x="194" y="10"/>
                      <a:pt x="169" y="1"/>
                      <a:pt x="14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 name="Google Shape;1913;p89"/>
              <p:cNvSpPr/>
              <p:nvPr/>
            </p:nvSpPr>
            <p:spPr>
              <a:xfrm>
                <a:off x="1146800" y="818875"/>
                <a:ext cx="159950" cy="2032875"/>
              </a:xfrm>
              <a:custGeom>
                <a:avLst/>
                <a:gdLst/>
                <a:ahLst/>
                <a:cxnLst/>
                <a:rect l="l" t="t" r="r" b="b"/>
                <a:pathLst>
                  <a:path w="6398" h="81315" extrusionOk="0">
                    <a:moveTo>
                      <a:pt x="123" y="1"/>
                    </a:moveTo>
                    <a:cubicBezTo>
                      <a:pt x="83" y="1"/>
                      <a:pt x="44" y="20"/>
                      <a:pt x="28" y="70"/>
                    </a:cubicBezTo>
                    <a:cubicBezTo>
                      <a:pt x="28" y="70"/>
                      <a:pt x="1" y="97"/>
                      <a:pt x="1" y="124"/>
                    </a:cubicBezTo>
                    <a:cubicBezTo>
                      <a:pt x="1" y="178"/>
                      <a:pt x="28" y="204"/>
                      <a:pt x="81" y="231"/>
                    </a:cubicBezTo>
                    <a:cubicBezTo>
                      <a:pt x="1821" y="1248"/>
                      <a:pt x="2972" y="3175"/>
                      <a:pt x="2918" y="5022"/>
                    </a:cubicBezTo>
                    <a:cubicBezTo>
                      <a:pt x="2918" y="5076"/>
                      <a:pt x="2945" y="5129"/>
                      <a:pt x="2998" y="5156"/>
                    </a:cubicBezTo>
                    <a:cubicBezTo>
                      <a:pt x="4952" y="6119"/>
                      <a:pt x="6157" y="8073"/>
                      <a:pt x="6157" y="10268"/>
                    </a:cubicBezTo>
                    <a:cubicBezTo>
                      <a:pt x="6157" y="12436"/>
                      <a:pt x="4952" y="14390"/>
                      <a:pt x="2998" y="15354"/>
                    </a:cubicBezTo>
                    <a:cubicBezTo>
                      <a:pt x="2945" y="15380"/>
                      <a:pt x="2918" y="15434"/>
                      <a:pt x="2918" y="15487"/>
                    </a:cubicBezTo>
                    <a:cubicBezTo>
                      <a:pt x="2998" y="17334"/>
                      <a:pt x="1848" y="19235"/>
                      <a:pt x="81" y="20278"/>
                    </a:cubicBezTo>
                    <a:cubicBezTo>
                      <a:pt x="54" y="20278"/>
                      <a:pt x="28" y="20305"/>
                      <a:pt x="1" y="20359"/>
                    </a:cubicBezTo>
                    <a:cubicBezTo>
                      <a:pt x="1" y="20412"/>
                      <a:pt x="28" y="20466"/>
                      <a:pt x="81" y="20493"/>
                    </a:cubicBezTo>
                    <a:cubicBezTo>
                      <a:pt x="1794" y="21510"/>
                      <a:pt x="2865" y="23303"/>
                      <a:pt x="2918" y="25310"/>
                    </a:cubicBezTo>
                    <a:cubicBezTo>
                      <a:pt x="2918" y="25364"/>
                      <a:pt x="2945"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079" y="37837"/>
                      <a:pt x="1633" y="39630"/>
                      <a:pt x="81" y="40540"/>
                    </a:cubicBezTo>
                    <a:cubicBezTo>
                      <a:pt x="54" y="40540"/>
                      <a:pt x="28" y="40594"/>
                      <a:pt x="1" y="40620"/>
                    </a:cubicBezTo>
                    <a:cubicBezTo>
                      <a:pt x="1" y="40674"/>
                      <a:pt x="28"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81" y="60802"/>
                    </a:cubicBezTo>
                    <a:cubicBezTo>
                      <a:pt x="54" y="60828"/>
                      <a:pt x="28" y="60855"/>
                      <a:pt x="1" y="60882"/>
                    </a:cubicBezTo>
                    <a:cubicBezTo>
                      <a:pt x="1" y="60935"/>
                      <a:pt x="28"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8" y="81117"/>
                      <a:pt x="1" y="81197"/>
                      <a:pt x="28" y="81251"/>
                    </a:cubicBezTo>
                    <a:cubicBezTo>
                      <a:pt x="47" y="81290"/>
                      <a:pt x="95" y="81315"/>
                      <a:pt x="151" y="81315"/>
                    </a:cubicBezTo>
                    <a:cubicBezTo>
                      <a:pt x="172" y="81315"/>
                      <a:pt x="193" y="81311"/>
                      <a:pt x="215" y="81304"/>
                    </a:cubicBezTo>
                    <a:cubicBezTo>
                      <a:pt x="1981" y="80260"/>
                      <a:pt x="3106" y="78413"/>
                      <a:pt x="3186" y="76352"/>
                    </a:cubicBezTo>
                    <a:cubicBezTo>
                      <a:pt x="5167" y="75309"/>
                      <a:pt x="6398" y="73301"/>
                      <a:pt x="6398" y="71053"/>
                    </a:cubicBezTo>
                    <a:cubicBezTo>
                      <a:pt x="6398" y="68805"/>
                      <a:pt x="5167" y="66797"/>
                      <a:pt x="3186" y="65753"/>
                    </a:cubicBezTo>
                    <a:cubicBezTo>
                      <a:pt x="3106" y="63773"/>
                      <a:pt x="2062" y="61979"/>
                      <a:pt x="375" y="60909"/>
                    </a:cubicBezTo>
                    <a:cubicBezTo>
                      <a:pt x="2062" y="59865"/>
                      <a:pt x="3106" y="58072"/>
                      <a:pt x="3186" y="56091"/>
                    </a:cubicBezTo>
                    <a:cubicBezTo>
                      <a:pt x="5167" y="55047"/>
                      <a:pt x="6398" y="53040"/>
                      <a:pt x="6398" y="50791"/>
                    </a:cubicBezTo>
                    <a:cubicBezTo>
                      <a:pt x="6398" y="48543"/>
                      <a:pt x="5167" y="46536"/>
                      <a:pt x="3186" y="45492"/>
                    </a:cubicBezTo>
                    <a:cubicBezTo>
                      <a:pt x="3159" y="43591"/>
                      <a:pt x="2088" y="41718"/>
                      <a:pt x="375" y="40647"/>
                    </a:cubicBezTo>
                    <a:cubicBezTo>
                      <a:pt x="1901" y="39710"/>
                      <a:pt x="3293" y="37890"/>
                      <a:pt x="3186" y="35829"/>
                    </a:cubicBezTo>
                    <a:cubicBezTo>
                      <a:pt x="5167" y="34785"/>
                      <a:pt x="6398" y="32751"/>
                      <a:pt x="6398" y="30530"/>
                    </a:cubicBezTo>
                    <a:cubicBezTo>
                      <a:pt x="6398" y="28281"/>
                      <a:pt x="5167" y="26247"/>
                      <a:pt x="3186" y="25230"/>
                    </a:cubicBezTo>
                    <a:cubicBezTo>
                      <a:pt x="3079" y="23223"/>
                      <a:pt x="2062" y="21429"/>
                      <a:pt x="375" y="20386"/>
                    </a:cubicBezTo>
                    <a:cubicBezTo>
                      <a:pt x="2088" y="19315"/>
                      <a:pt x="3186" y="17415"/>
                      <a:pt x="3186" y="15541"/>
                    </a:cubicBezTo>
                    <a:cubicBezTo>
                      <a:pt x="5167" y="14524"/>
                      <a:pt x="6398" y="12490"/>
                      <a:pt x="6398" y="10268"/>
                    </a:cubicBezTo>
                    <a:cubicBezTo>
                      <a:pt x="6398" y="8020"/>
                      <a:pt x="5167" y="5986"/>
                      <a:pt x="3186" y="4969"/>
                    </a:cubicBezTo>
                    <a:lnTo>
                      <a:pt x="3186" y="4942"/>
                    </a:lnTo>
                    <a:cubicBezTo>
                      <a:pt x="3186" y="3041"/>
                      <a:pt x="1981" y="1061"/>
                      <a:pt x="188" y="17"/>
                    </a:cubicBezTo>
                    <a:cubicBezTo>
                      <a:pt x="169" y="7"/>
                      <a:pt x="145" y="1"/>
                      <a:pt x="123"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 name="Google Shape;1914;p89"/>
              <p:cNvSpPr/>
              <p:nvPr/>
            </p:nvSpPr>
            <p:spPr>
              <a:xfrm>
                <a:off x="992900" y="566950"/>
                <a:ext cx="160625" cy="2033000"/>
              </a:xfrm>
              <a:custGeom>
                <a:avLst/>
                <a:gdLst/>
                <a:ahLst/>
                <a:cxnLst/>
                <a:rect l="l" t="t" r="r" b="b"/>
                <a:pathLst>
                  <a:path w="6425" h="81320" extrusionOk="0">
                    <a:moveTo>
                      <a:pt x="145" y="1"/>
                    </a:moveTo>
                    <a:cubicBezTo>
                      <a:pt x="104" y="1"/>
                      <a:pt x="60" y="24"/>
                      <a:pt x="27" y="57"/>
                    </a:cubicBezTo>
                    <a:cubicBezTo>
                      <a:pt x="27" y="84"/>
                      <a:pt x="27" y="110"/>
                      <a:pt x="27" y="137"/>
                    </a:cubicBezTo>
                    <a:cubicBezTo>
                      <a:pt x="27" y="164"/>
                      <a:pt x="54"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72" y="15394"/>
                      <a:pt x="2945" y="15447"/>
                      <a:pt x="2945" y="15501"/>
                    </a:cubicBezTo>
                    <a:cubicBezTo>
                      <a:pt x="2998" y="17347"/>
                      <a:pt x="1847" y="19248"/>
                      <a:pt x="108" y="20292"/>
                    </a:cubicBezTo>
                    <a:cubicBezTo>
                      <a:pt x="54" y="20292"/>
                      <a:pt x="27" y="20318"/>
                      <a:pt x="27" y="20372"/>
                    </a:cubicBezTo>
                    <a:cubicBezTo>
                      <a:pt x="1" y="20425"/>
                      <a:pt x="27" y="20479"/>
                      <a:pt x="81" y="20506"/>
                    </a:cubicBezTo>
                    <a:cubicBezTo>
                      <a:pt x="1794" y="21496"/>
                      <a:pt x="2865" y="23289"/>
                      <a:pt x="2945" y="25324"/>
                    </a:cubicBezTo>
                    <a:cubicBezTo>
                      <a:pt x="2945" y="25350"/>
                      <a:pt x="2972" y="25404"/>
                      <a:pt x="2998" y="25431"/>
                    </a:cubicBezTo>
                    <a:cubicBezTo>
                      <a:pt x="4952" y="26394"/>
                      <a:pt x="6157" y="28348"/>
                      <a:pt x="6157" y="30543"/>
                    </a:cubicBezTo>
                    <a:cubicBezTo>
                      <a:pt x="6157" y="32711"/>
                      <a:pt x="4952" y="34665"/>
                      <a:pt x="2998" y="35628"/>
                    </a:cubicBezTo>
                    <a:cubicBezTo>
                      <a:pt x="2972" y="35655"/>
                      <a:pt x="2945" y="35709"/>
                      <a:pt x="2945" y="35762"/>
                    </a:cubicBezTo>
                    <a:cubicBezTo>
                      <a:pt x="3105"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0" y="81297"/>
                      <a:pt x="104" y="81320"/>
                      <a:pt x="145" y="81320"/>
                    </a:cubicBezTo>
                    <a:cubicBezTo>
                      <a:pt x="170" y="81320"/>
                      <a:pt x="194" y="81311"/>
                      <a:pt x="215" y="81290"/>
                    </a:cubicBezTo>
                    <a:cubicBezTo>
                      <a:pt x="2008" y="80273"/>
                      <a:pt x="3105" y="78427"/>
                      <a:pt x="3186" y="76366"/>
                    </a:cubicBezTo>
                    <a:cubicBezTo>
                      <a:pt x="5193" y="75322"/>
                      <a:pt x="6424" y="73314"/>
                      <a:pt x="6424" y="71066"/>
                    </a:cubicBezTo>
                    <a:cubicBezTo>
                      <a:pt x="6424" y="68818"/>
                      <a:pt x="5193" y="66784"/>
                      <a:pt x="3186" y="65766"/>
                    </a:cubicBezTo>
                    <a:cubicBezTo>
                      <a:pt x="3105" y="63786"/>
                      <a:pt x="2088" y="61992"/>
                      <a:pt x="402" y="60922"/>
                    </a:cubicBezTo>
                    <a:cubicBezTo>
                      <a:pt x="2088" y="59878"/>
                      <a:pt x="3105" y="58085"/>
                      <a:pt x="3186" y="56104"/>
                    </a:cubicBezTo>
                    <a:cubicBezTo>
                      <a:pt x="5193" y="55060"/>
                      <a:pt x="6424" y="53053"/>
                      <a:pt x="6424" y="50804"/>
                    </a:cubicBezTo>
                    <a:cubicBezTo>
                      <a:pt x="6424" y="48556"/>
                      <a:pt x="5193" y="46522"/>
                      <a:pt x="3186" y="45505"/>
                    </a:cubicBezTo>
                    <a:cubicBezTo>
                      <a:pt x="3159" y="43604"/>
                      <a:pt x="2088" y="41731"/>
                      <a:pt x="402" y="40660"/>
                    </a:cubicBezTo>
                    <a:cubicBezTo>
                      <a:pt x="1901" y="39723"/>
                      <a:pt x="3320" y="37877"/>
                      <a:pt x="3186" y="35816"/>
                    </a:cubicBezTo>
                    <a:cubicBezTo>
                      <a:pt x="5193" y="34799"/>
                      <a:pt x="6424" y="32764"/>
                      <a:pt x="6424" y="30543"/>
                    </a:cubicBezTo>
                    <a:cubicBezTo>
                      <a:pt x="6424" y="28295"/>
                      <a:pt x="5193" y="26260"/>
                      <a:pt x="3186" y="25243"/>
                    </a:cubicBezTo>
                    <a:cubicBezTo>
                      <a:pt x="3105" y="23236"/>
                      <a:pt x="2062" y="21443"/>
                      <a:pt x="402" y="20399"/>
                    </a:cubicBezTo>
                    <a:cubicBezTo>
                      <a:pt x="2088" y="19328"/>
                      <a:pt x="3186" y="17454"/>
                      <a:pt x="3186" y="15608"/>
                    </a:cubicBezTo>
                    <a:cubicBezTo>
                      <a:pt x="3186" y="15608"/>
                      <a:pt x="3186" y="15581"/>
                      <a:pt x="3186" y="15554"/>
                    </a:cubicBezTo>
                    <a:cubicBezTo>
                      <a:pt x="5193" y="14537"/>
                      <a:pt x="6424" y="12503"/>
                      <a:pt x="6424" y="10255"/>
                    </a:cubicBezTo>
                    <a:cubicBezTo>
                      <a:pt x="6424" y="8033"/>
                      <a:pt x="5193" y="5999"/>
                      <a:pt x="3186" y="4982"/>
                    </a:cubicBezTo>
                    <a:lnTo>
                      <a:pt x="3186" y="4955"/>
                    </a:lnTo>
                    <a:cubicBezTo>
                      <a:pt x="3186" y="3028"/>
                      <a:pt x="2008" y="1074"/>
                      <a:pt x="215" y="30"/>
                    </a:cubicBezTo>
                    <a:cubicBezTo>
                      <a:pt x="194" y="10"/>
                      <a:pt x="170" y="1"/>
                      <a:pt x="145"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 name="Google Shape;1915;p89"/>
              <p:cNvSpPr/>
              <p:nvPr/>
            </p:nvSpPr>
            <p:spPr>
              <a:xfrm>
                <a:off x="839675" y="818875"/>
                <a:ext cx="159950" cy="2032875"/>
              </a:xfrm>
              <a:custGeom>
                <a:avLst/>
                <a:gdLst/>
                <a:ahLst/>
                <a:cxnLst/>
                <a:rect l="l" t="t" r="r" b="b"/>
                <a:pathLst>
                  <a:path w="6398" h="81315" extrusionOk="0">
                    <a:moveTo>
                      <a:pt x="122" y="1"/>
                    </a:moveTo>
                    <a:cubicBezTo>
                      <a:pt x="83" y="1"/>
                      <a:pt x="44" y="20"/>
                      <a:pt x="27" y="70"/>
                    </a:cubicBezTo>
                    <a:cubicBezTo>
                      <a:pt x="0" y="70"/>
                      <a:pt x="0" y="97"/>
                      <a:pt x="0" y="124"/>
                    </a:cubicBezTo>
                    <a:cubicBezTo>
                      <a:pt x="0" y="178"/>
                      <a:pt x="27" y="204"/>
                      <a:pt x="54" y="231"/>
                    </a:cubicBezTo>
                    <a:cubicBezTo>
                      <a:pt x="1794" y="1248"/>
                      <a:pt x="2971" y="3175"/>
                      <a:pt x="2918" y="5022"/>
                    </a:cubicBezTo>
                    <a:cubicBezTo>
                      <a:pt x="2918" y="5076"/>
                      <a:pt x="2945" y="5129"/>
                      <a:pt x="2998" y="5156"/>
                    </a:cubicBezTo>
                    <a:cubicBezTo>
                      <a:pt x="4925" y="6119"/>
                      <a:pt x="6156" y="8073"/>
                      <a:pt x="6156" y="10268"/>
                    </a:cubicBezTo>
                    <a:cubicBezTo>
                      <a:pt x="6156" y="12436"/>
                      <a:pt x="4925" y="14390"/>
                      <a:pt x="2998" y="15354"/>
                    </a:cubicBezTo>
                    <a:cubicBezTo>
                      <a:pt x="2945" y="15380"/>
                      <a:pt x="2918" y="15434"/>
                      <a:pt x="2918" y="15487"/>
                    </a:cubicBezTo>
                    <a:cubicBezTo>
                      <a:pt x="2971" y="17334"/>
                      <a:pt x="1847" y="19235"/>
                      <a:pt x="81" y="20278"/>
                    </a:cubicBezTo>
                    <a:cubicBezTo>
                      <a:pt x="54" y="20278"/>
                      <a:pt x="27" y="20305"/>
                      <a:pt x="0" y="20359"/>
                    </a:cubicBezTo>
                    <a:cubicBezTo>
                      <a:pt x="0" y="20412"/>
                      <a:pt x="27" y="20466"/>
                      <a:pt x="54" y="20493"/>
                    </a:cubicBezTo>
                    <a:cubicBezTo>
                      <a:pt x="1794" y="21510"/>
                      <a:pt x="2864" y="23303"/>
                      <a:pt x="2918" y="25310"/>
                    </a:cubicBezTo>
                    <a:cubicBezTo>
                      <a:pt x="2918" y="25364"/>
                      <a:pt x="2945" y="25391"/>
                      <a:pt x="2998" y="25417"/>
                    </a:cubicBezTo>
                    <a:cubicBezTo>
                      <a:pt x="4925" y="26381"/>
                      <a:pt x="6156" y="28362"/>
                      <a:pt x="6156" y="30530"/>
                    </a:cubicBezTo>
                    <a:cubicBezTo>
                      <a:pt x="6156" y="32698"/>
                      <a:pt x="4925" y="34652"/>
                      <a:pt x="2998" y="35642"/>
                    </a:cubicBezTo>
                    <a:cubicBezTo>
                      <a:pt x="2945" y="35642"/>
                      <a:pt x="2918" y="35695"/>
                      <a:pt x="2918" y="35749"/>
                    </a:cubicBezTo>
                    <a:cubicBezTo>
                      <a:pt x="3078" y="37837"/>
                      <a:pt x="1606" y="39630"/>
                      <a:pt x="81" y="40540"/>
                    </a:cubicBezTo>
                    <a:cubicBezTo>
                      <a:pt x="54" y="40540"/>
                      <a:pt x="27" y="40594"/>
                      <a:pt x="0" y="40620"/>
                    </a:cubicBezTo>
                    <a:cubicBezTo>
                      <a:pt x="0" y="40674"/>
                      <a:pt x="27" y="40727"/>
                      <a:pt x="54" y="40754"/>
                    </a:cubicBezTo>
                    <a:cubicBezTo>
                      <a:pt x="1794" y="41771"/>
                      <a:pt x="2918" y="43645"/>
                      <a:pt x="2918" y="45545"/>
                    </a:cubicBezTo>
                    <a:cubicBezTo>
                      <a:pt x="2918" y="45545"/>
                      <a:pt x="2918" y="45545"/>
                      <a:pt x="2918" y="45572"/>
                    </a:cubicBezTo>
                    <a:cubicBezTo>
                      <a:pt x="2918" y="45626"/>
                      <a:pt x="2945" y="45652"/>
                      <a:pt x="2998" y="45679"/>
                    </a:cubicBezTo>
                    <a:cubicBezTo>
                      <a:pt x="4925" y="46669"/>
                      <a:pt x="6156" y="48623"/>
                      <a:pt x="6156" y="50791"/>
                    </a:cubicBezTo>
                    <a:cubicBezTo>
                      <a:pt x="6156" y="52959"/>
                      <a:pt x="4925" y="54913"/>
                      <a:pt x="2998" y="55904"/>
                    </a:cubicBezTo>
                    <a:cubicBezTo>
                      <a:pt x="2945" y="55930"/>
                      <a:pt x="2918" y="55957"/>
                      <a:pt x="2918" y="56011"/>
                    </a:cubicBezTo>
                    <a:cubicBezTo>
                      <a:pt x="2864" y="57991"/>
                      <a:pt x="1820" y="59785"/>
                      <a:pt x="81" y="60802"/>
                    </a:cubicBezTo>
                    <a:cubicBezTo>
                      <a:pt x="54" y="60828"/>
                      <a:pt x="27" y="60855"/>
                      <a:pt x="0" y="60882"/>
                    </a:cubicBezTo>
                    <a:cubicBezTo>
                      <a:pt x="0" y="60935"/>
                      <a:pt x="27" y="60989"/>
                      <a:pt x="54" y="61016"/>
                    </a:cubicBezTo>
                    <a:cubicBezTo>
                      <a:pt x="1794" y="62033"/>
                      <a:pt x="2864" y="63826"/>
                      <a:pt x="2918" y="65834"/>
                    </a:cubicBezTo>
                    <a:cubicBezTo>
                      <a:pt x="2918" y="65887"/>
                      <a:pt x="2945" y="65914"/>
                      <a:pt x="2998" y="65941"/>
                    </a:cubicBezTo>
                    <a:cubicBezTo>
                      <a:pt x="4925" y="66931"/>
                      <a:pt x="6156" y="68885"/>
                      <a:pt x="6156" y="71053"/>
                    </a:cubicBezTo>
                    <a:cubicBezTo>
                      <a:pt x="6156" y="73221"/>
                      <a:pt x="4925" y="75175"/>
                      <a:pt x="2998" y="76165"/>
                    </a:cubicBezTo>
                    <a:cubicBezTo>
                      <a:pt x="2945" y="76192"/>
                      <a:pt x="2918" y="76219"/>
                      <a:pt x="2918" y="76272"/>
                    </a:cubicBezTo>
                    <a:cubicBezTo>
                      <a:pt x="2864" y="78280"/>
                      <a:pt x="1794" y="80073"/>
                      <a:pt x="81" y="81090"/>
                    </a:cubicBezTo>
                    <a:cubicBezTo>
                      <a:pt x="0" y="81117"/>
                      <a:pt x="0" y="81197"/>
                      <a:pt x="27" y="81251"/>
                    </a:cubicBezTo>
                    <a:cubicBezTo>
                      <a:pt x="47" y="81290"/>
                      <a:pt x="95" y="81315"/>
                      <a:pt x="140" y="81315"/>
                    </a:cubicBezTo>
                    <a:cubicBezTo>
                      <a:pt x="157" y="81315"/>
                      <a:pt x="173" y="81311"/>
                      <a:pt x="188" y="81304"/>
                    </a:cubicBezTo>
                    <a:cubicBezTo>
                      <a:pt x="1981" y="80260"/>
                      <a:pt x="3105" y="78413"/>
                      <a:pt x="3159" y="76352"/>
                    </a:cubicBezTo>
                    <a:cubicBezTo>
                      <a:pt x="5166" y="75309"/>
                      <a:pt x="6397" y="73301"/>
                      <a:pt x="6397" y="71053"/>
                    </a:cubicBezTo>
                    <a:cubicBezTo>
                      <a:pt x="6397" y="68805"/>
                      <a:pt x="5166" y="66797"/>
                      <a:pt x="3159" y="65753"/>
                    </a:cubicBezTo>
                    <a:cubicBezTo>
                      <a:pt x="3105" y="63773"/>
                      <a:pt x="2061" y="61979"/>
                      <a:pt x="375" y="60909"/>
                    </a:cubicBezTo>
                    <a:cubicBezTo>
                      <a:pt x="2061" y="59865"/>
                      <a:pt x="3105" y="58072"/>
                      <a:pt x="3159" y="56091"/>
                    </a:cubicBezTo>
                    <a:cubicBezTo>
                      <a:pt x="5166" y="55047"/>
                      <a:pt x="6397" y="53040"/>
                      <a:pt x="6397" y="50791"/>
                    </a:cubicBezTo>
                    <a:cubicBezTo>
                      <a:pt x="6397" y="48543"/>
                      <a:pt x="5166" y="46536"/>
                      <a:pt x="3159" y="45492"/>
                    </a:cubicBezTo>
                    <a:cubicBezTo>
                      <a:pt x="3159" y="43591"/>
                      <a:pt x="2061" y="41718"/>
                      <a:pt x="375" y="40647"/>
                    </a:cubicBezTo>
                    <a:cubicBezTo>
                      <a:pt x="1901" y="39710"/>
                      <a:pt x="3292" y="37890"/>
                      <a:pt x="3185" y="35829"/>
                    </a:cubicBezTo>
                    <a:cubicBezTo>
                      <a:pt x="5166" y="34785"/>
                      <a:pt x="6397" y="32751"/>
                      <a:pt x="6397" y="30530"/>
                    </a:cubicBezTo>
                    <a:cubicBezTo>
                      <a:pt x="6397" y="28281"/>
                      <a:pt x="5166" y="26247"/>
                      <a:pt x="3159" y="25230"/>
                    </a:cubicBezTo>
                    <a:cubicBezTo>
                      <a:pt x="3078" y="23223"/>
                      <a:pt x="2035" y="21429"/>
                      <a:pt x="375" y="20386"/>
                    </a:cubicBezTo>
                    <a:cubicBezTo>
                      <a:pt x="2061" y="19315"/>
                      <a:pt x="3159" y="17441"/>
                      <a:pt x="3159" y="15595"/>
                    </a:cubicBezTo>
                    <a:cubicBezTo>
                      <a:pt x="3159" y="15595"/>
                      <a:pt x="3159" y="15568"/>
                      <a:pt x="3159" y="15541"/>
                    </a:cubicBezTo>
                    <a:cubicBezTo>
                      <a:pt x="5166" y="14524"/>
                      <a:pt x="6397" y="12490"/>
                      <a:pt x="6397" y="10268"/>
                    </a:cubicBezTo>
                    <a:cubicBezTo>
                      <a:pt x="6397" y="8020"/>
                      <a:pt x="5166" y="5986"/>
                      <a:pt x="3159" y="4969"/>
                    </a:cubicBezTo>
                    <a:lnTo>
                      <a:pt x="3159" y="4942"/>
                    </a:lnTo>
                    <a:cubicBezTo>
                      <a:pt x="3159" y="3041"/>
                      <a:pt x="1981" y="1061"/>
                      <a:pt x="188" y="17"/>
                    </a:cubicBezTo>
                    <a:cubicBezTo>
                      <a:pt x="168" y="7"/>
                      <a:pt x="145" y="1"/>
                      <a:pt x="122"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 name="Google Shape;1916;p89"/>
              <p:cNvSpPr/>
              <p:nvPr/>
            </p:nvSpPr>
            <p:spPr>
              <a:xfrm>
                <a:off x="685775" y="566950"/>
                <a:ext cx="159950" cy="2033000"/>
              </a:xfrm>
              <a:custGeom>
                <a:avLst/>
                <a:gdLst/>
                <a:ahLst/>
                <a:cxnLst/>
                <a:rect l="l" t="t" r="r" b="b"/>
                <a:pathLst>
                  <a:path w="6398" h="81320" extrusionOk="0">
                    <a:moveTo>
                      <a:pt x="119" y="1"/>
                    </a:moveTo>
                    <a:cubicBezTo>
                      <a:pt x="81" y="1"/>
                      <a:pt x="44" y="24"/>
                      <a:pt x="27" y="57"/>
                    </a:cubicBezTo>
                    <a:cubicBezTo>
                      <a:pt x="27"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98" y="17347"/>
                      <a:pt x="1847" y="19248"/>
                      <a:pt x="81" y="20292"/>
                    </a:cubicBezTo>
                    <a:cubicBezTo>
                      <a:pt x="54" y="20292"/>
                      <a:pt x="27" y="20318"/>
                      <a:pt x="27"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27"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91" y="58004"/>
                      <a:pt x="1820" y="59798"/>
                      <a:pt x="81" y="60815"/>
                    </a:cubicBezTo>
                    <a:cubicBezTo>
                      <a:pt x="54" y="60815"/>
                      <a:pt x="27" y="60868"/>
                      <a:pt x="27" y="60895"/>
                    </a:cubicBezTo>
                    <a:cubicBezTo>
                      <a:pt x="0" y="60949"/>
                      <a:pt x="27" y="61002"/>
                      <a:pt x="81" y="61029"/>
                    </a:cubicBezTo>
                    <a:cubicBezTo>
                      <a:pt x="1820" y="62046"/>
                      <a:pt x="2891"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91" y="78293"/>
                      <a:pt x="1820" y="80086"/>
                      <a:pt x="81" y="81076"/>
                    </a:cubicBezTo>
                    <a:cubicBezTo>
                      <a:pt x="27" y="81130"/>
                      <a:pt x="0" y="81183"/>
                      <a:pt x="27" y="81264"/>
                    </a:cubicBezTo>
                    <a:cubicBezTo>
                      <a:pt x="60" y="81297"/>
                      <a:pt x="93" y="81320"/>
                      <a:pt x="133" y="81320"/>
                    </a:cubicBezTo>
                    <a:cubicBezTo>
                      <a:pt x="157" y="81320"/>
                      <a:pt x="184" y="81311"/>
                      <a:pt x="214" y="81290"/>
                    </a:cubicBezTo>
                    <a:cubicBezTo>
                      <a:pt x="2008"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88" y="41731"/>
                      <a:pt x="375" y="40660"/>
                    </a:cubicBezTo>
                    <a:cubicBezTo>
                      <a:pt x="1901" y="39723"/>
                      <a:pt x="3292" y="37903"/>
                      <a:pt x="3185" y="35816"/>
                    </a:cubicBezTo>
                    <a:cubicBezTo>
                      <a:pt x="5166" y="34799"/>
                      <a:pt x="6397" y="32764"/>
                      <a:pt x="6397" y="30543"/>
                    </a:cubicBezTo>
                    <a:cubicBezTo>
                      <a:pt x="6397" y="28295"/>
                      <a:pt x="5166" y="26260"/>
                      <a:pt x="3185" y="25243"/>
                    </a:cubicBezTo>
                    <a:cubicBezTo>
                      <a:pt x="3078" y="23236"/>
                      <a:pt x="2061" y="21443"/>
                      <a:pt x="375" y="20399"/>
                    </a:cubicBezTo>
                    <a:cubicBezTo>
                      <a:pt x="2088" y="19328"/>
                      <a:pt x="3185" y="1740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 name="Google Shape;1917;p89"/>
              <p:cNvSpPr/>
              <p:nvPr/>
            </p:nvSpPr>
            <p:spPr>
              <a:xfrm>
                <a:off x="531875" y="818875"/>
                <a:ext cx="160600" cy="2032875"/>
              </a:xfrm>
              <a:custGeom>
                <a:avLst/>
                <a:gdLst/>
                <a:ahLst/>
                <a:cxnLst/>
                <a:rect l="l" t="t" r="r" b="b"/>
                <a:pathLst>
                  <a:path w="6424" h="81315" extrusionOk="0">
                    <a:moveTo>
                      <a:pt x="147" y="1"/>
                    </a:moveTo>
                    <a:cubicBezTo>
                      <a:pt x="106" y="1"/>
                      <a:pt x="61" y="20"/>
                      <a:pt x="27" y="70"/>
                    </a:cubicBezTo>
                    <a:cubicBezTo>
                      <a:pt x="27" y="70"/>
                      <a:pt x="27" y="97"/>
                      <a:pt x="27" y="124"/>
                    </a:cubicBezTo>
                    <a:cubicBezTo>
                      <a:pt x="27" y="178"/>
                      <a:pt x="54"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61"/>
                      <a:pt x="2944" y="15487"/>
                    </a:cubicBezTo>
                    <a:cubicBezTo>
                      <a:pt x="2998" y="17334"/>
                      <a:pt x="1847" y="19235"/>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71" y="35642"/>
                      <a:pt x="2944"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45"/>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54" y="81251"/>
                    </a:cubicBezTo>
                    <a:cubicBezTo>
                      <a:pt x="73" y="81290"/>
                      <a:pt x="122" y="81315"/>
                      <a:pt x="167" y="81315"/>
                    </a:cubicBezTo>
                    <a:cubicBezTo>
                      <a:pt x="184" y="81315"/>
                      <a:pt x="200" y="81311"/>
                      <a:pt x="214" y="81304"/>
                    </a:cubicBezTo>
                    <a:cubicBezTo>
                      <a:pt x="2008" y="80260"/>
                      <a:pt x="3105" y="78413"/>
                      <a:pt x="3185" y="76352"/>
                    </a:cubicBezTo>
                    <a:cubicBezTo>
                      <a:pt x="5193" y="75309"/>
                      <a:pt x="6424" y="73301"/>
                      <a:pt x="6424" y="71053"/>
                    </a:cubicBezTo>
                    <a:cubicBezTo>
                      <a:pt x="6424" y="68805"/>
                      <a:pt x="5193" y="66797"/>
                      <a:pt x="3185" y="65753"/>
                    </a:cubicBezTo>
                    <a:cubicBezTo>
                      <a:pt x="3105" y="63773"/>
                      <a:pt x="2088" y="61979"/>
                      <a:pt x="402" y="60909"/>
                    </a:cubicBezTo>
                    <a:cubicBezTo>
                      <a:pt x="2088" y="59865"/>
                      <a:pt x="3105" y="58072"/>
                      <a:pt x="3185" y="56091"/>
                    </a:cubicBezTo>
                    <a:cubicBezTo>
                      <a:pt x="5193" y="55047"/>
                      <a:pt x="6424" y="53040"/>
                      <a:pt x="6424" y="50791"/>
                    </a:cubicBezTo>
                    <a:cubicBezTo>
                      <a:pt x="6424" y="48543"/>
                      <a:pt x="5193" y="46536"/>
                      <a:pt x="3185" y="45492"/>
                    </a:cubicBezTo>
                    <a:cubicBezTo>
                      <a:pt x="3185" y="43591"/>
                      <a:pt x="2088" y="41718"/>
                      <a:pt x="402" y="40647"/>
                    </a:cubicBezTo>
                    <a:cubicBezTo>
                      <a:pt x="1900" y="39710"/>
                      <a:pt x="3319" y="37890"/>
                      <a:pt x="3185" y="35829"/>
                    </a:cubicBezTo>
                    <a:cubicBezTo>
                      <a:pt x="5193" y="34785"/>
                      <a:pt x="6424" y="32751"/>
                      <a:pt x="6424" y="30530"/>
                    </a:cubicBezTo>
                    <a:cubicBezTo>
                      <a:pt x="6424" y="28281"/>
                      <a:pt x="5193" y="26247"/>
                      <a:pt x="3185" y="25230"/>
                    </a:cubicBezTo>
                    <a:cubicBezTo>
                      <a:pt x="3105" y="23223"/>
                      <a:pt x="2061" y="21429"/>
                      <a:pt x="402"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lnTo>
                      <a:pt x="3185" y="4942"/>
                    </a:lnTo>
                    <a:cubicBezTo>
                      <a:pt x="3185" y="3041"/>
                      <a:pt x="2008" y="1061"/>
                      <a:pt x="214" y="17"/>
                    </a:cubicBezTo>
                    <a:cubicBezTo>
                      <a:pt x="195" y="7"/>
                      <a:pt x="171" y="1"/>
                      <a:pt x="14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 name="Google Shape;1918;p89"/>
              <p:cNvSpPr/>
              <p:nvPr/>
            </p:nvSpPr>
            <p:spPr>
              <a:xfrm>
                <a:off x="378625" y="566950"/>
                <a:ext cx="159950" cy="2033000"/>
              </a:xfrm>
              <a:custGeom>
                <a:avLst/>
                <a:gdLst/>
                <a:ahLst/>
                <a:cxnLst/>
                <a:rect l="l" t="t" r="r" b="b"/>
                <a:pathLst>
                  <a:path w="6398" h="81320" extrusionOk="0">
                    <a:moveTo>
                      <a:pt x="120" y="1"/>
                    </a:moveTo>
                    <a:cubicBezTo>
                      <a:pt x="81" y="1"/>
                      <a:pt x="44" y="24"/>
                      <a:pt x="28" y="57"/>
                    </a:cubicBezTo>
                    <a:cubicBezTo>
                      <a:pt x="1" y="84"/>
                      <a:pt x="1" y="110"/>
                      <a:pt x="1" y="137"/>
                    </a:cubicBezTo>
                    <a:cubicBezTo>
                      <a:pt x="1" y="164"/>
                      <a:pt x="28" y="217"/>
                      <a:pt x="54" y="244"/>
                    </a:cubicBezTo>
                    <a:cubicBezTo>
                      <a:pt x="1821" y="1261"/>
                      <a:pt x="2972" y="3188"/>
                      <a:pt x="2918" y="5035"/>
                    </a:cubicBezTo>
                    <a:cubicBezTo>
                      <a:pt x="2918" y="5116"/>
                      <a:pt x="2945" y="5142"/>
                      <a:pt x="2999" y="5169"/>
                    </a:cubicBezTo>
                    <a:cubicBezTo>
                      <a:pt x="4952" y="6133"/>
                      <a:pt x="6157" y="8086"/>
                      <a:pt x="6157" y="10255"/>
                    </a:cubicBezTo>
                    <a:cubicBezTo>
                      <a:pt x="6157" y="12449"/>
                      <a:pt x="4952" y="14403"/>
                      <a:pt x="2999" y="15367"/>
                    </a:cubicBezTo>
                    <a:cubicBezTo>
                      <a:pt x="2945" y="15394"/>
                      <a:pt x="2918" y="15447"/>
                      <a:pt x="2918" y="15501"/>
                    </a:cubicBezTo>
                    <a:cubicBezTo>
                      <a:pt x="2972" y="17347"/>
                      <a:pt x="1848" y="19248"/>
                      <a:pt x="81" y="20292"/>
                    </a:cubicBezTo>
                    <a:cubicBezTo>
                      <a:pt x="54" y="20292"/>
                      <a:pt x="28" y="20318"/>
                      <a:pt x="1" y="20372"/>
                    </a:cubicBezTo>
                    <a:cubicBezTo>
                      <a:pt x="1" y="20425"/>
                      <a:pt x="28" y="20479"/>
                      <a:pt x="54" y="20506"/>
                    </a:cubicBezTo>
                    <a:cubicBezTo>
                      <a:pt x="1794" y="21496"/>
                      <a:pt x="2865" y="23316"/>
                      <a:pt x="2918" y="25324"/>
                    </a:cubicBezTo>
                    <a:cubicBezTo>
                      <a:pt x="2918" y="25350"/>
                      <a:pt x="2945" y="25404"/>
                      <a:pt x="2999" y="25431"/>
                    </a:cubicBezTo>
                    <a:cubicBezTo>
                      <a:pt x="4952" y="26394"/>
                      <a:pt x="6157" y="28348"/>
                      <a:pt x="6157" y="30543"/>
                    </a:cubicBezTo>
                    <a:cubicBezTo>
                      <a:pt x="6157" y="32711"/>
                      <a:pt x="4952" y="34665"/>
                      <a:pt x="2999" y="35628"/>
                    </a:cubicBezTo>
                    <a:cubicBezTo>
                      <a:pt x="2945" y="35655"/>
                      <a:pt x="2918" y="35709"/>
                      <a:pt x="2918" y="35762"/>
                    </a:cubicBezTo>
                    <a:cubicBezTo>
                      <a:pt x="3079" y="37823"/>
                      <a:pt x="1607" y="39643"/>
                      <a:pt x="81" y="40553"/>
                    </a:cubicBezTo>
                    <a:cubicBezTo>
                      <a:pt x="54" y="40553"/>
                      <a:pt x="28" y="40580"/>
                      <a:pt x="1" y="40633"/>
                    </a:cubicBezTo>
                    <a:cubicBezTo>
                      <a:pt x="1" y="40687"/>
                      <a:pt x="28" y="40741"/>
                      <a:pt x="54" y="40767"/>
                    </a:cubicBezTo>
                    <a:cubicBezTo>
                      <a:pt x="1794" y="41784"/>
                      <a:pt x="2918" y="43658"/>
                      <a:pt x="2918" y="45532"/>
                    </a:cubicBezTo>
                    <a:cubicBezTo>
                      <a:pt x="2918" y="45558"/>
                      <a:pt x="2918" y="45558"/>
                      <a:pt x="2918" y="45585"/>
                    </a:cubicBezTo>
                    <a:cubicBezTo>
                      <a:pt x="2918" y="45612"/>
                      <a:pt x="2945" y="45665"/>
                      <a:pt x="2999" y="45692"/>
                    </a:cubicBezTo>
                    <a:cubicBezTo>
                      <a:pt x="4952" y="46656"/>
                      <a:pt x="6157" y="48636"/>
                      <a:pt x="6157" y="50804"/>
                    </a:cubicBezTo>
                    <a:cubicBezTo>
                      <a:pt x="6157" y="52972"/>
                      <a:pt x="4952" y="54926"/>
                      <a:pt x="2999" y="55917"/>
                    </a:cubicBezTo>
                    <a:cubicBezTo>
                      <a:pt x="2945" y="55917"/>
                      <a:pt x="2918" y="55970"/>
                      <a:pt x="2918" y="56024"/>
                    </a:cubicBezTo>
                    <a:cubicBezTo>
                      <a:pt x="2865" y="58004"/>
                      <a:pt x="1821" y="59798"/>
                      <a:pt x="81" y="60815"/>
                    </a:cubicBezTo>
                    <a:cubicBezTo>
                      <a:pt x="54" y="60815"/>
                      <a:pt x="28" y="60868"/>
                      <a:pt x="1" y="60895"/>
                    </a:cubicBezTo>
                    <a:cubicBezTo>
                      <a:pt x="1" y="60949"/>
                      <a:pt x="28" y="61002"/>
                      <a:pt x="54" y="61029"/>
                    </a:cubicBezTo>
                    <a:cubicBezTo>
                      <a:pt x="1794" y="62046"/>
                      <a:pt x="2865" y="63839"/>
                      <a:pt x="2918" y="65847"/>
                    </a:cubicBezTo>
                    <a:cubicBezTo>
                      <a:pt x="2918" y="65900"/>
                      <a:pt x="2945" y="65927"/>
                      <a:pt x="2999" y="65954"/>
                    </a:cubicBezTo>
                    <a:cubicBezTo>
                      <a:pt x="4952" y="66944"/>
                      <a:pt x="6157" y="68898"/>
                      <a:pt x="6157" y="71066"/>
                    </a:cubicBezTo>
                    <a:cubicBezTo>
                      <a:pt x="6157" y="73234"/>
                      <a:pt x="4952" y="75188"/>
                      <a:pt x="2999" y="76178"/>
                    </a:cubicBezTo>
                    <a:cubicBezTo>
                      <a:pt x="2945" y="76178"/>
                      <a:pt x="2918" y="76232"/>
                      <a:pt x="2918" y="76285"/>
                    </a:cubicBezTo>
                    <a:cubicBezTo>
                      <a:pt x="2865" y="78293"/>
                      <a:pt x="1821" y="80086"/>
                      <a:pt x="81" y="81076"/>
                    </a:cubicBezTo>
                    <a:cubicBezTo>
                      <a:pt x="1" y="81130"/>
                      <a:pt x="1" y="81183"/>
                      <a:pt x="28" y="81264"/>
                    </a:cubicBezTo>
                    <a:cubicBezTo>
                      <a:pt x="44" y="81297"/>
                      <a:pt x="81" y="81320"/>
                      <a:pt x="120" y="81320"/>
                    </a:cubicBezTo>
                    <a:cubicBezTo>
                      <a:pt x="143" y="81320"/>
                      <a:pt x="168" y="81311"/>
                      <a:pt x="188" y="81290"/>
                    </a:cubicBezTo>
                    <a:cubicBezTo>
                      <a:pt x="1981" y="80273"/>
                      <a:pt x="3106" y="78427"/>
                      <a:pt x="3159" y="76366"/>
                    </a:cubicBezTo>
                    <a:cubicBezTo>
                      <a:pt x="5167" y="75322"/>
                      <a:pt x="6398" y="73314"/>
                      <a:pt x="6398" y="71066"/>
                    </a:cubicBezTo>
                    <a:cubicBezTo>
                      <a:pt x="6398" y="68818"/>
                      <a:pt x="5167" y="66784"/>
                      <a:pt x="3159" y="65766"/>
                    </a:cubicBezTo>
                    <a:cubicBezTo>
                      <a:pt x="3106" y="63786"/>
                      <a:pt x="2062" y="61992"/>
                      <a:pt x="376" y="60922"/>
                    </a:cubicBezTo>
                    <a:cubicBezTo>
                      <a:pt x="2062" y="59878"/>
                      <a:pt x="3106" y="58085"/>
                      <a:pt x="3159" y="56104"/>
                    </a:cubicBezTo>
                    <a:cubicBezTo>
                      <a:pt x="5167" y="55060"/>
                      <a:pt x="6398" y="53053"/>
                      <a:pt x="6398" y="50804"/>
                    </a:cubicBezTo>
                    <a:cubicBezTo>
                      <a:pt x="6398" y="48556"/>
                      <a:pt x="5167" y="46522"/>
                      <a:pt x="3159" y="45505"/>
                    </a:cubicBezTo>
                    <a:cubicBezTo>
                      <a:pt x="3159" y="43604"/>
                      <a:pt x="2062" y="41731"/>
                      <a:pt x="376" y="40660"/>
                    </a:cubicBezTo>
                    <a:cubicBezTo>
                      <a:pt x="1901" y="39723"/>
                      <a:pt x="3293" y="37903"/>
                      <a:pt x="3186" y="35816"/>
                    </a:cubicBezTo>
                    <a:cubicBezTo>
                      <a:pt x="5167" y="34799"/>
                      <a:pt x="6398" y="32764"/>
                      <a:pt x="6398" y="30543"/>
                    </a:cubicBezTo>
                    <a:cubicBezTo>
                      <a:pt x="6398" y="28295"/>
                      <a:pt x="5167" y="26260"/>
                      <a:pt x="3159" y="25243"/>
                    </a:cubicBezTo>
                    <a:cubicBezTo>
                      <a:pt x="3079" y="23236"/>
                      <a:pt x="2035" y="21443"/>
                      <a:pt x="376" y="20399"/>
                    </a:cubicBezTo>
                    <a:cubicBezTo>
                      <a:pt x="2089" y="19328"/>
                      <a:pt x="3186" y="17401"/>
                      <a:pt x="3186" y="15554"/>
                    </a:cubicBezTo>
                    <a:cubicBezTo>
                      <a:pt x="5167" y="14537"/>
                      <a:pt x="6398" y="12503"/>
                      <a:pt x="6398" y="10255"/>
                    </a:cubicBezTo>
                    <a:cubicBezTo>
                      <a:pt x="6398" y="8033"/>
                      <a:pt x="5167" y="5999"/>
                      <a:pt x="3186" y="4982"/>
                    </a:cubicBezTo>
                    <a:lnTo>
                      <a:pt x="3186" y="4955"/>
                    </a:lnTo>
                    <a:cubicBezTo>
                      <a:pt x="3186" y="3028"/>
                      <a:pt x="1981" y="1074"/>
                      <a:pt x="188" y="30"/>
                    </a:cubicBezTo>
                    <a:cubicBezTo>
                      <a:pt x="168" y="10"/>
                      <a:pt x="143" y="1"/>
                      <a:pt x="12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 name="Google Shape;1919;p89"/>
              <p:cNvSpPr/>
              <p:nvPr/>
            </p:nvSpPr>
            <p:spPr>
              <a:xfrm>
                <a:off x="224725" y="818875"/>
                <a:ext cx="159950" cy="2032875"/>
              </a:xfrm>
              <a:custGeom>
                <a:avLst/>
                <a:gdLst/>
                <a:ahLst/>
                <a:cxnLst/>
                <a:rect l="l" t="t" r="r" b="b"/>
                <a:pathLst>
                  <a:path w="6398" h="81315" extrusionOk="0">
                    <a:moveTo>
                      <a:pt x="129" y="1"/>
                    </a:moveTo>
                    <a:cubicBezTo>
                      <a:pt x="83" y="1"/>
                      <a:pt x="44" y="20"/>
                      <a:pt x="27" y="70"/>
                    </a:cubicBezTo>
                    <a:cubicBezTo>
                      <a:pt x="27" y="70"/>
                      <a:pt x="1" y="97"/>
                      <a:pt x="1" y="124"/>
                    </a:cubicBezTo>
                    <a:cubicBezTo>
                      <a:pt x="1" y="178"/>
                      <a:pt x="27" y="204"/>
                      <a:pt x="81" y="231"/>
                    </a:cubicBezTo>
                    <a:cubicBezTo>
                      <a:pt x="1821" y="1248"/>
                      <a:pt x="2972" y="3175"/>
                      <a:pt x="2918" y="5022"/>
                    </a:cubicBezTo>
                    <a:cubicBezTo>
                      <a:pt x="2945" y="5076"/>
                      <a:pt x="2945" y="5129"/>
                      <a:pt x="2998" y="5156"/>
                    </a:cubicBezTo>
                    <a:cubicBezTo>
                      <a:pt x="4952" y="6119"/>
                      <a:pt x="6157" y="8073"/>
                      <a:pt x="6157" y="10268"/>
                    </a:cubicBezTo>
                    <a:cubicBezTo>
                      <a:pt x="6157" y="12436"/>
                      <a:pt x="4952" y="14390"/>
                      <a:pt x="2998" y="15354"/>
                    </a:cubicBezTo>
                    <a:cubicBezTo>
                      <a:pt x="2945" y="15380"/>
                      <a:pt x="2918" y="15461"/>
                      <a:pt x="2918" y="15487"/>
                    </a:cubicBezTo>
                    <a:cubicBezTo>
                      <a:pt x="2998" y="17334"/>
                      <a:pt x="1848" y="19235"/>
                      <a:pt x="108" y="20278"/>
                    </a:cubicBezTo>
                    <a:cubicBezTo>
                      <a:pt x="54" y="20278"/>
                      <a:pt x="27" y="20305"/>
                      <a:pt x="27" y="20359"/>
                    </a:cubicBezTo>
                    <a:cubicBezTo>
                      <a:pt x="1" y="20412"/>
                      <a:pt x="27" y="20466"/>
                      <a:pt x="81" y="20493"/>
                    </a:cubicBezTo>
                    <a:cubicBezTo>
                      <a:pt x="1794" y="21510"/>
                      <a:pt x="2865" y="23303"/>
                      <a:pt x="2918" y="25310"/>
                    </a:cubicBezTo>
                    <a:cubicBezTo>
                      <a:pt x="2945" y="25364"/>
                      <a:pt x="2972"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106" y="37837"/>
                      <a:pt x="1633" y="39630"/>
                      <a:pt x="108" y="40540"/>
                    </a:cubicBezTo>
                    <a:cubicBezTo>
                      <a:pt x="54" y="40540"/>
                      <a:pt x="27" y="40594"/>
                      <a:pt x="27" y="40620"/>
                    </a:cubicBezTo>
                    <a:cubicBezTo>
                      <a:pt x="1" y="40674"/>
                      <a:pt x="27"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108" y="60802"/>
                    </a:cubicBezTo>
                    <a:cubicBezTo>
                      <a:pt x="54" y="60828"/>
                      <a:pt x="27" y="60855"/>
                      <a:pt x="27" y="60882"/>
                    </a:cubicBezTo>
                    <a:cubicBezTo>
                      <a:pt x="1" y="60935"/>
                      <a:pt x="27"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7" y="81117"/>
                      <a:pt x="1" y="81197"/>
                      <a:pt x="27" y="81251"/>
                    </a:cubicBezTo>
                    <a:cubicBezTo>
                      <a:pt x="67" y="81290"/>
                      <a:pt x="106" y="81315"/>
                      <a:pt x="156" y="81315"/>
                    </a:cubicBezTo>
                    <a:cubicBezTo>
                      <a:pt x="174" y="81315"/>
                      <a:pt x="193" y="81311"/>
                      <a:pt x="215" y="81304"/>
                    </a:cubicBezTo>
                    <a:cubicBezTo>
                      <a:pt x="2008" y="80260"/>
                      <a:pt x="3106" y="78413"/>
                      <a:pt x="3186" y="76352"/>
                    </a:cubicBezTo>
                    <a:cubicBezTo>
                      <a:pt x="5166" y="75309"/>
                      <a:pt x="6398" y="73301"/>
                      <a:pt x="6398" y="71053"/>
                    </a:cubicBezTo>
                    <a:cubicBezTo>
                      <a:pt x="6398" y="68805"/>
                      <a:pt x="5166" y="66797"/>
                      <a:pt x="3186" y="65753"/>
                    </a:cubicBezTo>
                    <a:cubicBezTo>
                      <a:pt x="3106" y="63773"/>
                      <a:pt x="2062" y="61979"/>
                      <a:pt x="375" y="60909"/>
                    </a:cubicBezTo>
                    <a:cubicBezTo>
                      <a:pt x="2062" y="59865"/>
                      <a:pt x="3106" y="58072"/>
                      <a:pt x="3186" y="56091"/>
                    </a:cubicBezTo>
                    <a:cubicBezTo>
                      <a:pt x="5166" y="55047"/>
                      <a:pt x="6398" y="53040"/>
                      <a:pt x="6398" y="50791"/>
                    </a:cubicBezTo>
                    <a:cubicBezTo>
                      <a:pt x="6398" y="48543"/>
                      <a:pt x="5166" y="46536"/>
                      <a:pt x="3186" y="45492"/>
                    </a:cubicBezTo>
                    <a:cubicBezTo>
                      <a:pt x="3159" y="43591"/>
                      <a:pt x="2088" y="41718"/>
                      <a:pt x="375" y="40647"/>
                    </a:cubicBezTo>
                    <a:cubicBezTo>
                      <a:pt x="1901" y="39710"/>
                      <a:pt x="3320" y="37890"/>
                      <a:pt x="3186" y="35829"/>
                    </a:cubicBezTo>
                    <a:cubicBezTo>
                      <a:pt x="5166" y="34785"/>
                      <a:pt x="6398" y="32751"/>
                      <a:pt x="6398" y="30530"/>
                    </a:cubicBezTo>
                    <a:cubicBezTo>
                      <a:pt x="6398" y="28281"/>
                      <a:pt x="5166" y="26247"/>
                      <a:pt x="3186" y="25230"/>
                    </a:cubicBezTo>
                    <a:cubicBezTo>
                      <a:pt x="3079" y="23223"/>
                      <a:pt x="2062" y="21429"/>
                      <a:pt x="375" y="20386"/>
                    </a:cubicBezTo>
                    <a:cubicBezTo>
                      <a:pt x="2088" y="19315"/>
                      <a:pt x="3186" y="17441"/>
                      <a:pt x="3186" y="15595"/>
                    </a:cubicBezTo>
                    <a:cubicBezTo>
                      <a:pt x="3186" y="15595"/>
                      <a:pt x="3186" y="15568"/>
                      <a:pt x="3186" y="15541"/>
                    </a:cubicBezTo>
                    <a:cubicBezTo>
                      <a:pt x="5166" y="14524"/>
                      <a:pt x="6398" y="12490"/>
                      <a:pt x="6398" y="10268"/>
                    </a:cubicBezTo>
                    <a:cubicBezTo>
                      <a:pt x="6398" y="8020"/>
                      <a:pt x="5166" y="5986"/>
                      <a:pt x="3186" y="4969"/>
                    </a:cubicBezTo>
                    <a:lnTo>
                      <a:pt x="3186" y="4942"/>
                    </a:lnTo>
                    <a:cubicBezTo>
                      <a:pt x="3186" y="3041"/>
                      <a:pt x="1981" y="1061"/>
                      <a:pt x="215" y="17"/>
                    </a:cubicBezTo>
                    <a:cubicBezTo>
                      <a:pt x="185" y="7"/>
                      <a:pt x="156" y="1"/>
                      <a:pt x="12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 name="Google Shape;1920;p89"/>
              <p:cNvSpPr/>
              <p:nvPr/>
            </p:nvSpPr>
            <p:spPr>
              <a:xfrm>
                <a:off x="1914975" y="2593575"/>
                <a:ext cx="160625" cy="2032875"/>
              </a:xfrm>
              <a:custGeom>
                <a:avLst/>
                <a:gdLst/>
                <a:ahLst/>
                <a:cxnLst/>
                <a:rect l="l" t="t" r="r" b="b"/>
                <a:pathLst>
                  <a:path w="6425" h="81315" extrusionOk="0">
                    <a:moveTo>
                      <a:pt x="151" y="1"/>
                    </a:moveTo>
                    <a:cubicBezTo>
                      <a:pt x="95" y="1"/>
                      <a:pt x="47" y="26"/>
                      <a:pt x="27" y="65"/>
                    </a:cubicBezTo>
                    <a:cubicBezTo>
                      <a:pt x="27" y="92"/>
                      <a:pt x="27" y="118"/>
                      <a:pt x="27" y="118"/>
                    </a:cubicBezTo>
                    <a:cubicBezTo>
                      <a:pt x="27" y="172"/>
                      <a:pt x="27"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45" y="15402"/>
                      <a:pt x="2945" y="15428"/>
                      <a:pt x="2945" y="15482"/>
                    </a:cubicBezTo>
                    <a:cubicBezTo>
                      <a:pt x="2998" y="17355"/>
                      <a:pt x="1848"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45" y="35663"/>
                      <a:pt x="2918" y="35717"/>
                      <a:pt x="2945" y="35770"/>
                    </a:cubicBezTo>
                    <a:cubicBezTo>
                      <a:pt x="3106"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45"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6" y="78408"/>
                      <a:pt x="3186" y="76347"/>
                    </a:cubicBezTo>
                    <a:cubicBezTo>
                      <a:pt x="5166" y="75330"/>
                      <a:pt x="6424" y="73296"/>
                      <a:pt x="6424" y="71047"/>
                    </a:cubicBezTo>
                    <a:cubicBezTo>
                      <a:pt x="6424" y="68826"/>
                      <a:pt x="5166" y="66792"/>
                      <a:pt x="3186" y="65748"/>
                    </a:cubicBezTo>
                    <a:cubicBezTo>
                      <a:pt x="3106" y="63767"/>
                      <a:pt x="2062" y="61974"/>
                      <a:pt x="375" y="60930"/>
                    </a:cubicBezTo>
                    <a:cubicBezTo>
                      <a:pt x="2062" y="59859"/>
                      <a:pt x="3106" y="58093"/>
                      <a:pt x="3186" y="56085"/>
                    </a:cubicBezTo>
                    <a:cubicBezTo>
                      <a:pt x="5166" y="55068"/>
                      <a:pt x="6424" y="53034"/>
                      <a:pt x="6424" y="50786"/>
                    </a:cubicBezTo>
                    <a:cubicBezTo>
                      <a:pt x="6424" y="48537"/>
                      <a:pt x="5166" y="46530"/>
                      <a:pt x="3186" y="45486"/>
                    </a:cubicBezTo>
                    <a:cubicBezTo>
                      <a:pt x="3159" y="43586"/>
                      <a:pt x="2088" y="41739"/>
                      <a:pt x="375" y="40668"/>
                    </a:cubicBezTo>
                    <a:cubicBezTo>
                      <a:pt x="1901" y="39705"/>
                      <a:pt x="3320" y="37885"/>
                      <a:pt x="3186" y="35824"/>
                    </a:cubicBezTo>
                    <a:cubicBezTo>
                      <a:pt x="5193" y="34780"/>
                      <a:pt x="6424" y="32772"/>
                      <a:pt x="6424" y="30524"/>
                    </a:cubicBezTo>
                    <a:cubicBezTo>
                      <a:pt x="6424" y="28276"/>
                      <a:pt x="5166" y="26268"/>
                      <a:pt x="3186" y="25225"/>
                    </a:cubicBezTo>
                    <a:cubicBezTo>
                      <a:pt x="3106" y="23244"/>
                      <a:pt x="2062" y="21451"/>
                      <a:pt x="375" y="20407"/>
                    </a:cubicBezTo>
                    <a:cubicBezTo>
                      <a:pt x="2088" y="19336"/>
                      <a:pt x="3186" y="17436"/>
                      <a:pt x="3186" y="15616"/>
                    </a:cubicBezTo>
                    <a:cubicBezTo>
                      <a:pt x="3186" y="15589"/>
                      <a:pt x="3186" y="15562"/>
                      <a:pt x="3186" y="15562"/>
                    </a:cubicBezTo>
                    <a:cubicBezTo>
                      <a:pt x="5166" y="14518"/>
                      <a:pt x="6424" y="12511"/>
                      <a:pt x="6424" y="10263"/>
                    </a:cubicBezTo>
                    <a:cubicBezTo>
                      <a:pt x="6424" y="8014"/>
                      <a:pt x="5166" y="6007"/>
                      <a:pt x="3186" y="4963"/>
                    </a:cubicBezTo>
                    <a:cubicBezTo>
                      <a:pt x="3186" y="3036"/>
                      <a:pt x="2008" y="1055"/>
                      <a:pt x="215" y="11"/>
                    </a:cubicBezTo>
                    <a:cubicBezTo>
                      <a:pt x="193" y="4"/>
                      <a:pt x="172" y="1"/>
                      <a:pt x="15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 name="Google Shape;1921;p89"/>
              <p:cNvSpPr/>
              <p:nvPr/>
            </p:nvSpPr>
            <p:spPr>
              <a:xfrm>
                <a:off x="1761075" y="2845375"/>
                <a:ext cx="160625" cy="2032675"/>
              </a:xfrm>
              <a:custGeom>
                <a:avLst/>
                <a:gdLst/>
                <a:ahLst/>
                <a:cxnLst/>
                <a:rect l="l" t="t" r="r" b="b"/>
                <a:pathLst>
                  <a:path w="6425" h="81307" extrusionOk="0">
                    <a:moveTo>
                      <a:pt x="146" y="1"/>
                    </a:moveTo>
                    <a:cubicBezTo>
                      <a:pt x="108" y="1"/>
                      <a:pt x="71" y="24"/>
                      <a:pt x="54" y="57"/>
                    </a:cubicBezTo>
                    <a:cubicBezTo>
                      <a:pt x="27" y="84"/>
                      <a:pt x="27" y="110"/>
                      <a:pt x="27" y="137"/>
                    </a:cubicBezTo>
                    <a:cubicBezTo>
                      <a:pt x="27" y="164"/>
                      <a:pt x="54" y="217"/>
                      <a:pt x="81" y="244"/>
                    </a:cubicBezTo>
                    <a:cubicBezTo>
                      <a:pt x="1821" y="1234"/>
                      <a:pt x="2972" y="3162"/>
                      <a:pt x="2945" y="5035"/>
                    </a:cubicBezTo>
                    <a:cubicBezTo>
                      <a:pt x="2945" y="5089"/>
                      <a:pt x="2972" y="5142"/>
                      <a:pt x="2998" y="5142"/>
                    </a:cubicBezTo>
                    <a:cubicBezTo>
                      <a:pt x="4952" y="6133"/>
                      <a:pt x="6183" y="8086"/>
                      <a:pt x="6183" y="10254"/>
                    </a:cubicBezTo>
                    <a:cubicBezTo>
                      <a:pt x="6183" y="12422"/>
                      <a:pt x="4952" y="14376"/>
                      <a:pt x="2998" y="15367"/>
                    </a:cubicBezTo>
                    <a:cubicBezTo>
                      <a:pt x="2972" y="15393"/>
                      <a:pt x="2945" y="15447"/>
                      <a:pt x="2945" y="15474"/>
                    </a:cubicBezTo>
                    <a:cubicBezTo>
                      <a:pt x="2998" y="17321"/>
                      <a:pt x="1847" y="19248"/>
                      <a:pt x="108" y="20265"/>
                    </a:cubicBezTo>
                    <a:cubicBezTo>
                      <a:pt x="81" y="20292"/>
                      <a:pt x="27" y="20318"/>
                      <a:pt x="27" y="20345"/>
                    </a:cubicBezTo>
                    <a:cubicBezTo>
                      <a:pt x="27" y="20425"/>
                      <a:pt x="27" y="20479"/>
                      <a:pt x="81" y="20506"/>
                    </a:cubicBezTo>
                    <a:cubicBezTo>
                      <a:pt x="1821" y="21496"/>
                      <a:pt x="2891" y="23289"/>
                      <a:pt x="2945" y="25297"/>
                    </a:cubicBezTo>
                    <a:cubicBezTo>
                      <a:pt x="2945" y="25350"/>
                      <a:pt x="2972" y="25404"/>
                      <a:pt x="2998" y="25404"/>
                    </a:cubicBezTo>
                    <a:cubicBezTo>
                      <a:pt x="4952" y="26394"/>
                      <a:pt x="6183" y="28348"/>
                      <a:pt x="6183" y="30516"/>
                    </a:cubicBezTo>
                    <a:cubicBezTo>
                      <a:pt x="6183" y="32684"/>
                      <a:pt x="4952" y="34665"/>
                      <a:pt x="2998" y="35628"/>
                    </a:cubicBezTo>
                    <a:cubicBezTo>
                      <a:pt x="2972" y="35655"/>
                      <a:pt x="2945" y="35709"/>
                      <a:pt x="2945" y="35762"/>
                    </a:cubicBezTo>
                    <a:cubicBezTo>
                      <a:pt x="3105" y="37823"/>
                      <a:pt x="1633" y="39643"/>
                      <a:pt x="108" y="40526"/>
                    </a:cubicBezTo>
                    <a:cubicBezTo>
                      <a:pt x="81" y="40553"/>
                      <a:pt x="27" y="40580"/>
                      <a:pt x="27" y="40633"/>
                    </a:cubicBezTo>
                    <a:cubicBezTo>
                      <a:pt x="27" y="40687"/>
                      <a:pt x="27" y="40741"/>
                      <a:pt x="81" y="40767"/>
                    </a:cubicBezTo>
                    <a:cubicBezTo>
                      <a:pt x="1821" y="41784"/>
                      <a:pt x="2945" y="43631"/>
                      <a:pt x="2945" y="45532"/>
                    </a:cubicBezTo>
                    <a:lnTo>
                      <a:pt x="2945" y="45558"/>
                    </a:lnTo>
                    <a:cubicBezTo>
                      <a:pt x="2945" y="45612"/>
                      <a:pt x="2972" y="45665"/>
                      <a:pt x="2998" y="45692"/>
                    </a:cubicBezTo>
                    <a:cubicBezTo>
                      <a:pt x="4952" y="46656"/>
                      <a:pt x="6183" y="48610"/>
                      <a:pt x="6183" y="50778"/>
                    </a:cubicBezTo>
                    <a:cubicBezTo>
                      <a:pt x="6183" y="52972"/>
                      <a:pt x="4952" y="54926"/>
                      <a:pt x="2998" y="55890"/>
                    </a:cubicBezTo>
                    <a:cubicBezTo>
                      <a:pt x="2972" y="55917"/>
                      <a:pt x="2945" y="55970"/>
                      <a:pt x="2945" y="55997"/>
                    </a:cubicBezTo>
                    <a:cubicBezTo>
                      <a:pt x="2891" y="58004"/>
                      <a:pt x="1847" y="59798"/>
                      <a:pt x="108" y="60815"/>
                    </a:cubicBezTo>
                    <a:cubicBezTo>
                      <a:pt x="81" y="60815"/>
                      <a:pt x="27" y="60841"/>
                      <a:pt x="27" y="60895"/>
                    </a:cubicBezTo>
                    <a:cubicBezTo>
                      <a:pt x="27" y="60949"/>
                      <a:pt x="27" y="61002"/>
                      <a:pt x="81" y="61029"/>
                    </a:cubicBezTo>
                    <a:cubicBezTo>
                      <a:pt x="1821" y="62046"/>
                      <a:pt x="2891" y="63839"/>
                      <a:pt x="2945" y="65847"/>
                    </a:cubicBezTo>
                    <a:cubicBezTo>
                      <a:pt x="2945" y="65873"/>
                      <a:pt x="2972" y="65927"/>
                      <a:pt x="2998" y="65954"/>
                    </a:cubicBezTo>
                    <a:cubicBezTo>
                      <a:pt x="4952" y="66917"/>
                      <a:pt x="6183" y="68871"/>
                      <a:pt x="6183" y="71066"/>
                    </a:cubicBezTo>
                    <a:cubicBezTo>
                      <a:pt x="6183" y="73234"/>
                      <a:pt x="4952" y="75188"/>
                      <a:pt x="2998" y="76151"/>
                    </a:cubicBezTo>
                    <a:cubicBezTo>
                      <a:pt x="2972" y="76178"/>
                      <a:pt x="2945" y="76232"/>
                      <a:pt x="2945" y="76285"/>
                    </a:cubicBezTo>
                    <a:cubicBezTo>
                      <a:pt x="2891" y="78266"/>
                      <a:pt x="1821" y="80059"/>
                      <a:pt x="81" y="81076"/>
                    </a:cubicBezTo>
                    <a:cubicBezTo>
                      <a:pt x="27" y="81103"/>
                      <a:pt x="1" y="81183"/>
                      <a:pt x="54" y="81237"/>
                    </a:cubicBezTo>
                    <a:cubicBezTo>
                      <a:pt x="71" y="81288"/>
                      <a:pt x="110" y="81306"/>
                      <a:pt x="149" y="81306"/>
                    </a:cubicBezTo>
                    <a:cubicBezTo>
                      <a:pt x="172" y="81306"/>
                      <a:pt x="195" y="81300"/>
                      <a:pt x="215" y="81290"/>
                    </a:cubicBezTo>
                    <a:cubicBezTo>
                      <a:pt x="2008" y="80247"/>
                      <a:pt x="3105" y="78400"/>
                      <a:pt x="3186" y="76366"/>
                    </a:cubicBezTo>
                    <a:cubicBezTo>
                      <a:pt x="5193" y="75322"/>
                      <a:pt x="6424" y="73288"/>
                      <a:pt x="6424" y="71066"/>
                    </a:cubicBezTo>
                    <a:cubicBezTo>
                      <a:pt x="6424" y="68818"/>
                      <a:pt x="5193" y="66783"/>
                      <a:pt x="3186" y="65766"/>
                    </a:cubicBezTo>
                    <a:cubicBezTo>
                      <a:pt x="3132" y="63759"/>
                      <a:pt x="2088" y="61992"/>
                      <a:pt x="402" y="60922"/>
                    </a:cubicBezTo>
                    <a:cubicBezTo>
                      <a:pt x="2088" y="59878"/>
                      <a:pt x="3132" y="58085"/>
                      <a:pt x="3186" y="56077"/>
                    </a:cubicBezTo>
                    <a:cubicBezTo>
                      <a:pt x="5193" y="55060"/>
                      <a:pt x="6424" y="53026"/>
                      <a:pt x="6424" y="50778"/>
                    </a:cubicBezTo>
                    <a:cubicBezTo>
                      <a:pt x="6424" y="48556"/>
                      <a:pt x="5193" y="46522"/>
                      <a:pt x="3186" y="45505"/>
                    </a:cubicBezTo>
                    <a:cubicBezTo>
                      <a:pt x="3186" y="43604"/>
                      <a:pt x="2088" y="41731"/>
                      <a:pt x="402" y="40660"/>
                    </a:cubicBezTo>
                    <a:cubicBezTo>
                      <a:pt x="1901" y="39697"/>
                      <a:pt x="3320" y="37877"/>
                      <a:pt x="3186" y="35816"/>
                    </a:cubicBezTo>
                    <a:cubicBezTo>
                      <a:pt x="5193" y="34799"/>
                      <a:pt x="6424" y="32764"/>
                      <a:pt x="6424" y="30516"/>
                    </a:cubicBezTo>
                    <a:cubicBezTo>
                      <a:pt x="6424" y="28268"/>
                      <a:pt x="5193" y="26260"/>
                      <a:pt x="3186" y="25216"/>
                    </a:cubicBezTo>
                    <a:cubicBezTo>
                      <a:pt x="3105" y="23236"/>
                      <a:pt x="2062" y="21442"/>
                      <a:pt x="402" y="20399"/>
                    </a:cubicBezTo>
                    <a:cubicBezTo>
                      <a:pt x="2115" y="19328"/>
                      <a:pt x="3212" y="17401"/>
                      <a:pt x="3186" y="15554"/>
                    </a:cubicBezTo>
                    <a:cubicBezTo>
                      <a:pt x="5193" y="14510"/>
                      <a:pt x="6424" y="12503"/>
                      <a:pt x="6424" y="10254"/>
                    </a:cubicBezTo>
                    <a:cubicBezTo>
                      <a:pt x="6424" y="8006"/>
                      <a:pt x="5193" y="5999"/>
                      <a:pt x="3186" y="4955"/>
                    </a:cubicBezTo>
                    <a:cubicBezTo>
                      <a:pt x="3186" y="3028"/>
                      <a:pt x="2008" y="1047"/>
                      <a:pt x="215" y="30"/>
                    </a:cubicBezTo>
                    <a:cubicBezTo>
                      <a:pt x="194" y="10"/>
                      <a:pt x="170" y="1"/>
                      <a:pt x="14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 name="Google Shape;1922;p89"/>
              <p:cNvSpPr/>
              <p:nvPr/>
            </p:nvSpPr>
            <p:spPr>
              <a:xfrm>
                <a:off x="1607850" y="2593575"/>
                <a:ext cx="159950" cy="2032875"/>
              </a:xfrm>
              <a:custGeom>
                <a:avLst/>
                <a:gdLst/>
                <a:ahLst/>
                <a:cxnLst/>
                <a:rect l="l" t="t" r="r" b="b"/>
                <a:pathLst>
                  <a:path w="6398" h="81315" extrusionOk="0">
                    <a:moveTo>
                      <a:pt x="140" y="1"/>
                    </a:moveTo>
                    <a:cubicBezTo>
                      <a:pt x="95" y="1"/>
                      <a:pt x="47" y="26"/>
                      <a:pt x="27" y="65"/>
                    </a:cubicBezTo>
                    <a:cubicBezTo>
                      <a:pt x="0"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71" y="17329"/>
                      <a:pt x="1847" y="19256"/>
                      <a:pt x="81" y="20273"/>
                    </a:cubicBezTo>
                    <a:cubicBezTo>
                      <a:pt x="54" y="20300"/>
                      <a:pt x="27" y="20326"/>
                      <a:pt x="0"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0" y="40615"/>
                    </a:cubicBezTo>
                    <a:cubicBezTo>
                      <a:pt x="0" y="40668"/>
                      <a:pt x="27" y="40749"/>
                      <a:pt x="81" y="40775"/>
                    </a:cubicBezTo>
                    <a:cubicBezTo>
                      <a:pt x="1820" y="41766"/>
                      <a:pt x="2918" y="43639"/>
                      <a:pt x="2918" y="45540"/>
                    </a:cubicBezTo>
                    <a:cubicBezTo>
                      <a:pt x="2918" y="45540"/>
                      <a:pt x="2918" y="45566"/>
                      <a:pt x="2918" y="45566"/>
                    </a:cubicBez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64" y="58012"/>
                      <a:pt x="1820" y="59806"/>
                      <a:pt x="81" y="60796"/>
                    </a:cubicBezTo>
                    <a:cubicBezTo>
                      <a:pt x="54" y="60823"/>
                      <a:pt x="27" y="60850"/>
                      <a:pt x="0" y="60903"/>
                    </a:cubicBezTo>
                    <a:cubicBezTo>
                      <a:pt x="0" y="60957"/>
                      <a:pt x="27" y="61010"/>
                      <a:pt x="81" y="61037"/>
                    </a:cubicBezTo>
                    <a:cubicBezTo>
                      <a:pt x="1820" y="62054"/>
                      <a:pt x="2864"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64" y="78274"/>
                      <a:pt x="1820" y="80067"/>
                      <a:pt x="81" y="81084"/>
                    </a:cubicBezTo>
                    <a:cubicBezTo>
                      <a:pt x="27" y="81111"/>
                      <a:pt x="0" y="81191"/>
                      <a:pt x="27" y="81245"/>
                    </a:cubicBezTo>
                    <a:cubicBezTo>
                      <a:pt x="44" y="81296"/>
                      <a:pt x="82" y="81315"/>
                      <a:pt x="122" y="81315"/>
                    </a:cubicBezTo>
                    <a:cubicBezTo>
                      <a:pt x="145" y="81315"/>
                      <a:pt x="168" y="81308"/>
                      <a:pt x="188" y="81299"/>
                    </a:cubicBezTo>
                    <a:cubicBezTo>
                      <a:pt x="1981"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61"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61" y="19336"/>
                      <a:pt x="3185" y="17436"/>
                      <a:pt x="3185" y="15616"/>
                    </a:cubicBezTo>
                    <a:cubicBezTo>
                      <a:pt x="3185" y="15589"/>
                      <a:pt x="3185" y="15562"/>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 name="Google Shape;1923;p89"/>
              <p:cNvSpPr/>
              <p:nvPr/>
            </p:nvSpPr>
            <p:spPr>
              <a:xfrm>
                <a:off x="1453950" y="2845375"/>
                <a:ext cx="160600" cy="2032675"/>
              </a:xfrm>
              <a:custGeom>
                <a:avLst/>
                <a:gdLst/>
                <a:ahLst/>
                <a:cxnLst/>
                <a:rect l="l" t="t" r="r" b="b"/>
                <a:pathLst>
                  <a:path w="6424" h="81307" extrusionOk="0">
                    <a:moveTo>
                      <a:pt x="133" y="1"/>
                    </a:moveTo>
                    <a:cubicBezTo>
                      <a:pt x="93" y="1"/>
                      <a:pt x="60" y="24"/>
                      <a:pt x="27" y="57"/>
                    </a:cubicBezTo>
                    <a:cubicBezTo>
                      <a:pt x="27" y="84"/>
                      <a:pt x="27" y="110"/>
                      <a:pt x="27" y="137"/>
                    </a:cubicBezTo>
                    <a:cubicBezTo>
                      <a:pt x="27" y="164"/>
                      <a:pt x="27" y="217"/>
                      <a:pt x="80" y="244"/>
                    </a:cubicBezTo>
                    <a:cubicBezTo>
                      <a:pt x="1820" y="1234"/>
                      <a:pt x="2971" y="3188"/>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20"/>
                      <a:pt x="2944" y="15474"/>
                    </a:cubicBezTo>
                    <a:cubicBezTo>
                      <a:pt x="2998" y="17347"/>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44" y="35655"/>
                      <a:pt x="2918"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cubicBezTo>
                      <a:pt x="2944" y="45558"/>
                      <a:pt x="2944" y="45558"/>
                      <a:pt x="2944" y="45558"/>
                    </a:cubicBez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27" y="81237"/>
                    </a:cubicBezTo>
                    <a:cubicBezTo>
                      <a:pt x="61" y="81288"/>
                      <a:pt x="106" y="81306"/>
                      <a:pt x="147" y="81306"/>
                    </a:cubicBezTo>
                    <a:cubicBezTo>
                      <a:pt x="172" y="81306"/>
                      <a:pt x="195" y="81300"/>
                      <a:pt x="214" y="81290"/>
                    </a:cubicBezTo>
                    <a:cubicBezTo>
                      <a:pt x="2008" y="80247"/>
                      <a:pt x="3105" y="78400"/>
                      <a:pt x="3185" y="76366"/>
                    </a:cubicBezTo>
                    <a:cubicBezTo>
                      <a:pt x="5166" y="75322"/>
                      <a:pt x="6424" y="73288"/>
                      <a:pt x="6424" y="71066"/>
                    </a:cubicBezTo>
                    <a:cubicBezTo>
                      <a:pt x="6424" y="68818"/>
                      <a:pt x="5166" y="66783"/>
                      <a:pt x="3185" y="65766"/>
                    </a:cubicBezTo>
                    <a:cubicBezTo>
                      <a:pt x="3105" y="63759"/>
                      <a:pt x="2061" y="61992"/>
                      <a:pt x="375" y="60922"/>
                    </a:cubicBezTo>
                    <a:cubicBezTo>
                      <a:pt x="2061" y="59878"/>
                      <a:pt x="3105" y="58085"/>
                      <a:pt x="3185" y="56077"/>
                    </a:cubicBezTo>
                    <a:cubicBezTo>
                      <a:pt x="5166" y="55060"/>
                      <a:pt x="6424" y="53026"/>
                      <a:pt x="6424" y="50778"/>
                    </a:cubicBezTo>
                    <a:cubicBezTo>
                      <a:pt x="6424" y="48556"/>
                      <a:pt x="5193" y="46522"/>
                      <a:pt x="3185" y="45505"/>
                    </a:cubicBezTo>
                    <a:cubicBezTo>
                      <a:pt x="3159" y="43604"/>
                      <a:pt x="2088" y="41731"/>
                      <a:pt x="375" y="40660"/>
                    </a:cubicBezTo>
                    <a:cubicBezTo>
                      <a:pt x="1901" y="39697"/>
                      <a:pt x="3319" y="37877"/>
                      <a:pt x="3185" y="35816"/>
                    </a:cubicBezTo>
                    <a:cubicBezTo>
                      <a:pt x="5193" y="34799"/>
                      <a:pt x="6424" y="32764"/>
                      <a:pt x="6424" y="30516"/>
                    </a:cubicBezTo>
                    <a:cubicBezTo>
                      <a:pt x="6424" y="28268"/>
                      <a:pt x="5166" y="26260"/>
                      <a:pt x="3185" y="25216"/>
                    </a:cubicBezTo>
                    <a:cubicBezTo>
                      <a:pt x="3105" y="23236"/>
                      <a:pt x="2061" y="21442"/>
                      <a:pt x="375"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84" y="10"/>
                      <a:pt x="157" y="1"/>
                      <a:pt x="133"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 name="Google Shape;1924;p89"/>
              <p:cNvSpPr/>
              <p:nvPr/>
            </p:nvSpPr>
            <p:spPr>
              <a:xfrm>
                <a:off x="1300050" y="2593575"/>
                <a:ext cx="160600" cy="2032875"/>
              </a:xfrm>
              <a:custGeom>
                <a:avLst/>
                <a:gdLst/>
                <a:ahLst/>
                <a:cxnLst/>
                <a:rect l="l" t="t" r="r" b="b"/>
                <a:pathLst>
                  <a:path w="6424" h="81315" extrusionOk="0">
                    <a:moveTo>
                      <a:pt x="167" y="1"/>
                    </a:moveTo>
                    <a:cubicBezTo>
                      <a:pt x="121" y="1"/>
                      <a:pt x="73" y="26"/>
                      <a:pt x="54" y="65"/>
                    </a:cubicBezTo>
                    <a:cubicBezTo>
                      <a:pt x="27" y="92"/>
                      <a:pt x="27" y="118"/>
                      <a:pt x="27" y="118"/>
                    </a:cubicBezTo>
                    <a:cubicBezTo>
                      <a:pt x="27" y="172"/>
                      <a:pt x="54" y="225"/>
                      <a:pt x="80" y="225"/>
                    </a:cubicBezTo>
                    <a:cubicBezTo>
                      <a:pt x="1820" y="1243"/>
                      <a:pt x="2971" y="3170"/>
                      <a:pt x="2944" y="5043"/>
                    </a:cubicBezTo>
                    <a:cubicBezTo>
                      <a:pt x="2944" y="5070"/>
                      <a:pt x="2971" y="5124"/>
                      <a:pt x="3025" y="5150"/>
                    </a:cubicBezTo>
                    <a:cubicBezTo>
                      <a:pt x="4952" y="6141"/>
                      <a:pt x="6183" y="8095"/>
                      <a:pt x="6183" y="10263"/>
                    </a:cubicBezTo>
                    <a:cubicBezTo>
                      <a:pt x="6183" y="12431"/>
                      <a:pt x="4952" y="14384"/>
                      <a:pt x="3025" y="15375"/>
                    </a:cubicBezTo>
                    <a:cubicBezTo>
                      <a:pt x="2971" y="15402"/>
                      <a:pt x="2944" y="15428"/>
                      <a:pt x="2944" y="15482"/>
                    </a:cubicBezTo>
                    <a:cubicBezTo>
                      <a:pt x="2998" y="17355"/>
                      <a:pt x="1847" y="19256"/>
                      <a:pt x="107" y="20273"/>
                    </a:cubicBezTo>
                    <a:cubicBezTo>
                      <a:pt x="80" y="20300"/>
                      <a:pt x="54" y="20326"/>
                      <a:pt x="27" y="20353"/>
                    </a:cubicBezTo>
                    <a:cubicBezTo>
                      <a:pt x="27" y="20407"/>
                      <a:pt x="27" y="20460"/>
                      <a:pt x="80" y="20514"/>
                    </a:cubicBezTo>
                    <a:cubicBezTo>
                      <a:pt x="1820" y="21504"/>
                      <a:pt x="2891" y="23297"/>
                      <a:pt x="2944" y="25305"/>
                    </a:cubicBezTo>
                    <a:cubicBezTo>
                      <a:pt x="2944" y="25358"/>
                      <a:pt x="2971" y="25385"/>
                      <a:pt x="3025" y="25412"/>
                    </a:cubicBezTo>
                    <a:cubicBezTo>
                      <a:pt x="4952" y="26402"/>
                      <a:pt x="6183" y="28356"/>
                      <a:pt x="6183" y="30524"/>
                    </a:cubicBezTo>
                    <a:cubicBezTo>
                      <a:pt x="6183" y="32692"/>
                      <a:pt x="4952" y="34646"/>
                      <a:pt x="3025" y="35636"/>
                    </a:cubicBezTo>
                    <a:cubicBezTo>
                      <a:pt x="2971" y="35663"/>
                      <a:pt x="2944" y="35717"/>
                      <a:pt x="2944" y="35770"/>
                    </a:cubicBezTo>
                    <a:cubicBezTo>
                      <a:pt x="3105" y="37831"/>
                      <a:pt x="1633" y="39651"/>
                      <a:pt x="107" y="40535"/>
                    </a:cubicBezTo>
                    <a:cubicBezTo>
                      <a:pt x="80" y="40561"/>
                      <a:pt x="54" y="40588"/>
                      <a:pt x="27" y="40615"/>
                    </a:cubicBezTo>
                    <a:cubicBezTo>
                      <a:pt x="27" y="40668"/>
                      <a:pt x="27" y="40749"/>
                      <a:pt x="80" y="40775"/>
                    </a:cubicBezTo>
                    <a:cubicBezTo>
                      <a:pt x="1820" y="41766"/>
                      <a:pt x="2944" y="43639"/>
                      <a:pt x="2944" y="45540"/>
                    </a:cubicBezTo>
                    <a:cubicBezTo>
                      <a:pt x="2944" y="45540"/>
                      <a:pt x="2944" y="45566"/>
                      <a:pt x="2944" y="45566"/>
                    </a:cubicBezTo>
                    <a:cubicBezTo>
                      <a:pt x="2944" y="45620"/>
                      <a:pt x="2971" y="45674"/>
                      <a:pt x="3025" y="45674"/>
                    </a:cubicBezTo>
                    <a:cubicBezTo>
                      <a:pt x="4952" y="46664"/>
                      <a:pt x="6183" y="48618"/>
                      <a:pt x="6183" y="50786"/>
                    </a:cubicBezTo>
                    <a:cubicBezTo>
                      <a:pt x="6183" y="52954"/>
                      <a:pt x="4952" y="54934"/>
                      <a:pt x="3025" y="55898"/>
                    </a:cubicBezTo>
                    <a:cubicBezTo>
                      <a:pt x="2971" y="55925"/>
                      <a:pt x="2944" y="55952"/>
                      <a:pt x="2944" y="56005"/>
                    </a:cubicBezTo>
                    <a:cubicBezTo>
                      <a:pt x="2891" y="58012"/>
                      <a:pt x="1847" y="59806"/>
                      <a:pt x="107" y="60796"/>
                    </a:cubicBezTo>
                    <a:cubicBezTo>
                      <a:pt x="80" y="60823"/>
                      <a:pt x="54" y="60850"/>
                      <a:pt x="27" y="60903"/>
                    </a:cubicBezTo>
                    <a:cubicBezTo>
                      <a:pt x="27" y="60957"/>
                      <a:pt x="27" y="61010"/>
                      <a:pt x="80" y="61037"/>
                    </a:cubicBezTo>
                    <a:cubicBezTo>
                      <a:pt x="1820" y="62054"/>
                      <a:pt x="2891" y="63847"/>
                      <a:pt x="2944" y="65828"/>
                    </a:cubicBezTo>
                    <a:cubicBezTo>
                      <a:pt x="2944" y="65882"/>
                      <a:pt x="2971" y="65935"/>
                      <a:pt x="3025" y="65962"/>
                    </a:cubicBezTo>
                    <a:cubicBezTo>
                      <a:pt x="4952" y="66925"/>
                      <a:pt x="6183" y="68879"/>
                      <a:pt x="6183" y="71047"/>
                    </a:cubicBezTo>
                    <a:cubicBezTo>
                      <a:pt x="6183" y="73242"/>
                      <a:pt x="4952" y="75196"/>
                      <a:pt x="3025" y="76160"/>
                    </a:cubicBezTo>
                    <a:cubicBezTo>
                      <a:pt x="2971" y="76186"/>
                      <a:pt x="2944" y="76240"/>
                      <a:pt x="2944" y="76267"/>
                    </a:cubicBezTo>
                    <a:cubicBezTo>
                      <a:pt x="2891" y="78274"/>
                      <a:pt x="1820" y="80067"/>
                      <a:pt x="80" y="81084"/>
                    </a:cubicBezTo>
                    <a:cubicBezTo>
                      <a:pt x="27" y="81111"/>
                      <a:pt x="0" y="81191"/>
                      <a:pt x="54" y="81245"/>
                    </a:cubicBezTo>
                    <a:cubicBezTo>
                      <a:pt x="71" y="81296"/>
                      <a:pt x="109" y="81315"/>
                      <a:pt x="149" y="81315"/>
                    </a:cubicBezTo>
                    <a:cubicBezTo>
                      <a:pt x="171" y="81315"/>
                      <a:pt x="195" y="81308"/>
                      <a:pt x="214" y="81299"/>
                    </a:cubicBezTo>
                    <a:cubicBezTo>
                      <a:pt x="2007" y="80255"/>
                      <a:pt x="3105" y="78408"/>
                      <a:pt x="3185" y="76347"/>
                    </a:cubicBezTo>
                    <a:cubicBezTo>
                      <a:pt x="5193" y="75330"/>
                      <a:pt x="6424" y="73296"/>
                      <a:pt x="6424" y="71047"/>
                    </a:cubicBezTo>
                    <a:cubicBezTo>
                      <a:pt x="6424" y="68826"/>
                      <a:pt x="5193" y="66792"/>
                      <a:pt x="3185" y="65748"/>
                    </a:cubicBezTo>
                    <a:cubicBezTo>
                      <a:pt x="3132" y="63767"/>
                      <a:pt x="2088" y="61974"/>
                      <a:pt x="402" y="60930"/>
                    </a:cubicBezTo>
                    <a:cubicBezTo>
                      <a:pt x="2088" y="59859"/>
                      <a:pt x="3132" y="58093"/>
                      <a:pt x="3185" y="56085"/>
                    </a:cubicBezTo>
                    <a:cubicBezTo>
                      <a:pt x="5193" y="55068"/>
                      <a:pt x="6424" y="53034"/>
                      <a:pt x="6424" y="50786"/>
                    </a:cubicBezTo>
                    <a:cubicBezTo>
                      <a:pt x="6424" y="48537"/>
                      <a:pt x="5193" y="46530"/>
                      <a:pt x="3185" y="45486"/>
                    </a:cubicBezTo>
                    <a:cubicBezTo>
                      <a:pt x="3185" y="43586"/>
                      <a:pt x="2088" y="41739"/>
                      <a:pt x="402" y="40668"/>
                    </a:cubicBezTo>
                    <a:cubicBezTo>
                      <a:pt x="1927" y="39705"/>
                      <a:pt x="3319" y="37885"/>
                      <a:pt x="3212" y="35824"/>
                    </a:cubicBezTo>
                    <a:cubicBezTo>
                      <a:pt x="5193" y="34780"/>
                      <a:pt x="6424" y="32772"/>
                      <a:pt x="6424" y="30524"/>
                    </a:cubicBezTo>
                    <a:cubicBezTo>
                      <a:pt x="6424" y="28276"/>
                      <a:pt x="5193" y="26268"/>
                      <a:pt x="3185" y="25225"/>
                    </a:cubicBezTo>
                    <a:cubicBezTo>
                      <a:pt x="3105" y="23244"/>
                      <a:pt x="2061" y="21451"/>
                      <a:pt x="402" y="20407"/>
                    </a:cubicBezTo>
                    <a:cubicBezTo>
                      <a:pt x="2088" y="19336"/>
                      <a:pt x="3185" y="17436"/>
                      <a:pt x="3185" y="15616"/>
                    </a:cubicBezTo>
                    <a:cubicBezTo>
                      <a:pt x="3185" y="15589"/>
                      <a:pt x="3185" y="15562"/>
                      <a:pt x="3185" y="15562"/>
                    </a:cubicBezTo>
                    <a:cubicBezTo>
                      <a:pt x="5193" y="14518"/>
                      <a:pt x="6424" y="12511"/>
                      <a:pt x="6424" y="10263"/>
                    </a:cubicBezTo>
                    <a:cubicBezTo>
                      <a:pt x="6424" y="8014"/>
                      <a:pt x="5193" y="6007"/>
                      <a:pt x="3185" y="4963"/>
                    </a:cubicBezTo>
                    <a:cubicBezTo>
                      <a:pt x="3185" y="3036"/>
                      <a:pt x="2007" y="1055"/>
                      <a:pt x="214" y="11"/>
                    </a:cubicBezTo>
                    <a:cubicBezTo>
                      <a:pt x="200" y="4"/>
                      <a:pt x="184" y="1"/>
                      <a:pt x="16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 name="Google Shape;1925;p89"/>
              <p:cNvSpPr/>
              <p:nvPr/>
            </p:nvSpPr>
            <p:spPr>
              <a:xfrm>
                <a:off x="1146800" y="2845375"/>
                <a:ext cx="159950" cy="2032675"/>
              </a:xfrm>
              <a:custGeom>
                <a:avLst/>
                <a:gdLst/>
                <a:ahLst/>
                <a:cxnLst/>
                <a:rect l="l" t="t" r="r" b="b"/>
                <a:pathLst>
                  <a:path w="6398" h="81307" extrusionOk="0">
                    <a:moveTo>
                      <a:pt x="120" y="1"/>
                    </a:moveTo>
                    <a:cubicBezTo>
                      <a:pt x="81" y="1"/>
                      <a:pt x="44" y="24"/>
                      <a:pt x="28" y="57"/>
                    </a:cubicBezTo>
                    <a:cubicBezTo>
                      <a:pt x="28" y="84"/>
                      <a:pt x="1" y="110"/>
                      <a:pt x="1" y="137"/>
                    </a:cubicBezTo>
                    <a:cubicBezTo>
                      <a:pt x="1" y="164"/>
                      <a:pt x="28" y="217"/>
                      <a:pt x="81" y="244"/>
                    </a:cubicBezTo>
                    <a:cubicBezTo>
                      <a:pt x="1821" y="1234"/>
                      <a:pt x="2972" y="3162"/>
                      <a:pt x="2918" y="5035"/>
                    </a:cubicBezTo>
                    <a:cubicBezTo>
                      <a:pt x="2918" y="5089"/>
                      <a:pt x="2945" y="5142"/>
                      <a:pt x="2998" y="5142"/>
                    </a:cubicBezTo>
                    <a:cubicBezTo>
                      <a:pt x="4952" y="6133"/>
                      <a:pt x="6157" y="8086"/>
                      <a:pt x="6157" y="10254"/>
                    </a:cubicBezTo>
                    <a:cubicBezTo>
                      <a:pt x="6157" y="12422"/>
                      <a:pt x="4952" y="14376"/>
                      <a:pt x="2998" y="15367"/>
                    </a:cubicBezTo>
                    <a:cubicBezTo>
                      <a:pt x="2945" y="15393"/>
                      <a:pt x="2918" y="15420"/>
                      <a:pt x="2918" y="15474"/>
                    </a:cubicBezTo>
                    <a:cubicBezTo>
                      <a:pt x="2972" y="17321"/>
                      <a:pt x="1848" y="19248"/>
                      <a:pt x="81" y="20265"/>
                    </a:cubicBezTo>
                    <a:cubicBezTo>
                      <a:pt x="54" y="20292"/>
                      <a:pt x="28" y="20318"/>
                      <a:pt x="1" y="20345"/>
                    </a:cubicBezTo>
                    <a:cubicBezTo>
                      <a:pt x="1" y="20425"/>
                      <a:pt x="28" y="20479"/>
                      <a:pt x="81" y="20506"/>
                    </a:cubicBezTo>
                    <a:cubicBezTo>
                      <a:pt x="1794" y="21496"/>
                      <a:pt x="2865" y="23289"/>
                      <a:pt x="2918" y="25297"/>
                    </a:cubicBezTo>
                    <a:cubicBezTo>
                      <a:pt x="2918" y="25350"/>
                      <a:pt x="2945"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079" y="37823"/>
                      <a:pt x="1633" y="39643"/>
                      <a:pt x="81" y="40526"/>
                    </a:cubicBezTo>
                    <a:cubicBezTo>
                      <a:pt x="54" y="40553"/>
                      <a:pt x="28" y="40580"/>
                      <a:pt x="1" y="40633"/>
                    </a:cubicBezTo>
                    <a:cubicBezTo>
                      <a:pt x="1" y="40687"/>
                      <a:pt x="28" y="40741"/>
                      <a:pt x="81" y="40767"/>
                    </a:cubicBezTo>
                    <a:cubicBezTo>
                      <a:pt x="1821" y="41784"/>
                      <a:pt x="2918" y="43631"/>
                      <a:pt x="2918" y="45532"/>
                    </a:cubicBezTo>
                    <a:cubicBezTo>
                      <a:pt x="2918" y="45532"/>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81" y="60815"/>
                    </a:cubicBezTo>
                    <a:cubicBezTo>
                      <a:pt x="54" y="60815"/>
                      <a:pt x="28" y="60841"/>
                      <a:pt x="1" y="60895"/>
                    </a:cubicBezTo>
                    <a:cubicBezTo>
                      <a:pt x="1" y="60949"/>
                      <a:pt x="28"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8" y="81103"/>
                      <a:pt x="1" y="81183"/>
                      <a:pt x="28" y="81237"/>
                    </a:cubicBezTo>
                    <a:cubicBezTo>
                      <a:pt x="44" y="81288"/>
                      <a:pt x="83" y="81306"/>
                      <a:pt x="129" y="81306"/>
                    </a:cubicBezTo>
                    <a:cubicBezTo>
                      <a:pt x="156" y="81306"/>
                      <a:pt x="185" y="81300"/>
                      <a:pt x="215" y="81290"/>
                    </a:cubicBezTo>
                    <a:cubicBezTo>
                      <a:pt x="1981" y="80247"/>
                      <a:pt x="3106" y="78400"/>
                      <a:pt x="3186" y="76366"/>
                    </a:cubicBezTo>
                    <a:cubicBezTo>
                      <a:pt x="5167" y="75322"/>
                      <a:pt x="6398" y="73288"/>
                      <a:pt x="6398" y="71066"/>
                    </a:cubicBezTo>
                    <a:cubicBezTo>
                      <a:pt x="6398" y="68818"/>
                      <a:pt x="5167" y="66783"/>
                      <a:pt x="3186" y="65766"/>
                    </a:cubicBezTo>
                    <a:cubicBezTo>
                      <a:pt x="3106" y="63759"/>
                      <a:pt x="2062" y="61992"/>
                      <a:pt x="375" y="60922"/>
                    </a:cubicBezTo>
                    <a:cubicBezTo>
                      <a:pt x="2062" y="59878"/>
                      <a:pt x="3106" y="58085"/>
                      <a:pt x="3186" y="56077"/>
                    </a:cubicBezTo>
                    <a:cubicBezTo>
                      <a:pt x="5167" y="55060"/>
                      <a:pt x="6398" y="53026"/>
                      <a:pt x="6398" y="50778"/>
                    </a:cubicBezTo>
                    <a:cubicBezTo>
                      <a:pt x="6398" y="48556"/>
                      <a:pt x="5167" y="46522"/>
                      <a:pt x="3186" y="45505"/>
                    </a:cubicBezTo>
                    <a:cubicBezTo>
                      <a:pt x="3159" y="43604"/>
                      <a:pt x="2088" y="41731"/>
                      <a:pt x="375" y="40660"/>
                    </a:cubicBezTo>
                    <a:cubicBezTo>
                      <a:pt x="1901" y="39697"/>
                      <a:pt x="3293" y="37877"/>
                      <a:pt x="3186" y="35816"/>
                    </a:cubicBezTo>
                    <a:cubicBezTo>
                      <a:pt x="5167" y="34799"/>
                      <a:pt x="6398" y="32764"/>
                      <a:pt x="6398" y="30516"/>
                    </a:cubicBezTo>
                    <a:cubicBezTo>
                      <a:pt x="6398" y="28268"/>
                      <a:pt x="5167" y="26260"/>
                      <a:pt x="3186" y="25216"/>
                    </a:cubicBezTo>
                    <a:cubicBezTo>
                      <a:pt x="3079" y="23236"/>
                      <a:pt x="2062" y="21442"/>
                      <a:pt x="375" y="20399"/>
                    </a:cubicBezTo>
                    <a:cubicBezTo>
                      <a:pt x="2088" y="19328"/>
                      <a:pt x="3186" y="17401"/>
                      <a:pt x="3186" y="15554"/>
                    </a:cubicBezTo>
                    <a:cubicBezTo>
                      <a:pt x="5167" y="14510"/>
                      <a:pt x="6398" y="12503"/>
                      <a:pt x="6398" y="10254"/>
                    </a:cubicBezTo>
                    <a:cubicBezTo>
                      <a:pt x="6398" y="8006"/>
                      <a:pt x="5167" y="5999"/>
                      <a:pt x="3186" y="4955"/>
                    </a:cubicBezTo>
                    <a:cubicBezTo>
                      <a:pt x="3186" y="3028"/>
                      <a:pt x="1981" y="1047"/>
                      <a:pt x="188" y="30"/>
                    </a:cubicBezTo>
                    <a:cubicBezTo>
                      <a:pt x="168" y="10"/>
                      <a:pt x="143" y="1"/>
                      <a:pt x="12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 name="Google Shape;1926;p89"/>
              <p:cNvSpPr/>
              <p:nvPr/>
            </p:nvSpPr>
            <p:spPr>
              <a:xfrm>
                <a:off x="992900" y="2593575"/>
                <a:ext cx="160625" cy="2032875"/>
              </a:xfrm>
              <a:custGeom>
                <a:avLst/>
                <a:gdLst/>
                <a:ahLst/>
                <a:cxnLst/>
                <a:rect l="l" t="t" r="r" b="b"/>
                <a:pathLst>
                  <a:path w="6425" h="81315" extrusionOk="0">
                    <a:moveTo>
                      <a:pt x="167" y="1"/>
                    </a:moveTo>
                    <a:cubicBezTo>
                      <a:pt x="120" y="1"/>
                      <a:pt x="67" y="26"/>
                      <a:pt x="27" y="65"/>
                    </a:cubicBezTo>
                    <a:cubicBezTo>
                      <a:pt x="27" y="92"/>
                      <a:pt x="27" y="118"/>
                      <a:pt x="27" y="118"/>
                    </a:cubicBezTo>
                    <a:cubicBezTo>
                      <a:pt x="27" y="172"/>
                      <a:pt x="54"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72" y="15402"/>
                      <a:pt x="2945" y="15428"/>
                      <a:pt x="2945" y="15482"/>
                    </a:cubicBezTo>
                    <a:cubicBezTo>
                      <a:pt x="2998" y="17329"/>
                      <a:pt x="1847"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72" y="35663"/>
                      <a:pt x="2945" y="35717"/>
                      <a:pt x="2945" y="35770"/>
                    </a:cubicBezTo>
                    <a:cubicBezTo>
                      <a:pt x="3105"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18"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5" y="78408"/>
                      <a:pt x="3186" y="76347"/>
                    </a:cubicBezTo>
                    <a:cubicBezTo>
                      <a:pt x="5193" y="75330"/>
                      <a:pt x="6424" y="73296"/>
                      <a:pt x="6424" y="71047"/>
                    </a:cubicBezTo>
                    <a:cubicBezTo>
                      <a:pt x="6424" y="68826"/>
                      <a:pt x="5193" y="66792"/>
                      <a:pt x="3186" y="65748"/>
                    </a:cubicBezTo>
                    <a:cubicBezTo>
                      <a:pt x="3105" y="63767"/>
                      <a:pt x="2088" y="61974"/>
                      <a:pt x="402" y="60930"/>
                    </a:cubicBezTo>
                    <a:cubicBezTo>
                      <a:pt x="2088" y="59859"/>
                      <a:pt x="3105" y="58093"/>
                      <a:pt x="3186" y="56085"/>
                    </a:cubicBezTo>
                    <a:cubicBezTo>
                      <a:pt x="5193" y="55068"/>
                      <a:pt x="6424" y="53034"/>
                      <a:pt x="6424" y="50786"/>
                    </a:cubicBezTo>
                    <a:cubicBezTo>
                      <a:pt x="6424" y="48537"/>
                      <a:pt x="5193" y="46530"/>
                      <a:pt x="3186" y="45486"/>
                    </a:cubicBezTo>
                    <a:cubicBezTo>
                      <a:pt x="3159" y="43586"/>
                      <a:pt x="2088" y="41739"/>
                      <a:pt x="402" y="40668"/>
                    </a:cubicBezTo>
                    <a:cubicBezTo>
                      <a:pt x="1901" y="39705"/>
                      <a:pt x="3320" y="37885"/>
                      <a:pt x="3186" y="35824"/>
                    </a:cubicBezTo>
                    <a:cubicBezTo>
                      <a:pt x="5193" y="34780"/>
                      <a:pt x="6424" y="32772"/>
                      <a:pt x="6424" y="30524"/>
                    </a:cubicBezTo>
                    <a:cubicBezTo>
                      <a:pt x="6424" y="28276"/>
                      <a:pt x="5193" y="26268"/>
                      <a:pt x="3186" y="25225"/>
                    </a:cubicBezTo>
                    <a:cubicBezTo>
                      <a:pt x="3105" y="23244"/>
                      <a:pt x="2062" y="21451"/>
                      <a:pt x="402" y="20407"/>
                    </a:cubicBezTo>
                    <a:cubicBezTo>
                      <a:pt x="2088" y="19336"/>
                      <a:pt x="3186" y="17436"/>
                      <a:pt x="3186" y="15616"/>
                    </a:cubicBezTo>
                    <a:cubicBezTo>
                      <a:pt x="3186" y="15589"/>
                      <a:pt x="3186" y="15562"/>
                      <a:pt x="3186" y="15562"/>
                    </a:cubicBezTo>
                    <a:cubicBezTo>
                      <a:pt x="5193" y="14518"/>
                      <a:pt x="6424" y="12511"/>
                      <a:pt x="6424" y="10263"/>
                    </a:cubicBezTo>
                    <a:cubicBezTo>
                      <a:pt x="6424" y="8014"/>
                      <a:pt x="5193" y="6007"/>
                      <a:pt x="3186" y="4963"/>
                    </a:cubicBezTo>
                    <a:cubicBezTo>
                      <a:pt x="3186" y="3036"/>
                      <a:pt x="2008" y="1055"/>
                      <a:pt x="215" y="11"/>
                    </a:cubicBezTo>
                    <a:cubicBezTo>
                      <a:pt x="200" y="4"/>
                      <a:pt x="184" y="1"/>
                      <a:pt x="16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 name="Google Shape;1927;p89"/>
              <p:cNvSpPr/>
              <p:nvPr/>
            </p:nvSpPr>
            <p:spPr>
              <a:xfrm>
                <a:off x="839675" y="2845375"/>
                <a:ext cx="159950" cy="2032675"/>
              </a:xfrm>
              <a:custGeom>
                <a:avLst/>
                <a:gdLst/>
                <a:ahLst/>
                <a:cxnLst/>
                <a:rect l="l" t="t" r="r" b="b"/>
                <a:pathLst>
                  <a:path w="6398" h="81307" extrusionOk="0">
                    <a:moveTo>
                      <a:pt x="119" y="1"/>
                    </a:moveTo>
                    <a:cubicBezTo>
                      <a:pt x="81" y="1"/>
                      <a:pt x="44" y="24"/>
                      <a:pt x="27" y="57"/>
                    </a:cubicBezTo>
                    <a:cubicBezTo>
                      <a:pt x="0" y="84"/>
                      <a:pt x="0" y="110"/>
                      <a:pt x="0" y="137"/>
                    </a:cubicBezTo>
                    <a:cubicBezTo>
                      <a:pt x="0" y="164"/>
                      <a:pt x="27" y="217"/>
                      <a:pt x="54" y="244"/>
                    </a:cubicBezTo>
                    <a:cubicBezTo>
                      <a:pt x="1794" y="1234"/>
                      <a:pt x="2971" y="3162"/>
                      <a:pt x="2918" y="5035"/>
                    </a:cubicBezTo>
                    <a:cubicBezTo>
                      <a:pt x="2918" y="5089"/>
                      <a:pt x="2945" y="5142"/>
                      <a:pt x="2998" y="5142"/>
                    </a:cubicBezTo>
                    <a:cubicBezTo>
                      <a:pt x="4925" y="6133"/>
                      <a:pt x="6156" y="8086"/>
                      <a:pt x="6156" y="10254"/>
                    </a:cubicBezTo>
                    <a:cubicBezTo>
                      <a:pt x="6156" y="12422"/>
                      <a:pt x="4925" y="14376"/>
                      <a:pt x="2998" y="15367"/>
                    </a:cubicBezTo>
                    <a:cubicBezTo>
                      <a:pt x="2945" y="15393"/>
                      <a:pt x="2918" y="15420"/>
                      <a:pt x="2918" y="15474"/>
                    </a:cubicBezTo>
                    <a:cubicBezTo>
                      <a:pt x="2971" y="17321"/>
                      <a:pt x="1847" y="19248"/>
                      <a:pt x="81" y="20265"/>
                    </a:cubicBezTo>
                    <a:cubicBezTo>
                      <a:pt x="54" y="20292"/>
                      <a:pt x="27" y="20318"/>
                      <a:pt x="0" y="20345"/>
                    </a:cubicBezTo>
                    <a:cubicBezTo>
                      <a:pt x="0" y="20425"/>
                      <a:pt x="27" y="20479"/>
                      <a:pt x="54" y="20506"/>
                    </a:cubicBezTo>
                    <a:cubicBezTo>
                      <a:pt x="1794" y="21496"/>
                      <a:pt x="2864" y="23289"/>
                      <a:pt x="2918" y="25297"/>
                    </a:cubicBezTo>
                    <a:cubicBezTo>
                      <a:pt x="2918" y="25350"/>
                      <a:pt x="2945" y="25404"/>
                      <a:pt x="2998" y="25404"/>
                    </a:cubicBezTo>
                    <a:cubicBezTo>
                      <a:pt x="4925" y="26394"/>
                      <a:pt x="6156" y="28348"/>
                      <a:pt x="6156" y="30516"/>
                    </a:cubicBezTo>
                    <a:cubicBezTo>
                      <a:pt x="6156" y="32684"/>
                      <a:pt x="4925" y="34665"/>
                      <a:pt x="2998" y="35628"/>
                    </a:cubicBezTo>
                    <a:cubicBezTo>
                      <a:pt x="2945" y="35655"/>
                      <a:pt x="2918" y="35709"/>
                      <a:pt x="2918" y="35762"/>
                    </a:cubicBezTo>
                    <a:cubicBezTo>
                      <a:pt x="3078" y="37823"/>
                      <a:pt x="1606" y="39643"/>
                      <a:pt x="81" y="40526"/>
                    </a:cubicBezTo>
                    <a:cubicBezTo>
                      <a:pt x="54" y="40553"/>
                      <a:pt x="27" y="40580"/>
                      <a:pt x="0" y="40633"/>
                    </a:cubicBezTo>
                    <a:cubicBezTo>
                      <a:pt x="0" y="40687"/>
                      <a:pt x="27" y="40741"/>
                      <a:pt x="54" y="40767"/>
                    </a:cubicBezTo>
                    <a:cubicBezTo>
                      <a:pt x="1794" y="41784"/>
                      <a:pt x="2918" y="43631"/>
                      <a:pt x="2918" y="45532"/>
                    </a:cubicBezTo>
                    <a:cubicBezTo>
                      <a:pt x="2918" y="45558"/>
                      <a:pt x="2918" y="45558"/>
                      <a:pt x="2918" y="45558"/>
                    </a:cubicBezTo>
                    <a:cubicBezTo>
                      <a:pt x="2918" y="45612"/>
                      <a:pt x="2945" y="45665"/>
                      <a:pt x="2998" y="45692"/>
                    </a:cubicBezTo>
                    <a:cubicBezTo>
                      <a:pt x="4925" y="46656"/>
                      <a:pt x="6156" y="48610"/>
                      <a:pt x="6156" y="50778"/>
                    </a:cubicBezTo>
                    <a:cubicBezTo>
                      <a:pt x="6156" y="52972"/>
                      <a:pt x="4925" y="54926"/>
                      <a:pt x="2998" y="55890"/>
                    </a:cubicBezTo>
                    <a:cubicBezTo>
                      <a:pt x="2945" y="55917"/>
                      <a:pt x="2918" y="55970"/>
                      <a:pt x="2918" y="55997"/>
                    </a:cubicBezTo>
                    <a:cubicBezTo>
                      <a:pt x="2864" y="58004"/>
                      <a:pt x="1820" y="59798"/>
                      <a:pt x="81" y="60815"/>
                    </a:cubicBezTo>
                    <a:cubicBezTo>
                      <a:pt x="54" y="60815"/>
                      <a:pt x="27" y="60841"/>
                      <a:pt x="0" y="60895"/>
                    </a:cubicBezTo>
                    <a:cubicBezTo>
                      <a:pt x="0" y="60949"/>
                      <a:pt x="27" y="61002"/>
                      <a:pt x="54" y="61029"/>
                    </a:cubicBezTo>
                    <a:cubicBezTo>
                      <a:pt x="1794" y="62046"/>
                      <a:pt x="2864" y="63839"/>
                      <a:pt x="2918" y="65847"/>
                    </a:cubicBezTo>
                    <a:cubicBezTo>
                      <a:pt x="2918" y="65873"/>
                      <a:pt x="2945" y="65927"/>
                      <a:pt x="2998" y="65954"/>
                    </a:cubicBezTo>
                    <a:cubicBezTo>
                      <a:pt x="4925" y="66917"/>
                      <a:pt x="6156" y="68871"/>
                      <a:pt x="6156" y="71066"/>
                    </a:cubicBezTo>
                    <a:cubicBezTo>
                      <a:pt x="6156" y="73234"/>
                      <a:pt x="4925" y="75188"/>
                      <a:pt x="2998" y="76151"/>
                    </a:cubicBezTo>
                    <a:cubicBezTo>
                      <a:pt x="2945" y="76178"/>
                      <a:pt x="2918" y="76232"/>
                      <a:pt x="2918" y="76285"/>
                    </a:cubicBezTo>
                    <a:cubicBezTo>
                      <a:pt x="2864" y="78266"/>
                      <a:pt x="1794" y="80059"/>
                      <a:pt x="81" y="81076"/>
                    </a:cubicBezTo>
                    <a:cubicBezTo>
                      <a:pt x="0" y="81103"/>
                      <a:pt x="0" y="81183"/>
                      <a:pt x="27" y="81237"/>
                    </a:cubicBezTo>
                    <a:cubicBezTo>
                      <a:pt x="44" y="81288"/>
                      <a:pt x="83" y="81306"/>
                      <a:pt x="122" y="81306"/>
                    </a:cubicBezTo>
                    <a:cubicBezTo>
                      <a:pt x="145" y="81306"/>
                      <a:pt x="168" y="81300"/>
                      <a:pt x="188" y="81290"/>
                    </a:cubicBezTo>
                    <a:cubicBezTo>
                      <a:pt x="1981" y="80247"/>
                      <a:pt x="3105" y="78400"/>
                      <a:pt x="3159" y="76366"/>
                    </a:cubicBezTo>
                    <a:cubicBezTo>
                      <a:pt x="5166" y="75322"/>
                      <a:pt x="6397" y="73288"/>
                      <a:pt x="6397" y="71066"/>
                    </a:cubicBezTo>
                    <a:cubicBezTo>
                      <a:pt x="6397" y="68818"/>
                      <a:pt x="5166" y="66783"/>
                      <a:pt x="3159" y="65766"/>
                    </a:cubicBezTo>
                    <a:cubicBezTo>
                      <a:pt x="3105" y="63759"/>
                      <a:pt x="2061" y="61992"/>
                      <a:pt x="375" y="60922"/>
                    </a:cubicBezTo>
                    <a:cubicBezTo>
                      <a:pt x="2061" y="59878"/>
                      <a:pt x="3105" y="58085"/>
                      <a:pt x="3159" y="56077"/>
                    </a:cubicBezTo>
                    <a:cubicBezTo>
                      <a:pt x="5166" y="55060"/>
                      <a:pt x="6397" y="53026"/>
                      <a:pt x="6397" y="50778"/>
                    </a:cubicBezTo>
                    <a:cubicBezTo>
                      <a:pt x="6397" y="48556"/>
                      <a:pt x="5166" y="46522"/>
                      <a:pt x="3159" y="45505"/>
                    </a:cubicBezTo>
                    <a:cubicBezTo>
                      <a:pt x="3159" y="43604"/>
                      <a:pt x="2061" y="41731"/>
                      <a:pt x="375" y="40660"/>
                    </a:cubicBezTo>
                    <a:cubicBezTo>
                      <a:pt x="1901" y="39697"/>
                      <a:pt x="3292" y="37877"/>
                      <a:pt x="3185" y="35816"/>
                    </a:cubicBezTo>
                    <a:cubicBezTo>
                      <a:pt x="5166" y="34799"/>
                      <a:pt x="6397" y="32764"/>
                      <a:pt x="6397" y="30516"/>
                    </a:cubicBezTo>
                    <a:cubicBezTo>
                      <a:pt x="6397" y="28268"/>
                      <a:pt x="5166" y="26260"/>
                      <a:pt x="3159" y="25216"/>
                    </a:cubicBezTo>
                    <a:cubicBezTo>
                      <a:pt x="3078" y="23236"/>
                      <a:pt x="2035" y="21442"/>
                      <a:pt x="375" y="20399"/>
                    </a:cubicBezTo>
                    <a:cubicBezTo>
                      <a:pt x="2061" y="19328"/>
                      <a:pt x="3159" y="17454"/>
                      <a:pt x="3159" y="15608"/>
                    </a:cubicBezTo>
                    <a:cubicBezTo>
                      <a:pt x="3159" y="15581"/>
                      <a:pt x="3159" y="15581"/>
                      <a:pt x="3159" y="15554"/>
                    </a:cubicBezTo>
                    <a:cubicBezTo>
                      <a:pt x="5166" y="14510"/>
                      <a:pt x="6397" y="12503"/>
                      <a:pt x="6397" y="10254"/>
                    </a:cubicBezTo>
                    <a:cubicBezTo>
                      <a:pt x="6397" y="8006"/>
                      <a:pt x="5166" y="5999"/>
                      <a:pt x="3159" y="4955"/>
                    </a:cubicBezTo>
                    <a:cubicBezTo>
                      <a:pt x="3159" y="3028"/>
                      <a:pt x="1981" y="1047"/>
                      <a:pt x="188" y="30"/>
                    </a:cubicBezTo>
                    <a:cubicBezTo>
                      <a:pt x="167" y="10"/>
                      <a:pt x="143" y="1"/>
                      <a:pt x="11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 name="Google Shape;1928;p89"/>
              <p:cNvSpPr/>
              <p:nvPr/>
            </p:nvSpPr>
            <p:spPr>
              <a:xfrm>
                <a:off x="685775" y="2593575"/>
                <a:ext cx="159950" cy="2032875"/>
              </a:xfrm>
              <a:custGeom>
                <a:avLst/>
                <a:gdLst/>
                <a:ahLst/>
                <a:cxnLst/>
                <a:rect l="l" t="t" r="r" b="b"/>
                <a:pathLst>
                  <a:path w="6398" h="81315" extrusionOk="0">
                    <a:moveTo>
                      <a:pt x="140" y="1"/>
                    </a:moveTo>
                    <a:cubicBezTo>
                      <a:pt x="95" y="1"/>
                      <a:pt x="47" y="26"/>
                      <a:pt x="27" y="65"/>
                    </a:cubicBezTo>
                    <a:cubicBezTo>
                      <a:pt x="27"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98" y="17329"/>
                      <a:pt x="1847" y="19256"/>
                      <a:pt x="81" y="20273"/>
                    </a:cubicBezTo>
                    <a:cubicBezTo>
                      <a:pt x="54" y="20300"/>
                      <a:pt x="27" y="20326"/>
                      <a:pt x="27"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27" y="40615"/>
                    </a:cubicBezTo>
                    <a:cubicBezTo>
                      <a:pt x="0" y="40668"/>
                      <a:pt x="27" y="40749"/>
                      <a:pt x="81" y="40775"/>
                    </a:cubicBezTo>
                    <a:cubicBezTo>
                      <a:pt x="1820" y="41766"/>
                      <a:pt x="2918" y="43639"/>
                      <a:pt x="2918" y="45540"/>
                    </a:cubicBezTo>
                    <a:lnTo>
                      <a:pt x="2918" y="45566"/>
                    </a:ln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91" y="58012"/>
                      <a:pt x="1820" y="59806"/>
                      <a:pt x="81" y="60796"/>
                    </a:cubicBezTo>
                    <a:cubicBezTo>
                      <a:pt x="54" y="60823"/>
                      <a:pt x="27" y="60850"/>
                      <a:pt x="27" y="60903"/>
                    </a:cubicBezTo>
                    <a:cubicBezTo>
                      <a:pt x="0" y="60957"/>
                      <a:pt x="27" y="61010"/>
                      <a:pt x="81" y="61037"/>
                    </a:cubicBezTo>
                    <a:cubicBezTo>
                      <a:pt x="1820" y="62054"/>
                      <a:pt x="2891"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91" y="78274"/>
                      <a:pt x="1820" y="80067"/>
                      <a:pt x="81" y="81084"/>
                    </a:cubicBezTo>
                    <a:cubicBezTo>
                      <a:pt x="27" y="81111"/>
                      <a:pt x="0" y="81191"/>
                      <a:pt x="27" y="81245"/>
                    </a:cubicBezTo>
                    <a:cubicBezTo>
                      <a:pt x="61" y="81296"/>
                      <a:pt x="95" y="81315"/>
                      <a:pt x="136" y="81315"/>
                    </a:cubicBezTo>
                    <a:cubicBezTo>
                      <a:pt x="159" y="81315"/>
                      <a:pt x="185" y="81308"/>
                      <a:pt x="214" y="81299"/>
                    </a:cubicBezTo>
                    <a:cubicBezTo>
                      <a:pt x="2008"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88"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88" y="19336"/>
                      <a:pt x="3185" y="17436"/>
                      <a:pt x="3185" y="15616"/>
                    </a:cubicBezTo>
                    <a:cubicBezTo>
                      <a:pt x="3185" y="15589"/>
                      <a:pt x="3185" y="15589"/>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 name="Google Shape;1929;p89"/>
              <p:cNvSpPr/>
              <p:nvPr/>
            </p:nvSpPr>
            <p:spPr>
              <a:xfrm>
                <a:off x="531875" y="2845375"/>
                <a:ext cx="160600" cy="2032675"/>
              </a:xfrm>
              <a:custGeom>
                <a:avLst/>
                <a:gdLst/>
                <a:ahLst/>
                <a:cxnLst/>
                <a:rect l="l" t="t" r="r" b="b"/>
                <a:pathLst>
                  <a:path w="6424" h="81307" extrusionOk="0">
                    <a:moveTo>
                      <a:pt x="144" y="1"/>
                    </a:moveTo>
                    <a:cubicBezTo>
                      <a:pt x="103" y="1"/>
                      <a:pt x="60" y="24"/>
                      <a:pt x="27" y="57"/>
                    </a:cubicBezTo>
                    <a:cubicBezTo>
                      <a:pt x="27" y="84"/>
                      <a:pt x="27" y="110"/>
                      <a:pt x="27" y="137"/>
                    </a:cubicBezTo>
                    <a:cubicBezTo>
                      <a:pt x="27" y="164"/>
                      <a:pt x="54" y="217"/>
                      <a:pt x="80" y="244"/>
                    </a:cubicBezTo>
                    <a:cubicBezTo>
                      <a:pt x="1820" y="1234"/>
                      <a:pt x="2971" y="3162"/>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47"/>
                      <a:pt x="2944" y="15474"/>
                    </a:cubicBezTo>
                    <a:cubicBezTo>
                      <a:pt x="2998" y="17321"/>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71" y="35655"/>
                      <a:pt x="2944"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lnTo>
                      <a:pt x="2944" y="45558"/>
                    </a:ln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54" y="81237"/>
                    </a:cubicBezTo>
                    <a:cubicBezTo>
                      <a:pt x="71" y="81288"/>
                      <a:pt x="109" y="81306"/>
                      <a:pt x="149" y="81306"/>
                    </a:cubicBezTo>
                    <a:cubicBezTo>
                      <a:pt x="171" y="81306"/>
                      <a:pt x="195" y="81300"/>
                      <a:pt x="214" y="81290"/>
                    </a:cubicBezTo>
                    <a:cubicBezTo>
                      <a:pt x="2008" y="80247"/>
                      <a:pt x="3105" y="78400"/>
                      <a:pt x="3185" y="76366"/>
                    </a:cubicBezTo>
                    <a:cubicBezTo>
                      <a:pt x="5193" y="75322"/>
                      <a:pt x="6424" y="73288"/>
                      <a:pt x="6424" y="71066"/>
                    </a:cubicBezTo>
                    <a:cubicBezTo>
                      <a:pt x="6424" y="68818"/>
                      <a:pt x="5193" y="66783"/>
                      <a:pt x="3185" y="65766"/>
                    </a:cubicBezTo>
                    <a:cubicBezTo>
                      <a:pt x="3105" y="63759"/>
                      <a:pt x="2088" y="61992"/>
                      <a:pt x="402" y="60922"/>
                    </a:cubicBezTo>
                    <a:cubicBezTo>
                      <a:pt x="2088" y="59878"/>
                      <a:pt x="3105" y="58085"/>
                      <a:pt x="3185" y="56077"/>
                    </a:cubicBezTo>
                    <a:cubicBezTo>
                      <a:pt x="5193" y="55060"/>
                      <a:pt x="6424" y="53026"/>
                      <a:pt x="6424" y="50778"/>
                    </a:cubicBezTo>
                    <a:cubicBezTo>
                      <a:pt x="6424" y="48556"/>
                      <a:pt x="5193" y="46522"/>
                      <a:pt x="3185" y="45505"/>
                    </a:cubicBezTo>
                    <a:cubicBezTo>
                      <a:pt x="3185" y="43604"/>
                      <a:pt x="2088" y="41731"/>
                      <a:pt x="402" y="40660"/>
                    </a:cubicBezTo>
                    <a:cubicBezTo>
                      <a:pt x="1900" y="39697"/>
                      <a:pt x="3319" y="37877"/>
                      <a:pt x="3185" y="35816"/>
                    </a:cubicBezTo>
                    <a:cubicBezTo>
                      <a:pt x="5193" y="34799"/>
                      <a:pt x="6424" y="32764"/>
                      <a:pt x="6424" y="30516"/>
                    </a:cubicBezTo>
                    <a:cubicBezTo>
                      <a:pt x="6424" y="28268"/>
                      <a:pt x="5193" y="26260"/>
                      <a:pt x="3185" y="25216"/>
                    </a:cubicBezTo>
                    <a:cubicBezTo>
                      <a:pt x="3105" y="23236"/>
                      <a:pt x="2061" y="21442"/>
                      <a:pt x="402"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94" y="10"/>
                      <a:pt x="169" y="1"/>
                      <a:pt x="144"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 name="Google Shape;1930;p89"/>
              <p:cNvSpPr/>
              <p:nvPr/>
            </p:nvSpPr>
            <p:spPr>
              <a:xfrm>
                <a:off x="378625" y="2593575"/>
                <a:ext cx="159950" cy="2032875"/>
              </a:xfrm>
              <a:custGeom>
                <a:avLst/>
                <a:gdLst/>
                <a:ahLst/>
                <a:cxnLst/>
                <a:rect l="l" t="t" r="r" b="b"/>
                <a:pathLst>
                  <a:path w="6398" h="81315" extrusionOk="0">
                    <a:moveTo>
                      <a:pt x="141" y="1"/>
                    </a:moveTo>
                    <a:cubicBezTo>
                      <a:pt x="95" y="1"/>
                      <a:pt x="47" y="26"/>
                      <a:pt x="28" y="65"/>
                    </a:cubicBezTo>
                    <a:cubicBezTo>
                      <a:pt x="1" y="92"/>
                      <a:pt x="1" y="118"/>
                      <a:pt x="1" y="118"/>
                    </a:cubicBezTo>
                    <a:cubicBezTo>
                      <a:pt x="1" y="172"/>
                      <a:pt x="28" y="225"/>
                      <a:pt x="54" y="225"/>
                    </a:cubicBezTo>
                    <a:cubicBezTo>
                      <a:pt x="1794" y="1243"/>
                      <a:pt x="2918" y="3116"/>
                      <a:pt x="2918" y="4963"/>
                    </a:cubicBezTo>
                    <a:cubicBezTo>
                      <a:pt x="2918" y="4990"/>
                      <a:pt x="2918" y="5017"/>
                      <a:pt x="2918" y="5043"/>
                    </a:cubicBezTo>
                    <a:cubicBezTo>
                      <a:pt x="2918" y="5070"/>
                      <a:pt x="2945" y="5124"/>
                      <a:pt x="2999" y="5150"/>
                    </a:cubicBezTo>
                    <a:cubicBezTo>
                      <a:pt x="4952" y="6141"/>
                      <a:pt x="6157" y="8095"/>
                      <a:pt x="6157" y="10263"/>
                    </a:cubicBezTo>
                    <a:cubicBezTo>
                      <a:pt x="6157" y="12431"/>
                      <a:pt x="4952" y="14384"/>
                      <a:pt x="2999" y="15375"/>
                    </a:cubicBezTo>
                    <a:cubicBezTo>
                      <a:pt x="2945" y="15402"/>
                      <a:pt x="2918" y="15428"/>
                      <a:pt x="2918" y="15482"/>
                    </a:cubicBezTo>
                    <a:cubicBezTo>
                      <a:pt x="2972" y="17329"/>
                      <a:pt x="1848" y="19256"/>
                      <a:pt x="81" y="20273"/>
                    </a:cubicBezTo>
                    <a:cubicBezTo>
                      <a:pt x="54" y="20300"/>
                      <a:pt x="28" y="20326"/>
                      <a:pt x="1" y="20353"/>
                    </a:cubicBezTo>
                    <a:cubicBezTo>
                      <a:pt x="1" y="20407"/>
                      <a:pt x="28" y="20487"/>
                      <a:pt x="54" y="20514"/>
                    </a:cubicBezTo>
                    <a:cubicBezTo>
                      <a:pt x="1794" y="21504"/>
                      <a:pt x="2865" y="23297"/>
                      <a:pt x="2918" y="25305"/>
                    </a:cubicBezTo>
                    <a:cubicBezTo>
                      <a:pt x="2918" y="25358"/>
                      <a:pt x="2945" y="25412"/>
                      <a:pt x="2999" y="25412"/>
                    </a:cubicBezTo>
                    <a:cubicBezTo>
                      <a:pt x="4952" y="26402"/>
                      <a:pt x="6157" y="28356"/>
                      <a:pt x="6157" y="30524"/>
                    </a:cubicBezTo>
                    <a:cubicBezTo>
                      <a:pt x="6157" y="32692"/>
                      <a:pt x="4952" y="34646"/>
                      <a:pt x="2999" y="35636"/>
                    </a:cubicBezTo>
                    <a:cubicBezTo>
                      <a:pt x="2945" y="35663"/>
                      <a:pt x="2918" y="35717"/>
                      <a:pt x="2918" y="35770"/>
                    </a:cubicBezTo>
                    <a:cubicBezTo>
                      <a:pt x="3079" y="37831"/>
                      <a:pt x="1607" y="39651"/>
                      <a:pt x="81" y="40535"/>
                    </a:cubicBezTo>
                    <a:cubicBezTo>
                      <a:pt x="54" y="40561"/>
                      <a:pt x="28" y="40588"/>
                      <a:pt x="1" y="40615"/>
                    </a:cubicBezTo>
                    <a:cubicBezTo>
                      <a:pt x="1" y="40668"/>
                      <a:pt x="28" y="40749"/>
                      <a:pt x="54" y="40775"/>
                    </a:cubicBezTo>
                    <a:cubicBezTo>
                      <a:pt x="1794" y="41766"/>
                      <a:pt x="2918" y="43639"/>
                      <a:pt x="2918" y="45540"/>
                    </a:cubicBezTo>
                    <a:cubicBezTo>
                      <a:pt x="2918" y="45540"/>
                      <a:pt x="2918" y="45566"/>
                      <a:pt x="2918" y="45566"/>
                    </a:cubicBezTo>
                    <a:cubicBezTo>
                      <a:pt x="2918" y="45620"/>
                      <a:pt x="2945" y="45674"/>
                      <a:pt x="2999" y="45674"/>
                    </a:cubicBezTo>
                    <a:cubicBezTo>
                      <a:pt x="4952" y="46664"/>
                      <a:pt x="6157" y="48618"/>
                      <a:pt x="6157" y="50786"/>
                    </a:cubicBezTo>
                    <a:cubicBezTo>
                      <a:pt x="6157" y="52954"/>
                      <a:pt x="4952" y="54934"/>
                      <a:pt x="2999" y="55898"/>
                    </a:cubicBezTo>
                    <a:cubicBezTo>
                      <a:pt x="2945" y="55925"/>
                      <a:pt x="2918" y="55952"/>
                      <a:pt x="2918" y="56005"/>
                    </a:cubicBezTo>
                    <a:cubicBezTo>
                      <a:pt x="2865" y="58012"/>
                      <a:pt x="1821" y="59806"/>
                      <a:pt x="81" y="60796"/>
                    </a:cubicBezTo>
                    <a:cubicBezTo>
                      <a:pt x="54" y="60823"/>
                      <a:pt x="28" y="60850"/>
                      <a:pt x="1" y="60903"/>
                    </a:cubicBezTo>
                    <a:cubicBezTo>
                      <a:pt x="1" y="60957"/>
                      <a:pt x="28" y="61010"/>
                      <a:pt x="54" y="61037"/>
                    </a:cubicBezTo>
                    <a:cubicBezTo>
                      <a:pt x="1794" y="62054"/>
                      <a:pt x="2865" y="63847"/>
                      <a:pt x="2918" y="65828"/>
                    </a:cubicBezTo>
                    <a:cubicBezTo>
                      <a:pt x="2918" y="65882"/>
                      <a:pt x="2945" y="65935"/>
                      <a:pt x="2999" y="65962"/>
                    </a:cubicBezTo>
                    <a:cubicBezTo>
                      <a:pt x="4952" y="66925"/>
                      <a:pt x="6157" y="68879"/>
                      <a:pt x="6157" y="71047"/>
                    </a:cubicBezTo>
                    <a:cubicBezTo>
                      <a:pt x="6157" y="73242"/>
                      <a:pt x="4952" y="75196"/>
                      <a:pt x="2999" y="76160"/>
                    </a:cubicBezTo>
                    <a:cubicBezTo>
                      <a:pt x="2945" y="76186"/>
                      <a:pt x="2918" y="76240"/>
                      <a:pt x="2918" y="76267"/>
                    </a:cubicBezTo>
                    <a:cubicBezTo>
                      <a:pt x="2865" y="78274"/>
                      <a:pt x="1821" y="80067"/>
                      <a:pt x="81" y="81084"/>
                    </a:cubicBezTo>
                    <a:cubicBezTo>
                      <a:pt x="1" y="81111"/>
                      <a:pt x="1" y="81191"/>
                      <a:pt x="28" y="81245"/>
                    </a:cubicBezTo>
                    <a:cubicBezTo>
                      <a:pt x="45" y="81296"/>
                      <a:pt x="83" y="81315"/>
                      <a:pt x="123" y="81315"/>
                    </a:cubicBezTo>
                    <a:cubicBezTo>
                      <a:pt x="145" y="81315"/>
                      <a:pt x="169" y="81308"/>
                      <a:pt x="188" y="81299"/>
                    </a:cubicBezTo>
                    <a:cubicBezTo>
                      <a:pt x="1981" y="80255"/>
                      <a:pt x="3106" y="78408"/>
                      <a:pt x="3159" y="76347"/>
                    </a:cubicBezTo>
                    <a:cubicBezTo>
                      <a:pt x="5167" y="75330"/>
                      <a:pt x="6398" y="73296"/>
                      <a:pt x="6398" y="71047"/>
                    </a:cubicBezTo>
                    <a:cubicBezTo>
                      <a:pt x="6398" y="68826"/>
                      <a:pt x="5167" y="66792"/>
                      <a:pt x="3159" y="65748"/>
                    </a:cubicBezTo>
                    <a:cubicBezTo>
                      <a:pt x="3106" y="63767"/>
                      <a:pt x="2062" y="61974"/>
                      <a:pt x="376" y="60930"/>
                    </a:cubicBezTo>
                    <a:cubicBezTo>
                      <a:pt x="2062" y="59859"/>
                      <a:pt x="3106" y="58093"/>
                      <a:pt x="3159" y="56085"/>
                    </a:cubicBezTo>
                    <a:cubicBezTo>
                      <a:pt x="5167" y="55068"/>
                      <a:pt x="6398" y="53034"/>
                      <a:pt x="6398" y="50786"/>
                    </a:cubicBezTo>
                    <a:cubicBezTo>
                      <a:pt x="6398" y="48537"/>
                      <a:pt x="5167" y="46530"/>
                      <a:pt x="3159" y="45486"/>
                    </a:cubicBezTo>
                    <a:cubicBezTo>
                      <a:pt x="3159" y="43586"/>
                      <a:pt x="2062" y="41739"/>
                      <a:pt x="376" y="40668"/>
                    </a:cubicBezTo>
                    <a:cubicBezTo>
                      <a:pt x="1901" y="39705"/>
                      <a:pt x="3293" y="37885"/>
                      <a:pt x="3186" y="35824"/>
                    </a:cubicBezTo>
                    <a:cubicBezTo>
                      <a:pt x="5167" y="34780"/>
                      <a:pt x="6398" y="32772"/>
                      <a:pt x="6398" y="30524"/>
                    </a:cubicBezTo>
                    <a:cubicBezTo>
                      <a:pt x="6398" y="28276"/>
                      <a:pt x="5167" y="26268"/>
                      <a:pt x="3159" y="25225"/>
                    </a:cubicBezTo>
                    <a:cubicBezTo>
                      <a:pt x="3079" y="23244"/>
                      <a:pt x="2035" y="21451"/>
                      <a:pt x="376" y="20407"/>
                    </a:cubicBezTo>
                    <a:cubicBezTo>
                      <a:pt x="2062" y="19336"/>
                      <a:pt x="3186" y="17436"/>
                      <a:pt x="3186" y="15616"/>
                    </a:cubicBezTo>
                    <a:cubicBezTo>
                      <a:pt x="3186" y="15589"/>
                      <a:pt x="3186" y="15589"/>
                      <a:pt x="3186" y="15562"/>
                    </a:cubicBezTo>
                    <a:cubicBezTo>
                      <a:pt x="5167" y="14518"/>
                      <a:pt x="6398" y="12511"/>
                      <a:pt x="6398" y="10263"/>
                    </a:cubicBezTo>
                    <a:cubicBezTo>
                      <a:pt x="6398" y="8014"/>
                      <a:pt x="5167" y="6007"/>
                      <a:pt x="3186" y="4963"/>
                    </a:cubicBezTo>
                    <a:cubicBezTo>
                      <a:pt x="3186" y="3036"/>
                      <a:pt x="1981" y="1055"/>
                      <a:pt x="188" y="11"/>
                    </a:cubicBezTo>
                    <a:cubicBezTo>
                      <a:pt x="174" y="4"/>
                      <a:pt x="158" y="1"/>
                      <a:pt x="14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 name="Google Shape;1931;p89"/>
              <p:cNvSpPr/>
              <p:nvPr/>
            </p:nvSpPr>
            <p:spPr>
              <a:xfrm>
                <a:off x="224725" y="2845375"/>
                <a:ext cx="159950" cy="2032675"/>
              </a:xfrm>
              <a:custGeom>
                <a:avLst/>
                <a:gdLst/>
                <a:ahLst/>
                <a:cxnLst/>
                <a:rect l="l" t="t" r="r" b="b"/>
                <a:pathLst>
                  <a:path w="6398" h="81307" extrusionOk="0">
                    <a:moveTo>
                      <a:pt x="126" y="1"/>
                    </a:moveTo>
                    <a:cubicBezTo>
                      <a:pt x="81" y="1"/>
                      <a:pt x="44" y="24"/>
                      <a:pt x="27" y="57"/>
                    </a:cubicBezTo>
                    <a:cubicBezTo>
                      <a:pt x="27" y="84"/>
                      <a:pt x="1" y="110"/>
                      <a:pt x="1" y="137"/>
                    </a:cubicBezTo>
                    <a:cubicBezTo>
                      <a:pt x="1" y="164"/>
                      <a:pt x="27" y="217"/>
                      <a:pt x="81" y="244"/>
                    </a:cubicBezTo>
                    <a:cubicBezTo>
                      <a:pt x="1821" y="1234"/>
                      <a:pt x="2972" y="3162"/>
                      <a:pt x="2918" y="5035"/>
                    </a:cubicBezTo>
                    <a:cubicBezTo>
                      <a:pt x="2945" y="5089"/>
                      <a:pt x="2945" y="5142"/>
                      <a:pt x="2998" y="5142"/>
                    </a:cubicBezTo>
                    <a:cubicBezTo>
                      <a:pt x="4952" y="6133"/>
                      <a:pt x="6157" y="8086"/>
                      <a:pt x="6157" y="10254"/>
                    </a:cubicBezTo>
                    <a:cubicBezTo>
                      <a:pt x="6157" y="12422"/>
                      <a:pt x="4952" y="14376"/>
                      <a:pt x="2998" y="15367"/>
                    </a:cubicBezTo>
                    <a:cubicBezTo>
                      <a:pt x="2945" y="15393"/>
                      <a:pt x="2918" y="15447"/>
                      <a:pt x="2918" y="15474"/>
                    </a:cubicBezTo>
                    <a:cubicBezTo>
                      <a:pt x="2972" y="17321"/>
                      <a:pt x="1848" y="19248"/>
                      <a:pt x="108" y="20265"/>
                    </a:cubicBezTo>
                    <a:cubicBezTo>
                      <a:pt x="54" y="20292"/>
                      <a:pt x="27" y="20318"/>
                      <a:pt x="27" y="20345"/>
                    </a:cubicBezTo>
                    <a:cubicBezTo>
                      <a:pt x="1" y="20425"/>
                      <a:pt x="27" y="20479"/>
                      <a:pt x="81" y="20506"/>
                    </a:cubicBezTo>
                    <a:cubicBezTo>
                      <a:pt x="1794" y="21496"/>
                      <a:pt x="2865" y="23289"/>
                      <a:pt x="2918" y="25297"/>
                    </a:cubicBezTo>
                    <a:cubicBezTo>
                      <a:pt x="2945" y="25350"/>
                      <a:pt x="2972"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106" y="37823"/>
                      <a:pt x="1633" y="39643"/>
                      <a:pt x="108" y="40526"/>
                    </a:cubicBezTo>
                    <a:cubicBezTo>
                      <a:pt x="54" y="40553"/>
                      <a:pt x="27" y="40580"/>
                      <a:pt x="27" y="40633"/>
                    </a:cubicBezTo>
                    <a:cubicBezTo>
                      <a:pt x="1" y="40687"/>
                      <a:pt x="27" y="40741"/>
                      <a:pt x="81" y="40767"/>
                    </a:cubicBezTo>
                    <a:cubicBezTo>
                      <a:pt x="1821" y="41784"/>
                      <a:pt x="2918" y="43631"/>
                      <a:pt x="2918" y="45532"/>
                    </a:cubicBezTo>
                    <a:cubicBezTo>
                      <a:pt x="2918" y="45558"/>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108" y="60815"/>
                    </a:cubicBezTo>
                    <a:cubicBezTo>
                      <a:pt x="54" y="60815"/>
                      <a:pt x="27" y="60841"/>
                      <a:pt x="27" y="60895"/>
                    </a:cubicBezTo>
                    <a:cubicBezTo>
                      <a:pt x="1" y="60949"/>
                      <a:pt x="27"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7" y="81103"/>
                      <a:pt x="1" y="81183"/>
                      <a:pt x="27" y="81237"/>
                    </a:cubicBezTo>
                    <a:cubicBezTo>
                      <a:pt x="61" y="81288"/>
                      <a:pt x="95" y="81306"/>
                      <a:pt x="136" y="81306"/>
                    </a:cubicBezTo>
                    <a:cubicBezTo>
                      <a:pt x="160" y="81306"/>
                      <a:pt x="185" y="81300"/>
                      <a:pt x="215" y="81290"/>
                    </a:cubicBezTo>
                    <a:cubicBezTo>
                      <a:pt x="2008" y="80247"/>
                      <a:pt x="3106" y="78400"/>
                      <a:pt x="3186" y="76366"/>
                    </a:cubicBezTo>
                    <a:cubicBezTo>
                      <a:pt x="5166" y="75322"/>
                      <a:pt x="6398" y="73288"/>
                      <a:pt x="6398" y="71066"/>
                    </a:cubicBezTo>
                    <a:cubicBezTo>
                      <a:pt x="6398" y="68818"/>
                      <a:pt x="5166" y="66783"/>
                      <a:pt x="3186" y="65766"/>
                    </a:cubicBezTo>
                    <a:cubicBezTo>
                      <a:pt x="3106" y="63759"/>
                      <a:pt x="2062" y="61992"/>
                      <a:pt x="375" y="60922"/>
                    </a:cubicBezTo>
                    <a:cubicBezTo>
                      <a:pt x="2062" y="59878"/>
                      <a:pt x="3106" y="58085"/>
                      <a:pt x="3186" y="56077"/>
                    </a:cubicBezTo>
                    <a:cubicBezTo>
                      <a:pt x="5166" y="55060"/>
                      <a:pt x="6398" y="53026"/>
                      <a:pt x="6398" y="50778"/>
                    </a:cubicBezTo>
                    <a:cubicBezTo>
                      <a:pt x="6398" y="48556"/>
                      <a:pt x="5166" y="46522"/>
                      <a:pt x="3186" y="45505"/>
                    </a:cubicBezTo>
                    <a:cubicBezTo>
                      <a:pt x="3159" y="43604"/>
                      <a:pt x="2088" y="41731"/>
                      <a:pt x="375" y="40660"/>
                    </a:cubicBezTo>
                    <a:cubicBezTo>
                      <a:pt x="1901" y="39697"/>
                      <a:pt x="3293" y="37877"/>
                      <a:pt x="3186" y="35816"/>
                    </a:cubicBezTo>
                    <a:cubicBezTo>
                      <a:pt x="5166" y="34799"/>
                      <a:pt x="6398" y="32764"/>
                      <a:pt x="6398" y="30516"/>
                    </a:cubicBezTo>
                    <a:cubicBezTo>
                      <a:pt x="6398" y="28268"/>
                      <a:pt x="5166" y="26260"/>
                      <a:pt x="3186" y="25216"/>
                    </a:cubicBezTo>
                    <a:cubicBezTo>
                      <a:pt x="3079" y="23236"/>
                      <a:pt x="2062" y="21442"/>
                      <a:pt x="375" y="20399"/>
                    </a:cubicBezTo>
                    <a:cubicBezTo>
                      <a:pt x="2088" y="19328"/>
                      <a:pt x="3186" y="17454"/>
                      <a:pt x="3186" y="15608"/>
                    </a:cubicBezTo>
                    <a:cubicBezTo>
                      <a:pt x="3186" y="15581"/>
                      <a:pt x="3186" y="15581"/>
                      <a:pt x="3186" y="15554"/>
                    </a:cubicBezTo>
                    <a:cubicBezTo>
                      <a:pt x="5166" y="14510"/>
                      <a:pt x="6398" y="12503"/>
                      <a:pt x="6398" y="10254"/>
                    </a:cubicBezTo>
                    <a:cubicBezTo>
                      <a:pt x="6398" y="8006"/>
                      <a:pt x="5166" y="5999"/>
                      <a:pt x="3186" y="4955"/>
                    </a:cubicBezTo>
                    <a:cubicBezTo>
                      <a:pt x="3186" y="3028"/>
                      <a:pt x="1981" y="1047"/>
                      <a:pt x="215" y="30"/>
                    </a:cubicBezTo>
                    <a:cubicBezTo>
                      <a:pt x="184" y="10"/>
                      <a:pt x="153" y="1"/>
                      <a:pt x="12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gr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5000" y1="21744" x2="66047" y2="31512"/>
                        <a14:foregroundMark x1="44419" y1="85000" x2="47209" y2="85465"/>
                        <a14:foregroundMark x1="43837" y1="83256" x2="44767" y2="85814"/>
                        <a14:foregroundMark x1="42907" y1="82442" x2="44767" y2="87093"/>
                        <a14:foregroundMark x1="49419" y1="83837" x2="45233" y2="86744"/>
                      </a14:backgroundRemoval>
                    </a14:imgEffect>
                  </a14:imgLayer>
                </a14:imgProps>
              </a:ext>
            </a:extLst>
          </a:blip>
          <a:stretch>
            <a:fillRect/>
          </a:stretch>
        </p:blipFill>
        <p:spPr>
          <a:xfrm rot="20803727">
            <a:off x="2093315" y="-254130"/>
            <a:ext cx="2199307" cy="2199307"/>
          </a:xfrm>
          <a:prstGeom prst="rect">
            <a:avLst/>
          </a:prstGeom>
        </p:spPr>
      </p:pic>
      <p:pic>
        <p:nvPicPr>
          <p:cNvPr id="72" name="Picture 24" descr="downloa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68827" y="2101015"/>
            <a:ext cx="4159900" cy="3027816"/>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Lst>
        </p:spPr>
      </p:pic>
      <p:pic>
        <p:nvPicPr>
          <p:cNvPr id="73" name="Picture 7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80177" y="2168248"/>
            <a:ext cx="4241978" cy="2960583"/>
          </a:xfrm>
          <a:prstGeom prst="rect">
            <a:avLst/>
          </a:prstGeom>
          <a:ln>
            <a:noFill/>
          </a:ln>
          <a:effectLst>
            <a:outerShdw blurRad="190500" algn="tl" rotWithShape="0">
              <a:srgbClr val="000000">
                <a:alpha val="70000"/>
              </a:srgbClr>
            </a:outerShdw>
          </a:effectLst>
        </p:spPr>
      </p:pic>
      <p:sp>
        <p:nvSpPr>
          <p:cNvPr id="99" name="矩形 14"/>
          <p:cNvSpPr/>
          <p:nvPr/>
        </p:nvSpPr>
        <p:spPr>
          <a:xfrm>
            <a:off x="3006945" y="4245344"/>
            <a:ext cx="3690621" cy="724750"/>
          </a:xfrm>
          <a:prstGeom prst="rect">
            <a:avLst/>
          </a:prstGeom>
          <a:ln>
            <a:noFill/>
          </a:ln>
        </p:spPr>
        <p:style>
          <a:lnRef idx="2">
            <a:schemeClr val="accent4"/>
          </a:lnRef>
          <a:fillRef idx="1">
            <a:schemeClr val="lt1"/>
          </a:fillRef>
          <a:effectRef idx="0">
            <a:schemeClr val="accent4"/>
          </a:effectRef>
          <a:fontRef idx="minor">
            <a:schemeClr val="dk1"/>
          </a:fontRef>
        </p:style>
        <p:txBody>
          <a:bodyPr wrap="square" lIns="0" tIns="0" rIns="0" bIns="0">
            <a:spAutoFit/>
          </a:bodyPr>
          <a:lstStyle/>
          <a:p>
            <a:pPr marL="0" marR="0" lvl="0" indent="0" algn="ctr" defTabSz="912591" rtl="0" eaLnBrk="1" fontAlgn="auto" latinLnBrk="0" hangingPunct="1">
              <a:lnSpc>
                <a:spcPct val="120000"/>
              </a:lnSpc>
              <a:spcBef>
                <a:spcPct val="20000"/>
              </a:spcBef>
              <a:spcAft>
                <a:spcPts val="0"/>
              </a:spcAft>
              <a:buClrTx/>
              <a:buSzTx/>
              <a:buFontTx/>
              <a:buNone/>
              <a:tabLst/>
              <a:defRPr/>
            </a:pPr>
            <a:r>
              <a:rPr kumimoji="0" lang="en-US" sz="43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Thánh</a:t>
            </a:r>
            <a:r>
              <a:rPr kumimoji="0" lang="en-US" sz="43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3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Gióng</a:t>
            </a:r>
            <a:endParaRPr kumimoji="0" lang="en-US" altLang="zh-CN" sz="4300" b="1" i="1" u="none" strike="noStrike" kern="1200" cap="none" spc="0" normalizeH="0" baseline="0" noProof="0" dirty="0">
              <a:ln>
                <a:noFill/>
              </a:ln>
              <a:solidFill>
                <a:srgbClr val="FF0000"/>
              </a:solidFill>
              <a:effectLst/>
              <a:uLnTx/>
              <a:uFillTx/>
              <a:latin typeface="Times New Roman" pitchFamily="18" charset="0"/>
              <a:ea typeface="微软雅黑" panose="020B0503020204020204" pitchFamily="34" charset="-122"/>
              <a:cs typeface="Times New Roman" pitchFamily="18" charset="0"/>
              <a:sym typeface="Arial" panose="020B0604020202020204" pitchFamily="34" charset="0"/>
            </a:endParaRPr>
          </a:p>
        </p:txBody>
      </p:sp>
      <p:sp>
        <p:nvSpPr>
          <p:cNvPr id="100" name="矩形 14"/>
          <p:cNvSpPr/>
          <p:nvPr/>
        </p:nvSpPr>
        <p:spPr>
          <a:xfrm>
            <a:off x="4710808" y="5576361"/>
            <a:ext cx="5130404" cy="724750"/>
          </a:xfrm>
          <a:prstGeom prst="rect">
            <a:avLst/>
          </a:prstGeom>
          <a:solidFill>
            <a:srgbClr val="008080"/>
          </a:solidFill>
        </p:spPr>
        <p:style>
          <a:lnRef idx="2">
            <a:schemeClr val="accent4"/>
          </a:lnRef>
          <a:fillRef idx="1">
            <a:schemeClr val="lt1"/>
          </a:fillRef>
          <a:effectRef idx="0">
            <a:schemeClr val="accent4"/>
          </a:effectRef>
          <a:fontRef idx="minor">
            <a:schemeClr val="dk1"/>
          </a:fontRef>
        </p:style>
        <p:txBody>
          <a:bodyPr wrap="square" lIns="0" tIns="0" rIns="0" bIns="0">
            <a:spAutoFit/>
          </a:bodyPr>
          <a:lstStyle/>
          <a:p>
            <a:pPr marL="0" marR="0" lvl="0" indent="0" algn="ctr" defTabSz="912591" rtl="0" eaLnBrk="1" fontAlgn="auto" latinLnBrk="0" hangingPunct="1">
              <a:lnSpc>
                <a:spcPct val="120000"/>
              </a:lnSpc>
              <a:spcBef>
                <a:spcPct val="20000"/>
              </a:spcBef>
              <a:spcAft>
                <a:spcPts val="0"/>
              </a:spcAft>
              <a:buClrTx/>
              <a:buSzTx/>
              <a:buFontTx/>
              <a:buNone/>
              <a:tabLst/>
              <a:defRPr/>
            </a:pPr>
            <a:r>
              <a:rPr kumimoji="0" lang="en-US" sz="4300" b="1" u="none" strike="noStrike" kern="1200" cap="none" spc="0" normalizeH="0" baseline="0" noProof="0" dirty="0">
                <a:ln>
                  <a:noFill/>
                </a:ln>
                <a:solidFill>
                  <a:schemeClr val="bg1"/>
                </a:solidFill>
                <a:effectLst/>
                <a:uLnTx/>
                <a:uFillTx/>
                <a:latin typeface="Times New Roman" pitchFamily="18" charset="0"/>
                <a:cs typeface="Times New Roman" pitchFamily="18" charset="0"/>
              </a:rPr>
              <a:t> </a:t>
            </a:r>
            <a:r>
              <a:rPr kumimoji="0" lang="en-US" sz="3600" b="1" u="none" strike="noStrike" kern="1200" cap="none" spc="0" normalizeH="0" baseline="0" noProof="0" dirty="0" err="1">
                <a:ln>
                  <a:noFill/>
                </a:ln>
                <a:solidFill>
                  <a:schemeClr val="bg1"/>
                </a:solidFill>
                <a:effectLst/>
                <a:uLnTx/>
                <a:uFillTx/>
                <a:latin typeface="Times New Roman" pitchFamily="18" charset="0"/>
                <a:cs typeface="Times New Roman" pitchFamily="18" charset="0"/>
              </a:rPr>
              <a:t>Người</a:t>
            </a:r>
            <a:r>
              <a:rPr kumimoji="0" lang="en-US" sz="3600" b="1" u="none" strike="noStrike" kern="1200" cap="none" spc="0" normalizeH="0" baseline="0" noProof="0" dirty="0">
                <a:ln>
                  <a:noFill/>
                </a:ln>
                <a:solidFill>
                  <a:schemeClr val="bg1"/>
                </a:solidFill>
                <a:effectLst/>
                <a:uLnTx/>
                <a:uFillTx/>
                <a:latin typeface="Times New Roman" pitchFamily="18" charset="0"/>
                <a:cs typeface="Times New Roman" pitchFamily="18" charset="0"/>
              </a:rPr>
              <a:t> </a:t>
            </a:r>
            <a:r>
              <a:rPr kumimoji="0" lang="en-US" sz="3600" b="1" u="none" strike="noStrike" kern="1200" cap="none" spc="0" normalizeH="0" baseline="0" noProof="0" dirty="0" err="1">
                <a:ln>
                  <a:noFill/>
                </a:ln>
                <a:solidFill>
                  <a:schemeClr val="bg1"/>
                </a:solidFill>
                <a:effectLst/>
                <a:uLnTx/>
                <a:uFillTx/>
                <a:latin typeface="Times New Roman" pitchFamily="18" charset="0"/>
                <a:cs typeface="Times New Roman" pitchFamily="18" charset="0"/>
              </a:rPr>
              <a:t>dũng</a:t>
            </a:r>
            <a:r>
              <a:rPr kumimoji="0" lang="en-US" sz="3600" b="1" u="none" strike="noStrike" kern="1200" cap="none" spc="0" normalizeH="0" baseline="0" noProof="0" dirty="0">
                <a:ln>
                  <a:noFill/>
                </a:ln>
                <a:solidFill>
                  <a:schemeClr val="bg1"/>
                </a:solidFill>
                <a:effectLst/>
                <a:uLnTx/>
                <a:uFillTx/>
                <a:latin typeface="Times New Roman" pitchFamily="18" charset="0"/>
                <a:cs typeface="Times New Roman" pitchFamily="18" charset="0"/>
              </a:rPr>
              <a:t> </a:t>
            </a:r>
            <a:r>
              <a:rPr kumimoji="0" lang="en-US" sz="3600" b="1" u="none" strike="noStrike" kern="1200" cap="none" spc="0" normalizeH="0" baseline="0" noProof="0" dirty="0" err="1">
                <a:ln>
                  <a:noFill/>
                </a:ln>
                <a:solidFill>
                  <a:schemeClr val="bg1"/>
                </a:solidFill>
                <a:effectLst/>
                <a:uLnTx/>
                <a:uFillTx/>
                <a:latin typeface="Times New Roman" pitchFamily="18" charset="0"/>
                <a:cs typeface="Times New Roman" pitchFamily="18" charset="0"/>
              </a:rPr>
              <a:t>sĩ</a:t>
            </a:r>
            <a:r>
              <a:rPr kumimoji="0" lang="en-US" sz="3600" b="1" u="none" strike="noStrike" kern="1200" cap="none" spc="0" normalizeH="0" baseline="0" noProof="0" dirty="0">
                <a:ln>
                  <a:noFill/>
                </a:ln>
                <a:solidFill>
                  <a:schemeClr val="bg1"/>
                </a:solidFill>
                <a:effectLst/>
                <a:uLnTx/>
                <a:uFillTx/>
                <a:latin typeface="Times New Roman" pitchFamily="18" charset="0"/>
                <a:cs typeface="Times New Roman" pitchFamily="18" charset="0"/>
              </a:rPr>
              <a:t> </a:t>
            </a:r>
            <a:r>
              <a:rPr kumimoji="0" lang="en-US" sz="3600" b="1" u="none" strike="noStrike" kern="1200" cap="none" spc="0" normalizeH="0" baseline="0" noProof="0" dirty="0" err="1">
                <a:ln>
                  <a:noFill/>
                </a:ln>
                <a:solidFill>
                  <a:schemeClr val="bg1"/>
                </a:solidFill>
                <a:effectLst/>
                <a:uLnTx/>
                <a:uFillTx/>
                <a:latin typeface="Times New Roman" pitchFamily="18" charset="0"/>
                <a:cs typeface="Times New Roman" pitchFamily="18" charset="0"/>
              </a:rPr>
              <a:t>dân</a:t>
            </a:r>
            <a:r>
              <a:rPr kumimoji="0" lang="en-US" sz="3600" b="1" u="none" strike="noStrike" kern="1200" cap="none" spc="0" normalizeH="0" baseline="0" noProof="0" dirty="0">
                <a:ln>
                  <a:noFill/>
                </a:ln>
                <a:solidFill>
                  <a:schemeClr val="bg1"/>
                </a:solidFill>
                <a:effectLst/>
                <a:uLnTx/>
                <a:uFillTx/>
                <a:latin typeface="Times New Roman" pitchFamily="18" charset="0"/>
                <a:cs typeface="Times New Roman" pitchFamily="18" charset="0"/>
              </a:rPr>
              <a:t> </a:t>
            </a:r>
            <a:r>
              <a:rPr kumimoji="0" lang="en-US" sz="3600" b="1" u="none" strike="noStrike" kern="1200" cap="none" spc="0" normalizeH="0" baseline="0" noProof="0" dirty="0" err="1">
                <a:ln>
                  <a:noFill/>
                </a:ln>
                <a:solidFill>
                  <a:schemeClr val="bg1"/>
                </a:solidFill>
                <a:effectLst/>
                <a:uLnTx/>
                <a:uFillTx/>
                <a:latin typeface="Times New Roman" pitchFamily="18" charset="0"/>
                <a:cs typeface="Times New Roman" pitchFamily="18" charset="0"/>
              </a:rPr>
              <a:t>gian</a:t>
            </a:r>
            <a:endParaRPr kumimoji="0" lang="en-US" altLang="zh-CN" sz="3600" b="1" u="none" strike="noStrike" kern="1200" cap="none" spc="0" normalizeH="0" baseline="0" noProof="0" dirty="0">
              <a:ln>
                <a:noFill/>
              </a:ln>
              <a:solidFill>
                <a:schemeClr val="bg1"/>
              </a:solidFill>
              <a:effectLst/>
              <a:uLnTx/>
              <a:uFillTx/>
              <a:latin typeface="Times New Roman" pitchFamily="18" charset="0"/>
              <a:ea typeface="微软雅黑" panose="020B0503020204020204" pitchFamily="34" charset="-122"/>
              <a:cs typeface="Times New Roman" pitchFamily="18" charset="0"/>
              <a:sym typeface="Arial" panose="020B0604020202020204" pitchFamily="34" charset="0"/>
            </a:endParaRPr>
          </a:p>
        </p:txBody>
      </p:sp>
      <p:sp>
        <p:nvSpPr>
          <p:cNvPr id="101" name="矩形 14"/>
          <p:cNvSpPr/>
          <p:nvPr/>
        </p:nvSpPr>
        <p:spPr>
          <a:xfrm>
            <a:off x="7655855" y="4323015"/>
            <a:ext cx="3690621" cy="724750"/>
          </a:xfrm>
          <a:prstGeom prst="rect">
            <a:avLst/>
          </a:prstGeom>
          <a:ln>
            <a:noFill/>
          </a:ln>
        </p:spPr>
        <p:style>
          <a:lnRef idx="2">
            <a:schemeClr val="accent4"/>
          </a:lnRef>
          <a:fillRef idx="1">
            <a:schemeClr val="lt1"/>
          </a:fillRef>
          <a:effectRef idx="0">
            <a:schemeClr val="accent4"/>
          </a:effectRef>
          <a:fontRef idx="minor">
            <a:schemeClr val="dk1"/>
          </a:fontRef>
        </p:style>
        <p:txBody>
          <a:bodyPr wrap="square" lIns="0" tIns="0" rIns="0" bIns="0">
            <a:spAutoFit/>
          </a:bodyPr>
          <a:lstStyle/>
          <a:p>
            <a:pPr marL="0" marR="0" lvl="0" indent="0" algn="ctr" defTabSz="912591" rtl="0" eaLnBrk="1" fontAlgn="auto" latinLnBrk="0" hangingPunct="1">
              <a:lnSpc>
                <a:spcPct val="120000"/>
              </a:lnSpc>
              <a:spcBef>
                <a:spcPct val="20000"/>
              </a:spcBef>
              <a:spcAft>
                <a:spcPts val="0"/>
              </a:spcAft>
              <a:buClrTx/>
              <a:buSzTx/>
              <a:buFontTx/>
              <a:buNone/>
              <a:tabLst/>
              <a:defRPr/>
            </a:pPr>
            <a:r>
              <a:rPr kumimoji="0" lang="en-US" sz="43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Thạch</a:t>
            </a:r>
            <a:r>
              <a:rPr kumimoji="0" lang="en-US" sz="43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3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Sanh</a:t>
            </a:r>
            <a:endParaRPr kumimoji="0" lang="en-US" altLang="zh-CN" sz="4300" b="1" i="1" u="none" strike="noStrike" kern="1200" cap="none" spc="0" normalizeH="0" baseline="0" noProof="0" dirty="0">
              <a:ln>
                <a:noFill/>
              </a:ln>
              <a:solidFill>
                <a:srgbClr val="FF0000"/>
              </a:solidFill>
              <a:effectLst/>
              <a:uLnTx/>
              <a:uFillTx/>
              <a:latin typeface="Times New Roman" pitchFamily="18" charset="0"/>
              <a:ea typeface="微软雅黑" panose="020B0503020204020204" pitchFamily="34" charset="-122"/>
              <a:cs typeface="Times New Roman" pitchFamily="18" charset="0"/>
              <a:sym typeface="Arial" panose="020B0604020202020204" pitchFamily="34" charset="0"/>
            </a:endParaRPr>
          </a:p>
        </p:txBody>
      </p:sp>
      <p:sp>
        <p:nvSpPr>
          <p:cNvPr id="102" name="TextBox 101"/>
          <p:cNvSpPr txBox="1"/>
          <p:nvPr/>
        </p:nvSpPr>
        <p:spPr>
          <a:xfrm>
            <a:off x="3723661" y="335723"/>
            <a:ext cx="8226041" cy="1384995"/>
          </a:xfrm>
          <a:prstGeom prst="rect">
            <a:avLst/>
          </a:prstGeom>
          <a:noFill/>
        </p:spPr>
        <p:txBody>
          <a:bodyPr wrap="square" rtlCol="0">
            <a:spAutoFit/>
          </a:bodyPr>
          <a:lstStyle/>
          <a:p>
            <a:pPr algn="just"/>
            <a:r>
              <a:rPr lang="vi-VN" sz="2800" dirty="0">
                <a:solidFill>
                  <a:srgbClr val="FF0000"/>
                </a:solidFill>
                <a:latin typeface="Times New Roman" panose="02020603050405020304" pitchFamily="18" charset="0"/>
                <a:cs typeface="Times New Roman" panose="02020603050405020304" pitchFamily="18" charset="0"/>
              </a:rPr>
              <a:t>Sự ra đời của nhân vật Thạch Sanh gợi nhắc cho em đến sự ra đời của nhân vật nào? Họ của điểm nào tương đồng?</a:t>
            </a: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7"/>
          <a:stretch>
            <a:fillRect/>
          </a:stretch>
        </p:blipFill>
        <p:spPr>
          <a:xfrm>
            <a:off x="-415590" y="891219"/>
            <a:ext cx="3109229" cy="5194242"/>
          </a:xfrm>
          <a:prstGeom prst="rect">
            <a:avLst/>
          </a:prstGeom>
        </p:spPr>
      </p:pic>
    </p:spTree>
    <p:extLst>
      <p:ext uri="{BB962C8B-B14F-4D97-AF65-F5344CB8AC3E}">
        <p14:creationId xmlns:p14="http://schemas.microsoft.com/office/powerpoint/2010/main" val="40975058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wipe(down)">
                                      <p:cBhvr>
                                        <p:cTn id="7" dur="500"/>
                                        <p:tgtEl>
                                          <p:spTgt spid="10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2"/>
                                        </p:tgtEl>
                                        <p:attrNameLst>
                                          <p:attrName>style.visibility</p:attrName>
                                        </p:attrNameLst>
                                      </p:cBhvr>
                                      <p:to>
                                        <p:strVal val="visible"/>
                                      </p:to>
                                    </p:set>
                                    <p:animEffect transition="in" filter="barn(inVertical)">
                                      <p:cBhvr>
                                        <p:cTn id="12" dur="500"/>
                                        <p:tgtEl>
                                          <p:spTgt spid="7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9"/>
                                        </p:tgtEl>
                                        <p:attrNameLst>
                                          <p:attrName>style.visibility</p:attrName>
                                        </p:attrNameLst>
                                      </p:cBhvr>
                                      <p:to>
                                        <p:strVal val="visible"/>
                                      </p:to>
                                    </p:set>
                                    <p:animEffect transition="in" filter="barn(inVertical)">
                                      <p:cBhvr>
                                        <p:cTn id="15" dur="500"/>
                                        <p:tgtEl>
                                          <p:spTgt spid="99"/>
                                        </p:tgtEl>
                                      </p:cBhvr>
                                    </p:animEffect>
                                  </p:childTnLst>
                                </p:cTn>
                              </p:par>
                              <p:par>
                                <p:cTn id="16" presetID="16" presetClass="entr" presetSubtype="21" fill="hold" nodeType="withEffect">
                                  <p:stCondLst>
                                    <p:cond delay="0"/>
                                  </p:stCondLst>
                                  <p:childTnLst>
                                    <p:set>
                                      <p:cBhvr>
                                        <p:cTn id="17" dur="1" fill="hold">
                                          <p:stCondLst>
                                            <p:cond delay="0"/>
                                          </p:stCondLst>
                                        </p:cTn>
                                        <p:tgtEl>
                                          <p:spTgt spid="73"/>
                                        </p:tgtEl>
                                        <p:attrNameLst>
                                          <p:attrName>style.visibility</p:attrName>
                                        </p:attrNameLst>
                                      </p:cBhvr>
                                      <p:to>
                                        <p:strVal val="visible"/>
                                      </p:to>
                                    </p:set>
                                    <p:animEffect transition="in" filter="barn(inVertical)">
                                      <p:cBhvr>
                                        <p:cTn id="18" dur="500"/>
                                        <p:tgtEl>
                                          <p:spTgt spid="7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1"/>
                                        </p:tgtEl>
                                        <p:attrNameLst>
                                          <p:attrName>style.visibility</p:attrName>
                                        </p:attrNameLst>
                                      </p:cBhvr>
                                      <p:to>
                                        <p:strVal val="visible"/>
                                      </p:to>
                                    </p:set>
                                    <p:animEffect transition="in" filter="barn(inVertical)">
                                      <p:cBhvr>
                                        <p:cTn id="21" dur="500"/>
                                        <p:tgtEl>
                                          <p:spTgt spid="101"/>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100"/>
                                        </p:tgtEl>
                                        <p:attrNameLst>
                                          <p:attrName>style.visibility</p:attrName>
                                        </p:attrNameLst>
                                      </p:cBhvr>
                                      <p:to>
                                        <p:strVal val="visible"/>
                                      </p:to>
                                    </p:set>
                                    <p:animEffect transition="in" filter="circle(in)">
                                      <p:cBhvr>
                                        <p:cTn id="26" dur="20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animBg="1"/>
      <p:bldP spid="100" grpId="0" animBg="1"/>
      <p:bldP spid="101" grpId="0" animBg="1"/>
      <p:bldP spid="10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02"/>
        <p:cNvGrpSpPr/>
        <p:nvPr/>
      </p:nvGrpSpPr>
      <p:grpSpPr>
        <a:xfrm>
          <a:off x="0" y="0"/>
          <a:ext cx="0" cy="0"/>
          <a:chOff x="0" y="0"/>
          <a:chExt cx="0" cy="0"/>
        </a:xfrm>
      </p:grpSpPr>
      <p:grpSp>
        <p:nvGrpSpPr>
          <p:cNvPr id="2" name="Group 1"/>
          <p:cNvGrpSpPr/>
          <p:nvPr/>
        </p:nvGrpSpPr>
        <p:grpSpPr>
          <a:xfrm>
            <a:off x="0" y="5944552"/>
            <a:ext cx="13905200" cy="3041941"/>
            <a:chOff x="0" y="4458414"/>
            <a:chExt cx="10428900" cy="2281456"/>
          </a:xfrm>
        </p:grpSpPr>
        <p:grpSp>
          <p:nvGrpSpPr>
            <p:cNvPr id="1907" name="Google Shape;1907;p89"/>
            <p:cNvGrpSpPr/>
            <p:nvPr/>
          </p:nvGrpSpPr>
          <p:grpSpPr>
            <a:xfrm rot="16200000">
              <a:off x="1513530" y="2949023"/>
              <a:ext cx="2277317" cy="5304377"/>
              <a:chOff x="224725" y="566950"/>
              <a:chExt cx="1850875" cy="4311100"/>
            </a:xfrm>
          </p:grpSpPr>
          <p:sp>
            <p:nvSpPr>
              <p:cNvPr id="1908" name="Google Shape;1908;p89"/>
              <p:cNvSpPr/>
              <p:nvPr/>
            </p:nvSpPr>
            <p:spPr>
              <a:xfrm>
                <a:off x="1914975" y="566950"/>
                <a:ext cx="160625" cy="2033000"/>
              </a:xfrm>
              <a:custGeom>
                <a:avLst/>
                <a:gdLst/>
                <a:ahLst/>
                <a:cxnLst/>
                <a:rect l="l" t="t" r="r" b="b"/>
                <a:pathLst>
                  <a:path w="6425" h="81320" extrusionOk="0">
                    <a:moveTo>
                      <a:pt x="126" y="1"/>
                    </a:moveTo>
                    <a:cubicBezTo>
                      <a:pt x="81" y="1"/>
                      <a:pt x="44" y="24"/>
                      <a:pt x="27" y="57"/>
                    </a:cubicBezTo>
                    <a:cubicBezTo>
                      <a:pt x="27" y="84"/>
                      <a:pt x="27" y="110"/>
                      <a:pt x="27" y="137"/>
                    </a:cubicBezTo>
                    <a:cubicBezTo>
                      <a:pt x="27" y="164"/>
                      <a:pt x="27"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45" y="15394"/>
                      <a:pt x="2945" y="15447"/>
                      <a:pt x="2945" y="15501"/>
                    </a:cubicBezTo>
                    <a:cubicBezTo>
                      <a:pt x="2998" y="17321"/>
                      <a:pt x="1848" y="19248"/>
                      <a:pt x="108" y="20292"/>
                    </a:cubicBezTo>
                    <a:cubicBezTo>
                      <a:pt x="54" y="20292"/>
                      <a:pt x="27" y="20318"/>
                      <a:pt x="27" y="20372"/>
                    </a:cubicBezTo>
                    <a:cubicBezTo>
                      <a:pt x="1" y="20425"/>
                      <a:pt x="27" y="20479"/>
                      <a:pt x="81" y="20506"/>
                    </a:cubicBezTo>
                    <a:cubicBezTo>
                      <a:pt x="1794" y="21496"/>
                      <a:pt x="2865" y="23316"/>
                      <a:pt x="2945" y="25324"/>
                    </a:cubicBezTo>
                    <a:cubicBezTo>
                      <a:pt x="2945" y="25350"/>
                      <a:pt x="2972" y="25404"/>
                      <a:pt x="2998" y="25431"/>
                    </a:cubicBezTo>
                    <a:cubicBezTo>
                      <a:pt x="4952" y="26394"/>
                      <a:pt x="6157" y="28348"/>
                      <a:pt x="6157" y="30543"/>
                    </a:cubicBezTo>
                    <a:cubicBezTo>
                      <a:pt x="6157" y="32711"/>
                      <a:pt x="4952" y="34665"/>
                      <a:pt x="2998" y="35628"/>
                    </a:cubicBezTo>
                    <a:cubicBezTo>
                      <a:pt x="2945" y="35655"/>
                      <a:pt x="2918" y="35709"/>
                      <a:pt x="2945" y="35762"/>
                    </a:cubicBezTo>
                    <a:cubicBezTo>
                      <a:pt x="3106"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1" y="81297"/>
                      <a:pt x="104" y="81320"/>
                      <a:pt x="145" y="81320"/>
                    </a:cubicBezTo>
                    <a:cubicBezTo>
                      <a:pt x="170" y="81320"/>
                      <a:pt x="194" y="81311"/>
                      <a:pt x="215" y="81290"/>
                    </a:cubicBezTo>
                    <a:cubicBezTo>
                      <a:pt x="2008" y="80273"/>
                      <a:pt x="3106" y="78427"/>
                      <a:pt x="3186" y="76366"/>
                    </a:cubicBezTo>
                    <a:cubicBezTo>
                      <a:pt x="5166" y="75322"/>
                      <a:pt x="6424" y="73314"/>
                      <a:pt x="6424" y="71066"/>
                    </a:cubicBezTo>
                    <a:cubicBezTo>
                      <a:pt x="6424" y="68818"/>
                      <a:pt x="5166" y="66784"/>
                      <a:pt x="3186" y="65766"/>
                    </a:cubicBezTo>
                    <a:cubicBezTo>
                      <a:pt x="3106" y="63786"/>
                      <a:pt x="2062" y="61992"/>
                      <a:pt x="375" y="60922"/>
                    </a:cubicBezTo>
                    <a:cubicBezTo>
                      <a:pt x="2062" y="59878"/>
                      <a:pt x="3106" y="58085"/>
                      <a:pt x="3186" y="56104"/>
                    </a:cubicBezTo>
                    <a:cubicBezTo>
                      <a:pt x="5166" y="55060"/>
                      <a:pt x="6424" y="53053"/>
                      <a:pt x="6424" y="50804"/>
                    </a:cubicBezTo>
                    <a:cubicBezTo>
                      <a:pt x="6424" y="48556"/>
                      <a:pt x="5166" y="46522"/>
                      <a:pt x="3186" y="45505"/>
                    </a:cubicBezTo>
                    <a:cubicBezTo>
                      <a:pt x="3159" y="43604"/>
                      <a:pt x="2088" y="41731"/>
                      <a:pt x="375" y="40660"/>
                    </a:cubicBezTo>
                    <a:cubicBezTo>
                      <a:pt x="1901" y="39723"/>
                      <a:pt x="3320" y="37877"/>
                      <a:pt x="3186" y="35816"/>
                    </a:cubicBezTo>
                    <a:cubicBezTo>
                      <a:pt x="5193" y="34799"/>
                      <a:pt x="6424" y="32764"/>
                      <a:pt x="6424" y="30543"/>
                    </a:cubicBezTo>
                    <a:cubicBezTo>
                      <a:pt x="6424" y="28295"/>
                      <a:pt x="5166" y="26260"/>
                      <a:pt x="3186" y="25243"/>
                    </a:cubicBezTo>
                    <a:cubicBezTo>
                      <a:pt x="3106" y="23236"/>
                      <a:pt x="2062" y="21443"/>
                      <a:pt x="375" y="20399"/>
                    </a:cubicBezTo>
                    <a:cubicBezTo>
                      <a:pt x="2088" y="19328"/>
                      <a:pt x="3186" y="17454"/>
                      <a:pt x="3186" y="15608"/>
                    </a:cubicBezTo>
                    <a:cubicBezTo>
                      <a:pt x="3186" y="15608"/>
                      <a:pt x="3186" y="15581"/>
                      <a:pt x="3186" y="15554"/>
                    </a:cubicBezTo>
                    <a:cubicBezTo>
                      <a:pt x="5166" y="14537"/>
                      <a:pt x="6424" y="12503"/>
                      <a:pt x="6424" y="10255"/>
                    </a:cubicBezTo>
                    <a:cubicBezTo>
                      <a:pt x="6424" y="8033"/>
                      <a:pt x="5166" y="5999"/>
                      <a:pt x="3186" y="4982"/>
                    </a:cubicBezTo>
                    <a:lnTo>
                      <a:pt x="3186" y="4955"/>
                    </a:lnTo>
                    <a:cubicBezTo>
                      <a:pt x="3186" y="3028"/>
                      <a:pt x="2008" y="1074"/>
                      <a:pt x="215" y="30"/>
                    </a:cubicBezTo>
                    <a:cubicBezTo>
                      <a:pt x="184" y="10"/>
                      <a:pt x="153" y="1"/>
                      <a:pt x="12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9" name="Google Shape;1909;p89"/>
              <p:cNvSpPr/>
              <p:nvPr/>
            </p:nvSpPr>
            <p:spPr>
              <a:xfrm>
                <a:off x="1761075" y="818875"/>
                <a:ext cx="160625" cy="2032875"/>
              </a:xfrm>
              <a:custGeom>
                <a:avLst/>
                <a:gdLst/>
                <a:ahLst/>
                <a:cxnLst/>
                <a:rect l="l" t="t" r="r" b="b"/>
                <a:pathLst>
                  <a:path w="6425" h="81315" extrusionOk="0">
                    <a:moveTo>
                      <a:pt x="149" y="1"/>
                    </a:moveTo>
                    <a:cubicBezTo>
                      <a:pt x="110" y="1"/>
                      <a:pt x="71" y="20"/>
                      <a:pt x="54" y="70"/>
                    </a:cubicBezTo>
                    <a:cubicBezTo>
                      <a:pt x="27" y="70"/>
                      <a:pt x="27" y="97"/>
                      <a:pt x="27" y="124"/>
                    </a:cubicBezTo>
                    <a:cubicBezTo>
                      <a:pt x="27" y="178"/>
                      <a:pt x="54" y="204"/>
                      <a:pt x="81" y="231"/>
                    </a:cubicBezTo>
                    <a:cubicBezTo>
                      <a:pt x="1821" y="1248"/>
                      <a:pt x="2972" y="3175"/>
                      <a:pt x="2945" y="5022"/>
                    </a:cubicBezTo>
                    <a:cubicBezTo>
                      <a:pt x="2945" y="5076"/>
                      <a:pt x="2972" y="5129"/>
                      <a:pt x="2998" y="5156"/>
                    </a:cubicBezTo>
                    <a:cubicBezTo>
                      <a:pt x="4952" y="6119"/>
                      <a:pt x="6183" y="8073"/>
                      <a:pt x="6183" y="10268"/>
                    </a:cubicBezTo>
                    <a:cubicBezTo>
                      <a:pt x="6183" y="12436"/>
                      <a:pt x="4952" y="14390"/>
                      <a:pt x="2998" y="15354"/>
                    </a:cubicBezTo>
                    <a:cubicBezTo>
                      <a:pt x="2972" y="15380"/>
                      <a:pt x="2945" y="15461"/>
                      <a:pt x="2945" y="15487"/>
                    </a:cubicBezTo>
                    <a:cubicBezTo>
                      <a:pt x="2998" y="17334"/>
                      <a:pt x="1847" y="19235"/>
                      <a:pt x="108" y="20278"/>
                    </a:cubicBezTo>
                    <a:cubicBezTo>
                      <a:pt x="81" y="20278"/>
                      <a:pt x="27" y="20305"/>
                      <a:pt x="27" y="20359"/>
                    </a:cubicBezTo>
                    <a:cubicBezTo>
                      <a:pt x="27" y="20412"/>
                      <a:pt x="27" y="20466"/>
                      <a:pt x="81" y="20493"/>
                    </a:cubicBezTo>
                    <a:cubicBezTo>
                      <a:pt x="1821" y="21510"/>
                      <a:pt x="2891" y="23303"/>
                      <a:pt x="2945" y="25310"/>
                    </a:cubicBezTo>
                    <a:cubicBezTo>
                      <a:pt x="2945" y="25364"/>
                      <a:pt x="2972" y="25391"/>
                      <a:pt x="2998" y="25417"/>
                    </a:cubicBezTo>
                    <a:cubicBezTo>
                      <a:pt x="4952" y="26381"/>
                      <a:pt x="6183" y="28362"/>
                      <a:pt x="6183" y="30530"/>
                    </a:cubicBezTo>
                    <a:cubicBezTo>
                      <a:pt x="6183" y="32698"/>
                      <a:pt x="4952" y="34652"/>
                      <a:pt x="2998" y="35642"/>
                    </a:cubicBezTo>
                    <a:cubicBezTo>
                      <a:pt x="2972" y="35642"/>
                      <a:pt x="2945" y="35695"/>
                      <a:pt x="2945" y="35749"/>
                    </a:cubicBezTo>
                    <a:cubicBezTo>
                      <a:pt x="3105" y="37837"/>
                      <a:pt x="1633" y="39630"/>
                      <a:pt x="108" y="40540"/>
                    </a:cubicBezTo>
                    <a:cubicBezTo>
                      <a:pt x="81" y="40540"/>
                      <a:pt x="27" y="40594"/>
                      <a:pt x="27" y="40620"/>
                    </a:cubicBezTo>
                    <a:cubicBezTo>
                      <a:pt x="27" y="40674"/>
                      <a:pt x="27" y="40727"/>
                      <a:pt x="81" y="40754"/>
                    </a:cubicBezTo>
                    <a:cubicBezTo>
                      <a:pt x="1821" y="41771"/>
                      <a:pt x="2945" y="43645"/>
                      <a:pt x="2945" y="45545"/>
                    </a:cubicBezTo>
                    <a:cubicBezTo>
                      <a:pt x="2945" y="45545"/>
                      <a:pt x="2945" y="45545"/>
                      <a:pt x="2945" y="45572"/>
                    </a:cubicBezTo>
                    <a:cubicBezTo>
                      <a:pt x="2945" y="45626"/>
                      <a:pt x="2972" y="45652"/>
                      <a:pt x="2998" y="45679"/>
                    </a:cubicBezTo>
                    <a:cubicBezTo>
                      <a:pt x="4952" y="46669"/>
                      <a:pt x="6183" y="48623"/>
                      <a:pt x="6183" y="50791"/>
                    </a:cubicBezTo>
                    <a:cubicBezTo>
                      <a:pt x="6183" y="52959"/>
                      <a:pt x="4952" y="54913"/>
                      <a:pt x="2998" y="55904"/>
                    </a:cubicBezTo>
                    <a:cubicBezTo>
                      <a:pt x="2972" y="55930"/>
                      <a:pt x="2945" y="55957"/>
                      <a:pt x="2945" y="56011"/>
                    </a:cubicBezTo>
                    <a:cubicBezTo>
                      <a:pt x="2891" y="57991"/>
                      <a:pt x="1847" y="59785"/>
                      <a:pt x="108" y="60802"/>
                    </a:cubicBezTo>
                    <a:cubicBezTo>
                      <a:pt x="81" y="60828"/>
                      <a:pt x="27" y="60855"/>
                      <a:pt x="27" y="60882"/>
                    </a:cubicBezTo>
                    <a:cubicBezTo>
                      <a:pt x="27" y="60935"/>
                      <a:pt x="27" y="60989"/>
                      <a:pt x="81" y="61016"/>
                    </a:cubicBezTo>
                    <a:cubicBezTo>
                      <a:pt x="1821" y="62033"/>
                      <a:pt x="2891" y="63826"/>
                      <a:pt x="2945" y="65834"/>
                    </a:cubicBezTo>
                    <a:cubicBezTo>
                      <a:pt x="2945" y="65887"/>
                      <a:pt x="2972" y="65914"/>
                      <a:pt x="2998" y="65941"/>
                    </a:cubicBezTo>
                    <a:cubicBezTo>
                      <a:pt x="4952" y="66931"/>
                      <a:pt x="6183" y="68885"/>
                      <a:pt x="6183" y="71053"/>
                    </a:cubicBezTo>
                    <a:cubicBezTo>
                      <a:pt x="6183" y="73221"/>
                      <a:pt x="4952" y="75175"/>
                      <a:pt x="2998" y="76165"/>
                    </a:cubicBezTo>
                    <a:cubicBezTo>
                      <a:pt x="2972" y="76192"/>
                      <a:pt x="2945" y="76219"/>
                      <a:pt x="2945" y="76272"/>
                    </a:cubicBezTo>
                    <a:cubicBezTo>
                      <a:pt x="2891" y="78280"/>
                      <a:pt x="1821" y="80073"/>
                      <a:pt x="81" y="81090"/>
                    </a:cubicBezTo>
                    <a:cubicBezTo>
                      <a:pt x="27" y="81117"/>
                      <a:pt x="1" y="81197"/>
                      <a:pt x="54" y="81251"/>
                    </a:cubicBezTo>
                    <a:cubicBezTo>
                      <a:pt x="74" y="81290"/>
                      <a:pt x="122" y="81315"/>
                      <a:pt x="167" y="81315"/>
                    </a:cubicBezTo>
                    <a:cubicBezTo>
                      <a:pt x="184" y="81315"/>
                      <a:pt x="200" y="81311"/>
                      <a:pt x="215" y="81304"/>
                    </a:cubicBezTo>
                    <a:cubicBezTo>
                      <a:pt x="2008" y="80260"/>
                      <a:pt x="3105" y="78413"/>
                      <a:pt x="3186" y="76352"/>
                    </a:cubicBezTo>
                    <a:cubicBezTo>
                      <a:pt x="5193" y="75309"/>
                      <a:pt x="6424" y="73301"/>
                      <a:pt x="6424" y="71053"/>
                    </a:cubicBezTo>
                    <a:cubicBezTo>
                      <a:pt x="6424" y="68805"/>
                      <a:pt x="5193" y="66797"/>
                      <a:pt x="3186" y="65753"/>
                    </a:cubicBezTo>
                    <a:cubicBezTo>
                      <a:pt x="3132" y="63773"/>
                      <a:pt x="2088" y="61979"/>
                      <a:pt x="402" y="60909"/>
                    </a:cubicBezTo>
                    <a:cubicBezTo>
                      <a:pt x="2088" y="59865"/>
                      <a:pt x="3132" y="58072"/>
                      <a:pt x="3186" y="56091"/>
                    </a:cubicBezTo>
                    <a:cubicBezTo>
                      <a:pt x="5193" y="55047"/>
                      <a:pt x="6424" y="53040"/>
                      <a:pt x="6424" y="50791"/>
                    </a:cubicBezTo>
                    <a:cubicBezTo>
                      <a:pt x="6424" y="48543"/>
                      <a:pt x="5193" y="46536"/>
                      <a:pt x="3186" y="45492"/>
                    </a:cubicBezTo>
                    <a:cubicBezTo>
                      <a:pt x="3186" y="43591"/>
                      <a:pt x="2088" y="41718"/>
                      <a:pt x="402" y="40647"/>
                    </a:cubicBezTo>
                    <a:cubicBezTo>
                      <a:pt x="1901" y="39710"/>
                      <a:pt x="3320" y="37890"/>
                      <a:pt x="3186" y="35829"/>
                    </a:cubicBezTo>
                    <a:cubicBezTo>
                      <a:pt x="5193" y="34785"/>
                      <a:pt x="6424" y="32751"/>
                      <a:pt x="6424" y="30530"/>
                    </a:cubicBezTo>
                    <a:cubicBezTo>
                      <a:pt x="6424" y="28281"/>
                      <a:pt x="5193" y="26247"/>
                      <a:pt x="3186" y="25230"/>
                    </a:cubicBezTo>
                    <a:cubicBezTo>
                      <a:pt x="3105" y="23223"/>
                      <a:pt x="2062" y="21429"/>
                      <a:pt x="402" y="20386"/>
                    </a:cubicBezTo>
                    <a:cubicBezTo>
                      <a:pt x="2115" y="19315"/>
                      <a:pt x="3212" y="17415"/>
                      <a:pt x="3186" y="15541"/>
                    </a:cubicBezTo>
                    <a:cubicBezTo>
                      <a:pt x="5193" y="14524"/>
                      <a:pt x="6424" y="12490"/>
                      <a:pt x="6424" y="10268"/>
                    </a:cubicBezTo>
                    <a:cubicBezTo>
                      <a:pt x="6424" y="8020"/>
                      <a:pt x="5193" y="5986"/>
                      <a:pt x="3186" y="4969"/>
                    </a:cubicBezTo>
                    <a:lnTo>
                      <a:pt x="3186" y="4942"/>
                    </a:lnTo>
                    <a:cubicBezTo>
                      <a:pt x="3186" y="3041"/>
                      <a:pt x="2008" y="1061"/>
                      <a:pt x="215" y="17"/>
                    </a:cubicBezTo>
                    <a:cubicBezTo>
                      <a:pt x="195" y="7"/>
                      <a:pt x="172" y="1"/>
                      <a:pt x="14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0" name="Google Shape;1910;p89"/>
              <p:cNvSpPr/>
              <p:nvPr/>
            </p:nvSpPr>
            <p:spPr>
              <a:xfrm>
                <a:off x="1607850" y="566950"/>
                <a:ext cx="159950" cy="2033000"/>
              </a:xfrm>
              <a:custGeom>
                <a:avLst/>
                <a:gdLst/>
                <a:ahLst/>
                <a:cxnLst/>
                <a:rect l="l" t="t" r="r" b="b"/>
                <a:pathLst>
                  <a:path w="6398" h="81320" extrusionOk="0">
                    <a:moveTo>
                      <a:pt x="119" y="1"/>
                    </a:moveTo>
                    <a:cubicBezTo>
                      <a:pt x="81" y="1"/>
                      <a:pt x="44" y="24"/>
                      <a:pt x="27" y="57"/>
                    </a:cubicBezTo>
                    <a:cubicBezTo>
                      <a:pt x="0"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71" y="17347"/>
                      <a:pt x="1847" y="19248"/>
                      <a:pt x="81" y="20292"/>
                    </a:cubicBezTo>
                    <a:cubicBezTo>
                      <a:pt x="54" y="20292"/>
                      <a:pt x="27" y="20318"/>
                      <a:pt x="0"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0"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64" y="58004"/>
                      <a:pt x="1820" y="59798"/>
                      <a:pt x="81" y="60815"/>
                    </a:cubicBezTo>
                    <a:cubicBezTo>
                      <a:pt x="54" y="60815"/>
                      <a:pt x="27" y="60868"/>
                      <a:pt x="0" y="60895"/>
                    </a:cubicBezTo>
                    <a:cubicBezTo>
                      <a:pt x="0" y="60949"/>
                      <a:pt x="27" y="61002"/>
                      <a:pt x="81" y="61029"/>
                    </a:cubicBezTo>
                    <a:cubicBezTo>
                      <a:pt x="1820" y="62046"/>
                      <a:pt x="2864"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64" y="78266"/>
                      <a:pt x="1820" y="80086"/>
                      <a:pt x="81" y="81076"/>
                    </a:cubicBezTo>
                    <a:cubicBezTo>
                      <a:pt x="27" y="81130"/>
                      <a:pt x="0" y="81183"/>
                      <a:pt x="27" y="81264"/>
                    </a:cubicBezTo>
                    <a:cubicBezTo>
                      <a:pt x="44" y="81297"/>
                      <a:pt x="81" y="81320"/>
                      <a:pt x="119" y="81320"/>
                    </a:cubicBezTo>
                    <a:cubicBezTo>
                      <a:pt x="143" y="81320"/>
                      <a:pt x="167" y="81311"/>
                      <a:pt x="188" y="81290"/>
                    </a:cubicBezTo>
                    <a:cubicBezTo>
                      <a:pt x="1981"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61" y="41731"/>
                      <a:pt x="375" y="40660"/>
                    </a:cubicBezTo>
                    <a:cubicBezTo>
                      <a:pt x="1901" y="39723"/>
                      <a:pt x="3292" y="37877"/>
                      <a:pt x="3185" y="35816"/>
                    </a:cubicBezTo>
                    <a:cubicBezTo>
                      <a:pt x="5166" y="34799"/>
                      <a:pt x="6397" y="32764"/>
                      <a:pt x="6397" y="30543"/>
                    </a:cubicBezTo>
                    <a:cubicBezTo>
                      <a:pt x="6397" y="28295"/>
                      <a:pt x="5166" y="26260"/>
                      <a:pt x="3185" y="25243"/>
                    </a:cubicBezTo>
                    <a:cubicBezTo>
                      <a:pt x="3078" y="23236"/>
                      <a:pt x="2061" y="21443"/>
                      <a:pt x="375" y="20399"/>
                    </a:cubicBezTo>
                    <a:cubicBezTo>
                      <a:pt x="2061" y="19328"/>
                      <a:pt x="3185" y="17454"/>
                      <a:pt x="3185" y="15608"/>
                    </a:cubicBezTo>
                    <a:cubicBezTo>
                      <a:pt x="3185" y="15608"/>
                      <a:pt x="3185" y="1558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1" name="Google Shape;1911;p89"/>
              <p:cNvSpPr/>
              <p:nvPr/>
            </p:nvSpPr>
            <p:spPr>
              <a:xfrm>
                <a:off x="1453950" y="818875"/>
                <a:ext cx="160600" cy="2032875"/>
              </a:xfrm>
              <a:custGeom>
                <a:avLst/>
                <a:gdLst/>
                <a:ahLst/>
                <a:cxnLst/>
                <a:rect l="l" t="t" r="r" b="b"/>
                <a:pathLst>
                  <a:path w="6424" h="81315" extrusionOk="0">
                    <a:moveTo>
                      <a:pt x="136" y="1"/>
                    </a:moveTo>
                    <a:cubicBezTo>
                      <a:pt x="95" y="1"/>
                      <a:pt x="61" y="20"/>
                      <a:pt x="27" y="70"/>
                    </a:cubicBezTo>
                    <a:cubicBezTo>
                      <a:pt x="27" y="70"/>
                      <a:pt x="27" y="97"/>
                      <a:pt x="27" y="124"/>
                    </a:cubicBezTo>
                    <a:cubicBezTo>
                      <a:pt x="27" y="178"/>
                      <a:pt x="27"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34"/>
                      <a:pt x="2944" y="15487"/>
                    </a:cubicBezTo>
                    <a:cubicBezTo>
                      <a:pt x="2944" y="15514"/>
                      <a:pt x="2944" y="15568"/>
                      <a:pt x="2944" y="15595"/>
                    </a:cubicBezTo>
                    <a:cubicBezTo>
                      <a:pt x="2944" y="17415"/>
                      <a:pt x="1820" y="19261"/>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44" y="35642"/>
                      <a:pt x="2918"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72"/>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27" y="81251"/>
                    </a:cubicBezTo>
                    <a:cubicBezTo>
                      <a:pt x="66" y="81290"/>
                      <a:pt x="120" y="81315"/>
                      <a:pt x="167" y="81315"/>
                    </a:cubicBezTo>
                    <a:cubicBezTo>
                      <a:pt x="184" y="81315"/>
                      <a:pt x="200" y="81311"/>
                      <a:pt x="214" y="81304"/>
                    </a:cubicBezTo>
                    <a:cubicBezTo>
                      <a:pt x="2008" y="80260"/>
                      <a:pt x="3105" y="78413"/>
                      <a:pt x="3185" y="76352"/>
                    </a:cubicBezTo>
                    <a:cubicBezTo>
                      <a:pt x="5166" y="75309"/>
                      <a:pt x="6424" y="73301"/>
                      <a:pt x="6424" y="71053"/>
                    </a:cubicBezTo>
                    <a:cubicBezTo>
                      <a:pt x="6424" y="68805"/>
                      <a:pt x="5166" y="66797"/>
                      <a:pt x="3185" y="65753"/>
                    </a:cubicBezTo>
                    <a:cubicBezTo>
                      <a:pt x="3105" y="63773"/>
                      <a:pt x="2061" y="61979"/>
                      <a:pt x="375" y="60909"/>
                    </a:cubicBezTo>
                    <a:cubicBezTo>
                      <a:pt x="2061" y="59865"/>
                      <a:pt x="3105" y="58072"/>
                      <a:pt x="3185" y="56091"/>
                    </a:cubicBezTo>
                    <a:cubicBezTo>
                      <a:pt x="5166" y="55047"/>
                      <a:pt x="6424" y="53040"/>
                      <a:pt x="6424" y="50791"/>
                    </a:cubicBezTo>
                    <a:cubicBezTo>
                      <a:pt x="6424" y="48543"/>
                      <a:pt x="5193" y="46536"/>
                      <a:pt x="3185" y="45492"/>
                    </a:cubicBezTo>
                    <a:cubicBezTo>
                      <a:pt x="3159" y="43591"/>
                      <a:pt x="2088" y="41718"/>
                      <a:pt x="375" y="40647"/>
                    </a:cubicBezTo>
                    <a:cubicBezTo>
                      <a:pt x="1901" y="39710"/>
                      <a:pt x="3319" y="37890"/>
                      <a:pt x="3185" y="35829"/>
                    </a:cubicBezTo>
                    <a:cubicBezTo>
                      <a:pt x="5193" y="34785"/>
                      <a:pt x="6424" y="32751"/>
                      <a:pt x="6424" y="30530"/>
                    </a:cubicBezTo>
                    <a:cubicBezTo>
                      <a:pt x="6424" y="28281"/>
                      <a:pt x="5166" y="26247"/>
                      <a:pt x="3185" y="25230"/>
                    </a:cubicBezTo>
                    <a:cubicBezTo>
                      <a:pt x="3105" y="23223"/>
                      <a:pt x="2061" y="21429"/>
                      <a:pt x="375"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cubicBezTo>
                      <a:pt x="3185" y="3041"/>
                      <a:pt x="2008" y="1061"/>
                      <a:pt x="214" y="17"/>
                    </a:cubicBezTo>
                    <a:cubicBezTo>
                      <a:pt x="185" y="7"/>
                      <a:pt x="159" y="1"/>
                      <a:pt x="13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2" name="Google Shape;1912;p89"/>
              <p:cNvSpPr/>
              <p:nvPr/>
            </p:nvSpPr>
            <p:spPr>
              <a:xfrm>
                <a:off x="1300050" y="566950"/>
                <a:ext cx="160600" cy="2033000"/>
              </a:xfrm>
              <a:custGeom>
                <a:avLst/>
                <a:gdLst/>
                <a:ahLst/>
                <a:cxnLst/>
                <a:rect l="l" t="t" r="r" b="b"/>
                <a:pathLst>
                  <a:path w="6424" h="81320" extrusionOk="0">
                    <a:moveTo>
                      <a:pt x="146" y="1"/>
                    </a:moveTo>
                    <a:cubicBezTo>
                      <a:pt x="107" y="1"/>
                      <a:pt x="70" y="24"/>
                      <a:pt x="54" y="57"/>
                    </a:cubicBezTo>
                    <a:cubicBezTo>
                      <a:pt x="27" y="84"/>
                      <a:pt x="27" y="110"/>
                      <a:pt x="27" y="137"/>
                    </a:cubicBezTo>
                    <a:cubicBezTo>
                      <a:pt x="27" y="164"/>
                      <a:pt x="54" y="217"/>
                      <a:pt x="80" y="244"/>
                    </a:cubicBezTo>
                    <a:cubicBezTo>
                      <a:pt x="1820" y="1261"/>
                      <a:pt x="2971" y="3188"/>
                      <a:pt x="2944" y="5035"/>
                    </a:cubicBezTo>
                    <a:cubicBezTo>
                      <a:pt x="2944" y="5089"/>
                      <a:pt x="2971" y="5142"/>
                      <a:pt x="3025" y="5169"/>
                    </a:cubicBezTo>
                    <a:cubicBezTo>
                      <a:pt x="4952" y="6133"/>
                      <a:pt x="6183" y="8086"/>
                      <a:pt x="6183" y="10255"/>
                    </a:cubicBezTo>
                    <a:cubicBezTo>
                      <a:pt x="6183" y="12449"/>
                      <a:pt x="4952" y="14403"/>
                      <a:pt x="3025" y="15367"/>
                    </a:cubicBezTo>
                    <a:cubicBezTo>
                      <a:pt x="2971" y="15394"/>
                      <a:pt x="2944" y="15447"/>
                      <a:pt x="2944" y="15501"/>
                    </a:cubicBezTo>
                    <a:cubicBezTo>
                      <a:pt x="2998" y="17321"/>
                      <a:pt x="1847" y="19248"/>
                      <a:pt x="107" y="20292"/>
                    </a:cubicBezTo>
                    <a:cubicBezTo>
                      <a:pt x="80" y="20292"/>
                      <a:pt x="54" y="20318"/>
                      <a:pt x="27" y="20372"/>
                    </a:cubicBezTo>
                    <a:cubicBezTo>
                      <a:pt x="27" y="20425"/>
                      <a:pt x="27" y="20479"/>
                      <a:pt x="80" y="20506"/>
                    </a:cubicBezTo>
                    <a:cubicBezTo>
                      <a:pt x="1820" y="21496"/>
                      <a:pt x="2891" y="23316"/>
                      <a:pt x="2944" y="25324"/>
                    </a:cubicBezTo>
                    <a:cubicBezTo>
                      <a:pt x="2944" y="25350"/>
                      <a:pt x="2971" y="25404"/>
                      <a:pt x="3025" y="25431"/>
                    </a:cubicBezTo>
                    <a:cubicBezTo>
                      <a:pt x="4952" y="26394"/>
                      <a:pt x="6183" y="28348"/>
                      <a:pt x="6183" y="30543"/>
                    </a:cubicBezTo>
                    <a:cubicBezTo>
                      <a:pt x="6183" y="32711"/>
                      <a:pt x="4952" y="34665"/>
                      <a:pt x="3025" y="35628"/>
                    </a:cubicBezTo>
                    <a:cubicBezTo>
                      <a:pt x="2971" y="35655"/>
                      <a:pt x="2944" y="35709"/>
                      <a:pt x="2944" y="35762"/>
                    </a:cubicBezTo>
                    <a:cubicBezTo>
                      <a:pt x="3105" y="37823"/>
                      <a:pt x="1633" y="39643"/>
                      <a:pt x="107" y="40553"/>
                    </a:cubicBezTo>
                    <a:cubicBezTo>
                      <a:pt x="80" y="40553"/>
                      <a:pt x="54" y="40580"/>
                      <a:pt x="27" y="40633"/>
                    </a:cubicBezTo>
                    <a:cubicBezTo>
                      <a:pt x="27" y="40687"/>
                      <a:pt x="27" y="40741"/>
                      <a:pt x="80" y="40767"/>
                    </a:cubicBezTo>
                    <a:cubicBezTo>
                      <a:pt x="1820" y="41784"/>
                      <a:pt x="2944" y="43658"/>
                      <a:pt x="2944" y="45532"/>
                    </a:cubicBezTo>
                    <a:cubicBezTo>
                      <a:pt x="2944" y="45558"/>
                      <a:pt x="2944" y="45558"/>
                      <a:pt x="2944" y="45585"/>
                    </a:cubicBezTo>
                    <a:cubicBezTo>
                      <a:pt x="2944" y="45612"/>
                      <a:pt x="2971" y="45665"/>
                      <a:pt x="3025" y="45692"/>
                    </a:cubicBezTo>
                    <a:cubicBezTo>
                      <a:pt x="4952" y="46656"/>
                      <a:pt x="6183" y="48636"/>
                      <a:pt x="6183" y="50804"/>
                    </a:cubicBezTo>
                    <a:cubicBezTo>
                      <a:pt x="6183" y="52972"/>
                      <a:pt x="4952" y="54926"/>
                      <a:pt x="3025" y="55917"/>
                    </a:cubicBezTo>
                    <a:cubicBezTo>
                      <a:pt x="2971" y="55917"/>
                      <a:pt x="2944" y="55970"/>
                      <a:pt x="2944" y="56024"/>
                    </a:cubicBezTo>
                    <a:cubicBezTo>
                      <a:pt x="2891" y="58004"/>
                      <a:pt x="1847" y="59798"/>
                      <a:pt x="107" y="60815"/>
                    </a:cubicBezTo>
                    <a:cubicBezTo>
                      <a:pt x="80" y="60815"/>
                      <a:pt x="54" y="60868"/>
                      <a:pt x="27" y="60895"/>
                    </a:cubicBezTo>
                    <a:cubicBezTo>
                      <a:pt x="27" y="60949"/>
                      <a:pt x="27" y="61002"/>
                      <a:pt x="80" y="61029"/>
                    </a:cubicBezTo>
                    <a:cubicBezTo>
                      <a:pt x="1820" y="62046"/>
                      <a:pt x="2891" y="63839"/>
                      <a:pt x="2944" y="65847"/>
                    </a:cubicBezTo>
                    <a:cubicBezTo>
                      <a:pt x="2944" y="65900"/>
                      <a:pt x="2971" y="65927"/>
                      <a:pt x="3025" y="65954"/>
                    </a:cubicBezTo>
                    <a:cubicBezTo>
                      <a:pt x="4952" y="66944"/>
                      <a:pt x="6183" y="68898"/>
                      <a:pt x="6183" y="71066"/>
                    </a:cubicBezTo>
                    <a:cubicBezTo>
                      <a:pt x="6183" y="73234"/>
                      <a:pt x="4952" y="75188"/>
                      <a:pt x="3025" y="76178"/>
                    </a:cubicBezTo>
                    <a:cubicBezTo>
                      <a:pt x="2971" y="76178"/>
                      <a:pt x="2944" y="76232"/>
                      <a:pt x="2944" y="76285"/>
                    </a:cubicBezTo>
                    <a:cubicBezTo>
                      <a:pt x="2891" y="78266"/>
                      <a:pt x="1820" y="80086"/>
                      <a:pt x="80" y="81076"/>
                    </a:cubicBezTo>
                    <a:cubicBezTo>
                      <a:pt x="27" y="81130"/>
                      <a:pt x="0" y="81183"/>
                      <a:pt x="54" y="81264"/>
                    </a:cubicBezTo>
                    <a:cubicBezTo>
                      <a:pt x="70" y="81297"/>
                      <a:pt x="107" y="81320"/>
                      <a:pt x="146" y="81320"/>
                    </a:cubicBezTo>
                    <a:cubicBezTo>
                      <a:pt x="169" y="81320"/>
                      <a:pt x="194" y="81311"/>
                      <a:pt x="214" y="81290"/>
                    </a:cubicBezTo>
                    <a:cubicBezTo>
                      <a:pt x="2007" y="80273"/>
                      <a:pt x="3105" y="78427"/>
                      <a:pt x="3185" y="76366"/>
                    </a:cubicBezTo>
                    <a:cubicBezTo>
                      <a:pt x="5193" y="75322"/>
                      <a:pt x="6424" y="73314"/>
                      <a:pt x="6424" y="71066"/>
                    </a:cubicBezTo>
                    <a:cubicBezTo>
                      <a:pt x="6424" y="68818"/>
                      <a:pt x="5193" y="66784"/>
                      <a:pt x="3185" y="65766"/>
                    </a:cubicBezTo>
                    <a:cubicBezTo>
                      <a:pt x="3132" y="63786"/>
                      <a:pt x="2088" y="61992"/>
                      <a:pt x="402" y="60922"/>
                    </a:cubicBezTo>
                    <a:cubicBezTo>
                      <a:pt x="2088" y="59878"/>
                      <a:pt x="3132" y="58085"/>
                      <a:pt x="3185" y="56104"/>
                    </a:cubicBezTo>
                    <a:cubicBezTo>
                      <a:pt x="5193" y="55060"/>
                      <a:pt x="6424" y="53053"/>
                      <a:pt x="6424" y="50804"/>
                    </a:cubicBezTo>
                    <a:cubicBezTo>
                      <a:pt x="6424" y="48556"/>
                      <a:pt x="5193" y="46522"/>
                      <a:pt x="3185" y="45505"/>
                    </a:cubicBezTo>
                    <a:cubicBezTo>
                      <a:pt x="3185" y="43604"/>
                      <a:pt x="2088" y="41731"/>
                      <a:pt x="402" y="40660"/>
                    </a:cubicBezTo>
                    <a:cubicBezTo>
                      <a:pt x="1927" y="39723"/>
                      <a:pt x="3319" y="37903"/>
                      <a:pt x="3212" y="35816"/>
                    </a:cubicBezTo>
                    <a:cubicBezTo>
                      <a:pt x="5193" y="34799"/>
                      <a:pt x="6424" y="32764"/>
                      <a:pt x="6424" y="30543"/>
                    </a:cubicBezTo>
                    <a:cubicBezTo>
                      <a:pt x="6424" y="28295"/>
                      <a:pt x="5193" y="26260"/>
                      <a:pt x="3185" y="25243"/>
                    </a:cubicBezTo>
                    <a:cubicBezTo>
                      <a:pt x="3105" y="23236"/>
                      <a:pt x="2061" y="21443"/>
                      <a:pt x="402" y="20399"/>
                    </a:cubicBezTo>
                    <a:cubicBezTo>
                      <a:pt x="2088" y="19328"/>
                      <a:pt x="3185" y="17454"/>
                      <a:pt x="3185" y="15608"/>
                    </a:cubicBezTo>
                    <a:cubicBezTo>
                      <a:pt x="3185" y="15608"/>
                      <a:pt x="3185" y="15581"/>
                      <a:pt x="3185" y="15554"/>
                    </a:cubicBezTo>
                    <a:cubicBezTo>
                      <a:pt x="5193" y="14537"/>
                      <a:pt x="6424" y="12503"/>
                      <a:pt x="6424" y="10255"/>
                    </a:cubicBezTo>
                    <a:cubicBezTo>
                      <a:pt x="6424" y="8033"/>
                      <a:pt x="5193" y="5999"/>
                      <a:pt x="3185" y="4982"/>
                    </a:cubicBezTo>
                    <a:lnTo>
                      <a:pt x="3185" y="4955"/>
                    </a:lnTo>
                    <a:cubicBezTo>
                      <a:pt x="3185" y="3028"/>
                      <a:pt x="2007" y="1074"/>
                      <a:pt x="214" y="30"/>
                    </a:cubicBezTo>
                    <a:cubicBezTo>
                      <a:pt x="194" y="10"/>
                      <a:pt x="169" y="1"/>
                      <a:pt x="14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3" name="Google Shape;1913;p89"/>
              <p:cNvSpPr/>
              <p:nvPr/>
            </p:nvSpPr>
            <p:spPr>
              <a:xfrm>
                <a:off x="1146800" y="818875"/>
                <a:ext cx="159950" cy="2032875"/>
              </a:xfrm>
              <a:custGeom>
                <a:avLst/>
                <a:gdLst/>
                <a:ahLst/>
                <a:cxnLst/>
                <a:rect l="l" t="t" r="r" b="b"/>
                <a:pathLst>
                  <a:path w="6398" h="81315" extrusionOk="0">
                    <a:moveTo>
                      <a:pt x="123" y="1"/>
                    </a:moveTo>
                    <a:cubicBezTo>
                      <a:pt x="83" y="1"/>
                      <a:pt x="44" y="20"/>
                      <a:pt x="28" y="70"/>
                    </a:cubicBezTo>
                    <a:cubicBezTo>
                      <a:pt x="28" y="70"/>
                      <a:pt x="1" y="97"/>
                      <a:pt x="1" y="124"/>
                    </a:cubicBezTo>
                    <a:cubicBezTo>
                      <a:pt x="1" y="178"/>
                      <a:pt x="28" y="204"/>
                      <a:pt x="81" y="231"/>
                    </a:cubicBezTo>
                    <a:cubicBezTo>
                      <a:pt x="1821" y="1248"/>
                      <a:pt x="2972" y="3175"/>
                      <a:pt x="2918" y="5022"/>
                    </a:cubicBezTo>
                    <a:cubicBezTo>
                      <a:pt x="2918" y="5076"/>
                      <a:pt x="2945" y="5129"/>
                      <a:pt x="2998" y="5156"/>
                    </a:cubicBezTo>
                    <a:cubicBezTo>
                      <a:pt x="4952" y="6119"/>
                      <a:pt x="6157" y="8073"/>
                      <a:pt x="6157" y="10268"/>
                    </a:cubicBezTo>
                    <a:cubicBezTo>
                      <a:pt x="6157" y="12436"/>
                      <a:pt x="4952" y="14390"/>
                      <a:pt x="2998" y="15354"/>
                    </a:cubicBezTo>
                    <a:cubicBezTo>
                      <a:pt x="2945" y="15380"/>
                      <a:pt x="2918" y="15434"/>
                      <a:pt x="2918" y="15487"/>
                    </a:cubicBezTo>
                    <a:cubicBezTo>
                      <a:pt x="2998" y="17334"/>
                      <a:pt x="1848" y="19235"/>
                      <a:pt x="81" y="20278"/>
                    </a:cubicBezTo>
                    <a:cubicBezTo>
                      <a:pt x="54" y="20278"/>
                      <a:pt x="28" y="20305"/>
                      <a:pt x="1" y="20359"/>
                    </a:cubicBezTo>
                    <a:cubicBezTo>
                      <a:pt x="1" y="20412"/>
                      <a:pt x="28" y="20466"/>
                      <a:pt x="81" y="20493"/>
                    </a:cubicBezTo>
                    <a:cubicBezTo>
                      <a:pt x="1794" y="21510"/>
                      <a:pt x="2865" y="23303"/>
                      <a:pt x="2918" y="25310"/>
                    </a:cubicBezTo>
                    <a:cubicBezTo>
                      <a:pt x="2918" y="25364"/>
                      <a:pt x="2945"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079" y="37837"/>
                      <a:pt x="1633" y="39630"/>
                      <a:pt x="81" y="40540"/>
                    </a:cubicBezTo>
                    <a:cubicBezTo>
                      <a:pt x="54" y="40540"/>
                      <a:pt x="28" y="40594"/>
                      <a:pt x="1" y="40620"/>
                    </a:cubicBezTo>
                    <a:cubicBezTo>
                      <a:pt x="1" y="40674"/>
                      <a:pt x="28"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81" y="60802"/>
                    </a:cubicBezTo>
                    <a:cubicBezTo>
                      <a:pt x="54" y="60828"/>
                      <a:pt x="28" y="60855"/>
                      <a:pt x="1" y="60882"/>
                    </a:cubicBezTo>
                    <a:cubicBezTo>
                      <a:pt x="1" y="60935"/>
                      <a:pt x="28"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8" y="81117"/>
                      <a:pt x="1" y="81197"/>
                      <a:pt x="28" y="81251"/>
                    </a:cubicBezTo>
                    <a:cubicBezTo>
                      <a:pt x="47" y="81290"/>
                      <a:pt x="95" y="81315"/>
                      <a:pt x="151" y="81315"/>
                    </a:cubicBezTo>
                    <a:cubicBezTo>
                      <a:pt x="172" y="81315"/>
                      <a:pt x="193" y="81311"/>
                      <a:pt x="215" y="81304"/>
                    </a:cubicBezTo>
                    <a:cubicBezTo>
                      <a:pt x="1981" y="80260"/>
                      <a:pt x="3106" y="78413"/>
                      <a:pt x="3186" y="76352"/>
                    </a:cubicBezTo>
                    <a:cubicBezTo>
                      <a:pt x="5167" y="75309"/>
                      <a:pt x="6398" y="73301"/>
                      <a:pt x="6398" y="71053"/>
                    </a:cubicBezTo>
                    <a:cubicBezTo>
                      <a:pt x="6398" y="68805"/>
                      <a:pt x="5167" y="66797"/>
                      <a:pt x="3186" y="65753"/>
                    </a:cubicBezTo>
                    <a:cubicBezTo>
                      <a:pt x="3106" y="63773"/>
                      <a:pt x="2062" y="61979"/>
                      <a:pt x="375" y="60909"/>
                    </a:cubicBezTo>
                    <a:cubicBezTo>
                      <a:pt x="2062" y="59865"/>
                      <a:pt x="3106" y="58072"/>
                      <a:pt x="3186" y="56091"/>
                    </a:cubicBezTo>
                    <a:cubicBezTo>
                      <a:pt x="5167" y="55047"/>
                      <a:pt x="6398" y="53040"/>
                      <a:pt x="6398" y="50791"/>
                    </a:cubicBezTo>
                    <a:cubicBezTo>
                      <a:pt x="6398" y="48543"/>
                      <a:pt x="5167" y="46536"/>
                      <a:pt x="3186" y="45492"/>
                    </a:cubicBezTo>
                    <a:cubicBezTo>
                      <a:pt x="3159" y="43591"/>
                      <a:pt x="2088" y="41718"/>
                      <a:pt x="375" y="40647"/>
                    </a:cubicBezTo>
                    <a:cubicBezTo>
                      <a:pt x="1901" y="39710"/>
                      <a:pt x="3293" y="37890"/>
                      <a:pt x="3186" y="35829"/>
                    </a:cubicBezTo>
                    <a:cubicBezTo>
                      <a:pt x="5167" y="34785"/>
                      <a:pt x="6398" y="32751"/>
                      <a:pt x="6398" y="30530"/>
                    </a:cubicBezTo>
                    <a:cubicBezTo>
                      <a:pt x="6398" y="28281"/>
                      <a:pt x="5167" y="26247"/>
                      <a:pt x="3186" y="25230"/>
                    </a:cubicBezTo>
                    <a:cubicBezTo>
                      <a:pt x="3079" y="23223"/>
                      <a:pt x="2062" y="21429"/>
                      <a:pt x="375" y="20386"/>
                    </a:cubicBezTo>
                    <a:cubicBezTo>
                      <a:pt x="2088" y="19315"/>
                      <a:pt x="3186" y="17415"/>
                      <a:pt x="3186" y="15541"/>
                    </a:cubicBezTo>
                    <a:cubicBezTo>
                      <a:pt x="5167" y="14524"/>
                      <a:pt x="6398" y="12490"/>
                      <a:pt x="6398" y="10268"/>
                    </a:cubicBezTo>
                    <a:cubicBezTo>
                      <a:pt x="6398" y="8020"/>
                      <a:pt x="5167" y="5986"/>
                      <a:pt x="3186" y="4969"/>
                    </a:cubicBezTo>
                    <a:lnTo>
                      <a:pt x="3186" y="4942"/>
                    </a:lnTo>
                    <a:cubicBezTo>
                      <a:pt x="3186" y="3041"/>
                      <a:pt x="1981" y="1061"/>
                      <a:pt x="188" y="17"/>
                    </a:cubicBezTo>
                    <a:cubicBezTo>
                      <a:pt x="169" y="7"/>
                      <a:pt x="145" y="1"/>
                      <a:pt x="123"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4" name="Google Shape;1914;p89"/>
              <p:cNvSpPr/>
              <p:nvPr/>
            </p:nvSpPr>
            <p:spPr>
              <a:xfrm>
                <a:off x="992900" y="566950"/>
                <a:ext cx="160625" cy="2033000"/>
              </a:xfrm>
              <a:custGeom>
                <a:avLst/>
                <a:gdLst/>
                <a:ahLst/>
                <a:cxnLst/>
                <a:rect l="l" t="t" r="r" b="b"/>
                <a:pathLst>
                  <a:path w="6425" h="81320" extrusionOk="0">
                    <a:moveTo>
                      <a:pt x="145" y="1"/>
                    </a:moveTo>
                    <a:cubicBezTo>
                      <a:pt x="104" y="1"/>
                      <a:pt x="60" y="24"/>
                      <a:pt x="27" y="57"/>
                    </a:cubicBezTo>
                    <a:cubicBezTo>
                      <a:pt x="27" y="84"/>
                      <a:pt x="27" y="110"/>
                      <a:pt x="27" y="137"/>
                    </a:cubicBezTo>
                    <a:cubicBezTo>
                      <a:pt x="27" y="164"/>
                      <a:pt x="54"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72" y="15394"/>
                      <a:pt x="2945" y="15447"/>
                      <a:pt x="2945" y="15501"/>
                    </a:cubicBezTo>
                    <a:cubicBezTo>
                      <a:pt x="2998" y="17347"/>
                      <a:pt x="1847" y="19248"/>
                      <a:pt x="108" y="20292"/>
                    </a:cubicBezTo>
                    <a:cubicBezTo>
                      <a:pt x="54" y="20292"/>
                      <a:pt x="27" y="20318"/>
                      <a:pt x="27" y="20372"/>
                    </a:cubicBezTo>
                    <a:cubicBezTo>
                      <a:pt x="1" y="20425"/>
                      <a:pt x="27" y="20479"/>
                      <a:pt x="81" y="20506"/>
                    </a:cubicBezTo>
                    <a:cubicBezTo>
                      <a:pt x="1794" y="21496"/>
                      <a:pt x="2865" y="23289"/>
                      <a:pt x="2945" y="25324"/>
                    </a:cubicBezTo>
                    <a:cubicBezTo>
                      <a:pt x="2945" y="25350"/>
                      <a:pt x="2972" y="25404"/>
                      <a:pt x="2998" y="25431"/>
                    </a:cubicBezTo>
                    <a:cubicBezTo>
                      <a:pt x="4952" y="26394"/>
                      <a:pt x="6157" y="28348"/>
                      <a:pt x="6157" y="30543"/>
                    </a:cubicBezTo>
                    <a:cubicBezTo>
                      <a:pt x="6157" y="32711"/>
                      <a:pt x="4952" y="34665"/>
                      <a:pt x="2998" y="35628"/>
                    </a:cubicBezTo>
                    <a:cubicBezTo>
                      <a:pt x="2972" y="35655"/>
                      <a:pt x="2945" y="35709"/>
                      <a:pt x="2945" y="35762"/>
                    </a:cubicBezTo>
                    <a:cubicBezTo>
                      <a:pt x="3105"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0" y="81297"/>
                      <a:pt x="104" y="81320"/>
                      <a:pt x="145" y="81320"/>
                    </a:cubicBezTo>
                    <a:cubicBezTo>
                      <a:pt x="170" y="81320"/>
                      <a:pt x="194" y="81311"/>
                      <a:pt x="215" y="81290"/>
                    </a:cubicBezTo>
                    <a:cubicBezTo>
                      <a:pt x="2008" y="80273"/>
                      <a:pt x="3105" y="78427"/>
                      <a:pt x="3186" y="76366"/>
                    </a:cubicBezTo>
                    <a:cubicBezTo>
                      <a:pt x="5193" y="75322"/>
                      <a:pt x="6424" y="73314"/>
                      <a:pt x="6424" y="71066"/>
                    </a:cubicBezTo>
                    <a:cubicBezTo>
                      <a:pt x="6424" y="68818"/>
                      <a:pt x="5193" y="66784"/>
                      <a:pt x="3186" y="65766"/>
                    </a:cubicBezTo>
                    <a:cubicBezTo>
                      <a:pt x="3105" y="63786"/>
                      <a:pt x="2088" y="61992"/>
                      <a:pt x="402" y="60922"/>
                    </a:cubicBezTo>
                    <a:cubicBezTo>
                      <a:pt x="2088" y="59878"/>
                      <a:pt x="3105" y="58085"/>
                      <a:pt x="3186" y="56104"/>
                    </a:cubicBezTo>
                    <a:cubicBezTo>
                      <a:pt x="5193" y="55060"/>
                      <a:pt x="6424" y="53053"/>
                      <a:pt x="6424" y="50804"/>
                    </a:cubicBezTo>
                    <a:cubicBezTo>
                      <a:pt x="6424" y="48556"/>
                      <a:pt x="5193" y="46522"/>
                      <a:pt x="3186" y="45505"/>
                    </a:cubicBezTo>
                    <a:cubicBezTo>
                      <a:pt x="3159" y="43604"/>
                      <a:pt x="2088" y="41731"/>
                      <a:pt x="402" y="40660"/>
                    </a:cubicBezTo>
                    <a:cubicBezTo>
                      <a:pt x="1901" y="39723"/>
                      <a:pt x="3320" y="37877"/>
                      <a:pt x="3186" y="35816"/>
                    </a:cubicBezTo>
                    <a:cubicBezTo>
                      <a:pt x="5193" y="34799"/>
                      <a:pt x="6424" y="32764"/>
                      <a:pt x="6424" y="30543"/>
                    </a:cubicBezTo>
                    <a:cubicBezTo>
                      <a:pt x="6424" y="28295"/>
                      <a:pt x="5193" y="26260"/>
                      <a:pt x="3186" y="25243"/>
                    </a:cubicBezTo>
                    <a:cubicBezTo>
                      <a:pt x="3105" y="23236"/>
                      <a:pt x="2062" y="21443"/>
                      <a:pt x="402" y="20399"/>
                    </a:cubicBezTo>
                    <a:cubicBezTo>
                      <a:pt x="2088" y="19328"/>
                      <a:pt x="3186" y="17454"/>
                      <a:pt x="3186" y="15608"/>
                    </a:cubicBezTo>
                    <a:cubicBezTo>
                      <a:pt x="3186" y="15608"/>
                      <a:pt x="3186" y="15581"/>
                      <a:pt x="3186" y="15554"/>
                    </a:cubicBezTo>
                    <a:cubicBezTo>
                      <a:pt x="5193" y="14537"/>
                      <a:pt x="6424" y="12503"/>
                      <a:pt x="6424" y="10255"/>
                    </a:cubicBezTo>
                    <a:cubicBezTo>
                      <a:pt x="6424" y="8033"/>
                      <a:pt x="5193" y="5999"/>
                      <a:pt x="3186" y="4982"/>
                    </a:cubicBezTo>
                    <a:lnTo>
                      <a:pt x="3186" y="4955"/>
                    </a:lnTo>
                    <a:cubicBezTo>
                      <a:pt x="3186" y="3028"/>
                      <a:pt x="2008" y="1074"/>
                      <a:pt x="215" y="30"/>
                    </a:cubicBezTo>
                    <a:cubicBezTo>
                      <a:pt x="194" y="10"/>
                      <a:pt x="170" y="1"/>
                      <a:pt x="145"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5" name="Google Shape;1915;p89"/>
              <p:cNvSpPr/>
              <p:nvPr/>
            </p:nvSpPr>
            <p:spPr>
              <a:xfrm>
                <a:off x="839675" y="818875"/>
                <a:ext cx="159950" cy="2032875"/>
              </a:xfrm>
              <a:custGeom>
                <a:avLst/>
                <a:gdLst/>
                <a:ahLst/>
                <a:cxnLst/>
                <a:rect l="l" t="t" r="r" b="b"/>
                <a:pathLst>
                  <a:path w="6398" h="81315" extrusionOk="0">
                    <a:moveTo>
                      <a:pt x="122" y="1"/>
                    </a:moveTo>
                    <a:cubicBezTo>
                      <a:pt x="83" y="1"/>
                      <a:pt x="44" y="20"/>
                      <a:pt x="27" y="70"/>
                    </a:cubicBezTo>
                    <a:cubicBezTo>
                      <a:pt x="0" y="70"/>
                      <a:pt x="0" y="97"/>
                      <a:pt x="0" y="124"/>
                    </a:cubicBezTo>
                    <a:cubicBezTo>
                      <a:pt x="0" y="178"/>
                      <a:pt x="27" y="204"/>
                      <a:pt x="54" y="231"/>
                    </a:cubicBezTo>
                    <a:cubicBezTo>
                      <a:pt x="1794" y="1248"/>
                      <a:pt x="2971" y="3175"/>
                      <a:pt x="2918" y="5022"/>
                    </a:cubicBezTo>
                    <a:cubicBezTo>
                      <a:pt x="2918" y="5076"/>
                      <a:pt x="2945" y="5129"/>
                      <a:pt x="2998" y="5156"/>
                    </a:cubicBezTo>
                    <a:cubicBezTo>
                      <a:pt x="4925" y="6119"/>
                      <a:pt x="6156" y="8073"/>
                      <a:pt x="6156" y="10268"/>
                    </a:cubicBezTo>
                    <a:cubicBezTo>
                      <a:pt x="6156" y="12436"/>
                      <a:pt x="4925" y="14390"/>
                      <a:pt x="2998" y="15354"/>
                    </a:cubicBezTo>
                    <a:cubicBezTo>
                      <a:pt x="2945" y="15380"/>
                      <a:pt x="2918" y="15434"/>
                      <a:pt x="2918" y="15487"/>
                    </a:cubicBezTo>
                    <a:cubicBezTo>
                      <a:pt x="2971" y="17334"/>
                      <a:pt x="1847" y="19235"/>
                      <a:pt x="81" y="20278"/>
                    </a:cubicBezTo>
                    <a:cubicBezTo>
                      <a:pt x="54" y="20278"/>
                      <a:pt x="27" y="20305"/>
                      <a:pt x="0" y="20359"/>
                    </a:cubicBezTo>
                    <a:cubicBezTo>
                      <a:pt x="0" y="20412"/>
                      <a:pt x="27" y="20466"/>
                      <a:pt x="54" y="20493"/>
                    </a:cubicBezTo>
                    <a:cubicBezTo>
                      <a:pt x="1794" y="21510"/>
                      <a:pt x="2864" y="23303"/>
                      <a:pt x="2918" y="25310"/>
                    </a:cubicBezTo>
                    <a:cubicBezTo>
                      <a:pt x="2918" y="25364"/>
                      <a:pt x="2945" y="25391"/>
                      <a:pt x="2998" y="25417"/>
                    </a:cubicBezTo>
                    <a:cubicBezTo>
                      <a:pt x="4925" y="26381"/>
                      <a:pt x="6156" y="28362"/>
                      <a:pt x="6156" y="30530"/>
                    </a:cubicBezTo>
                    <a:cubicBezTo>
                      <a:pt x="6156" y="32698"/>
                      <a:pt x="4925" y="34652"/>
                      <a:pt x="2998" y="35642"/>
                    </a:cubicBezTo>
                    <a:cubicBezTo>
                      <a:pt x="2945" y="35642"/>
                      <a:pt x="2918" y="35695"/>
                      <a:pt x="2918" y="35749"/>
                    </a:cubicBezTo>
                    <a:cubicBezTo>
                      <a:pt x="3078" y="37837"/>
                      <a:pt x="1606" y="39630"/>
                      <a:pt x="81" y="40540"/>
                    </a:cubicBezTo>
                    <a:cubicBezTo>
                      <a:pt x="54" y="40540"/>
                      <a:pt x="27" y="40594"/>
                      <a:pt x="0" y="40620"/>
                    </a:cubicBezTo>
                    <a:cubicBezTo>
                      <a:pt x="0" y="40674"/>
                      <a:pt x="27" y="40727"/>
                      <a:pt x="54" y="40754"/>
                    </a:cubicBezTo>
                    <a:cubicBezTo>
                      <a:pt x="1794" y="41771"/>
                      <a:pt x="2918" y="43645"/>
                      <a:pt x="2918" y="45545"/>
                    </a:cubicBezTo>
                    <a:cubicBezTo>
                      <a:pt x="2918" y="45545"/>
                      <a:pt x="2918" y="45545"/>
                      <a:pt x="2918" y="45572"/>
                    </a:cubicBezTo>
                    <a:cubicBezTo>
                      <a:pt x="2918" y="45626"/>
                      <a:pt x="2945" y="45652"/>
                      <a:pt x="2998" y="45679"/>
                    </a:cubicBezTo>
                    <a:cubicBezTo>
                      <a:pt x="4925" y="46669"/>
                      <a:pt x="6156" y="48623"/>
                      <a:pt x="6156" y="50791"/>
                    </a:cubicBezTo>
                    <a:cubicBezTo>
                      <a:pt x="6156" y="52959"/>
                      <a:pt x="4925" y="54913"/>
                      <a:pt x="2998" y="55904"/>
                    </a:cubicBezTo>
                    <a:cubicBezTo>
                      <a:pt x="2945" y="55930"/>
                      <a:pt x="2918" y="55957"/>
                      <a:pt x="2918" y="56011"/>
                    </a:cubicBezTo>
                    <a:cubicBezTo>
                      <a:pt x="2864" y="57991"/>
                      <a:pt x="1820" y="59785"/>
                      <a:pt x="81" y="60802"/>
                    </a:cubicBezTo>
                    <a:cubicBezTo>
                      <a:pt x="54" y="60828"/>
                      <a:pt x="27" y="60855"/>
                      <a:pt x="0" y="60882"/>
                    </a:cubicBezTo>
                    <a:cubicBezTo>
                      <a:pt x="0" y="60935"/>
                      <a:pt x="27" y="60989"/>
                      <a:pt x="54" y="61016"/>
                    </a:cubicBezTo>
                    <a:cubicBezTo>
                      <a:pt x="1794" y="62033"/>
                      <a:pt x="2864" y="63826"/>
                      <a:pt x="2918" y="65834"/>
                    </a:cubicBezTo>
                    <a:cubicBezTo>
                      <a:pt x="2918" y="65887"/>
                      <a:pt x="2945" y="65914"/>
                      <a:pt x="2998" y="65941"/>
                    </a:cubicBezTo>
                    <a:cubicBezTo>
                      <a:pt x="4925" y="66931"/>
                      <a:pt x="6156" y="68885"/>
                      <a:pt x="6156" y="71053"/>
                    </a:cubicBezTo>
                    <a:cubicBezTo>
                      <a:pt x="6156" y="73221"/>
                      <a:pt x="4925" y="75175"/>
                      <a:pt x="2998" y="76165"/>
                    </a:cubicBezTo>
                    <a:cubicBezTo>
                      <a:pt x="2945" y="76192"/>
                      <a:pt x="2918" y="76219"/>
                      <a:pt x="2918" y="76272"/>
                    </a:cubicBezTo>
                    <a:cubicBezTo>
                      <a:pt x="2864" y="78280"/>
                      <a:pt x="1794" y="80073"/>
                      <a:pt x="81" y="81090"/>
                    </a:cubicBezTo>
                    <a:cubicBezTo>
                      <a:pt x="0" y="81117"/>
                      <a:pt x="0" y="81197"/>
                      <a:pt x="27" y="81251"/>
                    </a:cubicBezTo>
                    <a:cubicBezTo>
                      <a:pt x="47" y="81290"/>
                      <a:pt x="95" y="81315"/>
                      <a:pt x="140" y="81315"/>
                    </a:cubicBezTo>
                    <a:cubicBezTo>
                      <a:pt x="157" y="81315"/>
                      <a:pt x="173" y="81311"/>
                      <a:pt x="188" y="81304"/>
                    </a:cubicBezTo>
                    <a:cubicBezTo>
                      <a:pt x="1981" y="80260"/>
                      <a:pt x="3105" y="78413"/>
                      <a:pt x="3159" y="76352"/>
                    </a:cubicBezTo>
                    <a:cubicBezTo>
                      <a:pt x="5166" y="75309"/>
                      <a:pt x="6397" y="73301"/>
                      <a:pt x="6397" y="71053"/>
                    </a:cubicBezTo>
                    <a:cubicBezTo>
                      <a:pt x="6397" y="68805"/>
                      <a:pt x="5166" y="66797"/>
                      <a:pt x="3159" y="65753"/>
                    </a:cubicBezTo>
                    <a:cubicBezTo>
                      <a:pt x="3105" y="63773"/>
                      <a:pt x="2061" y="61979"/>
                      <a:pt x="375" y="60909"/>
                    </a:cubicBezTo>
                    <a:cubicBezTo>
                      <a:pt x="2061" y="59865"/>
                      <a:pt x="3105" y="58072"/>
                      <a:pt x="3159" y="56091"/>
                    </a:cubicBezTo>
                    <a:cubicBezTo>
                      <a:pt x="5166" y="55047"/>
                      <a:pt x="6397" y="53040"/>
                      <a:pt x="6397" y="50791"/>
                    </a:cubicBezTo>
                    <a:cubicBezTo>
                      <a:pt x="6397" y="48543"/>
                      <a:pt x="5166" y="46536"/>
                      <a:pt x="3159" y="45492"/>
                    </a:cubicBezTo>
                    <a:cubicBezTo>
                      <a:pt x="3159" y="43591"/>
                      <a:pt x="2061" y="41718"/>
                      <a:pt x="375" y="40647"/>
                    </a:cubicBezTo>
                    <a:cubicBezTo>
                      <a:pt x="1901" y="39710"/>
                      <a:pt x="3292" y="37890"/>
                      <a:pt x="3185" y="35829"/>
                    </a:cubicBezTo>
                    <a:cubicBezTo>
                      <a:pt x="5166" y="34785"/>
                      <a:pt x="6397" y="32751"/>
                      <a:pt x="6397" y="30530"/>
                    </a:cubicBezTo>
                    <a:cubicBezTo>
                      <a:pt x="6397" y="28281"/>
                      <a:pt x="5166" y="26247"/>
                      <a:pt x="3159" y="25230"/>
                    </a:cubicBezTo>
                    <a:cubicBezTo>
                      <a:pt x="3078" y="23223"/>
                      <a:pt x="2035" y="21429"/>
                      <a:pt x="375" y="20386"/>
                    </a:cubicBezTo>
                    <a:cubicBezTo>
                      <a:pt x="2061" y="19315"/>
                      <a:pt x="3159" y="17441"/>
                      <a:pt x="3159" y="15595"/>
                    </a:cubicBezTo>
                    <a:cubicBezTo>
                      <a:pt x="3159" y="15595"/>
                      <a:pt x="3159" y="15568"/>
                      <a:pt x="3159" y="15541"/>
                    </a:cubicBezTo>
                    <a:cubicBezTo>
                      <a:pt x="5166" y="14524"/>
                      <a:pt x="6397" y="12490"/>
                      <a:pt x="6397" y="10268"/>
                    </a:cubicBezTo>
                    <a:cubicBezTo>
                      <a:pt x="6397" y="8020"/>
                      <a:pt x="5166" y="5986"/>
                      <a:pt x="3159" y="4969"/>
                    </a:cubicBezTo>
                    <a:lnTo>
                      <a:pt x="3159" y="4942"/>
                    </a:lnTo>
                    <a:cubicBezTo>
                      <a:pt x="3159" y="3041"/>
                      <a:pt x="1981" y="1061"/>
                      <a:pt x="188" y="17"/>
                    </a:cubicBezTo>
                    <a:cubicBezTo>
                      <a:pt x="168" y="7"/>
                      <a:pt x="145" y="1"/>
                      <a:pt x="122"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6" name="Google Shape;1916;p89"/>
              <p:cNvSpPr/>
              <p:nvPr/>
            </p:nvSpPr>
            <p:spPr>
              <a:xfrm>
                <a:off x="685775" y="566950"/>
                <a:ext cx="159950" cy="2033000"/>
              </a:xfrm>
              <a:custGeom>
                <a:avLst/>
                <a:gdLst/>
                <a:ahLst/>
                <a:cxnLst/>
                <a:rect l="l" t="t" r="r" b="b"/>
                <a:pathLst>
                  <a:path w="6398" h="81320" extrusionOk="0">
                    <a:moveTo>
                      <a:pt x="119" y="1"/>
                    </a:moveTo>
                    <a:cubicBezTo>
                      <a:pt x="81" y="1"/>
                      <a:pt x="44" y="24"/>
                      <a:pt x="27" y="57"/>
                    </a:cubicBezTo>
                    <a:cubicBezTo>
                      <a:pt x="27"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98" y="17347"/>
                      <a:pt x="1847" y="19248"/>
                      <a:pt x="81" y="20292"/>
                    </a:cubicBezTo>
                    <a:cubicBezTo>
                      <a:pt x="54" y="20292"/>
                      <a:pt x="27" y="20318"/>
                      <a:pt x="27"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27"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91" y="58004"/>
                      <a:pt x="1820" y="59798"/>
                      <a:pt x="81" y="60815"/>
                    </a:cubicBezTo>
                    <a:cubicBezTo>
                      <a:pt x="54" y="60815"/>
                      <a:pt x="27" y="60868"/>
                      <a:pt x="27" y="60895"/>
                    </a:cubicBezTo>
                    <a:cubicBezTo>
                      <a:pt x="0" y="60949"/>
                      <a:pt x="27" y="61002"/>
                      <a:pt x="81" y="61029"/>
                    </a:cubicBezTo>
                    <a:cubicBezTo>
                      <a:pt x="1820" y="62046"/>
                      <a:pt x="2891"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91" y="78293"/>
                      <a:pt x="1820" y="80086"/>
                      <a:pt x="81" y="81076"/>
                    </a:cubicBezTo>
                    <a:cubicBezTo>
                      <a:pt x="27" y="81130"/>
                      <a:pt x="0" y="81183"/>
                      <a:pt x="27" y="81264"/>
                    </a:cubicBezTo>
                    <a:cubicBezTo>
                      <a:pt x="60" y="81297"/>
                      <a:pt x="93" y="81320"/>
                      <a:pt x="133" y="81320"/>
                    </a:cubicBezTo>
                    <a:cubicBezTo>
                      <a:pt x="157" y="81320"/>
                      <a:pt x="184" y="81311"/>
                      <a:pt x="214" y="81290"/>
                    </a:cubicBezTo>
                    <a:cubicBezTo>
                      <a:pt x="2008"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88" y="41731"/>
                      <a:pt x="375" y="40660"/>
                    </a:cubicBezTo>
                    <a:cubicBezTo>
                      <a:pt x="1901" y="39723"/>
                      <a:pt x="3292" y="37903"/>
                      <a:pt x="3185" y="35816"/>
                    </a:cubicBezTo>
                    <a:cubicBezTo>
                      <a:pt x="5166" y="34799"/>
                      <a:pt x="6397" y="32764"/>
                      <a:pt x="6397" y="30543"/>
                    </a:cubicBezTo>
                    <a:cubicBezTo>
                      <a:pt x="6397" y="28295"/>
                      <a:pt x="5166" y="26260"/>
                      <a:pt x="3185" y="25243"/>
                    </a:cubicBezTo>
                    <a:cubicBezTo>
                      <a:pt x="3078" y="23236"/>
                      <a:pt x="2061" y="21443"/>
                      <a:pt x="375" y="20399"/>
                    </a:cubicBezTo>
                    <a:cubicBezTo>
                      <a:pt x="2088" y="19328"/>
                      <a:pt x="3185" y="1740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7" name="Google Shape;1917;p89"/>
              <p:cNvSpPr/>
              <p:nvPr/>
            </p:nvSpPr>
            <p:spPr>
              <a:xfrm>
                <a:off x="531875" y="818875"/>
                <a:ext cx="160600" cy="2032875"/>
              </a:xfrm>
              <a:custGeom>
                <a:avLst/>
                <a:gdLst/>
                <a:ahLst/>
                <a:cxnLst/>
                <a:rect l="l" t="t" r="r" b="b"/>
                <a:pathLst>
                  <a:path w="6424" h="81315" extrusionOk="0">
                    <a:moveTo>
                      <a:pt x="147" y="1"/>
                    </a:moveTo>
                    <a:cubicBezTo>
                      <a:pt x="106" y="1"/>
                      <a:pt x="61" y="20"/>
                      <a:pt x="27" y="70"/>
                    </a:cubicBezTo>
                    <a:cubicBezTo>
                      <a:pt x="27" y="70"/>
                      <a:pt x="27" y="97"/>
                      <a:pt x="27" y="124"/>
                    </a:cubicBezTo>
                    <a:cubicBezTo>
                      <a:pt x="27" y="178"/>
                      <a:pt x="54"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61"/>
                      <a:pt x="2944" y="15487"/>
                    </a:cubicBezTo>
                    <a:cubicBezTo>
                      <a:pt x="2998" y="17334"/>
                      <a:pt x="1847" y="19235"/>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71" y="35642"/>
                      <a:pt x="2944"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45"/>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54" y="81251"/>
                    </a:cubicBezTo>
                    <a:cubicBezTo>
                      <a:pt x="73" y="81290"/>
                      <a:pt x="122" y="81315"/>
                      <a:pt x="167" y="81315"/>
                    </a:cubicBezTo>
                    <a:cubicBezTo>
                      <a:pt x="184" y="81315"/>
                      <a:pt x="200" y="81311"/>
                      <a:pt x="214" y="81304"/>
                    </a:cubicBezTo>
                    <a:cubicBezTo>
                      <a:pt x="2008" y="80260"/>
                      <a:pt x="3105" y="78413"/>
                      <a:pt x="3185" y="76352"/>
                    </a:cubicBezTo>
                    <a:cubicBezTo>
                      <a:pt x="5193" y="75309"/>
                      <a:pt x="6424" y="73301"/>
                      <a:pt x="6424" y="71053"/>
                    </a:cubicBezTo>
                    <a:cubicBezTo>
                      <a:pt x="6424" y="68805"/>
                      <a:pt x="5193" y="66797"/>
                      <a:pt x="3185" y="65753"/>
                    </a:cubicBezTo>
                    <a:cubicBezTo>
                      <a:pt x="3105" y="63773"/>
                      <a:pt x="2088" y="61979"/>
                      <a:pt x="402" y="60909"/>
                    </a:cubicBezTo>
                    <a:cubicBezTo>
                      <a:pt x="2088" y="59865"/>
                      <a:pt x="3105" y="58072"/>
                      <a:pt x="3185" y="56091"/>
                    </a:cubicBezTo>
                    <a:cubicBezTo>
                      <a:pt x="5193" y="55047"/>
                      <a:pt x="6424" y="53040"/>
                      <a:pt x="6424" y="50791"/>
                    </a:cubicBezTo>
                    <a:cubicBezTo>
                      <a:pt x="6424" y="48543"/>
                      <a:pt x="5193" y="46536"/>
                      <a:pt x="3185" y="45492"/>
                    </a:cubicBezTo>
                    <a:cubicBezTo>
                      <a:pt x="3185" y="43591"/>
                      <a:pt x="2088" y="41718"/>
                      <a:pt x="402" y="40647"/>
                    </a:cubicBezTo>
                    <a:cubicBezTo>
                      <a:pt x="1900" y="39710"/>
                      <a:pt x="3319" y="37890"/>
                      <a:pt x="3185" y="35829"/>
                    </a:cubicBezTo>
                    <a:cubicBezTo>
                      <a:pt x="5193" y="34785"/>
                      <a:pt x="6424" y="32751"/>
                      <a:pt x="6424" y="30530"/>
                    </a:cubicBezTo>
                    <a:cubicBezTo>
                      <a:pt x="6424" y="28281"/>
                      <a:pt x="5193" y="26247"/>
                      <a:pt x="3185" y="25230"/>
                    </a:cubicBezTo>
                    <a:cubicBezTo>
                      <a:pt x="3105" y="23223"/>
                      <a:pt x="2061" y="21429"/>
                      <a:pt x="402"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lnTo>
                      <a:pt x="3185" y="4942"/>
                    </a:lnTo>
                    <a:cubicBezTo>
                      <a:pt x="3185" y="3041"/>
                      <a:pt x="2008" y="1061"/>
                      <a:pt x="214" y="17"/>
                    </a:cubicBezTo>
                    <a:cubicBezTo>
                      <a:pt x="195" y="7"/>
                      <a:pt x="171" y="1"/>
                      <a:pt x="14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8" name="Google Shape;1918;p89"/>
              <p:cNvSpPr/>
              <p:nvPr/>
            </p:nvSpPr>
            <p:spPr>
              <a:xfrm>
                <a:off x="378625" y="566950"/>
                <a:ext cx="159950" cy="2033000"/>
              </a:xfrm>
              <a:custGeom>
                <a:avLst/>
                <a:gdLst/>
                <a:ahLst/>
                <a:cxnLst/>
                <a:rect l="l" t="t" r="r" b="b"/>
                <a:pathLst>
                  <a:path w="6398" h="81320" extrusionOk="0">
                    <a:moveTo>
                      <a:pt x="120" y="1"/>
                    </a:moveTo>
                    <a:cubicBezTo>
                      <a:pt x="81" y="1"/>
                      <a:pt x="44" y="24"/>
                      <a:pt x="28" y="57"/>
                    </a:cubicBezTo>
                    <a:cubicBezTo>
                      <a:pt x="1" y="84"/>
                      <a:pt x="1" y="110"/>
                      <a:pt x="1" y="137"/>
                    </a:cubicBezTo>
                    <a:cubicBezTo>
                      <a:pt x="1" y="164"/>
                      <a:pt x="28" y="217"/>
                      <a:pt x="54" y="244"/>
                    </a:cubicBezTo>
                    <a:cubicBezTo>
                      <a:pt x="1821" y="1261"/>
                      <a:pt x="2972" y="3188"/>
                      <a:pt x="2918" y="5035"/>
                    </a:cubicBezTo>
                    <a:cubicBezTo>
                      <a:pt x="2918" y="5116"/>
                      <a:pt x="2945" y="5142"/>
                      <a:pt x="2999" y="5169"/>
                    </a:cubicBezTo>
                    <a:cubicBezTo>
                      <a:pt x="4952" y="6133"/>
                      <a:pt x="6157" y="8086"/>
                      <a:pt x="6157" y="10255"/>
                    </a:cubicBezTo>
                    <a:cubicBezTo>
                      <a:pt x="6157" y="12449"/>
                      <a:pt x="4952" y="14403"/>
                      <a:pt x="2999" y="15367"/>
                    </a:cubicBezTo>
                    <a:cubicBezTo>
                      <a:pt x="2945" y="15394"/>
                      <a:pt x="2918" y="15447"/>
                      <a:pt x="2918" y="15501"/>
                    </a:cubicBezTo>
                    <a:cubicBezTo>
                      <a:pt x="2972" y="17347"/>
                      <a:pt x="1848" y="19248"/>
                      <a:pt x="81" y="20292"/>
                    </a:cubicBezTo>
                    <a:cubicBezTo>
                      <a:pt x="54" y="20292"/>
                      <a:pt x="28" y="20318"/>
                      <a:pt x="1" y="20372"/>
                    </a:cubicBezTo>
                    <a:cubicBezTo>
                      <a:pt x="1" y="20425"/>
                      <a:pt x="28" y="20479"/>
                      <a:pt x="54" y="20506"/>
                    </a:cubicBezTo>
                    <a:cubicBezTo>
                      <a:pt x="1794" y="21496"/>
                      <a:pt x="2865" y="23316"/>
                      <a:pt x="2918" y="25324"/>
                    </a:cubicBezTo>
                    <a:cubicBezTo>
                      <a:pt x="2918" y="25350"/>
                      <a:pt x="2945" y="25404"/>
                      <a:pt x="2999" y="25431"/>
                    </a:cubicBezTo>
                    <a:cubicBezTo>
                      <a:pt x="4952" y="26394"/>
                      <a:pt x="6157" y="28348"/>
                      <a:pt x="6157" y="30543"/>
                    </a:cubicBezTo>
                    <a:cubicBezTo>
                      <a:pt x="6157" y="32711"/>
                      <a:pt x="4952" y="34665"/>
                      <a:pt x="2999" y="35628"/>
                    </a:cubicBezTo>
                    <a:cubicBezTo>
                      <a:pt x="2945" y="35655"/>
                      <a:pt x="2918" y="35709"/>
                      <a:pt x="2918" y="35762"/>
                    </a:cubicBezTo>
                    <a:cubicBezTo>
                      <a:pt x="3079" y="37823"/>
                      <a:pt x="1607" y="39643"/>
                      <a:pt x="81" y="40553"/>
                    </a:cubicBezTo>
                    <a:cubicBezTo>
                      <a:pt x="54" y="40553"/>
                      <a:pt x="28" y="40580"/>
                      <a:pt x="1" y="40633"/>
                    </a:cubicBezTo>
                    <a:cubicBezTo>
                      <a:pt x="1" y="40687"/>
                      <a:pt x="28" y="40741"/>
                      <a:pt x="54" y="40767"/>
                    </a:cubicBezTo>
                    <a:cubicBezTo>
                      <a:pt x="1794" y="41784"/>
                      <a:pt x="2918" y="43658"/>
                      <a:pt x="2918" y="45532"/>
                    </a:cubicBezTo>
                    <a:cubicBezTo>
                      <a:pt x="2918" y="45558"/>
                      <a:pt x="2918" y="45558"/>
                      <a:pt x="2918" y="45585"/>
                    </a:cubicBezTo>
                    <a:cubicBezTo>
                      <a:pt x="2918" y="45612"/>
                      <a:pt x="2945" y="45665"/>
                      <a:pt x="2999" y="45692"/>
                    </a:cubicBezTo>
                    <a:cubicBezTo>
                      <a:pt x="4952" y="46656"/>
                      <a:pt x="6157" y="48636"/>
                      <a:pt x="6157" y="50804"/>
                    </a:cubicBezTo>
                    <a:cubicBezTo>
                      <a:pt x="6157" y="52972"/>
                      <a:pt x="4952" y="54926"/>
                      <a:pt x="2999" y="55917"/>
                    </a:cubicBezTo>
                    <a:cubicBezTo>
                      <a:pt x="2945" y="55917"/>
                      <a:pt x="2918" y="55970"/>
                      <a:pt x="2918" y="56024"/>
                    </a:cubicBezTo>
                    <a:cubicBezTo>
                      <a:pt x="2865" y="58004"/>
                      <a:pt x="1821" y="59798"/>
                      <a:pt x="81" y="60815"/>
                    </a:cubicBezTo>
                    <a:cubicBezTo>
                      <a:pt x="54" y="60815"/>
                      <a:pt x="28" y="60868"/>
                      <a:pt x="1" y="60895"/>
                    </a:cubicBezTo>
                    <a:cubicBezTo>
                      <a:pt x="1" y="60949"/>
                      <a:pt x="28" y="61002"/>
                      <a:pt x="54" y="61029"/>
                    </a:cubicBezTo>
                    <a:cubicBezTo>
                      <a:pt x="1794" y="62046"/>
                      <a:pt x="2865" y="63839"/>
                      <a:pt x="2918" y="65847"/>
                    </a:cubicBezTo>
                    <a:cubicBezTo>
                      <a:pt x="2918" y="65900"/>
                      <a:pt x="2945" y="65927"/>
                      <a:pt x="2999" y="65954"/>
                    </a:cubicBezTo>
                    <a:cubicBezTo>
                      <a:pt x="4952" y="66944"/>
                      <a:pt x="6157" y="68898"/>
                      <a:pt x="6157" y="71066"/>
                    </a:cubicBezTo>
                    <a:cubicBezTo>
                      <a:pt x="6157" y="73234"/>
                      <a:pt x="4952" y="75188"/>
                      <a:pt x="2999" y="76178"/>
                    </a:cubicBezTo>
                    <a:cubicBezTo>
                      <a:pt x="2945" y="76178"/>
                      <a:pt x="2918" y="76232"/>
                      <a:pt x="2918" y="76285"/>
                    </a:cubicBezTo>
                    <a:cubicBezTo>
                      <a:pt x="2865" y="78293"/>
                      <a:pt x="1821" y="80086"/>
                      <a:pt x="81" y="81076"/>
                    </a:cubicBezTo>
                    <a:cubicBezTo>
                      <a:pt x="1" y="81130"/>
                      <a:pt x="1" y="81183"/>
                      <a:pt x="28" y="81264"/>
                    </a:cubicBezTo>
                    <a:cubicBezTo>
                      <a:pt x="44" y="81297"/>
                      <a:pt x="81" y="81320"/>
                      <a:pt x="120" y="81320"/>
                    </a:cubicBezTo>
                    <a:cubicBezTo>
                      <a:pt x="143" y="81320"/>
                      <a:pt x="168" y="81311"/>
                      <a:pt x="188" y="81290"/>
                    </a:cubicBezTo>
                    <a:cubicBezTo>
                      <a:pt x="1981" y="80273"/>
                      <a:pt x="3106" y="78427"/>
                      <a:pt x="3159" y="76366"/>
                    </a:cubicBezTo>
                    <a:cubicBezTo>
                      <a:pt x="5167" y="75322"/>
                      <a:pt x="6398" y="73314"/>
                      <a:pt x="6398" y="71066"/>
                    </a:cubicBezTo>
                    <a:cubicBezTo>
                      <a:pt x="6398" y="68818"/>
                      <a:pt x="5167" y="66784"/>
                      <a:pt x="3159" y="65766"/>
                    </a:cubicBezTo>
                    <a:cubicBezTo>
                      <a:pt x="3106" y="63786"/>
                      <a:pt x="2062" y="61992"/>
                      <a:pt x="376" y="60922"/>
                    </a:cubicBezTo>
                    <a:cubicBezTo>
                      <a:pt x="2062" y="59878"/>
                      <a:pt x="3106" y="58085"/>
                      <a:pt x="3159" y="56104"/>
                    </a:cubicBezTo>
                    <a:cubicBezTo>
                      <a:pt x="5167" y="55060"/>
                      <a:pt x="6398" y="53053"/>
                      <a:pt x="6398" y="50804"/>
                    </a:cubicBezTo>
                    <a:cubicBezTo>
                      <a:pt x="6398" y="48556"/>
                      <a:pt x="5167" y="46522"/>
                      <a:pt x="3159" y="45505"/>
                    </a:cubicBezTo>
                    <a:cubicBezTo>
                      <a:pt x="3159" y="43604"/>
                      <a:pt x="2062" y="41731"/>
                      <a:pt x="376" y="40660"/>
                    </a:cubicBezTo>
                    <a:cubicBezTo>
                      <a:pt x="1901" y="39723"/>
                      <a:pt x="3293" y="37903"/>
                      <a:pt x="3186" y="35816"/>
                    </a:cubicBezTo>
                    <a:cubicBezTo>
                      <a:pt x="5167" y="34799"/>
                      <a:pt x="6398" y="32764"/>
                      <a:pt x="6398" y="30543"/>
                    </a:cubicBezTo>
                    <a:cubicBezTo>
                      <a:pt x="6398" y="28295"/>
                      <a:pt x="5167" y="26260"/>
                      <a:pt x="3159" y="25243"/>
                    </a:cubicBezTo>
                    <a:cubicBezTo>
                      <a:pt x="3079" y="23236"/>
                      <a:pt x="2035" y="21443"/>
                      <a:pt x="376" y="20399"/>
                    </a:cubicBezTo>
                    <a:cubicBezTo>
                      <a:pt x="2089" y="19328"/>
                      <a:pt x="3186" y="17401"/>
                      <a:pt x="3186" y="15554"/>
                    </a:cubicBezTo>
                    <a:cubicBezTo>
                      <a:pt x="5167" y="14537"/>
                      <a:pt x="6398" y="12503"/>
                      <a:pt x="6398" y="10255"/>
                    </a:cubicBezTo>
                    <a:cubicBezTo>
                      <a:pt x="6398" y="8033"/>
                      <a:pt x="5167" y="5999"/>
                      <a:pt x="3186" y="4982"/>
                    </a:cubicBezTo>
                    <a:lnTo>
                      <a:pt x="3186" y="4955"/>
                    </a:lnTo>
                    <a:cubicBezTo>
                      <a:pt x="3186" y="3028"/>
                      <a:pt x="1981" y="1074"/>
                      <a:pt x="188" y="30"/>
                    </a:cubicBezTo>
                    <a:cubicBezTo>
                      <a:pt x="168" y="10"/>
                      <a:pt x="143" y="1"/>
                      <a:pt x="12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9" name="Google Shape;1919;p89"/>
              <p:cNvSpPr/>
              <p:nvPr/>
            </p:nvSpPr>
            <p:spPr>
              <a:xfrm>
                <a:off x="224725" y="818875"/>
                <a:ext cx="159950" cy="2032875"/>
              </a:xfrm>
              <a:custGeom>
                <a:avLst/>
                <a:gdLst/>
                <a:ahLst/>
                <a:cxnLst/>
                <a:rect l="l" t="t" r="r" b="b"/>
                <a:pathLst>
                  <a:path w="6398" h="81315" extrusionOk="0">
                    <a:moveTo>
                      <a:pt x="129" y="1"/>
                    </a:moveTo>
                    <a:cubicBezTo>
                      <a:pt x="83" y="1"/>
                      <a:pt x="44" y="20"/>
                      <a:pt x="27" y="70"/>
                    </a:cubicBezTo>
                    <a:cubicBezTo>
                      <a:pt x="27" y="70"/>
                      <a:pt x="1" y="97"/>
                      <a:pt x="1" y="124"/>
                    </a:cubicBezTo>
                    <a:cubicBezTo>
                      <a:pt x="1" y="178"/>
                      <a:pt x="27" y="204"/>
                      <a:pt x="81" y="231"/>
                    </a:cubicBezTo>
                    <a:cubicBezTo>
                      <a:pt x="1821" y="1248"/>
                      <a:pt x="2972" y="3175"/>
                      <a:pt x="2918" y="5022"/>
                    </a:cubicBezTo>
                    <a:cubicBezTo>
                      <a:pt x="2945" y="5076"/>
                      <a:pt x="2945" y="5129"/>
                      <a:pt x="2998" y="5156"/>
                    </a:cubicBezTo>
                    <a:cubicBezTo>
                      <a:pt x="4952" y="6119"/>
                      <a:pt x="6157" y="8073"/>
                      <a:pt x="6157" y="10268"/>
                    </a:cubicBezTo>
                    <a:cubicBezTo>
                      <a:pt x="6157" y="12436"/>
                      <a:pt x="4952" y="14390"/>
                      <a:pt x="2998" y="15354"/>
                    </a:cubicBezTo>
                    <a:cubicBezTo>
                      <a:pt x="2945" y="15380"/>
                      <a:pt x="2918" y="15461"/>
                      <a:pt x="2918" y="15487"/>
                    </a:cubicBezTo>
                    <a:cubicBezTo>
                      <a:pt x="2998" y="17334"/>
                      <a:pt x="1848" y="19235"/>
                      <a:pt x="108" y="20278"/>
                    </a:cubicBezTo>
                    <a:cubicBezTo>
                      <a:pt x="54" y="20278"/>
                      <a:pt x="27" y="20305"/>
                      <a:pt x="27" y="20359"/>
                    </a:cubicBezTo>
                    <a:cubicBezTo>
                      <a:pt x="1" y="20412"/>
                      <a:pt x="27" y="20466"/>
                      <a:pt x="81" y="20493"/>
                    </a:cubicBezTo>
                    <a:cubicBezTo>
                      <a:pt x="1794" y="21510"/>
                      <a:pt x="2865" y="23303"/>
                      <a:pt x="2918" y="25310"/>
                    </a:cubicBezTo>
                    <a:cubicBezTo>
                      <a:pt x="2945" y="25364"/>
                      <a:pt x="2972"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106" y="37837"/>
                      <a:pt x="1633" y="39630"/>
                      <a:pt x="108" y="40540"/>
                    </a:cubicBezTo>
                    <a:cubicBezTo>
                      <a:pt x="54" y="40540"/>
                      <a:pt x="27" y="40594"/>
                      <a:pt x="27" y="40620"/>
                    </a:cubicBezTo>
                    <a:cubicBezTo>
                      <a:pt x="1" y="40674"/>
                      <a:pt x="27"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108" y="60802"/>
                    </a:cubicBezTo>
                    <a:cubicBezTo>
                      <a:pt x="54" y="60828"/>
                      <a:pt x="27" y="60855"/>
                      <a:pt x="27" y="60882"/>
                    </a:cubicBezTo>
                    <a:cubicBezTo>
                      <a:pt x="1" y="60935"/>
                      <a:pt x="27"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7" y="81117"/>
                      <a:pt x="1" y="81197"/>
                      <a:pt x="27" y="81251"/>
                    </a:cubicBezTo>
                    <a:cubicBezTo>
                      <a:pt x="67" y="81290"/>
                      <a:pt x="106" y="81315"/>
                      <a:pt x="156" y="81315"/>
                    </a:cubicBezTo>
                    <a:cubicBezTo>
                      <a:pt x="174" y="81315"/>
                      <a:pt x="193" y="81311"/>
                      <a:pt x="215" y="81304"/>
                    </a:cubicBezTo>
                    <a:cubicBezTo>
                      <a:pt x="2008" y="80260"/>
                      <a:pt x="3106" y="78413"/>
                      <a:pt x="3186" y="76352"/>
                    </a:cubicBezTo>
                    <a:cubicBezTo>
                      <a:pt x="5166" y="75309"/>
                      <a:pt x="6398" y="73301"/>
                      <a:pt x="6398" y="71053"/>
                    </a:cubicBezTo>
                    <a:cubicBezTo>
                      <a:pt x="6398" y="68805"/>
                      <a:pt x="5166" y="66797"/>
                      <a:pt x="3186" y="65753"/>
                    </a:cubicBezTo>
                    <a:cubicBezTo>
                      <a:pt x="3106" y="63773"/>
                      <a:pt x="2062" y="61979"/>
                      <a:pt x="375" y="60909"/>
                    </a:cubicBezTo>
                    <a:cubicBezTo>
                      <a:pt x="2062" y="59865"/>
                      <a:pt x="3106" y="58072"/>
                      <a:pt x="3186" y="56091"/>
                    </a:cubicBezTo>
                    <a:cubicBezTo>
                      <a:pt x="5166" y="55047"/>
                      <a:pt x="6398" y="53040"/>
                      <a:pt x="6398" y="50791"/>
                    </a:cubicBezTo>
                    <a:cubicBezTo>
                      <a:pt x="6398" y="48543"/>
                      <a:pt x="5166" y="46536"/>
                      <a:pt x="3186" y="45492"/>
                    </a:cubicBezTo>
                    <a:cubicBezTo>
                      <a:pt x="3159" y="43591"/>
                      <a:pt x="2088" y="41718"/>
                      <a:pt x="375" y="40647"/>
                    </a:cubicBezTo>
                    <a:cubicBezTo>
                      <a:pt x="1901" y="39710"/>
                      <a:pt x="3320" y="37890"/>
                      <a:pt x="3186" y="35829"/>
                    </a:cubicBezTo>
                    <a:cubicBezTo>
                      <a:pt x="5166" y="34785"/>
                      <a:pt x="6398" y="32751"/>
                      <a:pt x="6398" y="30530"/>
                    </a:cubicBezTo>
                    <a:cubicBezTo>
                      <a:pt x="6398" y="28281"/>
                      <a:pt x="5166" y="26247"/>
                      <a:pt x="3186" y="25230"/>
                    </a:cubicBezTo>
                    <a:cubicBezTo>
                      <a:pt x="3079" y="23223"/>
                      <a:pt x="2062" y="21429"/>
                      <a:pt x="375" y="20386"/>
                    </a:cubicBezTo>
                    <a:cubicBezTo>
                      <a:pt x="2088" y="19315"/>
                      <a:pt x="3186" y="17441"/>
                      <a:pt x="3186" y="15595"/>
                    </a:cubicBezTo>
                    <a:cubicBezTo>
                      <a:pt x="3186" y="15595"/>
                      <a:pt x="3186" y="15568"/>
                      <a:pt x="3186" y="15541"/>
                    </a:cubicBezTo>
                    <a:cubicBezTo>
                      <a:pt x="5166" y="14524"/>
                      <a:pt x="6398" y="12490"/>
                      <a:pt x="6398" y="10268"/>
                    </a:cubicBezTo>
                    <a:cubicBezTo>
                      <a:pt x="6398" y="8020"/>
                      <a:pt x="5166" y="5986"/>
                      <a:pt x="3186" y="4969"/>
                    </a:cubicBezTo>
                    <a:lnTo>
                      <a:pt x="3186" y="4942"/>
                    </a:lnTo>
                    <a:cubicBezTo>
                      <a:pt x="3186" y="3041"/>
                      <a:pt x="1981" y="1061"/>
                      <a:pt x="215" y="17"/>
                    </a:cubicBezTo>
                    <a:cubicBezTo>
                      <a:pt x="185" y="7"/>
                      <a:pt x="156" y="1"/>
                      <a:pt x="12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0" name="Google Shape;1920;p89"/>
              <p:cNvSpPr/>
              <p:nvPr/>
            </p:nvSpPr>
            <p:spPr>
              <a:xfrm>
                <a:off x="1914975" y="2593575"/>
                <a:ext cx="160625" cy="2032875"/>
              </a:xfrm>
              <a:custGeom>
                <a:avLst/>
                <a:gdLst/>
                <a:ahLst/>
                <a:cxnLst/>
                <a:rect l="l" t="t" r="r" b="b"/>
                <a:pathLst>
                  <a:path w="6425" h="81315" extrusionOk="0">
                    <a:moveTo>
                      <a:pt x="151" y="1"/>
                    </a:moveTo>
                    <a:cubicBezTo>
                      <a:pt x="95" y="1"/>
                      <a:pt x="47" y="26"/>
                      <a:pt x="27" y="65"/>
                    </a:cubicBezTo>
                    <a:cubicBezTo>
                      <a:pt x="27" y="92"/>
                      <a:pt x="27" y="118"/>
                      <a:pt x="27" y="118"/>
                    </a:cubicBezTo>
                    <a:cubicBezTo>
                      <a:pt x="27" y="172"/>
                      <a:pt x="27"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45" y="15402"/>
                      <a:pt x="2945" y="15428"/>
                      <a:pt x="2945" y="15482"/>
                    </a:cubicBezTo>
                    <a:cubicBezTo>
                      <a:pt x="2998" y="17355"/>
                      <a:pt x="1848"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45" y="35663"/>
                      <a:pt x="2918" y="35717"/>
                      <a:pt x="2945" y="35770"/>
                    </a:cubicBezTo>
                    <a:cubicBezTo>
                      <a:pt x="3106"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45"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6" y="78408"/>
                      <a:pt x="3186" y="76347"/>
                    </a:cubicBezTo>
                    <a:cubicBezTo>
                      <a:pt x="5166" y="75330"/>
                      <a:pt x="6424" y="73296"/>
                      <a:pt x="6424" y="71047"/>
                    </a:cubicBezTo>
                    <a:cubicBezTo>
                      <a:pt x="6424" y="68826"/>
                      <a:pt x="5166" y="66792"/>
                      <a:pt x="3186" y="65748"/>
                    </a:cubicBezTo>
                    <a:cubicBezTo>
                      <a:pt x="3106" y="63767"/>
                      <a:pt x="2062" y="61974"/>
                      <a:pt x="375" y="60930"/>
                    </a:cubicBezTo>
                    <a:cubicBezTo>
                      <a:pt x="2062" y="59859"/>
                      <a:pt x="3106" y="58093"/>
                      <a:pt x="3186" y="56085"/>
                    </a:cubicBezTo>
                    <a:cubicBezTo>
                      <a:pt x="5166" y="55068"/>
                      <a:pt x="6424" y="53034"/>
                      <a:pt x="6424" y="50786"/>
                    </a:cubicBezTo>
                    <a:cubicBezTo>
                      <a:pt x="6424" y="48537"/>
                      <a:pt x="5166" y="46530"/>
                      <a:pt x="3186" y="45486"/>
                    </a:cubicBezTo>
                    <a:cubicBezTo>
                      <a:pt x="3159" y="43586"/>
                      <a:pt x="2088" y="41739"/>
                      <a:pt x="375" y="40668"/>
                    </a:cubicBezTo>
                    <a:cubicBezTo>
                      <a:pt x="1901" y="39705"/>
                      <a:pt x="3320" y="37885"/>
                      <a:pt x="3186" y="35824"/>
                    </a:cubicBezTo>
                    <a:cubicBezTo>
                      <a:pt x="5193" y="34780"/>
                      <a:pt x="6424" y="32772"/>
                      <a:pt x="6424" y="30524"/>
                    </a:cubicBezTo>
                    <a:cubicBezTo>
                      <a:pt x="6424" y="28276"/>
                      <a:pt x="5166" y="26268"/>
                      <a:pt x="3186" y="25225"/>
                    </a:cubicBezTo>
                    <a:cubicBezTo>
                      <a:pt x="3106" y="23244"/>
                      <a:pt x="2062" y="21451"/>
                      <a:pt x="375" y="20407"/>
                    </a:cubicBezTo>
                    <a:cubicBezTo>
                      <a:pt x="2088" y="19336"/>
                      <a:pt x="3186" y="17436"/>
                      <a:pt x="3186" y="15616"/>
                    </a:cubicBezTo>
                    <a:cubicBezTo>
                      <a:pt x="3186" y="15589"/>
                      <a:pt x="3186" y="15562"/>
                      <a:pt x="3186" y="15562"/>
                    </a:cubicBezTo>
                    <a:cubicBezTo>
                      <a:pt x="5166" y="14518"/>
                      <a:pt x="6424" y="12511"/>
                      <a:pt x="6424" y="10263"/>
                    </a:cubicBezTo>
                    <a:cubicBezTo>
                      <a:pt x="6424" y="8014"/>
                      <a:pt x="5166" y="6007"/>
                      <a:pt x="3186" y="4963"/>
                    </a:cubicBezTo>
                    <a:cubicBezTo>
                      <a:pt x="3186" y="3036"/>
                      <a:pt x="2008" y="1055"/>
                      <a:pt x="215" y="11"/>
                    </a:cubicBezTo>
                    <a:cubicBezTo>
                      <a:pt x="193" y="4"/>
                      <a:pt x="172" y="1"/>
                      <a:pt x="15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1" name="Google Shape;1921;p89"/>
              <p:cNvSpPr/>
              <p:nvPr/>
            </p:nvSpPr>
            <p:spPr>
              <a:xfrm>
                <a:off x="1761075" y="2845375"/>
                <a:ext cx="160625" cy="2032675"/>
              </a:xfrm>
              <a:custGeom>
                <a:avLst/>
                <a:gdLst/>
                <a:ahLst/>
                <a:cxnLst/>
                <a:rect l="l" t="t" r="r" b="b"/>
                <a:pathLst>
                  <a:path w="6425" h="81307" extrusionOk="0">
                    <a:moveTo>
                      <a:pt x="146" y="1"/>
                    </a:moveTo>
                    <a:cubicBezTo>
                      <a:pt x="108" y="1"/>
                      <a:pt x="71" y="24"/>
                      <a:pt x="54" y="57"/>
                    </a:cubicBezTo>
                    <a:cubicBezTo>
                      <a:pt x="27" y="84"/>
                      <a:pt x="27" y="110"/>
                      <a:pt x="27" y="137"/>
                    </a:cubicBezTo>
                    <a:cubicBezTo>
                      <a:pt x="27" y="164"/>
                      <a:pt x="54" y="217"/>
                      <a:pt x="81" y="244"/>
                    </a:cubicBezTo>
                    <a:cubicBezTo>
                      <a:pt x="1821" y="1234"/>
                      <a:pt x="2972" y="3162"/>
                      <a:pt x="2945" y="5035"/>
                    </a:cubicBezTo>
                    <a:cubicBezTo>
                      <a:pt x="2945" y="5089"/>
                      <a:pt x="2972" y="5142"/>
                      <a:pt x="2998" y="5142"/>
                    </a:cubicBezTo>
                    <a:cubicBezTo>
                      <a:pt x="4952" y="6133"/>
                      <a:pt x="6183" y="8086"/>
                      <a:pt x="6183" y="10254"/>
                    </a:cubicBezTo>
                    <a:cubicBezTo>
                      <a:pt x="6183" y="12422"/>
                      <a:pt x="4952" y="14376"/>
                      <a:pt x="2998" y="15367"/>
                    </a:cubicBezTo>
                    <a:cubicBezTo>
                      <a:pt x="2972" y="15393"/>
                      <a:pt x="2945" y="15447"/>
                      <a:pt x="2945" y="15474"/>
                    </a:cubicBezTo>
                    <a:cubicBezTo>
                      <a:pt x="2998" y="17321"/>
                      <a:pt x="1847" y="19248"/>
                      <a:pt x="108" y="20265"/>
                    </a:cubicBezTo>
                    <a:cubicBezTo>
                      <a:pt x="81" y="20292"/>
                      <a:pt x="27" y="20318"/>
                      <a:pt x="27" y="20345"/>
                    </a:cubicBezTo>
                    <a:cubicBezTo>
                      <a:pt x="27" y="20425"/>
                      <a:pt x="27" y="20479"/>
                      <a:pt x="81" y="20506"/>
                    </a:cubicBezTo>
                    <a:cubicBezTo>
                      <a:pt x="1821" y="21496"/>
                      <a:pt x="2891" y="23289"/>
                      <a:pt x="2945" y="25297"/>
                    </a:cubicBezTo>
                    <a:cubicBezTo>
                      <a:pt x="2945" y="25350"/>
                      <a:pt x="2972" y="25404"/>
                      <a:pt x="2998" y="25404"/>
                    </a:cubicBezTo>
                    <a:cubicBezTo>
                      <a:pt x="4952" y="26394"/>
                      <a:pt x="6183" y="28348"/>
                      <a:pt x="6183" y="30516"/>
                    </a:cubicBezTo>
                    <a:cubicBezTo>
                      <a:pt x="6183" y="32684"/>
                      <a:pt x="4952" y="34665"/>
                      <a:pt x="2998" y="35628"/>
                    </a:cubicBezTo>
                    <a:cubicBezTo>
                      <a:pt x="2972" y="35655"/>
                      <a:pt x="2945" y="35709"/>
                      <a:pt x="2945" y="35762"/>
                    </a:cubicBezTo>
                    <a:cubicBezTo>
                      <a:pt x="3105" y="37823"/>
                      <a:pt x="1633" y="39643"/>
                      <a:pt x="108" y="40526"/>
                    </a:cubicBezTo>
                    <a:cubicBezTo>
                      <a:pt x="81" y="40553"/>
                      <a:pt x="27" y="40580"/>
                      <a:pt x="27" y="40633"/>
                    </a:cubicBezTo>
                    <a:cubicBezTo>
                      <a:pt x="27" y="40687"/>
                      <a:pt x="27" y="40741"/>
                      <a:pt x="81" y="40767"/>
                    </a:cubicBezTo>
                    <a:cubicBezTo>
                      <a:pt x="1821" y="41784"/>
                      <a:pt x="2945" y="43631"/>
                      <a:pt x="2945" y="45532"/>
                    </a:cubicBezTo>
                    <a:lnTo>
                      <a:pt x="2945" y="45558"/>
                    </a:lnTo>
                    <a:cubicBezTo>
                      <a:pt x="2945" y="45612"/>
                      <a:pt x="2972" y="45665"/>
                      <a:pt x="2998" y="45692"/>
                    </a:cubicBezTo>
                    <a:cubicBezTo>
                      <a:pt x="4952" y="46656"/>
                      <a:pt x="6183" y="48610"/>
                      <a:pt x="6183" y="50778"/>
                    </a:cubicBezTo>
                    <a:cubicBezTo>
                      <a:pt x="6183" y="52972"/>
                      <a:pt x="4952" y="54926"/>
                      <a:pt x="2998" y="55890"/>
                    </a:cubicBezTo>
                    <a:cubicBezTo>
                      <a:pt x="2972" y="55917"/>
                      <a:pt x="2945" y="55970"/>
                      <a:pt x="2945" y="55997"/>
                    </a:cubicBezTo>
                    <a:cubicBezTo>
                      <a:pt x="2891" y="58004"/>
                      <a:pt x="1847" y="59798"/>
                      <a:pt x="108" y="60815"/>
                    </a:cubicBezTo>
                    <a:cubicBezTo>
                      <a:pt x="81" y="60815"/>
                      <a:pt x="27" y="60841"/>
                      <a:pt x="27" y="60895"/>
                    </a:cubicBezTo>
                    <a:cubicBezTo>
                      <a:pt x="27" y="60949"/>
                      <a:pt x="27" y="61002"/>
                      <a:pt x="81" y="61029"/>
                    </a:cubicBezTo>
                    <a:cubicBezTo>
                      <a:pt x="1821" y="62046"/>
                      <a:pt x="2891" y="63839"/>
                      <a:pt x="2945" y="65847"/>
                    </a:cubicBezTo>
                    <a:cubicBezTo>
                      <a:pt x="2945" y="65873"/>
                      <a:pt x="2972" y="65927"/>
                      <a:pt x="2998" y="65954"/>
                    </a:cubicBezTo>
                    <a:cubicBezTo>
                      <a:pt x="4952" y="66917"/>
                      <a:pt x="6183" y="68871"/>
                      <a:pt x="6183" y="71066"/>
                    </a:cubicBezTo>
                    <a:cubicBezTo>
                      <a:pt x="6183" y="73234"/>
                      <a:pt x="4952" y="75188"/>
                      <a:pt x="2998" y="76151"/>
                    </a:cubicBezTo>
                    <a:cubicBezTo>
                      <a:pt x="2972" y="76178"/>
                      <a:pt x="2945" y="76232"/>
                      <a:pt x="2945" y="76285"/>
                    </a:cubicBezTo>
                    <a:cubicBezTo>
                      <a:pt x="2891" y="78266"/>
                      <a:pt x="1821" y="80059"/>
                      <a:pt x="81" y="81076"/>
                    </a:cubicBezTo>
                    <a:cubicBezTo>
                      <a:pt x="27" y="81103"/>
                      <a:pt x="1" y="81183"/>
                      <a:pt x="54" y="81237"/>
                    </a:cubicBezTo>
                    <a:cubicBezTo>
                      <a:pt x="71" y="81288"/>
                      <a:pt x="110" y="81306"/>
                      <a:pt x="149" y="81306"/>
                    </a:cubicBezTo>
                    <a:cubicBezTo>
                      <a:pt x="172" y="81306"/>
                      <a:pt x="195" y="81300"/>
                      <a:pt x="215" y="81290"/>
                    </a:cubicBezTo>
                    <a:cubicBezTo>
                      <a:pt x="2008" y="80247"/>
                      <a:pt x="3105" y="78400"/>
                      <a:pt x="3186" y="76366"/>
                    </a:cubicBezTo>
                    <a:cubicBezTo>
                      <a:pt x="5193" y="75322"/>
                      <a:pt x="6424" y="73288"/>
                      <a:pt x="6424" y="71066"/>
                    </a:cubicBezTo>
                    <a:cubicBezTo>
                      <a:pt x="6424" y="68818"/>
                      <a:pt x="5193" y="66783"/>
                      <a:pt x="3186" y="65766"/>
                    </a:cubicBezTo>
                    <a:cubicBezTo>
                      <a:pt x="3132" y="63759"/>
                      <a:pt x="2088" y="61992"/>
                      <a:pt x="402" y="60922"/>
                    </a:cubicBezTo>
                    <a:cubicBezTo>
                      <a:pt x="2088" y="59878"/>
                      <a:pt x="3132" y="58085"/>
                      <a:pt x="3186" y="56077"/>
                    </a:cubicBezTo>
                    <a:cubicBezTo>
                      <a:pt x="5193" y="55060"/>
                      <a:pt x="6424" y="53026"/>
                      <a:pt x="6424" y="50778"/>
                    </a:cubicBezTo>
                    <a:cubicBezTo>
                      <a:pt x="6424" y="48556"/>
                      <a:pt x="5193" y="46522"/>
                      <a:pt x="3186" y="45505"/>
                    </a:cubicBezTo>
                    <a:cubicBezTo>
                      <a:pt x="3186" y="43604"/>
                      <a:pt x="2088" y="41731"/>
                      <a:pt x="402" y="40660"/>
                    </a:cubicBezTo>
                    <a:cubicBezTo>
                      <a:pt x="1901" y="39697"/>
                      <a:pt x="3320" y="37877"/>
                      <a:pt x="3186" y="35816"/>
                    </a:cubicBezTo>
                    <a:cubicBezTo>
                      <a:pt x="5193" y="34799"/>
                      <a:pt x="6424" y="32764"/>
                      <a:pt x="6424" y="30516"/>
                    </a:cubicBezTo>
                    <a:cubicBezTo>
                      <a:pt x="6424" y="28268"/>
                      <a:pt x="5193" y="26260"/>
                      <a:pt x="3186" y="25216"/>
                    </a:cubicBezTo>
                    <a:cubicBezTo>
                      <a:pt x="3105" y="23236"/>
                      <a:pt x="2062" y="21442"/>
                      <a:pt x="402" y="20399"/>
                    </a:cubicBezTo>
                    <a:cubicBezTo>
                      <a:pt x="2115" y="19328"/>
                      <a:pt x="3212" y="17401"/>
                      <a:pt x="3186" y="15554"/>
                    </a:cubicBezTo>
                    <a:cubicBezTo>
                      <a:pt x="5193" y="14510"/>
                      <a:pt x="6424" y="12503"/>
                      <a:pt x="6424" y="10254"/>
                    </a:cubicBezTo>
                    <a:cubicBezTo>
                      <a:pt x="6424" y="8006"/>
                      <a:pt x="5193" y="5999"/>
                      <a:pt x="3186" y="4955"/>
                    </a:cubicBezTo>
                    <a:cubicBezTo>
                      <a:pt x="3186" y="3028"/>
                      <a:pt x="2008" y="1047"/>
                      <a:pt x="215" y="30"/>
                    </a:cubicBezTo>
                    <a:cubicBezTo>
                      <a:pt x="194" y="10"/>
                      <a:pt x="170" y="1"/>
                      <a:pt x="14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2" name="Google Shape;1922;p89"/>
              <p:cNvSpPr/>
              <p:nvPr/>
            </p:nvSpPr>
            <p:spPr>
              <a:xfrm>
                <a:off x="1607850" y="2593575"/>
                <a:ext cx="159950" cy="2032875"/>
              </a:xfrm>
              <a:custGeom>
                <a:avLst/>
                <a:gdLst/>
                <a:ahLst/>
                <a:cxnLst/>
                <a:rect l="l" t="t" r="r" b="b"/>
                <a:pathLst>
                  <a:path w="6398" h="81315" extrusionOk="0">
                    <a:moveTo>
                      <a:pt x="140" y="1"/>
                    </a:moveTo>
                    <a:cubicBezTo>
                      <a:pt x="95" y="1"/>
                      <a:pt x="47" y="26"/>
                      <a:pt x="27" y="65"/>
                    </a:cubicBezTo>
                    <a:cubicBezTo>
                      <a:pt x="0"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71" y="17329"/>
                      <a:pt x="1847" y="19256"/>
                      <a:pt x="81" y="20273"/>
                    </a:cubicBezTo>
                    <a:cubicBezTo>
                      <a:pt x="54" y="20300"/>
                      <a:pt x="27" y="20326"/>
                      <a:pt x="0"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0" y="40615"/>
                    </a:cubicBezTo>
                    <a:cubicBezTo>
                      <a:pt x="0" y="40668"/>
                      <a:pt x="27" y="40749"/>
                      <a:pt x="81" y="40775"/>
                    </a:cubicBezTo>
                    <a:cubicBezTo>
                      <a:pt x="1820" y="41766"/>
                      <a:pt x="2918" y="43639"/>
                      <a:pt x="2918" y="45540"/>
                    </a:cubicBezTo>
                    <a:cubicBezTo>
                      <a:pt x="2918" y="45540"/>
                      <a:pt x="2918" y="45566"/>
                      <a:pt x="2918" y="45566"/>
                    </a:cubicBez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64" y="58012"/>
                      <a:pt x="1820" y="59806"/>
                      <a:pt x="81" y="60796"/>
                    </a:cubicBezTo>
                    <a:cubicBezTo>
                      <a:pt x="54" y="60823"/>
                      <a:pt x="27" y="60850"/>
                      <a:pt x="0" y="60903"/>
                    </a:cubicBezTo>
                    <a:cubicBezTo>
                      <a:pt x="0" y="60957"/>
                      <a:pt x="27" y="61010"/>
                      <a:pt x="81" y="61037"/>
                    </a:cubicBezTo>
                    <a:cubicBezTo>
                      <a:pt x="1820" y="62054"/>
                      <a:pt x="2864"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64" y="78274"/>
                      <a:pt x="1820" y="80067"/>
                      <a:pt x="81" y="81084"/>
                    </a:cubicBezTo>
                    <a:cubicBezTo>
                      <a:pt x="27" y="81111"/>
                      <a:pt x="0" y="81191"/>
                      <a:pt x="27" y="81245"/>
                    </a:cubicBezTo>
                    <a:cubicBezTo>
                      <a:pt x="44" y="81296"/>
                      <a:pt x="82" y="81315"/>
                      <a:pt x="122" y="81315"/>
                    </a:cubicBezTo>
                    <a:cubicBezTo>
                      <a:pt x="145" y="81315"/>
                      <a:pt x="168" y="81308"/>
                      <a:pt x="188" y="81299"/>
                    </a:cubicBezTo>
                    <a:cubicBezTo>
                      <a:pt x="1981"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61"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61" y="19336"/>
                      <a:pt x="3185" y="17436"/>
                      <a:pt x="3185" y="15616"/>
                    </a:cubicBezTo>
                    <a:cubicBezTo>
                      <a:pt x="3185" y="15589"/>
                      <a:pt x="3185" y="15562"/>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3" name="Google Shape;1923;p89"/>
              <p:cNvSpPr/>
              <p:nvPr/>
            </p:nvSpPr>
            <p:spPr>
              <a:xfrm>
                <a:off x="1453950" y="2845375"/>
                <a:ext cx="160600" cy="2032675"/>
              </a:xfrm>
              <a:custGeom>
                <a:avLst/>
                <a:gdLst/>
                <a:ahLst/>
                <a:cxnLst/>
                <a:rect l="l" t="t" r="r" b="b"/>
                <a:pathLst>
                  <a:path w="6424" h="81307" extrusionOk="0">
                    <a:moveTo>
                      <a:pt x="133" y="1"/>
                    </a:moveTo>
                    <a:cubicBezTo>
                      <a:pt x="93" y="1"/>
                      <a:pt x="60" y="24"/>
                      <a:pt x="27" y="57"/>
                    </a:cubicBezTo>
                    <a:cubicBezTo>
                      <a:pt x="27" y="84"/>
                      <a:pt x="27" y="110"/>
                      <a:pt x="27" y="137"/>
                    </a:cubicBezTo>
                    <a:cubicBezTo>
                      <a:pt x="27" y="164"/>
                      <a:pt x="27" y="217"/>
                      <a:pt x="80" y="244"/>
                    </a:cubicBezTo>
                    <a:cubicBezTo>
                      <a:pt x="1820" y="1234"/>
                      <a:pt x="2971" y="3188"/>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20"/>
                      <a:pt x="2944" y="15474"/>
                    </a:cubicBezTo>
                    <a:cubicBezTo>
                      <a:pt x="2998" y="17347"/>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44" y="35655"/>
                      <a:pt x="2918"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cubicBezTo>
                      <a:pt x="2944" y="45558"/>
                      <a:pt x="2944" y="45558"/>
                      <a:pt x="2944" y="45558"/>
                    </a:cubicBez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27" y="81237"/>
                    </a:cubicBezTo>
                    <a:cubicBezTo>
                      <a:pt x="61" y="81288"/>
                      <a:pt x="106" y="81306"/>
                      <a:pt x="147" y="81306"/>
                    </a:cubicBezTo>
                    <a:cubicBezTo>
                      <a:pt x="172" y="81306"/>
                      <a:pt x="195" y="81300"/>
                      <a:pt x="214" y="81290"/>
                    </a:cubicBezTo>
                    <a:cubicBezTo>
                      <a:pt x="2008" y="80247"/>
                      <a:pt x="3105" y="78400"/>
                      <a:pt x="3185" y="76366"/>
                    </a:cubicBezTo>
                    <a:cubicBezTo>
                      <a:pt x="5166" y="75322"/>
                      <a:pt x="6424" y="73288"/>
                      <a:pt x="6424" y="71066"/>
                    </a:cubicBezTo>
                    <a:cubicBezTo>
                      <a:pt x="6424" y="68818"/>
                      <a:pt x="5166" y="66783"/>
                      <a:pt x="3185" y="65766"/>
                    </a:cubicBezTo>
                    <a:cubicBezTo>
                      <a:pt x="3105" y="63759"/>
                      <a:pt x="2061" y="61992"/>
                      <a:pt x="375" y="60922"/>
                    </a:cubicBezTo>
                    <a:cubicBezTo>
                      <a:pt x="2061" y="59878"/>
                      <a:pt x="3105" y="58085"/>
                      <a:pt x="3185" y="56077"/>
                    </a:cubicBezTo>
                    <a:cubicBezTo>
                      <a:pt x="5166" y="55060"/>
                      <a:pt x="6424" y="53026"/>
                      <a:pt x="6424" y="50778"/>
                    </a:cubicBezTo>
                    <a:cubicBezTo>
                      <a:pt x="6424" y="48556"/>
                      <a:pt x="5193" y="46522"/>
                      <a:pt x="3185" y="45505"/>
                    </a:cubicBezTo>
                    <a:cubicBezTo>
                      <a:pt x="3159" y="43604"/>
                      <a:pt x="2088" y="41731"/>
                      <a:pt x="375" y="40660"/>
                    </a:cubicBezTo>
                    <a:cubicBezTo>
                      <a:pt x="1901" y="39697"/>
                      <a:pt x="3319" y="37877"/>
                      <a:pt x="3185" y="35816"/>
                    </a:cubicBezTo>
                    <a:cubicBezTo>
                      <a:pt x="5193" y="34799"/>
                      <a:pt x="6424" y="32764"/>
                      <a:pt x="6424" y="30516"/>
                    </a:cubicBezTo>
                    <a:cubicBezTo>
                      <a:pt x="6424" y="28268"/>
                      <a:pt x="5166" y="26260"/>
                      <a:pt x="3185" y="25216"/>
                    </a:cubicBezTo>
                    <a:cubicBezTo>
                      <a:pt x="3105" y="23236"/>
                      <a:pt x="2061" y="21442"/>
                      <a:pt x="375"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84" y="10"/>
                      <a:pt x="157" y="1"/>
                      <a:pt x="133"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4" name="Google Shape;1924;p89"/>
              <p:cNvSpPr/>
              <p:nvPr/>
            </p:nvSpPr>
            <p:spPr>
              <a:xfrm>
                <a:off x="1300050" y="2593575"/>
                <a:ext cx="160600" cy="2032875"/>
              </a:xfrm>
              <a:custGeom>
                <a:avLst/>
                <a:gdLst/>
                <a:ahLst/>
                <a:cxnLst/>
                <a:rect l="l" t="t" r="r" b="b"/>
                <a:pathLst>
                  <a:path w="6424" h="81315" extrusionOk="0">
                    <a:moveTo>
                      <a:pt x="167" y="1"/>
                    </a:moveTo>
                    <a:cubicBezTo>
                      <a:pt x="121" y="1"/>
                      <a:pt x="73" y="26"/>
                      <a:pt x="54" y="65"/>
                    </a:cubicBezTo>
                    <a:cubicBezTo>
                      <a:pt x="27" y="92"/>
                      <a:pt x="27" y="118"/>
                      <a:pt x="27" y="118"/>
                    </a:cubicBezTo>
                    <a:cubicBezTo>
                      <a:pt x="27" y="172"/>
                      <a:pt x="54" y="225"/>
                      <a:pt x="80" y="225"/>
                    </a:cubicBezTo>
                    <a:cubicBezTo>
                      <a:pt x="1820" y="1243"/>
                      <a:pt x="2971" y="3170"/>
                      <a:pt x="2944" y="5043"/>
                    </a:cubicBezTo>
                    <a:cubicBezTo>
                      <a:pt x="2944" y="5070"/>
                      <a:pt x="2971" y="5124"/>
                      <a:pt x="3025" y="5150"/>
                    </a:cubicBezTo>
                    <a:cubicBezTo>
                      <a:pt x="4952" y="6141"/>
                      <a:pt x="6183" y="8095"/>
                      <a:pt x="6183" y="10263"/>
                    </a:cubicBezTo>
                    <a:cubicBezTo>
                      <a:pt x="6183" y="12431"/>
                      <a:pt x="4952" y="14384"/>
                      <a:pt x="3025" y="15375"/>
                    </a:cubicBezTo>
                    <a:cubicBezTo>
                      <a:pt x="2971" y="15402"/>
                      <a:pt x="2944" y="15428"/>
                      <a:pt x="2944" y="15482"/>
                    </a:cubicBezTo>
                    <a:cubicBezTo>
                      <a:pt x="2998" y="17355"/>
                      <a:pt x="1847" y="19256"/>
                      <a:pt x="107" y="20273"/>
                    </a:cubicBezTo>
                    <a:cubicBezTo>
                      <a:pt x="80" y="20300"/>
                      <a:pt x="54" y="20326"/>
                      <a:pt x="27" y="20353"/>
                    </a:cubicBezTo>
                    <a:cubicBezTo>
                      <a:pt x="27" y="20407"/>
                      <a:pt x="27" y="20460"/>
                      <a:pt x="80" y="20514"/>
                    </a:cubicBezTo>
                    <a:cubicBezTo>
                      <a:pt x="1820" y="21504"/>
                      <a:pt x="2891" y="23297"/>
                      <a:pt x="2944" y="25305"/>
                    </a:cubicBezTo>
                    <a:cubicBezTo>
                      <a:pt x="2944" y="25358"/>
                      <a:pt x="2971" y="25385"/>
                      <a:pt x="3025" y="25412"/>
                    </a:cubicBezTo>
                    <a:cubicBezTo>
                      <a:pt x="4952" y="26402"/>
                      <a:pt x="6183" y="28356"/>
                      <a:pt x="6183" y="30524"/>
                    </a:cubicBezTo>
                    <a:cubicBezTo>
                      <a:pt x="6183" y="32692"/>
                      <a:pt x="4952" y="34646"/>
                      <a:pt x="3025" y="35636"/>
                    </a:cubicBezTo>
                    <a:cubicBezTo>
                      <a:pt x="2971" y="35663"/>
                      <a:pt x="2944" y="35717"/>
                      <a:pt x="2944" y="35770"/>
                    </a:cubicBezTo>
                    <a:cubicBezTo>
                      <a:pt x="3105" y="37831"/>
                      <a:pt x="1633" y="39651"/>
                      <a:pt x="107" y="40535"/>
                    </a:cubicBezTo>
                    <a:cubicBezTo>
                      <a:pt x="80" y="40561"/>
                      <a:pt x="54" y="40588"/>
                      <a:pt x="27" y="40615"/>
                    </a:cubicBezTo>
                    <a:cubicBezTo>
                      <a:pt x="27" y="40668"/>
                      <a:pt x="27" y="40749"/>
                      <a:pt x="80" y="40775"/>
                    </a:cubicBezTo>
                    <a:cubicBezTo>
                      <a:pt x="1820" y="41766"/>
                      <a:pt x="2944" y="43639"/>
                      <a:pt x="2944" y="45540"/>
                    </a:cubicBezTo>
                    <a:cubicBezTo>
                      <a:pt x="2944" y="45540"/>
                      <a:pt x="2944" y="45566"/>
                      <a:pt x="2944" y="45566"/>
                    </a:cubicBezTo>
                    <a:cubicBezTo>
                      <a:pt x="2944" y="45620"/>
                      <a:pt x="2971" y="45674"/>
                      <a:pt x="3025" y="45674"/>
                    </a:cubicBezTo>
                    <a:cubicBezTo>
                      <a:pt x="4952" y="46664"/>
                      <a:pt x="6183" y="48618"/>
                      <a:pt x="6183" y="50786"/>
                    </a:cubicBezTo>
                    <a:cubicBezTo>
                      <a:pt x="6183" y="52954"/>
                      <a:pt x="4952" y="54934"/>
                      <a:pt x="3025" y="55898"/>
                    </a:cubicBezTo>
                    <a:cubicBezTo>
                      <a:pt x="2971" y="55925"/>
                      <a:pt x="2944" y="55952"/>
                      <a:pt x="2944" y="56005"/>
                    </a:cubicBezTo>
                    <a:cubicBezTo>
                      <a:pt x="2891" y="58012"/>
                      <a:pt x="1847" y="59806"/>
                      <a:pt x="107" y="60796"/>
                    </a:cubicBezTo>
                    <a:cubicBezTo>
                      <a:pt x="80" y="60823"/>
                      <a:pt x="54" y="60850"/>
                      <a:pt x="27" y="60903"/>
                    </a:cubicBezTo>
                    <a:cubicBezTo>
                      <a:pt x="27" y="60957"/>
                      <a:pt x="27" y="61010"/>
                      <a:pt x="80" y="61037"/>
                    </a:cubicBezTo>
                    <a:cubicBezTo>
                      <a:pt x="1820" y="62054"/>
                      <a:pt x="2891" y="63847"/>
                      <a:pt x="2944" y="65828"/>
                    </a:cubicBezTo>
                    <a:cubicBezTo>
                      <a:pt x="2944" y="65882"/>
                      <a:pt x="2971" y="65935"/>
                      <a:pt x="3025" y="65962"/>
                    </a:cubicBezTo>
                    <a:cubicBezTo>
                      <a:pt x="4952" y="66925"/>
                      <a:pt x="6183" y="68879"/>
                      <a:pt x="6183" y="71047"/>
                    </a:cubicBezTo>
                    <a:cubicBezTo>
                      <a:pt x="6183" y="73242"/>
                      <a:pt x="4952" y="75196"/>
                      <a:pt x="3025" y="76160"/>
                    </a:cubicBezTo>
                    <a:cubicBezTo>
                      <a:pt x="2971" y="76186"/>
                      <a:pt x="2944" y="76240"/>
                      <a:pt x="2944" y="76267"/>
                    </a:cubicBezTo>
                    <a:cubicBezTo>
                      <a:pt x="2891" y="78274"/>
                      <a:pt x="1820" y="80067"/>
                      <a:pt x="80" y="81084"/>
                    </a:cubicBezTo>
                    <a:cubicBezTo>
                      <a:pt x="27" y="81111"/>
                      <a:pt x="0" y="81191"/>
                      <a:pt x="54" y="81245"/>
                    </a:cubicBezTo>
                    <a:cubicBezTo>
                      <a:pt x="71" y="81296"/>
                      <a:pt x="109" y="81315"/>
                      <a:pt x="149" y="81315"/>
                    </a:cubicBezTo>
                    <a:cubicBezTo>
                      <a:pt x="171" y="81315"/>
                      <a:pt x="195" y="81308"/>
                      <a:pt x="214" y="81299"/>
                    </a:cubicBezTo>
                    <a:cubicBezTo>
                      <a:pt x="2007" y="80255"/>
                      <a:pt x="3105" y="78408"/>
                      <a:pt x="3185" y="76347"/>
                    </a:cubicBezTo>
                    <a:cubicBezTo>
                      <a:pt x="5193" y="75330"/>
                      <a:pt x="6424" y="73296"/>
                      <a:pt x="6424" y="71047"/>
                    </a:cubicBezTo>
                    <a:cubicBezTo>
                      <a:pt x="6424" y="68826"/>
                      <a:pt x="5193" y="66792"/>
                      <a:pt x="3185" y="65748"/>
                    </a:cubicBezTo>
                    <a:cubicBezTo>
                      <a:pt x="3132" y="63767"/>
                      <a:pt x="2088" y="61974"/>
                      <a:pt x="402" y="60930"/>
                    </a:cubicBezTo>
                    <a:cubicBezTo>
                      <a:pt x="2088" y="59859"/>
                      <a:pt x="3132" y="58093"/>
                      <a:pt x="3185" y="56085"/>
                    </a:cubicBezTo>
                    <a:cubicBezTo>
                      <a:pt x="5193" y="55068"/>
                      <a:pt x="6424" y="53034"/>
                      <a:pt x="6424" y="50786"/>
                    </a:cubicBezTo>
                    <a:cubicBezTo>
                      <a:pt x="6424" y="48537"/>
                      <a:pt x="5193" y="46530"/>
                      <a:pt x="3185" y="45486"/>
                    </a:cubicBezTo>
                    <a:cubicBezTo>
                      <a:pt x="3185" y="43586"/>
                      <a:pt x="2088" y="41739"/>
                      <a:pt x="402" y="40668"/>
                    </a:cubicBezTo>
                    <a:cubicBezTo>
                      <a:pt x="1927" y="39705"/>
                      <a:pt x="3319" y="37885"/>
                      <a:pt x="3212" y="35824"/>
                    </a:cubicBezTo>
                    <a:cubicBezTo>
                      <a:pt x="5193" y="34780"/>
                      <a:pt x="6424" y="32772"/>
                      <a:pt x="6424" y="30524"/>
                    </a:cubicBezTo>
                    <a:cubicBezTo>
                      <a:pt x="6424" y="28276"/>
                      <a:pt x="5193" y="26268"/>
                      <a:pt x="3185" y="25225"/>
                    </a:cubicBezTo>
                    <a:cubicBezTo>
                      <a:pt x="3105" y="23244"/>
                      <a:pt x="2061" y="21451"/>
                      <a:pt x="402" y="20407"/>
                    </a:cubicBezTo>
                    <a:cubicBezTo>
                      <a:pt x="2088" y="19336"/>
                      <a:pt x="3185" y="17436"/>
                      <a:pt x="3185" y="15616"/>
                    </a:cubicBezTo>
                    <a:cubicBezTo>
                      <a:pt x="3185" y="15589"/>
                      <a:pt x="3185" y="15562"/>
                      <a:pt x="3185" y="15562"/>
                    </a:cubicBezTo>
                    <a:cubicBezTo>
                      <a:pt x="5193" y="14518"/>
                      <a:pt x="6424" y="12511"/>
                      <a:pt x="6424" y="10263"/>
                    </a:cubicBezTo>
                    <a:cubicBezTo>
                      <a:pt x="6424" y="8014"/>
                      <a:pt x="5193" y="6007"/>
                      <a:pt x="3185" y="4963"/>
                    </a:cubicBezTo>
                    <a:cubicBezTo>
                      <a:pt x="3185" y="3036"/>
                      <a:pt x="2007" y="1055"/>
                      <a:pt x="214" y="11"/>
                    </a:cubicBezTo>
                    <a:cubicBezTo>
                      <a:pt x="200" y="4"/>
                      <a:pt x="184" y="1"/>
                      <a:pt x="16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5" name="Google Shape;1925;p89"/>
              <p:cNvSpPr/>
              <p:nvPr/>
            </p:nvSpPr>
            <p:spPr>
              <a:xfrm>
                <a:off x="1146800" y="2845375"/>
                <a:ext cx="159950" cy="2032675"/>
              </a:xfrm>
              <a:custGeom>
                <a:avLst/>
                <a:gdLst/>
                <a:ahLst/>
                <a:cxnLst/>
                <a:rect l="l" t="t" r="r" b="b"/>
                <a:pathLst>
                  <a:path w="6398" h="81307" extrusionOk="0">
                    <a:moveTo>
                      <a:pt x="120" y="1"/>
                    </a:moveTo>
                    <a:cubicBezTo>
                      <a:pt x="81" y="1"/>
                      <a:pt x="44" y="24"/>
                      <a:pt x="28" y="57"/>
                    </a:cubicBezTo>
                    <a:cubicBezTo>
                      <a:pt x="28" y="84"/>
                      <a:pt x="1" y="110"/>
                      <a:pt x="1" y="137"/>
                    </a:cubicBezTo>
                    <a:cubicBezTo>
                      <a:pt x="1" y="164"/>
                      <a:pt x="28" y="217"/>
                      <a:pt x="81" y="244"/>
                    </a:cubicBezTo>
                    <a:cubicBezTo>
                      <a:pt x="1821" y="1234"/>
                      <a:pt x="2972" y="3162"/>
                      <a:pt x="2918" y="5035"/>
                    </a:cubicBezTo>
                    <a:cubicBezTo>
                      <a:pt x="2918" y="5089"/>
                      <a:pt x="2945" y="5142"/>
                      <a:pt x="2998" y="5142"/>
                    </a:cubicBezTo>
                    <a:cubicBezTo>
                      <a:pt x="4952" y="6133"/>
                      <a:pt x="6157" y="8086"/>
                      <a:pt x="6157" y="10254"/>
                    </a:cubicBezTo>
                    <a:cubicBezTo>
                      <a:pt x="6157" y="12422"/>
                      <a:pt x="4952" y="14376"/>
                      <a:pt x="2998" y="15367"/>
                    </a:cubicBezTo>
                    <a:cubicBezTo>
                      <a:pt x="2945" y="15393"/>
                      <a:pt x="2918" y="15420"/>
                      <a:pt x="2918" y="15474"/>
                    </a:cubicBezTo>
                    <a:cubicBezTo>
                      <a:pt x="2972" y="17321"/>
                      <a:pt x="1848" y="19248"/>
                      <a:pt x="81" y="20265"/>
                    </a:cubicBezTo>
                    <a:cubicBezTo>
                      <a:pt x="54" y="20292"/>
                      <a:pt x="28" y="20318"/>
                      <a:pt x="1" y="20345"/>
                    </a:cubicBezTo>
                    <a:cubicBezTo>
                      <a:pt x="1" y="20425"/>
                      <a:pt x="28" y="20479"/>
                      <a:pt x="81" y="20506"/>
                    </a:cubicBezTo>
                    <a:cubicBezTo>
                      <a:pt x="1794" y="21496"/>
                      <a:pt x="2865" y="23289"/>
                      <a:pt x="2918" y="25297"/>
                    </a:cubicBezTo>
                    <a:cubicBezTo>
                      <a:pt x="2918" y="25350"/>
                      <a:pt x="2945"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079" y="37823"/>
                      <a:pt x="1633" y="39643"/>
                      <a:pt x="81" y="40526"/>
                    </a:cubicBezTo>
                    <a:cubicBezTo>
                      <a:pt x="54" y="40553"/>
                      <a:pt x="28" y="40580"/>
                      <a:pt x="1" y="40633"/>
                    </a:cubicBezTo>
                    <a:cubicBezTo>
                      <a:pt x="1" y="40687"/>
                      <a:pt x="28" y="40741"/>
                      <a:pt x="81" y="40767"/>
                    </a:cubicBezTo>
                    <a:cubicBezTo>
                      <a:pt x="1821" y="41784"/>
                      <a:pt x="2918" y="43631"/>
                      <a:pt x="2918" y="45532"/>
                    </a:cubicBezTo>
                    <a:cubicBezTo>
                      <a:pt x="2918" y="45532"/>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81" y="60815"/>
                    </a:cubicBezTo>
                    <a:cubicBezTo>
                      <a:pt x="54" y="60815"/>
                      <a:pt x="28" y="60841"/>
                      <a:pt x="1" y="60895"/>
                    </a:cubicBezTo>
                    <a:cubicBezTo>
                      <a:pt x="1" y="60949"/>
                      <a:pt x="28"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8" y="81103"/>
                      <a:pt x="1" y="81183"/>
                      <a:pt x="28" y="81237"/>
                    </a:cubicBezTo>
                    <a:cubicBezTo>
                      <a:pt x="44" y="81288"/>
                      <a:pt x="83" y="81306"/>
                      <a:pt x="129" y="81306"/>
                    </a:cubicBezTo>
                    <a:cubicBezTo>
                      <a:pt x="156" y="81306"/>
                      <a:pt x="185" y="81300"/>
                      <a:pt x="215" y="81290"/>
                    </a:cubicBezTo>
                    <a:cubicBezTo>
                      <a:pt x="1981" y="80247"/>
                      <a:pt x="3106" y="78400"/>
                      <a:pt x="3186" y="76366"/>
                    </a:cubicBezTo>
                    <a:cubicBezTo>
                      <a:pt x="5167" y="75322"/>
                      <a:pt x="6398" y="73288"/>
                      <a:pt x="6398" y="71066"/>
                    </a:cubicBezTo>
                    <a:cubicBezTo>
                      <a:pt x="6398" y="68818"/>
                      <a:pt x="5167" y="66783"/>
                      <a:pt x="3186" y="65766"/>
                    </a:cubicBezTo>
                    <a:cubicBezTo>
                      <a:pt x="3106" y="63759"/>
                      <a:pt x="2062" y="61992"/>
                      <a:pt x="375" y="60922"/>
                    </a:cubicBezTo>
                    <a:cubicBezTo>
                      <a:pt x="2062" y="59878"/>
                      <a:pt x="3106" y="58085"/>
                      <a:pt x="3186" y="56077"/>
                    </a:cubicBezTo>
                    <a:cubicBezTo>
                      <a:pt x="5167" y="55060"/>
                      <a:pt x="6398" y="53026"/>
                      <a:pt x="6398" y="50778"/>
                    </a:cubicBezTo>
                    <a:cubicBezTo>
                      <a:pt x="6398" y="48556"/>
                      <a:pt x="5167" y="46522"/>
                      <a:pt x="3186" y="45505"/>
                    </a:cubicBezTo>
                    <a:cubicBezTo>
                      <a:pt x="3159" y="43604"/>
                      <a:pt x="2088" y="41731"/>
                      <a:pt x="375" y="40660"/>
                    </a:cubicBezTo>
                    <a:cubicBezTo>
                      <a:pt x="1901" y="39697"/>
                      <a:pt x="3293" y="37877"/>
                      <a:pt x="3186" y="35816"/>
                    </a:cubicBezTo>
                    <a:cubicBezTo>
                      <a:pt x="5167" y="34799"/>
                      <a:pt x="6398" y="32764"/>
                      <a:pt x="6398" y="30516"/>
                    </a:cubicBezTo>
                    <a:cubicBezTo>
                      <a:pt x="6398" y="28268"/>
                      <a:pt x="5167" y="26260"/>
                      <a:pt x="3186" y="25216"/>
                    </a:cubicBezTo>
                    <a:cubicBezTo>
                      <a:pt x="3079" y="23236"/>
                      <a:pt x="2062" y="21442"/>
                      <a:pt x="375" y="20399"/>
                    </a:cubicBezTo>
                    <a:cubicBezTo>
                      <a:pt x="2088" y="19328"/>
                      <a:pt x="3186" y="17401"/>
                      <a:pt x="3186" y="15554"/>
                    </a:cubicBezTo>
                    <a:cubicBezTo>
                      <a:pt x="5167" y="14510"/>
                      <a:pt x="6398" y="12503"/>
                      <a:pt x="6398" y="10254"/>
                    </a:cubicBezTo>
                    <a:cubicBezTo>
                      <a:pt x="6398" y="8006"/>
                      <a:pt x="5167" y="5999"/>
                      <a:pt x="3186" y="4955"/>
                    </a:cubicBezTo>
                    <a:cubicBezTo>
                      <a:pt x="3186" y="3028"/>
                      <a:pt x="1981" y="1047"/>
                      <a:pt x="188" y="30"/>
                    </a:cubicBezTo>
                    <a:cubicBezTo>
                      <a:pt x="168" y="10"/>
                      <a:pt x="143" y="1"/>
                      <a:pt x="12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6" name="Google Shape;1926;p89"/>
              <p:cNvSpPr/>
              <p:nvPr/>
            </p:nvSpPr>
            <p:spPr>
              <a:xfrm>
                <a:off x="992900" y="2593575"/>
                <a:ext cx="160625" cy="2032875"/>
              </a:xfrm>
              <a:custGeom>
                <a:avLst/>
                <a:gdLst/>
                <a:ahLst/>
                <a:cxnLst/>
                <a:rect l="l" t="t" r="r" b="b"/>
                <a:pathLst>
                  <a:path w="6425" h="81315" extrusionOk="0">
                    <a:moveTo>
                      <a:pt x="167" y="1"/>
                    </a:moveTo>
                    <a:cubicBezTo>
                      <a:pt x="120" y="1"/>
                      <a:pt x="67" y="26"/>
                      <a:pt x="27" y="65"/>
                    </a:cubicBezTo>
                    <a:cubicBezTo>
                      <a:pt x="27" y="92"/>
                      <a:pt x="27" y="118"/>
                      <a:pt x="27" y="118"/>
                    </a:cubicBezTo>
                    <a:cubicBezTo>
                      <a:pt x="27" y="172"/>
                      <a:pt x="54"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72" y="15402"/>
                      <a:pt x="2945" y="15428"/>
                      <a:pt x="2945" y="15482"/>
                    </a:cubicBezTo>
                    <a:cubicBezTo>
                      <a:pt x="2998" y="17329"/>
                      <a:pt x="1847"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72" y="35663"/>
                      <a:pt x="2945" y="35717"/>
                      <a:pt x="2945" y="35770"/>
                    </a:cubicBezTo>
                    <a:cubicBezTo>
                      <a:pt x="3105"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18"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5" y="78408"/>
                      <a:pt x="3186" y="76347"/>
                    </a:cubicBezTo>
                    <a:cubicBezTo>
                      <a:pt x="5193" y="75330"/>
                      <a:pt x="6424" y="73296"/>
                      <a:pt x="6424" y="71047"/>
                    </a:cubicBezTo>
                    <a:cubicBezTo>
                      <a:pt x="6424" y="68826"/>
                      <a:pt x="5193" y="66792"/>
                      <a:pt x="3186" y="65748"/>
                    </a:cubicBezTo>
                    <a:cubicBezTo>
                      <a:pt x="3105" y="63767"/>
                      <a:pt x="2088" y="61974"/>
                      <a:pt x="402" y="60930"/>
                    </a:cubicBezTo>
                    <a:cubicBezTo>
                      <a:pt x="2088" y="59859"/>
                      <a:pt x="3105" y="58093"/>
                      <a:pt x="3186" y="56085"/>
                    </a:cubicBezTo>
                    <a:cubicBezTo>
                      <a:pt x="5193" y="55068"/>
                      <a:pt x="6424" y="53034"/>
                      <a:pt x="6424" y="50786"/>
                    </a:cubicBezTo>
                    <a:cubicBezTo>
                      <a:pt x="6424" y="48537"/>
                      <a:pt x="5193" y="46530"/>
                      <a:pt x="3186" y="45486"/>
                    </a:cubicBezTo>
                    <a:cubicBezTo>
                      <a:pt x="3159" y="43586"/>
                      <a:pt x="2088" y="41739"/>
                      <a:pt x="402" y="40668"/>
                    </a:cubicBezTo>
                    <a:cubicBezTo>
                      <a:pt x="1901" y="39705"/>
                      <a:pt x="3320" y="37885"/>
                      <a:pt x="3186" y="35824"/>
                    </a:cubicBezTo>
                    <a:cubicBezTo>
                      <a:pt x="5193" y="34780"/>
                      <a:pt x="6424" y="32772"/>
                      <a:pt x="6424" y="30524"/>
                    </a:cubicBezTo>
                    <a:cubicBezTo>
                      <a:pt x="6424" y="28276"/>
                      <a:pt x="5193" y="26268"/>
                      <a:pt x="3186" y="25225"/>
                    </a:cubicBezTo>
                    <a:cubicBezTo>
                      <a:pt x="3105" y="23244"/>
                      <a:pt x="2062" y="21451"/>
                      <a:pt x="402" y="20407"/>
                    </a:cubicBezTo>
                    <a:cubicBezTo>
                      <a:pt x="2088" y="19336"/>
                      <a:pt x="3186" y="17436"/>
                      <a:pt x="3186" y="15616"/>
                    </a:cubicBezTo>
                    <a:cubicBezTo>
                      <a:pt x="3186" y="15589"/>
                      <a:pt x="3186" y="15562"/>
                      <a:pt x="3186" y="15562"/>
                    </a:cubicBezTo>
                    <a:cubicBezTo>
                      <a:pt x="5193" y="14518"/>
                      <a:pt x="6424" y="12511"/>
                      <a:pt x="6424" y="10263"/>
                    </a:cubicBezTo>
                    <a:cubicBezTo>
                      <a:pt x="6424" y="8014"/>
                      <a:pt x="5193" y="6007"/>
                      <a:pt x="3186" y="4963"/>
                    </a:cubicBezTo>
                    <a:cubicBezTo>
                      <a:pt x="3186" y="3036"/>
                      <a:pt x="2008" y="1055"/>
                      <a:pt x="215" y="11"/>
                    </a:cubicBezTo>
                    <a:cubicBezTo>
                      <a:pt x="200" y="4"/>
                      <a:pt x="184" y="1"/>
                      <a:pt x="16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7" name="Google Shape;1927;p89"/>
              <p:cNvSpPr/>
              <p:nvPr/>
            </p:nvSpPr>
            <p:spPr>
              <a:xfrm>
                <a:off x="839675" y="2845375"/>
                <a:ext cx="159950" cy="2032675"/>
              </a:xfrm>
              <a:custGeom>
                <a:avLst/>
                <a:gdLst/>
                <a:ahLst/>
                <a:cxnLst/>
                <a:rect l="l" t="t" r="r" b="b"/>
                <a:pathLst>
                  <a:path w="6398" h="81307" extrusionOk="0">
                    <a:moveTo>
                      <a:pt x="119" y="1"/>
                    </a:moveTo>
                    <a:cubicBezTo>
                      <a:pt x="81" y="1"/>
                      <a:pt x="44" y="24"/>
                      <a:pt x="27" y="57"/>
                    </a:cubicBezTo>
                    <a:cubicBezTo>
                      <a:pt x="0" y="84"/>
                      <a:pt x="0" y="110"/>
                      <a:pt x="0" y="137"/>
                    </a:cubicBezTo>
                    <a:cubicBezTo>
                      <a:pt x="0" y="164"/>
                      <a:pt x="27" y="217"/>
                      <a:pt x="54" y="244"/>
                    </a:cubicBezTo>
                    <a:cubicBezTo>
                      <a:pt x="1794" y="1234"/>
                      <a:pt x="2971" y="3162"/>
                      <a:pt x="2918" y="5035"/>
                    </a:cubicBezTo>
                    <a:cubicBezTo>
                      <a:pt x="2918" y="5089"/>
                      <a:pt x="2945" y="5142"/>
                      <a:pt x="2998" y="5142"/>
                    </a:cubicBezTo>
                    <a:cubicBezTo>
                      <a:pt x="4925" y="6133"/>
                      <a:pt x="6156" y="8086"/>
                      <a:pt x="6156" y="10254"/>
                    </a:cubicBezTo>
                    <a:cubicBezTo>
                      <a:pt x="6156" y="12422"/>
                      <a:pt x="4925" y="14376"/>
                      <a:pt x="2998" y="15367"/>
                    </a:cubicBezTo>
                    <a:cubicBezTo>
                      <a:pt x="2945" y="15393"/>
                      <a:pt x="2918" y="15420"/>
                      <a:pt x="2918" y="15474"/>
                    </a:cubicBezTo>
                    <a:cubicBezTo>
                      <a:pt x="2971" y="17321"/>
                      <a:pt x="1847" y="19248"/>
                      <a:pt x="81" y="20265"/>
                    </a:cubicBezTo>
                    <a:cubicBezTo>
                      <a:pt x="54" y="20292"/>
                      <a:pt x="27" y="20318"/>
                      <a:pt x="0" y="20345"/>
                    </a:cubicBezTo>
                    <a:cubicBezTo>
                      <a:pt x="0" y="20425"/>
                      <a:pt x="27" y="20479"/>
                      <a:pt x="54" y="20506"/>
                    </a:cubicBezTo>
                    <a:cubicBezTo>
                      <a:pt x="1794" y="21496"/>
                      <a:pt x="2864" y="23289"/>
                      <a:pt x="2918" y="25297"/>
                    </a:cubicBezTo>
                    <a:cubicBezTo>
                      <a:pt x="2918" y="25350"/>
                      <a:pt x="2945" y="25404"/>
                      <a:pt x="2998" y="25404"/>
                    </a:cubicBezTo>
                    <a:cubicBezTo>
                      <a:pt x="4925" y="26394"/>
                      <a:pt x="6156" y="28348"/>
                      <a:pt x="6156" y="30516"/>
                    </a:cubicBezTo>
                    <a:cubicBezTo>
                      <a:pt x="6156" y="32684"/>
                      <a:pt x="4925" y="34665"/>
                      <a:pt x="2998" y="35628"/>
                    </a:cubicBezTo>
                    <a:cubicBezTo>
                      <a:pt x="2945" y="35655"/>
                      <a:pt x="2918" y="35709"/>
                      <a:pt x="2918" y="35762"/>
                    </a:cubicBezTo>
                    <a:cubicBezTo>
                      <a:pt x="3078" y="37823"/>
                      <a:pt x="1606" y="39643"/>
                      <a:pt x="81" y="40526"/>
                    </a:cubicBezTo>
                    <a:cubicBezTo>
                      <a:pt x="54" y="40553"/>
                      <a:pt x="27" y="40580"/>
                      <a:pt x="0" y="40633"/>
                    </a:cubicBezTo>
                    <a:cubicBezTo>
                      <a:pt x="0" y="40687"/>
                      <a:pt x="27" y="40741"/>
                      <a:pt x="54" y="40767"/>
                    </a:cubicBezTo>
                    <a:cubicBezTo>
                      <a:pt x="1794" y="41784"/>
                      <a:pt x="2918" y="43631"/>
                      <a:pt x="2918" y="45532"/>
                    </a:cubicBezTo>
                    <a:cubicBezTo>
                      <a:pt x="2918" y="45558"/>
                      <a:pt x="2918" y="45558"/>
                      <a:pt x="2918" y="45558"/>
                    </a:cubicBezTo>
                    <a:cubicBezTo>
                      <a:pt x="2918" y="45612"/>
                      <a:pt x="2945" y="45665"/>
                      <a:pt x="2998" y="45692"/>
                    </a:cubicBezTo>
                    <a:cubicBezTo>
                      <a:pt x="4925" y="46656"/>
                      <a:pt x="6156" y="48610"/>
                      <a:pt x="6156" y="50778"/>
                    </a:cubicBezTo>
                    <a:cubicBezTo>
                      <a:pt x="6156" y="52972"/>
                      <a:pt x="4925" y="54926"/>
                      <a:pt x="2998" y="55890"/>
                    </a:cubicBezTo>
                    <a:cubicBezTo>
                      <a:pt x="2945" y="55917"/>
                      <a:pt x="2918" y="55970"/>
                      <a:pt x="2918" y="55997"/>
                    </a:cubicBezTo>
                    <a:cubicBezTo>
                      <a:pt x="2864" y="58004"/>
                      <a:pt x="1820" y="59798"/>
                      <a:pt x="81" y="60815"/>
                    </a:cubicBezTo>
                    <a:cubicBezTo>
                      <a:pt x="54" y="60815"/>
                      <a:pt x="27" y="60841"/>
                      <a:pt x="0" y="60895"/>
                    </a:cubicBezTo>
                    <a:cubicBezTo>
                      <a:pt x="0" y="60949"/>
                      <a:pt x="27" y="61002"/>
                      <a:pt x="54" y="61029"/>
                    </a:cubicBezTo>
                    <a:cubicBezTo>
                      <a:pt x="1794" y="62046"/>
                      <a:pt x="2864" y="63839"/>
                      <a:pt x="2918" y="65847"/>
                    </a:cubicBezTo>
                    <a:cubicBezTo>
                      <a:pt x="2918" y="65873"/>
                      <a:pt x="2945" y="65927"/>
                      <a:pt x="2998" y="65954"/>
                    </a:cubicBezTo>
                    <a:cubicBezTo>
                      <a:pt x="4925" y="66917"/>
                      <a:pt x="6156" y="68871"/>
                      <a:pt x="6156" y="71066"/>
                    </a:cubicBezTo>
                    <a:cubicBezTo>
                      <a:pt x="6156" y="73234"/>
                      <a:pt x="4925" y="75188"/>
                      <a:pt x="2998" y="76151"/>
                    </a:cubicBezTo>
                    <a:cubicBezTo>
                      <a:pt x="2945" y="76178"/>
                      <a:pt x="2918" y="76232"/>
                      <a:pt x="2918" y="76285"/>
                    </a:cubicBezTo>
                    <a:cubicBezTo>
                      <a:pt x="2864" y="78266"/>
                      <a:pt x="1794" y="80059"/>
                      <a:pt x="81" y="81076"/>
                    </a:cubicBezTo>
                    <a:cubicBezTo>
                      <a:pt x="0" y="81103"/>
                      <a:pt x="0" y="81183"/>
                      <a:pt x="27" y="81237"/>
                    </a:cubicBezTo>
                    <a:cubicBezTo>
                      <a:pt x="44" y="81288"/>
                      <a:pt x="83" y="81306"/>
                      <a:pt x="122" y="81306"/>
                    </a:cubicBezTo>
                    <a:cubicBezTo>
                      <a:pt x="145" y="81306"/>
                      <a:pt x="168" y="81300"/>
                      <a:pt x="188" y="81290"/>
                    </a:cubicBezTo>
                    <a:cubicBezTo>
                      <a:pt x="1981" y="80247"/>
                      <a:pt x="3105" y="78400"/>
                      <a:pt x="3159" y="76366"/>
                    </a:cubicBezTo>
                    <a:cubicBezTo>
                      <a:pt x="5166" y="75322"/>
                      <a:pt x="6397" y="73288"/>
                      <a:pt x="6397" y="71066"/>
                    </a:cubicBezTo>
                    <a:cubicBezTo>
                      <a:pt x="6397" y="68818"/>
                      <a:pt x="5166" y="66783"/>
                      <a:pt x="3159" y="65766"/>
                    </a:cubicBezTo>
                    <a:cubicBezTo>
                      <a:pt x="3105" y="63759"/>
                      <a:pt x="2061" y="61992"/>
                      <a:pt x="375" y="60922"/>
                    </a:cubicBezTo>
                    <a:cubicBezTo>
                      <a:pt x="2061" y="59878"/>
                      <a:pt x="3105" y="58085"/>
                      <a:pt x="3159" y="56077"/>
                    </a:cubicBezTo>
                    <a:cubicBezTo>
                      <a:pt x="5166" y="55060"/>
                      <a:pt x="6397" y="53026"/>
                      <a:pt x="6397" y="50778"/>
                    </a:cubicBezTo>
                    <a:cubicBezTo>
                      <a:pt x="6397" y="48556"/>
                      <a:pt x="5166" y="46522"/>
                      <a:pt x="3159" y="45505"/>
                    </a:cubicBezTo>
                    <a:cubicBezTo>
                      <a:pt x="3159" y="43604"/>
                      <a:pt x="2061" y="41731"/>
                      <a:pt x="375" y="40660"/>
                    </a:cubicBezTo>
                    <a:cubicBezTo>
                      <a:pt x="1901" y="39697"/>
                      <a:pt x="3292" y="37877"/>
                      <a:pt x="3185" y="35816"/>
                    </a:cubicBezTo>
                    <a:cubicBezTo>
                      <a:pt x="5166" y="34799"/>
                      <a:pt x="6397" y="32764"/>
                      <a:pt x="6397" y="30516"/>
                    </a:cubicBezTo>
                    <a:cubicBezTo>
                      <a:pt x="6397" y="28268"/>
                      <a:pt x="5166" y="26260"/>
                      <a:pt x="3159" y="25216"/>
                    </a:cubicBezTo>
                    <a:cubicBezTo>
                      <a:pt x="3078" y="23236"/>
                      <a:pt x="2035" y="21442"/>
                      <a:pt x="375" y="20399"/>
                    </a:cubicBezTo>
                    <a:cubicBezTo>
                      <a:pt x="2061" y="19328"/>
                      <a:pt x="3159" y="17454"/>
                      <a:pt x="3159" y="15608"/>
                    </a:cubicBezTo>
                    <a:cubicBezTo>
                      <a:pt x="3159" y="15581"/>
                      <a:pt x="3159" y="15581"/>
                      <a:pt x="3159" y="15554"/>
                    </a:cubicBezTo>
                    <a:cubicBezTo>
                      <a:pt x="5166" y="14510"/>
                      <a:pt x="6397" y="12503"/>
                      <a:pt x="6397" y="10254"/>
                    </a:cubicBezTo>
                    <a:cubicBezTo>
                      <a:pt x="6397" y="8006"/>
                      <a:pt x="5166" y="5999"/>
                      <a:pt x="3159" y="4955"/>
                    </a:cubicBezTo>
                    <a:cubicBezTo>
                      <a:pt x="3159" y="3028"/>
                      <a:pt x="1981" y="1047"/>
                      <a:pt x="188" y="30"/>
                    </a:cubicBezTo>
                    <a:cubicBezTo>
                      <a:pt x="167" y="10"/>
                      <a:pt x="143" y="1"/>
                      <a:pt x="11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8" name="Google Shape;1928;p89"/>
              <p:cNvSpPr/>
              <p:nvPr/>
            </p:nvSpPr>
            <p:spPr>
              <a:xfrm>
                <a:off x="685775" y="2593575"/>
                <a:ext cx="159950" cy="2032875"/>
              </a:xfrm>
              <a:custGeom>
                <a:avLst/>
                <a:gdLst/>
                <a:ahLst/>
                <a:cxnLst/>
                <a:rect l="l" t="t" r="r" b="b"/>
                <a:pathLst>
                  <a:path w="6398" h="81315" extrusionOk="0">
                    <a:moveTo>
                      <a:pt x="140" y="1"/>
                    </a:moveTo>
                    <a:cubicBezTo>
                      <a:pt x="95" y="1"/>
                      <a:pt x="47" y="26"/>
                      <a:pt x="27" y="65"/>
                    </a:cubicBezTo>
                    <a:cubicBezTo>
                      <a:pt x="27"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98" y="17329"/>
                      <a:pt x="1847" y="19256"/>
                      <a:pt x="81" y="20273"/>
                    </a:cubicBezTo>
                    <a:cubicBezTo>
                      <a:pt x="54" y="20300"/>
                      <a:pt x="27" y="20326"/>
                      <a:pt x="27"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27" y="40615"/>
                    </a:cubicBezTo>
                    <a:cubicBezTo>
                      <a:pt x="0" y="40668"/>
                      <a:pt x="27" y="40749"/>
                      <a:pt x="81" y="40775"/>
                    </a:cubicBezTo>
                    <a:cubicBezTo>
                      <a:pt x="1820" y="41766"/>
                      <a:pt x="2918" y="43639"/>
                      <a:pt x="2918" y="45540"/>
                    </a:cubicBezTo>
                    <a:lnTo>
                      <a:pt x="2918" y="45566"/>
                    </a:ln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91" y="58012"/>
                      <a:pt x="1820" y="59806"/>
                      <a:pt x="81" y="60796"/>
                    </a:cubicBezTo>
                    <a:cubicBezTo>
                      <a:pt x="54" y="60823"/>
                      <a:pt x="27" y="60850"/>
                      <a:pt x="27" y="60903"/>
                    </a:cubicBezTo>
                    <a:cubicBezTo>
                      <a:pt x="0" y="60957"/>
                      <a:pt x="27" y="61010"/>
                      <a:pt x="81" y="61037"/>
                    </a:cubicBezTo>
                    <a:cubicBezTo>
                      <a:pt x="1820" y="62054"/>
                      <a:pt x="2891"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91" y="78274"/>
                      <a:pt x="1820" y="80067"/>
                      <a:pt x="81" y="81084"/>
                    </a:cubicBezTo>
                    <a:cubicBezTo>
                      <a:pt x="27" y="81111"/>
                      <a:pt x="0" y="81191"/>
                      <a:pt x="27" y="81245"/>
                    </a:cubicBezTo>
                    <a:cubicBezTo>
                      <a:pt x="61" y="81296"/>
                      <a:pt x="95" y="81315"/>
                      <a:pt x="136" y="81315"/>
                    </a:cubicBezTo>
                    <a:cubicBezTo>
                      <a:pt x="159" y="81315"/>
                      <a:pt x="185" y="81308"/>
                      <a:pt x="214" y="81299"/>
                    </a:cubicBezTo>
                    <a:cubicBezTo>
                      <a:pt x="2008"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88"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88" y="19336"/>
                      <a:pt x="3185" y="17436"/>
                      <a:pt x="3185" y="15616"/>
                    </a:cubicBezTo>
                    <a:cubicBezTo>
                      <a:pt x="3185" y="15589"/>
                      <a:pt x="3185" y="15589"/>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9" name="Google Shape;1929;p89"/>
              <p:cNvSpPr/>
              <p:nvPr/>
            </p:nvSpPr>
            <p:spPr>
              <a:xfrm>
                <a:off x="531875" y="2845375"/>
                <a:ext cx="160600" cy="2032675"/>
              </a:xfrm>
              <a:custGeom>
                <a:avLst/>
                <a:gdLst/>
                <a:ahLst/>
                <a:cxnLst/>
                <a:rect l="l" t="t" r="r" b="b"/>
                <a:pathLst>
                  <a:path w="6424" h="81307" extrusionOk="0">
                    <a:moveTo>
                      <a:pt x="144" y="1"/>
                    </a:moveTo>
                    <a:cubicBezTo>
                      <a:pt x="103" y="1"/>
                      <a:pt x="60" y="24"/>
                      <a:pt x="27" y="57"/>
                    </a:cubicBezTo>
                    <a:cubicBezTo>
                      <a:pt x="27" y="84"/>
                      <a:pt x="27" y="110"/>
                      <a:pt x="27" y="137"/>
                    </a:cubicBezTo>
                    <a:cubicBezTo>
                      <a:pt x="27" y="164"/>
                      <a:pt x="54" y="217"/>
                      <a:pt x="80" y="244"/>
                    </a:cubicBezTo>
                    <a:cubicBezTo>
                      <a:pt x="1820" y="1234"/>
                      <a:pt x="2971" y="3162"/>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47"/>
                      <a:pt x="2944" y="15474"/>
                    </a:cubicBezTo>
                    <a:cubicBezTo>
                      <a:pt x="2998" y="17321"/>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71" y="35655"/>
                      <a:pt x="2944"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lnTo>
                      <a:pt x="2944" y="45558"/>
                    </a:ln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54" y="81237"/>
                    </a:cubicBezTo>
                    <a:cubicBezTo>
                      <a:pt x="71" y="81288"/>
                      <a:pt x="109" y="81306"/>
                      <a:pt x="149" y="81306"/>
                    </a:cubicBezTo>
                    <a:cubicBezTo>
                      <a:pt x="171" y="81306"/>
                      <a:pt x="195" y="81300"/>
                      <a:pt x="214" y="81290"/>
                    </a:cubicBezTo>
                    <a:cubicBezTo>
                      <a:pt x="2008" y="80247"/>
                      <a:pt x="3105" y="78400"/>
                      <a:pt x="3185" y="76366"/>
                    </a:cubicBezTo>
                    <a:cubicBezTo>
                      <a:pt x="5193" y="75322"/>
                      <a:pt x="6424" y="73288"/>
                      <a:pt x="6424" y="71066"/>
                    </a:cubicBezTo>
                    <a:cubicBezTo>
                      <a:pt x="6424" y="68818"/>
                      <a:pt x="5193" y="66783"/>
                      <a:pt x="3185" y="65766"/>
                    </a:cubicBezTo>
                    <a:cubicBezTo>
                      <a:pt x="3105" y="63759"/>
                      <a:pt x="2088" y="61992"/>
                      <a:pt x="402" y="60922"/>
                    </a:cubicBezTo>
                    <a:cubicBezTo>
                      <a:pt x="2088" y="59878"/>
                      <a:pt x="3105" y="58085"/>
                      <a:pt x="3185" y="56077"/>
                    </a:cubicBezTo>
                    <a:cubicBezTo>
                      <a:pt x="5193" y="55060"/>
                      <a:pt x="6424" y="53026"/>
                      <a:pt x="6424" y="50778"/>
                    </a:cubicBezTo>
                    <a:cubicBezTo>
                      <a:pt x="6424" y="48556"/>
                      <a:pt x="5193" y="46522"/>
                      <a:pt x="3185" y="45505"/>
                    </a:cubicBezTo>
                    <a:cubicBezTo>
                      <a:pt x="3185" y="43604"/>
                      <a:pt x="2088" y="41731"/>
                      <a:pt x="402" y="40660"/>
                    </a:cubicBezTo>
                    <a:cubicBezTo>
                      <a:pt x="1900" y="39697"/>
                      <a:pt x="3319" y="37877"/>
                      <a:pt x="3185" y="35816"/>
                    </a:cubicBezTo>
                    <a:cubicBezTo>
                      <a:pt x="5193" y="34799"/>
                      <a:pt x="6424" y="32764"/>
                      <a:pt x="6424" y="30516"/>
                    </a:cubicBezTo>
                    <a:cubicBezTo>
                      <a:pt x="6424" y="28268"/>
                      <a:pt x="5193" y="26260"/>
                      <a:pt x="3185" y="25216"/>
                    </a:cubicBezTo>
                    <a:cubicBezTo>
                      <a:pt x="3105" y="23236"/>
                      <a:pt x="2061" y="21442"/>
                      <a:pt x="402"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94" y="10"/>
                      <a:pt x="169" y="1"/>
                      <a:pt x="144"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0" name="Google Shape;1930;p89"/>
              <p:cNvSpPr/>
              <p:nvPr/>
            </p:nvSpPr>
            <p:spPr>
              <a:xfrm>
                <a:off x="378625" y="2593575"/>
                <a:ext cx="159950" cy="2032875"/>
              </a:xfrm>
              <a:custGeom>
                <a:avLst/>
                <a:gdLst/>
                <a:ahLst/>
                <a:cxnLst/>
                <a:rect l="l" t="t" r="r" b="b"/>
                <a:pathLst>
                  <a:path w="6398" h="81315" extrusionOk="0">
                    <a:moveTo>
                      <a:pt x="141" y="1"/>
                    </a:moveTo>
                    <a:cubicBezTo>
                      <a:pt x="95" y="1"/>
                      <a:pt x="47" y="26"/>
                      <a:pt x="28" y="65"/>
                    </a:cubicBezTo>
                    <a:cubicBezTo>
                      <a:pt x="1" y="92"/>
                      <a:pt x="1" y="118"/>
                      <a:pt x="1" y="118"/>
                    </a:cubicBezTo>
                    <a:cubicBezTo>
                      <a:pt x="1" y="172"/>
                      <a:pt x="28" y="225"/>
                      <a:pt x="54" y="225"/>
                    </a:cubicBezTo>
                    <a:cubicBezTo>
                      <a:pt x="1794" y="1243"/>
                      <a:pt x="2918" y="3116"/>
                      <a:pt x="2918" y="4963"/>
                    </a:cubicBezTo>
                    <a:cubicBezTo>
                      <a:pt x="2918" y="4990"/>
                      <a:pt x="2918" y="5017"/>
                      <a:pt x="2918" y="5043"/>
                    </a:cubicBezTo>
                    <a:cubicBezTo>
                      <a:pt x="2918" y="5070"/>
                      <a:pt x="2945" y="5124"/>
                      <a:pt x="2999" y="5150"/>
                    </a:cubicBezTo>
                    <a:cubicBezTo>
                      <a:pt x="4952" y="6141"/>
                      <a:pt x="6157" y="8095"/>
                      <a:pt x="6157" y="10263"/>
                    </a:cubicBezTo>
                    <a:cubicBezTo>
                      <a:pt x="6157" y="12431"/>
                      <a:pt x="4952" y="14384"/>
                      <a:pt x="2999" y="15375"/>
                    </a:cubicBezTo>
                    <a:cubicBezTo>
                      <a:pt x="2945" y="15402"/>
                      <a:pt x="2918" y="15428"/>
                      <a:pt x="2918" y="15482"/>
                    </a:cubicBezTo>
                    <a:cubicBezTo>
                      <a:pt x="2972" y="17329"/>
                      <a:pt x="1848" y="19256"/>
                      <a:pt x="81" y="20273"/>
                    </a:cubicBezTo>
                    <a:cubicBezTo>
                      <a:pt x="54" y="20300"/>
                      <a:pt x="28" y="20326"/>
                      <a:pt x="1" y="20353"/>
                    </a:cubicBezTo>
                    <a:cubicBezTo>
                      <a:pt x="1" y="20407"/>
                      <a:pt x="28" y="20487"/>
                      <a:pt x="54" y="20514"/>
                    </a:cubicBezTo>
                    <a:cubicBezTo>
                      <a:pt x="1794" y="21504"/>
                      <a:pt x="2865" y="23297"/>
                      <a:pt x="2918" y="25305"/>
                    </a:cubicBezTo>
                    <a:cubicBezTo>
                      <a:pt x="2918" y="25358"/>
                      <a:pt x="2945" y="25412"/>
                      <a:pt x="2999" y="25412"/>
                    </a:cubicBezTo>
                    <a:cubicBezTo>
                      <a:pt x="4952" y="26402"/>
                      <a:pt x="6157" y="28356"/>
                      <a:pt x="6157" y="30524"/>
                    </a:cubicBezTo>
                    <a:cubicBezTo>
                      <a:pt x="6157" y="32692"/>
                      <a:pt x="4952" y="34646"/>
                      <a:pt x="2999" y="35636"/>
                    </a:cubicBezTo>
                    <a:cubicBezTo>
                      <a:pt x="2945" y="35663"/>
                      <a:pt x="2918" y="35717"/>
                      <a:pt x="2918" y="35770"/>
                    </a:cubicBezTo>
                    <a:cubicBezTo>
                      <a:pt x="3079" y="37831"/>
                      <a:pt x="1607" y="39651"/>
                      <a:pt x="81" y="40535"/>
                    </a:cubicBezTo>
                    <a:cubicBezTo>
                      <a:pt x="54" y="40561"/>
                      <a:pt x="28" y="40588"/>
                      <a:pt x="1" y="40615"/>
                    </a:cubicBezTo>
                    <a:cubicBezTo>
                      <a:pt x="1" y="40668"/>
                      <a:pt x="28" y="40749"/>
                      <a:pt x="54" y="40775"/>
                    </a:cubicBezTo>
                    <a:cubicBezTo>
                      <a:pt x="1794" y="41766"/>
                      <a:pt x="2918" y="43639"/>
                      <a:pt x="2918" y="45540"/>
                    </a:cubicBezTo>
                    <a:cubicBezTo>
                      <a:pt x="2918" y="45540"/>
                      <a:pt x="2918" y="45566"/>
                      <a:pt x="2918" y="45566"/>
                    </a:cubicBezTo>
                    <a:cubicBezTo>
                      <a:pt x="2918" y="45620"/>
                      <a:pt x="2945" y="45674"/>
                      <a:pt x="2999" y="45674"/>
                    </a:cubicBezTo>
                    <a:cubicBezTo>
                      <a:pt x="4952" y="46664"/>
                      <a:pt x="6157" y="48618"/>
                      <a:pt x="6157" y="50786"/>
                    </a:cubicBezTo>
                    <a:cubicBezTo>
                      <a:pt x="6157" y="52954"/>
                      <a:pt x="4952" y="54934"/>
                      <a:pt x="2999" y="55898"/>
                    </a:cubicBezTo>
                    <a:cubicBezTo>
                      <a:pt x="2945" y="55925"/>
                      <a:pt x="2918" y="55952"/>
                      <a:pt x="2918" y="56005"/>
                    </a:cubicBezTo>
                    <a:cubicBezTo>
                      <a:pt x="2865" y="58012"/>
                      <a:pt x="1821" y="59806"/>
                      <a:pt x="81" y="60796"/>
                    </a:cubicBezTo>
                    <a:cubicBezTo>
                      <a:pt x="54" y="60823"/>
                      <a:pt x="28" y="60850"/>
                      <a:pt x="1" y="60903"/>
                    </a:cubicBezTo>
                    <a:cubicBezTo>
                      <a:pt x="1" y="60957"/>
                      <a:pt x="28" y="61010"/>
                      <a:pt x="54" y="61037"/>
                    </a:cubicBezTo>
                    <a:cubicBezTo>
                      <a:pt x="1794" y="62054"/>
                      <a:pt x="2865" y="63847"/>
                      <a:pt x="2918" y="65828"/>
                    </a:cubicBezTo>
                    <a:cubicBezTo>
                      <a:pt x="2918" y="65882"/>
                      <a:pt x="2945" y="65935"/>
                      <a:pt x="2999" y="65962"/>
                    </a:cubicBezTo>
                    <a:cubicBezTo>
                      <a:pt x="4952" y="66925"/>
                      <a:pt x="6157" y="68879"/>
                      <a:pt x="6157" y="71047"/>
                    </a:cubicBezTo>
                    <a:cubicBezTo>
                      <a:pt x="6157" y="73242"/>
                      <a:pt x="4952" y="75196"/>
                      <a:pt x="2999" y="76160"/>
                    </a:cubicBezTo>
                    <a:cubicBezTo>
                      <a:pt x="2945" y="76186"/>
                      <a:pt x="2918" y="76240"/>
                      <a:pt x="2918" y="76267"/>
                    </a:cubicBezTo>
                    <a:cubicBezTo>
                      <a:pt x="2865" y="78274"/>
                      <a:pt x="1821" y="80067"/>
                      <a:pt x="81" y="81084"/>
                    </a:cubicBezTo>
                    <a:cubicBezTo>
                      <a:pt x="1" y="81111"/>
                      <a:pt x="1" y="81191"/>
                      <a:pt x="28" y="81245"/>
                    </a:cubicBezTo>
                    <a:cubicBezTo>
                      <a:pt x="45" y="81296"/>
                      <a:pt x="83" y="81315"/>
                      <a:pt x="123" y="81315"/>
                    </a:cubicBezTo>
                    <a:cubicBezTo>
                      <a:pt x="145" y="81315"/>
                      <a:pt x="169" y="81308"/>
                      <a:pt x="188" y="81299"/>
                    </a:cubicBezTo>
                    <a:cubicBezTo>
                      <a:pt x="1981" y="80255"/>
                      <a:pt x="3106" y="78408"/>
                      <a:pt x="3159" y="76347"/>
                    </a:cubicBezTo>
                    <a:cubicBezTo>
                      <a:pt x="5167" y="75330"/>
                      <a:pt x="6398" y="73296"/>
                      <a:pt x="6398" y="71047"/>
                    </a:cubicBezTo>
                    <a:cubicBezTo>
                      <a:pt x="6398" y="68826"/>
                      <a:pt x="5167" y="66792"/>
                      <a:pt x="3159" y="65748"/>
                    </a:cubicBezTo>
                    <a:cubicBezTo>
                      <a:pt x="3106" y="63767"/>
                      <a:pt x="2062" y="61974"/>
                      <a:pt x="376" y="60930"/>
                    </a:cubicBezTo>
                    <a:cubicBezTo>
                      <a:pt x="2062" y="59859"/>
                      <a:pt x="3106" y="58093"/>
                      <a:pt x="3159" y="56085"/>
                    </a:cubicBezTo>
                    <a:cubicBezTo>
                      <a:pt x="5167" y="55068"/>
                      <a:pt x="6398" y="53034"/>
                      <a:pt x="6398" y="50786"/>
                    </a:cubicBezTo>
                    <a:cubicBezTo>
                      <a:pt x="6398" y="48537"/>
                      <a:pt x="5167" y="46530"/>
                      <a:pt x="3159" y="45486"/>
                    </a:cubicBezTo>
                    <a:cubicBezTo>
                      <a:pt x="3159" y="43586"/>
                      <a:pt x="2062" y="41739"/>
                      <a:pt x="376" y="40668"/>
                    </a:cubicBezTo>
                    <a:cubicBezTo>
                      <a:pt x="1901" y="39705"/>
                      <a:pt x="3293" y="37885"/>
                      <a:pt x="3186" y="35824"/>
                    </a:cubicBezTo>
                    <a:cubicBezTo>
                      <a:pt x="5167" y="34780"/>
                      <a:pt x="6398" y="32772"/>
                      <a:pt x="6398" y="30524"/>
                    </a:cubicBezTo>
                    <a:cubicBezTo>
                      <a:pt x="6398" y="28276"/>
                      <a:pt x="5167" y="26268"/>
                      <a:pt x="3159" y="25225"/>
                    </a:cubicBezTo>
                    <a:cubicBezTo>
                      <a:pt x="3079" y="23244"/>
                      <a:pt x="2035" y="21451"/>
                      <a:pt x="376" y="20407"/>
                    </a:cubicBezTo>
                    <a:cubicBezTo>
                      <a:pt x="2062" y="19336"/>
                      <a:pt x="3186" y="17436"/>
                      <a:pt x="3186" y="15616"/>
                    </a:cubicBezTo>
                    <a:cubicBezTo>
                      <a:pt x="3186" y="15589"/>
                      <a:pt x="3186" y="15589"/>
                      <a:pt x="3186" y="15562"/>
                    </a:cubicBezTo>
                    <a:cubicBezTo>
                      <a:pt x="5167" y="14518"/>
                      <a:pt x="6398" y="12511"/>
                      <a:pt x="6398" y="10263"/>
                    </a:cubicBezTo>
                    <a:cubicBezTo>
                      <a:pt x="6398" y="8014"/>
                      <a:pt x="5167" y="6007"/>
                      <a:pt x="3186" y="4963"/>
                    </a:cubicBezTo>
                    <a:cubicBezTo>
                      <a:pt x="3186" y="3036"/>
                      <a:pt x="1981" y="1055"/>
                      <a:pt x="188" y="11"/>
                    </a:cubicBezTo>
                    <a:cubicBezTo>
                      <a:pt x="174" y="4"/>
                      <a:pt x="158" y="1"/>
                      <a:pt x="14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1" name="Google Shape;1931;p89"/>
              <p:cNvSpPr/>
              <p:nvPr/>
            </p:nvSpPr>
            <p:spPr>
              <a:xfrm>
                <a:off x="224725" y="2845375"/>
                <a:ext cx="159950" cy="2032675"/>
              </a:xfrm>
              <a:custGeom>
                <a:avLst/>
                <a:gdLst/>
                <a:ahLst/>
                <a:cxnLst/>
                <a:rect l="l" t="t" r="r" b="b"/>
                <a:pathLst>
                  <a:path w="6398" h="81307" extrusionOk="0">
                    <a:moveTo>
                      <a:pt x="126" y="1"/>
                    </a:moveTo>
                    <a:cubicBezTo>
                      <a:pt x="81" y="1"/>
                      <a:pt x="44" y="24"/>
                      <a:pt x="27" y="57"/>
                    </a:cubicBezTo>
                    <a:cubicBezTo>
                      <a:pt x="27" y="84"/>
                      <a:pt x="1" y="110"/>
                      <a:pt x="1" y="137"/>
                    </a:cubicBezTo>
                    <a:cubicBezTo>
                      <a:pt x="1" y="164"/>
                      <a:pt x="27" y="217"/>
                      <a:pt x="81" y="244"/>
                    </a:cubicBezTo>
                    <a:cubicBezTo>
                      <a:pt x="1821" y="1234"/>
                      <a:pt x="2972" y="3162"/>
                      <a:pt x="2918" y="5035"/>
                    </a:cubicBezTo>
                    <a:cubicBezTo>
                      <a:pt x="2945" y="5089"/>
                      <a:pt x="2945" y="5142"/>
                      <a:pt x="2998" y="5142"/>
                    </a:cubicBezTo>
                    <a:cubicBezTo>
                      <a:pt x="4952" y="6133"/>
                      <a:pt x="6157" y="8086"/>
                      <a:pt x="6157" y="10254"/>
                    </a:cubicBezTo>
                    <a:cubicBezTo>
                      <a:pt x="6157" y="12422"/>
                      <a:pt x="4952" y="14376"/>
                      <a:pt x="2998" y="15367"/>
                    </a:cubicBezTo>
                    <a:cubicBezTo>
                      <a:pt x="2945" y="15393"/>
                      <a:pt x="2918" y="15447"/>
                      <a:pt x="2918" y="15474"/>
                    </a:cubicBezTo>
                    <a:cubicBezTo>
                      <a:pt x="2972" y="17321"/>
                      <a:pt x="1848" y="19248"/>
                      <a:pt x="108" y="20265"/>
                    </a:cubicBezTo>
                    <a:cubicBezTo>
                      <a:pt x="54" y="20292"/>
                      <a:pt x="27" y="20318"/>
                      <a:pt x="27" y="20345"/>
                    </a:cubicBezTo>
                    <a:cubicBezTo>
                      <a:pt x="1" y="20425"/>
                      <a:pt x="27" y="20479"/>
                      <a:pt x="81" y="20506"/>
                    </a:cubicBezTo>
                    <a:cubicBezTo>
                      <a:pt x="1794" y="21496"/>
                      <a:pt x="2865" y="23289"/>
                      <a:pt x="2918" y="25297"/>
                    </a:cubicBezTo>
                    <a:cubicBezTo>
                      <a:pt x="2945" y="25350"/>
                      <a:pt x="2972"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106" y="37823"/>
                      <a:pt x="1633" y="39643"/>
                      <a:pt x="108" y="40526"/>
                    </a:cubicBezTo>
                    <a:cubicBezTo>
                      <a:pt x="54" y="40553"/>
                      <a:pt x="27" y="40580"/>
                      <a:pt x="27" y="40633"/>
                    </a:cubicBezTo>
                    <a:cubicBezTo>
                      <a:pt x="1" y="40687"/>
                      <a:pt x="27" y="40741"/>
                      <a:pt x="81" y="40767"/>
                    </a:cubicBezTo>
                    <a:cubicBezTo>
                      <a:pt x="1821" y="41784"/>
                      <a:pt x="2918" y="43631"/>
                      <a:pt x="2918" y="45532"/>
                    </a:cubicBezTo>
                    <a:cubicBezTo>
                      <a:pt x="2918" y="45558"/>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108" y="60815"/>
                    </a:cubicBezTo>
                    <a:cubicBezTo>
                      <a:pt x="54" y="60815"/>
                      <a:pt x="27" y="60841"/>
                      <a:pt x="27" y="60895"/>
                    </a:cubicBezTo>
                    <a:cubicBezTo>
                      <a:pt x="1" y="60949"/>
                      <a:pt x="27"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7" y="81103"/>
                      <a:pt x="1" y="81183"/>
                      <a:pt x="27" y="81237"/>
                    </a:cubicBezTo>
                    <a:cubicBezTo>
                      <a:pt x="61" y="81288"/>
                      <a:pt x="95" y="81306"/>
                      <a:pt x="136" y="81306"/>
                    </a:cubicBezTo>
                    <a:cubicBezTo>
                      <a:pt x="160" y="81306"/>
                      <a:pt x="185" y="81300"/>
                      <a:pt x="215" y="81290"/>
                    </a:cubicBezTo>
                    <a:cubicBezTo>
                      <a:pt x="2008" y="80247"/>
                      <a:pt x="3106" y="78400"/>
                      <a:pt x="3186" y="76366"/>
                    </a:cubicBezTo>
                    <a:cubicBezTo>
                      <a:pt x="5166" y="75322"/>
                      <a:pt x="6398" y="73288"/>
                      <a:pt x="6398" y="71066"/>
                    </a:cubicBezTo>
                    <a:cubicBezTo>
                      <a:pt x="6398" y="68818"/>
                      <a:pt x="5166" y="66783"/>
                      <a:pt x="3186" y="65766"/>
                    </a:cubicBezTo>
                    <a:cubicBezTo>
                      <a:pt x="3106" y="63759"/>
                      <a:pt x="2062" y="61992"/>
                      <a:pt x="375" y="60922"/>
                    </a:cubicBezTo>
                    <a:cubicBezTo>
                      <a:pt x="2062" y="59878"/>
                      <a:pt x="3106" y="58085"/>
                      <a:pt x="3186" y="56077"/>
                    </a:cubicBezTo>
                    <a:cubicBezTo>
                      <a:pt x="5166" y="55060"/>
                      <a:pt x="6398" y="53026"/>
                      <a:pt x="6398" y="50778"/>
                    </a:cubicBezTo>
                    <a:cubicBezTo>
                      <a:pt x="6398" y="48556"/>
                      <a:pt x="5166" y="46522"/>
                      <a:pt x="3186" y="45505"/>
                    </a:cubicBezTo>
                    <a:cubicBezTo>
                      <a:pt x="3159" y="43604"/>
                      <a:pt x="2088" y="41731"/>
                      <a:pt x="375" y="40660"/>
                    </a:cubicBezTo>
                    <a:cubicBezTo>
                      <a:pt x="1901" y="39697"/>
                      <a:pt x="3293" y="37877"/>
                      <a:pt x="3186" y="35816"/>
                    </a:cubicBezTo>
                    <a:cubicBezTo>
                      <a:pt x="5166" y="34799"/>
                      <a:pt x="6398" y="32764"/>
                      <a:pt x="6398" y="30516"/>
                    </a:cubicBezTo>
                    <a:cubicBezTo>
                      <a:pt x="6398" y="28268"/>
                      <a:pt x="5166" y="26260"/>
                      <a:pt x="3186" y="25216"/>
                    </a:cubicBezTo>
                    <a:cubicBezTo>
                      <a:pt x="3079" y="23236"/>
                      <a:pt x="2062" y="21442"/>
                      <a:pt x="375" y="20399"/>
                    </a:cubicBezTo>
                    <a:cubicBezTo>
                      <a:pt x="2088" y="19328"/>
                      <a:pt x="3186" y="17454"/>
                      <a:pt x="3186" y="15608"/>
                    </a:cubicBezTo>
                    <a:cubicBezTo>
                      <a:pt x="3186" y="15581"/>
                      <a:pt x="3186" y="15581"/>
                      <a:pt x="3186" y="15554"/>
                    </a:cubicBezTo>
                    <a:cubicBezTo>
                      <a:pt x="5166" y="14510"/>
                      <a:pt x="6398" y="12503"/>
                      <a:pt x="6398" y="10254"/>
                    </a:cubicBezTo>
                    <a:cubicBezTo>
                      <a:pt x="6398" y="8006"/>
                      <a:pt x="5166" y="5999"/>
                      <a:pt x="3186" y="4955"/>
                    </a:cubicBezTo>
                    <a:cubicBezTo>
                      <a:pt x="3186" y="3028"/>
                      <a:pt x="1981" y="1047"/>
                      <a:pt x="215" y="30"/>
                    </a:cubicBezTo>
                    <a:cubicBezTo>
                      <a:pt x="184" y="10"/>
                      <a:pt x="153" y="1"/>
                      <a:pt x="12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74" name="Google Shape;1907;p89"/>
            <p:cNvGrpSpPr/>
            <p:nvPr/>
          </p:nvGrpSpPr>
          <p:grpSpPr>
            <a:xfrm rot="16200000">
              <a:off x="6638053" y="2944884"/>
              <a:ext cx="2277317" cy="5304377"/>
              <a:chOff x="224725" y="566950"/>
              <a:chExt cx="1850875" cy="4311100"/>
            </a:xfrm>
          </p:grpSpPr>
          <p:sp>
            <p:nvSpPr>
              <p:cNvPr id="75" name="Google Shape;1908;p89"/>
              <p:cNvSpPr/>
              <p:nvPr/>
            </p:nvSpPr>
            <p:spPr>
              <a:xfrm>
                <a:off x="1914975" y="566950"/>
                <a:ext cx="160625" cy="2033000"/>
              </a:xfrm>
              <a:custGeom>
                <a:avLst/>
                <a:gdLst/>
                <a:ahLst/>
                <a:cxnLst/>
                <a:rect l="l" t="t" r="r" b="b"/>
                <a:pathLst>
                  <a:path w="6425" h="81320" extrusionOk="0">
                    <a:moveTo>
                      <a:pt x="126" y="1"/>
                    </a:moveTo>
                    <a:cubicBezTo>
                      <a:pt x="81" y="1"/>
                      <a:pt x="44" y="24"/>
                      <a:pt x="27" y="57"/>
                    </a:cubicBezTo>
                    <a:cubicBezTo>
                      <a:pt x="27" y="84"/>
                      <a:pt x="27" y="110"/>
                      <a:pt x="27" y="137"/>
                    </a:cubicBezTo>
                    <a:cubicBezTo>
                      <a:pt x="27" y="164"/>
                      <a:pt x="27"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45" y="15394"/>
                      <a:pt x="2945" y="15447"/>
                      <a:pt x="2945" y="15501"/>
                    </a:cubicBezTo>
                    <a:cubicBezTo>
                      <a:pt x="2998" y="17321"/>
                      <a:pt x="1848" y="19248"/>
                      <a:pt x="108" y="20292"/>
                    </a:cubicBezTo>
                    <a:cubicBezTo>
                      <a:pt x="54" y="20292"/>
                      <a:pt x="27" y="20318"/>
                      <a:pt x="27" y="20372"/>
                    </a:cubicBezTo>
                    <a:cubicBezTo>
                      <a:pt x="1" y="20425"/>
                      <a:pt x="27" y="20479"/>
                      <a:pt x="81" y="20506"/>
                    </a:cubicBezTo>
                    <a:cubicBezTo>
                      <a:pt x="1794" y="21496"/>
                      <a:pt x="2865" y="23316"/>
                      <a:pt x="2945" y="25324"/>
                    </a:cubicBezTo>
                    <a:cubicBezTo>
                      <a:pt x="2945" y="25350"/>
                      <a:pt x="2972" y="25404"/>
                      <a:pt x="2998" y="25431"/>
                    </a:cubicBezTo>
                    <a:cubicBezTo>
                      <a:pt x="4952" y="26394"/>
                      <a:pt x="6157" y="28348"/>
                      <a:pt x="6157" y="30543"/>
                    </a:cubicBezTo>
                    <a:cubicBezTo>
                      <a:pt x="6157" y="32711"/>
                      <a:pt x="4952" y="34665"/>
                      <a:pt x="2998" y="35628"/>
                    </a:cubicBezTo>
                    <a:cubicBezTo>
                      <a:pt x="2945" y="35655"/>
                      <a:pt x="2918" y="35709"/>
                      <a:pt x="2945" y="35762"/>
                    </a:cubicBezTo>
                    <a:cubicBezTo>
                      <a:pt x="3106"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1" y="81297"/>
                      <a:pt x="104" y="81320"/>
                      <a:pt x="145" y="81320"/>
                    </a:cubicBezTo>
                    <a:cubicBezTo>
                      <a:pt x="170" y="81320"/>
                      <a:pt x="194" y="81311"/>
                      <a:pt x="215" y="81290"/>
                    </a:cubicBezTo>
                    <a:cubicBezTo>
                      <a:pt x="2008" y="80273"/>
                      <a:pt x="3106" y="78427"/>
                      <a:pt x="3186" y="76366"/>
                    </a:cubicBezTo>
                    <a:cubicBezTo>
                      <a:pt x="5166" y="75322"/>
                      <a:pt x="6424" y="73314"/>
                      <a:pt x="6424" y="71066"/>
                    </a:cubicBezTo>
                    <a:cubicBezTo>
                      <a:pt x="6424" y="68818"/>
                      <a:pt x="5166" y="66784"/>
                      <a:pt x="3186" y="65766"/>
                    </a:cubicBezTo>
                    <a:cubicBezTo>
                      <a:pt x="3106" y="63786"/>
                      <a:pt x="2062" y="61992"/>
                      <a:pt x="375" y="60922"/>
                    </a:cubicBezTo>
                    <a:cubicBezTo>
                      <a:pt x="2062" y="59878"/>
                      <a:pt x="3106" y="58085"/>
                      <a:pt x="3186" y="56104"/>
                    </a:cubicBezTo>
                    <a:cubicBezTo>
                      <a:pt x="5166" y="55060"/>
                      <a:pt x="6424" y="53053"/>
                      <a:pt x="6424" y="50804"/>
                    </a:cubicBezTo>
                    <a:cubicBezTo>
                      <a:pt x="6424" y="48556"/>
                      <a:pt x="5166" y="46522"/>
                      <a:pt x="3186" y="45505"/>
                    </a:cubicBezTo>
                    <a:cubicBezTo>
                      <a:pt x="3159" y="43604"/>
                      <a:pt x="2088" y="41731"/>
                      <a:pt x="375" y="40660"/>
                    </a:cubicBezTo>
                    <a:cubicBezTo>
                      <a:pt x="1901" y="39723"/>
                      <a:pt x="3320" y="37877"/>
                      <a:pt x="3186" y="35816"/>
                    </a:cubicBezTo>
                    <a:cubicBezTo>
                      <a:pt x="5193" y="34799"/>
                      <a:pt x="6424" y="32764"/>
                      <a:pt x="6424" y="30543"/>
                    </a:cubicBezTo>
                    <a:cubicBezTo>
                      <a:pt x="6424" y="28295"/>
                      <a:pt x="5166" y="26260"/>
                      <a:pt x="3186" y="25243"/>
                    </a:cubicBezTo>
                    <a:cubicBezTo>
                      <a:pt x="3106" y="23236"/>
                      <a:pt x="2062" y="21443"/>
                      <a:pt x="375" y="20399"/>
                    </a:cubicBezTo>
                    <a:cubicBezTo>
                      <a:pt x="2088" y="19328"/>
                      <a:pt x="3186" y="17454"/>
                      <a:pt x="3186" y="15608"/>
                    </a:cubicBezTo>
                    <a:cubicBezTo>
                      <a:pt x="3186" y="15608"/>
                      <a:pt x="3186" y="15581"/>
                      <a:pt x="3186" y="15554"/>
                    </a:cubicBezTo>
                    <a:cubicBezTo>
                      <a:pt x="5166" y="14537"/>
                      <a:pt x="6424" y="12503"/>
                      <a:pt x="6424" y="10255"/>
                    </a:cubicBezTo>
                    <a:cubicBezTo>
                      <a:pt x="6424" y="8033"/>
                      <a:pt x="5166" y="5999"/>
                      <a:pt x="3186" y="4982"/>
                    </a:cubicBezTo>
                    <a:lnTo>
                      <a:pt x="3186" y="4955"/>
                    </a:lnTo>
                    <a:cubicBezTo>
                      <a:pt x="3186" y="3028"/>
                      <a:pt x="2008" y="1074"/>
                      <a:pt x="215" y="30"/>
                    </a:cubicBezTo>
                    <a:cubicBezTo>
                      <a:pt x="184" y="10"/>
                      <a:pt x="153" y="1"/>
                      <a:pt x="12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 name="Google Shape;1909;p89"/>
              <p:cNvSpPr/>
              <p:nvPr/>
            </p:nvSpPr>
            <p:spPr>
              <a:xfrm>
                <a:off x="1761075" y="818875"/>
                <a:ext cx="160625" cy="2032875"/>
              </a:xfrm>
              <a:custGeom>
                <a:avLst/>
                <a:gdLst/>
                <a:ahLst/>
                <a:cxnLst/>
                <a:rect l="l" t="t" r="r" b="b"/>
                <a:pathLst>
                  <a:path w="6425" h="81315" extrusionOk="0">
                    <a:moveTo>
                      <a:pt x="149" y="1"/>
                    </a:moveTo>
                    <a:cubicBezTo>
                      <a:pt x="110" y="1"/>
                      <a:pt x="71" y="20"/>
                      <a:pt x="54" y="70"/>
                    </a:cubicBezTo>
                    <a:cubicBezTo>
                      <a:pt x="27" y="70"/>
                      <a:pt x="27" y="97"/>
                      <a:pt x="27" y="124"/>
                    </a:cubicBezTo>
                    <a:cubicBezTo>
                      <a:pt x="27" y="178"/>
                      <a:pt x="54" y="204"/>
                      <a:pt x="81" y="231"/>
                    </a:cubicBezTo>
                    <a:cubicBezTo>
                      <a:pt x="1821" y="1248"/>
                      <a:pt x="2972" y="3175"/>
                      <a:pt x="2945" y="5022"/>
                    </a:cubicBezTo>
                    <a:cubicBezTo>
                      <a:pt x="2945" y="5076"/>
                      <a:pt x="2972" y="5129"/>
                      <a:pt x="2998" y="5156"/>
                    </a:cubicBezTo>
                    <a:cubicBezTo>
                      <a:pt x="4952" y="6119"/>
                      <a:pt x="6183" y="8073"/>
                      <a:pt x="6183" y="10268"/>
                    </a:cubicBezTo>
                    <a:cubicBezTo>
                      <a:pt x="6183" y="12436"/>
                      <a:pt x="4952" y="14390"/>
                      <a:pt x="2998" y="15354"/>
                    </a:cubicBezTo>
                    <a:cubicBezTo>
                      <a:pt x="2972" y="15380"/>
                      <a:pt x="2945" y="15461"/>
                      <a:pt x="2945" y="15487"/>
                    </a:cubicBezTo>
                    <a:cubicBezTo>
                      <a:pt x="2998" y="17334"/>
                      <a:pt x="1847" y="19235"/>
                      <a:pt x="108" y="20278"/>
                    </a:cubicBezTo>
                    <a:cubicBezTo>
                      <a:pt x="81" y="20278"/>
                      <a:pt x="27" y="20305"/>
                      <a:pt x="27" y="20359"/>
                    </a:cubicBezTo>
                    <a:cubicBezTo>
                      <a:pt x="27" y="20412"/>
                      <a:pt x="27" y="20466"/>
                      <a:pt x="81" y="20493"/>
                    </a:cubicBezTo>
                    <a:cubicBezTo>
                      <a:pt x="1821" y="21510"/>
                      <a:pt x="2891" y="23303"/>
                      <a:pt x="2945" y="25310"/>
                    </a:cubicBezTo>
                    <a:cubicBezTo>
                      <a:pt x="2945" y="25364"/>
                      <a:pt x="2972" y="25391"/>
                      <a:pt x="2998" y="25417"/>
                    </a:cubicBezTo>
                    <a:cubicBezTo>
                      <a:pt x="4952" y="26381"/>
                      <a:pt x="6183" y="28362"/>
                      <a:pt x="6183" y="30530"/>
                    </a:cubicBezTo>
                    <a:cubicBezTo>
                      <a:pt x="6183" y="32698"/>
                      <a:pt x="4952" y="34652"/>
                      <a:pt x="2998" y="35642"/>
                    </a:cubicBezTo>
                    <a:cubicBezTo>
                      <a:pt x="2972" y="35642"/>
                      <a:pt x="2945" y="35695"/>
                      <a:pt x="2945" y="35749"/>
                    </a:cubicBezTo>
                    <a:cubicBezTo>
                      <a:pt x="3105" y="37837"/>
                      <a:pt x="1633" y="39630"/>
                      <a:pt x="108" y="40540"/>
                    </a:cubicBezTo>
                    <a:cubicBezTo>
                      <a:pt x="81" y="40540"/>
                      <a:pt x="27" y="40594"/>
                      <a:pt x="27" y="40620"/>
                    </a:cubicBezTo>
                    <a:cubicBezTo>
                      <a:pt x="27" y="40674"/>
                      <a:pt x="27" y="40727"/>
                      <a:pt x="81" y="40754"/>
                    </a:cubicBezTo>
                    <a:cubicBezTo>
                      <a:pt x="1821" y="41771"/>
                      <a:pt x="2945" y="43645"/>
                      <a:pt x="2945" y="45545"/>
                    </a:cubicBezTo>
                    <a:cubicBezTo>
                      <a:pt x="2945" y="45545"/>
                      <a:pt x="2945" y="45545"/>
                      <a:pt x="2945" y="45572"/>
                    </a:cubicBezTo>
                    <a:cubicBezTo>
                      <a:pt x="2945" y="45626"/>
                      <a:pt x="2972" y="45652"/>
                      <a:pt x="2998" y="45679"/>
                    </a:cubicBezTo>
                    <a:cubicBezTo>
                      <a:pt x="4952" y="46669"/>
                      <a:pt x="6183" y="48623"/>
                      <a:pt x="6183" y="50791"/>
                    </a:cubicBezTo>
                    <a:cubicBezTo>
                      <a:pt x="6183" y="52959"/>
                      <a:pt x="4952" y="54913"/>
                      <a:pt x="2998" y="55904"/>
                    </a:cubicBezTo>
                    <a:cubicBezTo>
                      <a:pt x="2972" y="55930"/>
                      <a:pt x="2945" y="55957"/>
                      <a:pt x="2945" y="56011"/>
                    </a:cubicBezTo>
                    <a:cubicBezTo>
                      <a:pt x="2891" y="57991"/>
                      <a:pt x="1847" y="59785"/>
                      <a:pt x="108" y="60802"/>
                    </a:cubicBezTo>
                    <a:cubicBezTo>
                      <a:pt x="81" y="60828"/>
                      <a:pt x="27" y="60855"/>
                      <a:pt x="27" y="60882"/>
                    </a:cubicBezTo>
                    <a:cubicBezTo>
                      <a:pt x="27" y="60935"/>
                      <a:pt x="27" y="60989"/>
                      <a:pt x="81" y="61016"/>
                    </a:cubicBezTo>
                    <a:cubicBezTo>
                      <a:pt x="1821" y="62033"/>
                      <a:pt x="2891" y="63826"/>
                      <a:pt x="2945" y="65834"/>
                    </a:cubicBezTo>
                    <a:cubicBezTo>
                      <a:pt x="2945" y="65887"/>
                      <a:pt x="2972" y="65914"/>
                      <a:pt x="2998" y="65941"/>
                    </a:cubicBezTo>
                    <a:cubicBezTo>
                      <a:pt x="4952" y="66931"/>
                      <a:pt x="6183" y="68885"/>
                      <a:pt x="6183" y="71053"/>
                    </a:cubicBezTo>
                    <a:cubicBezTo>
                      <a:pt x="6183" y="73221"/>
                      <a:pt x="4952" y="75175"/>
                      <a:pt x="2998" y="76165"/>
                    </a:cubicBezTo>
                    <a:cubicBezTo>
                      <a:pt x="2972" y="76192"/>
                      <a:pt x="2945" y="76219"/>
                      <a:pt x="2945" y="76272"/>
                    </a:cubicBezTo>
                    <a:cubicBezTo>
                      <a:pt x="2891" y="78280"/>
                      <a:pt x="1821" y="80073"/>
                      <a:pt x="81" y="81090"/>
                    </a:cubicBezTo>
                    <a:cubicBezTo>
                      <a:pt x="27" y="81117"/>
                      <a:pt x="1" y="81197"/>
                      <a:pt x="54" y="81251"/>
                    </a:cubicBezTo>
                    <a:cubicBezTo>
                      <a:pt x="74" y="81290"/>
                      <a:pt x="122" y="81315"/>
                      <a:pt x="167" y="81315"/>
                    </a:cubicBezTo>
                    <a:cubicBezTo>
                      <a:pt x="184" y="81315"/>
                      <a:pt x="200" y="81311"/>
                      <a:pt x="215" y="81304"/>
                    </a:cubicBezTo>
                    <a:cubicBezTo>
                      <a:pt x="2008" y="80260"/>
                      <a:pt x="3105" y="78413"/>
                      <a:pt x="3186" y="76352"/>
                    </a:cubicBezTo>
                    <a:cubicBezTo>
                      <a:pt x="5193" y="75309"/>
                      <a:pt x="6424" y="73301"/>
                      <a:pt x="6424" y="71053"/>
                    </a:cubicBezTo>
                    <a:cubicBezTo>
                      <a:pt x="6424" y="68805"/>
                      <a:pt x="5193" y="66797"/>
                      <a:pt x="3186" y="65753"/>
                    </a:cubicBezTo>
                    <a:cubicBezTo>
                      <a:pt x="3132" y="63773"/>
                      <a:pt x="2088" y="61979"/>
                      <a:pt x="402" y="60909"/>
                    </a:cubicBezTo>
                    <a:cubicBezTo>
                      <a:pt x="2088" y="59865"/>
                      <a:pt x="3132" y="58072"/>
                      <a:pt x="3186" y="56091"/>
                    </a:cubicBezTo>
                    <a:cubicBezTo>
                      <a:pt x="5193" y="55047"/>
                      <a:pt x="6424" y="53040"/>
                      <a:pt x="6424" y="50791"/>
                    </a:cubicBezTo>
                    <a:cubicBezTo>
                      <a:pt x="6424" y="48543"/>
                      <a:pt x="5193" y="46536"/>
                      <a:pt x="3186" y="45492"/>
                    </a:cubicBezTo>
                    <a:cubicBezTo>
                      <a:pt x="3186" y="43591"/>
                      <a:pt x="2088" y="41718"/>
                      <a:pt x="402" y="40647"/>
                    </a:cubicBezTo>
                    <a:cubicBezTo>
                      <a:pt x="1901" y="39710"/>
                      <a:pt x="3320" y="37890"/>
                      <a:pt x="3186" y="35829"/>
                    </a:cubicBezTo>
                    <a:cubicBezTo>
                      <a:pt x="5193" y="34785"/>
                      <a:pt x="6424" y="32751"/>
                      <a:pt x="6424" y="30530"/>
                    </a:cubicBezTo>
                    <a:cubicBezTo>
                      <a:pt x="6424" y="28281"/>
                      <a:pt x="5193" y="26247"/>
                      <a:pt x="3186" y="25230"/>
                    </a:cubicBezTo>
                    <a:cubicBezTo>
                      <a:pt x="3105" y="23223"/>
                      <a:pt x="2062" y="21429"/>
                      <a:pt x="402" y="20386"/>
                    </a:cubicBezTo>
                    <a:cubicBezTo>
                      <a:pt x="2115" y="19315"/>
                      <a:pt x="3212" y="17415"/>
                      <a:pt x="3186" y="15541"/>
                    </a:cubicBezTo>
                    <a:cubicBezTo>
                      <a:pt x="5193" y="14524"/>
                      <a:pt x="6424" y="12490"/>
                      <a:pt x="6424" y="10268"/>
                    </a:cubicBezTo>
                    <a:cubicBezTo>
                      <a:pt x="6424" y="8020"/>
                      <a:pt x="5193" y="5986"/>
                      <a:pt x="3186" y="4969"/>
                    </a:cubicBezTo>
                    <a:lnTo>
                      <a:pt x="3186" y="4942"/>
                    </a:lnTo>
                    <a:cubicBezTo>
                      <a:pt x="3186" y="3041"/>
                      <a:pt x="2008" y="1061"/>
                      <a:pt x="215" y="17"/>
                    </a:cubicBezTo>
                    <a:cubicBezTo>
                      <a:pt x="195" y="7"/>
                      <a:pt x="172" y="1"/>
                      <a:pt x="14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 name="Google Shape;1910;p89"/>
              <p:cNvSpPr/>
              <p:nvPr/>
            </p:nvSpPr>
            <p:spPr>
              <a:xfrm>
                <a:off x="1607850" y="566950"/>
                <a:ext cx="159950" cy="2033000"/>
              </a:xfrm>
              <a:custGeom>
                <a:avLst/>
                <a:gdLst/>
                <a:ahLst/>
                <a:cxnLst/>
                <a:rect l="l" t="t" r="r" b="b"/>
                <a:pathLst>
                  <a:path w="6398" h="81320" extrusionOk="0">
                    <a:moveTo>
                      <a:pt x="119" y="1"/>
                    </a:moveTo>
                    <a:cubicBezTo>
                      <a:pt x="81" y="1"/>
                      <a:pt x="44" y="24"/>
                      <a:pt x="27" y="57"/>
                    </a:cubicBezTo>
                    <a:cubicBezTo>
                      <a:pt x="0"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71" y="17347"/>
                      <a:pt x="1847" y="19248"/>
                      <a:pt x="81" y="20292"/>
                    </a:cubicBezTo>
                    <a:cubicBezTo>
                      <a:pt x="54" y="20292"/>
                      <a:pt x="27" y="20318"/>
                      <a:pt x="0"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0"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64" y="58004"/>
                      <a:pt x="1820" y="59798"/>
                      <a:pt x="81" y="60815"/>
                    </a:cubicBezTo>
                    <a:cubicBezTo>
                      <a:pt x="54" y="60815"/>
                      <a:pt x="27" y="60868"/>
                      <a:pt x="0" y="60895"/>
                    </a:cubicBezTo>
                    <a:cubicBezTo>
                      <a:pt x="0" y="60949"/>
                      <a:pt x="27" y="61002"/>
                      <a:pt x="81" y="61029"/>
                    </a:cubicBezTo>
                    <a:cubicBezTo>
                      <a:pt x="1820" y="62046"/>
                      <a:pt x="2864"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64" y="78266"/>
                      <a:pt x="1820" y="80086"/>
                      <a:pt x="81" y="81076"/>
                    </a:cubicBezTo>
                    <a:cubicBezTo>
                      <a:pt x="27" y="81130"/>
                      <a:pt x="0" y="81183"/>
                      <a:pt x="27" y="81264"/>
                    </a:cubicBezTo>
                    <a:cubicBezTo>
                      <a:pt x="44" y="81297"/>
                      <a:pt x="81" y="81320"/>
                      <a:pt x="119" y="81320"/>
                    </a:cubicBezTo>
                    <a:cubicBezTo>
                      <a:pt x="143" y="81320"/>
                      <a:pt x="167" y="81311"/>
                      <a:pt x="188" y="81290"/>
                    </a:cubicBezTo>
                    <a:cubicBezTo>
                      <a:pt x="1981"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61" y="41731"/>
                      <a:pt x="375" y="40660"/>
                    </a:cubicBezTo>
                    <a:cubicBezTo>
                      <a:pt x="1901" y="39723"/>
                      <a:pt x="3292" y="37877"/>
                      <a:pt x="3185" y="35816"/>
                    </a:cubicBezTo>
                    <a:cubicBezTo>
                      <a:pt x="5166" y="34799"/>
                      <a:pt x="6397" y="32764"/>
                      <a:pt x="6397" y="30543"/>
                    </a:cubicBezTo>
                    <a:cubicBezTo>
                      <a:pt x="6397" y="28295"/>
                      <a:pt x="5166" y="26260"/>
                      <a:pt x="3185" y="25243"/>
                    </a:cubicBezTo>
                    <a:cubicBezTo>
                      <a:pt x="3078" y="23236"/>
                      <a:pt x="2061" y="21443"/>
                      <a:pt x="375" y="20399"/>
                    </a:cubicBezTo>
                    <a:cubicBezTo>
                      <a:pt x="2061" y="19328"/>
                      <a:pt x="3185" y="17454"/>
                      <a:pt x="3185" y="15608"/>
                    </a:cubicBezTo>
                    <a:cubicBezTo>
                      <a:pt x="3185" y="15608"/>
                      <a:pt x="3185" y="1558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 name="Google Shape;1911;p89"/>
              <p:cNvSpPr/>
              <p:nvPr/>
            </p:nvSpPr>
            <p:spPr>
              <a:xfrm>
                <a:off x="1453950" y="818875"/>
                <a:ext cx="160600" cy="2032875"/>
              </a:xfrm>
              <a:custGeom>
                <a:avLst/>
                <a:gdLst/>
                <a:ahLst/>
                <a:cxnLst/>
                <a:rect l="l" t="t" r="r" b="b"/>
                <a:pathLst>
                  <a:path w="6424" h="81315" extrusionOk="0">
                    <a:moveTo>
                      <a:pt x="136" y="1"/>
                    </a:moveTo>
                    <a:cubicBezTo>
                      <a:pt x="95" y="1"/>
                      <a:pt x="61" y="20"/>
                      <a:pt x="27" y="70"/>
                    </a:cubicBezTo>
                    <a:cubicBezTo>
                      <a:pt x="27" y="70"/>
                      <a:pt x="27" y="97"/>
                      <a:pt x="27" y="124"/>
                    </a:cubicBezTo>
                    <a:cubicBezTo>
                      <a:pt x="27" y="178"/>
                      <a:pt x="27"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34"/>
                      <a:pt x="2944" y="15487"/>
                    </a:cubicBezTo>
                    <a:cubicBezTo>
                      <a:pt x="2944" y="15514"/>
                      <a:pt x="2944" y="15568"/>
                      <a:pt x="2944" y="15595"/>
                    </a:cubicBezTo>
                    <a:cubicBezTo>
                      <a:pt x="2944" y="17415"/>
                      <a:pt x="1820" y="19261"/>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44" y="35642"/>
                      <a:pt x="2918"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72"/>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27" y="81251"/>
                    </a:cubicBezTo>
                    <a:cubicBezTo>
                      <a:pt x="66" y="81290"/>
                      <a:pt x="120" y="81315"/>
                      <a:pt x="167" y="81315"/>
                    </a:cubicBezTo>
                    <a:cubicBezTo>
                      <a:pt x="184" y="81315"/>
                      <a:pt x="200" y="81311"/>
                      <a:pt x="214" y="81304"/>
                    </a:cubicBezTo>
                    <a:cubicBezTo>
                      <a:pt x="2008" y="80260"/>
                      <a:pt x="3105" y="78413"/>
                      <a:pt x="3185" y="76352"/>
                    </a:cubicBezTo>
                    <a:cubicBezTo>
                      <a:pt x="5166" y="75309"/>
                      <a:pt x="6424" y="73301"/>
                      <a:pt x="6424" y="71053"/>
                    </a:cubicBezTo>
                    <a:cubicBezTo>
                      <a:pt x="6424" y="68805"/>
                      <a:pt x="5166" y="66797"/>
                      <a:pt x="3185" y="65753"/>
                    </a:cubicBezTo>
                    <a:cubicBezTo>
                      <a:pt x="3105" y="63773"/>
                      <a:pt x="2061" y="61979"/>
                      <a:pt x="375" y="60909"/>
                    </a:cubicBezTo>
                    <a:cubicBezTo>
                      <a:pt x="2061" y="59865"/>
                      <a:pt x="3105" y="58072"/>
                      <a:pt x="3185" y="56091"/>
                    </a:cubicBezTo>
                    <a:cubicBezTo>
                      <a:pt x="5166" y="55047"/>
                      <a:pt x="6424" y="53040"/>
                      <a:pt x="6424" y="50791"/>
                    </a:cubicBezTo>
                    <a:cubicBezTo>
                      <a:pt x="6424" y="48543"/>
                      <a:pt x="5193" y="46536"/>
                      <a:pt x="3185" y="45492"/>
                    </a:cubicBezTo>
                    <a:cubicBezTo>
                      <a:pt x="3159" y="43591"/>
                      <a:pt x="2088" y="41718"/>
                      <a:pt x="375" y="40647"/>
                    </a:cubicBezTo>
                    <a:cubicBezTo>
                      <a:pt x="1901" y="39710"/>
                      <a:pt x="3319" y="37890"/>
                      <a:pt x="3185" y="35829"/>
                    </a:cubicBezTo>
                    <a:cubicBezTo>
                      <a:pt x="5193" y="34785"/>
                      <a:pt x="6424" y="32751"/>
                      <a:pt x="6424" y="30530"/>
                    </a:cubicBezTo>
                    <a:cubicBezTo>
                      <a:pt x="6424" y="28281"/>
                      <a:pt x="5166" y="26247"/>
                      <a:pt x="3185" y="25230"/>
                    </a:cubicBezTo>
                    <a:cubicBezTo>
                      <a:pt x="3105" y="23223"/>
                      <a:pt x="2061" y="21429"/>
                      <a:pt x="375"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cubicBezTo>
                      <a:pt x="3185" y="3041"/>
                      <a:pt x="2008" y="1061"/>
                      <a:pt x="214" y="17"/>
                    </a:cubicBezTo>
                    <a:cubicBezTo>
                      <a:pt x="185" y="7"/>
                      <a:pt x="159" y="1"/>
                      <a:pt x="13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 name="Google Shape;1912;p89"/>
              <p:cNvSpPr/>
              <p:nvPr/>
            </p:nvSpPr>
            <p:spPr>
              <a:xfrm>
                <a:off x="1300050" y="566950"/>
                <a:ext cx="160600" cy="2033000"/>
              </a:xfrm>
              <a:custGeom>
                <a:avLst/>
                <a:gdLst/>
                <a:ahLst/>
                <a:cxnLst/>
                <a:rect l="l" t="t" r="r" b="b"/>
                <a:pathLst>
                  <a:path w="6424" h="81320" extrusionOk="0">
                    <a:moveTo>
                      <a:pt x="146" y="1"/>
                    </a:moveTo>
                    <a:cubicBezTo>
                      <a:pt x="107" y="1"/>
                      <a:pt x="70" y="24"/>
                      <a:pt x="54" y="57"/>
                    </a:cubicBezTo>
                    <a:cubicBezTo>
                      <a:pt x="27" y="84"/>
                      <a:pt x="27" y="110"/>
                      <a:pt x="27" y="137"/>
                    </a:cubicBezTo>
                    <a:cubicBezTo>
                      <a:pt x="27" y="164"/>
                      <a:pt x="54" y="217"/>
                      <a:pt x="80" y="244"/>
                    </a:cubicBezTo>
                    <a:cubicBezTo>
                      <a:pt x="1820" y="1261"/>
                      <a:pt x="2971" y="3188"/>
                      <a:pt x="2944" y="5035"/>
                    </a:cubicBezTo>
                    <a:cubicBezTo>
                      <a:pt x="2944" y="5089"/>
                      <a:pt x="2971" y="5142"/>
                      <a:pt x="3025" y="5169"/>
                    </a:cubicBezTo>
                    <a:cubicBezTo>
                      <a:pt x="4952" y="6133"/>
                      <a:pt x="6183" y="8086"/>
                      <a:pt x="6183" y="10255"/>
                    </a:cubicBezTo>
                    <a:cubicBezTo>
                      <a:pt x="6183" y="12449"/>
                      <a:pt x="4952" y="14403"/>
                      <a:pt x="3025" y="15367"/>
                    </a:cubicBezTo>
                    <a:cubicBezTo>
                      <a:pt x="2971" y="15394"/>
                      <a:pt x="2944" y="15447"/>
                      <a:pt x="2944" y="15501"/>
                    </a:cubicBezTo>
                    <a:cubicBezTo>
                      <a:pt x="2998" y="17321"/>
                      <a:pt x="1847" y="19248"/>
                      <a:pt x="107" y="20292"/>
                    </a:cubicBezTo>
                    <a:cubicBezTo>
                      <a:pt x="80" y="20292"/>
                      <a:pt x="54" y="20318"/>
                      <a:pt x="27" y="20372"/>
                    </a:cubicBezTo>
                    <a:cubicBezTo>
                      <a:pt x="27" y="20425"/>
                      <a:pt x="27" y="20479"/>
                      <a:pt x="80" y="20506"/>
                    </a:cubicBezTo>
                    <a:cubicBezTo>
                      <a:pt x="1820" y="21496"/>
                      <a:pt x="2891" y="23316"/>
                      <a:pt x="2944" y="25324"/>
                    </a:cubicBezTo>
                    <a:cubicBezTo>
                      <a:pt x="2944" y="25350"/>
                      <a:pt x="2971" y="25404"/>
                      <a:pt x="3025" y="25431"/>
                    </a:cubicBezTo>
                    <a:cubicBezTo>
                      <a:pt x="4952" y="26394"/>
                      <a:pt x="6183" y="28348"/>
                      <a:pt x="6183" y="30543"/>
                    </a:cubicBezTo>
                    <a:cubicBezTo>
                      <a:pt x="6183" y="32711"/>
                      <a:pt x="4952" y="34665"/>
                      <a:pt x="3025" y="35628"/>
                    </a:cubicBezTo>
                    <a:cubicBezTo>
                      <a:pt x="2971" y="35655"/>
                      <a:pt x="2944" y="35709"/>
                      <a:pt x="2944" y="35762"/>
                    </a:cubicBezTo>
                    <a:cubicBezTo>
                      <a:pt x="3105" y="37823"/>
                      <a:pt x="1633" y="39643"/>
                      <a:pt x="107" y="40553"/>
                    </a:cubicBezTo>
                    <a:cubicBezTo>
                      <a:pt x="80" y="40553"/>
                      <a:pt x="54" y="40580"/>
                      <a:pt x="27" y="40633"/>
                    </a:cubicBezTo>
                    <a:cubicBezTo>
                      <a:pt x="27" y="40687"/>
                      <a:pt x="27" y="40741"/>
                      <a:pt x="80" y="40767"/>
                    </a:cubicBezTo>
                    <a:cubicBezTo>
                      <a:pt x="1820" y="41784"/>
                      <a:pt x="2944" y="43658"/>
                      <a:pt x="2944" y="45532"/>
                    </a:cubicBezTo>
                    <a:cubicBezTo>
                      <a:pt x="2944" y="45558"/>
                      <a:pt x="2944" y="45558"/>
                      <a:pt x="2944" y="45585"/>
                    </a:cubicBezTo>
                    <a:cubicBezTo>
                      <a:pt x="2944" y="45612"/>
                      <a:pt x="2971" y="45665"/>
                      <a:pt x="3025" y="45692"/>
                    </a:cubicBezTo>
                    <a:cubicBezTo>
                      <a:pt x="4952" y="46656"/>
                      <a:pt x="6183" y="48636"/>
                      <a:pt x="6183" y="50804"/>
                    </a:cubicBezTo>
                    <a:cubicBezTo>
                      <a:pt x="6183" y="52972"/>
                      <a:pt x="4952" y="54926"/>
                      <a:pt x="3025" y="55917"/>
                    </a:cubicBezTo>
                    <a:cubicBezTo>
                      <a:pt x="2971" y="55917"/>
                      <a:pt x="2944" y="55970"/>
                      <a:pt x="2944" y="56024"/>
                    </a:cubicBezTo>
                    <a:cubicBezTo>
                      <a:pt x="2891" y="58004"/>
                      <a:pt x="1847" y="59798"/>
                      <a:pt x="107" y="60815"/>
                    </a:cubicBezTo>
                    <a:cubicBezTo>
                      <a:pt x="80" y="60815"/>
                      <a:pt x="54" y="60868"/>
                      <a:pt x="27" y="60895"/>
                    </a:cubicBezTo>
                    <a:cubicBezTo>
                      <a:pt x="27" y="60949"/>
                      <a:pt x="27" y="61002"/>
                      <a:pt x="80" y="61029"/>
                    </a:cubicBezTo>
                    <a:cubicBezTo>
                      <a:pt x="1820" y="62046"/>
                      <a:pt x="2891" y="63839"/>
                      <a:pt x="2944" y="65847"/>
                    </a:cubicBezTo>
                    <a:cubicBezTo>
                      <a:pt x="2944" y="65900"/>
                      <a:pt x="2971" y="65927"/>
                      <a:pt x="3025" y="65954"/>
                    </a:cubicBezTo>
                    <a:cubicBezTo>
                      <a:pt x="4952" y="66944"/>
                      <a:pt x="6183" y="68898"/>
                      <a:pt x="6183" y="71066"/>
                    </a:cubicBezTo>
                    <a:cubicBezTo>
                      <a:pt x="6183" y="73234"/>
                      <a:pt x="4952" y="75188"/>
                      <a:pt x="3025" y="76178"/>
                    </a:cubicBezTo>
                    <a:cubicBezTo>
                      <a:pt x="2971" y="76178"/>
                      <a:pt x="2944" y="76232"/>
                      <a:pt x="2944" y="76285"/>
                    </a:cubicBezTo>
                    <a:cubicBezTo>
                      <a:pt x="2891" y="78266"/>
                      <a:pt x="1820" y="80086"/>
                      <a:pt x="80" y="81076"/>
                    </a:cubicBezTo>
                    <a:cubicBezTo>
                      <a:pt x="27" y="81130"/>
                      <a:pt x="0" y="81183"/>
                      <a:pt x="54" y="81264"/>
                    </a:cubicBezTo>
                    <a:cubicBezTo>
                      <a:pt x="70" y="81297"/>
                      <a:pt x="107" y="81320"/>
                      <a:pt x="146" y="81320"/>
                    </a:cubicBezTo>
                    <a:cubicBezTo>
                      <a:pt x="169" y="81320"/>
                      <a:pt x="194" y="81311"/>
                      <a:pt x="214" y="81290"/>
                    </a:cubicBezTo>
                    <a:cubicBezTo>
                      <a:pt x="2007" y="80273"/>
                      <a:pt x="3105" y="78427"/>
                      <a:pt x="3185" y="76366"/>
                    </a:cubicBezTo>
                    <a:cubicBezTo>
                      <a:pt x="5193" y="75322"/>
                      <a:pt x="6424" y="73314"/>
                      <a:pt x="6424" y="71066"/>
                    </a:cubicBezTo>
                    <a:cubicBezTo>
                      <a:pt x="6424" y="68818"/>
                      <a:pt x="5193" y="66784"/>
                      <a:pt x="3185" y="65766"/>
                    </a:cubicBezTo>
                    <a:cubicBezTo>
                      <a:pt x="3132" y="63786"/>
                      <a:pt x="2088" y="61992"/>
                      <a:pt x="402" y="60922"/>
                    </a:cubicBezTo>
                    <a:cubicBezTo>
                      <a:pt x="2088" y="59878"/>
                      <a:pt x="3132" y="58085"/>
                      <a:pt x="3185" y="56104"/>
                    </a:cubicBezTo>
                    <a:cubicBezTo>
                      <a:pt x="5193" y="55060"/>
                      <a:pt x="6424" y="53053"/>
                      <a:pt x="6424" y="50804"/>
                    </a:cubicBezTo>
                    <a:cubicBezTo>
                      <a:pt x="6424" y="48556"/>
                      <a:pt x="5193" y="46522"/>
                      <a:pt x="3185" y="45505"/>
                    </a:cubicBezTo>
                    <a:cubicBezTo>
                      <a:pt x="3185" y="43604"/>
                      <a:pt x="2088" y="41731"/>
                      <a:pt x="402" y="40660"/>
                    </a:cubicBezTo>
                    <a:cubicBezTo>
                      <a:pt x="1927" y="39723"/>
                      <a:pt x="3319" y="37903"/>
                      <a:pt x="3212" y="35816"/>
                    </a:cubicBezTo>
                    <a:cubicBezTo>
                      <a:pt x="5193" y="34799"/>
                      <a:pt x="6424" y="32764"/>
                      <a:pt x="6424" y="30543"/>
                    </a:cubicBezTo>
                    <a:cubicBezTo>
                      <a:pt x="6424" y="28295"/>
                      <a:pt x="5193" y="26260"/>
                      <a:pt x="3185" y="25243"/>
                    </a:cubicBezTo>
                    <a:cubicBezTo>
                      <a:pt x="3105" y="23236"/>
                      <a:pt x="2061" y="21443"/>
                      <a:pt x="402" y="20399"/>
                    </a:cubicBezTo>
                    <a:cubicBezTo>
                      <a:pt x="2088" y="19328"/>
                      <a:pt x="3185" y="17454"/>
                      <a:pt x="3185" y="15608"/>
                    </a:cubicBezTo>
                    <a:cubicBezTo>
                      <a:pt x="3185" y="15608"/>
                      <a:pt x="3185" y="15581"/>
                      <a:pt x="3185" y="15554"/>
                    </a:cubicBezTo>
                    <a:cubicBezTo>
                      <a:pt x="5193" y="14537"/>
                      <a:pt x="6424" y="12503"/>
                      <a:pt x="6424" y="10255"/>
                    </a:cubicBezTo>
                    <a:cubicBezTo>
                      <a:pt x="6424" y="8033"/>
                      <a:pt x="5193" y="5999"/>
                      <a:pt x="3185" y="4982"/>
                    </a:cubicBezTo>
                    <a:lnTo>
                      <a:pt x="3185" y="4955"/>
                    </a:lnTo>
                    <a:cubicBezTo>
                      <a:pt x="3185" y="3028"/>
                      <a:pt x="2007" y="1074"/>
                      <a:pt x="214" y="30"/>
                    </a:cubicBezTo>
                    <a:cubicBezTo>
                      <a:pt x="194" y="10"/>
                      <a:pt x="169" y="1"/>
                      <a:pt x="14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 name="Google Shape;1913;p89"/>
              <p:cNvSpPr/>
              <p:nvPr/>
            </p:nvSpPr>
            <p:spPr>
              <a:xfrm>
                <a:off x="1146800" y="818875"/>
                <a:ext cx="159950" cy="2032875"/>
              </a:xfrm>
              <a:custGeom>
                <a:avLst/>
                <a:gdLst/>
                <a:ahLst/>
                <a:cxnLst/>
                <a:rect l="l" t="t" r="r" b="b"/>
                <a:pathLst>
                  <a:path w="6398" h="81315" extrusionOk="0">
                    <a:moveTo>
                      <a:pt x="123" y="1"/>
                    </a:moveTo>
                    <a:cubicBezTo>
                      <a:pt x="83" y="1"/>
                      <a:pt x="44" y="20"/>
                      <a:pt x="28" y="70"/>
                    </a:cubicBezTo>
                    <a:cubicBezTo>
                      <a:pt x="28" y="70"/>
                      <a:pt x="1" y="97"/>
                      <a:pt x="1" y="124"/>
                    </a:cubicBezTo>
                    <a:cubicBezTo>
                      <a:pt x="1" y="178"/>
                      <a:pt x="28" y="204"/>
                      <a:pt x="81" y="231"/>
                    </a:cubicBezTo>
                    <a:cubicBezTo>
                      <a:pt x="1821" y="1248"/>
                      <a:pt x="2972" y="3175"/>
                      <a:pt x="2918" y="5022"/>
                    </a:cubicBezTo>
                    <a:cubicBezTo>
                      <a:pt x="2918" y="5076"/>
                      <a:pt x="2945" y="5129"/>
                      <a:pt x="2998" y="5156"/>
                    </a:cubicBezTo>
                    <a:cubicBezTo>
                      <a:pt x="4952" y="6119"/>
                      <a:pt x="6157" y="8073"/>
                      <a:pt x="6157" y="10268"/>
                    </a:cubicBezTo>
                    <a:cubicBezTo>
                      <a:pt x="6157" y="12436"/>
                      <a:pt x="4952" y="14390"/>
                      <a:pt x="2998" y="15354"/>
                    </a:cubicBezTo>
                    <a:cubicBezTo>
                      <a:pt x="2945" y="15380"/>
                      <a:pt x="2918" y="15434"/>
                      <a:pt x="2918" y="15487"/>
                    </a:cubicBezTo>
                    <a:cubicBezTo>
                      <a:pt x="2998" y="17334"/>
                      <a:pt x="1848" y="19235"/>
                      <a:pt x="81" y="20278"/>
                    </a:cubicBezTo>
                    <a:cubicBezTo>
                      <a:pt x="54" y="20278"/>
                      <a:pt x="28" y="20305"/>
                      <a:pt x="1" y="20359"/>
                    </a:cubicBezTo>
                    <a:cubicBezTo>
                      <a:pt x="1" y="20412"/>
                      <a:pt x="28" y="20466"/>
                      <a:pt x="81" y="20493"/>
                    </a:cubicBezTo>
                    <a:cubicBezTo>
                      <a:pt x="1794" y="21510"/>
                      <a:pt x="2865" y="23303"/>
                      <a:pt x="2918" y="25310"/>
                    </a:cubicBezTo>
                    <a:cubicBezTo>
                      <a:pt x="2918" y="25364"/>
                      <a:pt x="2945"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079" y="37837"/>
                      <a:pt x="1633" y="39630"/>
                      <a:pt x="81" y="40540"/>
                    </a:cubicBezTo>
                    <a:cubicBezTo>
                      <a:pt x="54" y="40540"/>
                      <a:pt x="28" y="40594"/>
                      <a:pt x="1" y="40620"/>
                    </a:cubicBezTo>
                    <a:cubicBezTo>
                      <a:pt x="1" y="40674"/>
                      <a:pt x="28"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81" y="60802"/>
                    </a:cubicBezTo>
                    <a:cubicBezTo>
                      <a:pt x="54" y="60828"/>
                      <a:pt x="28" y="60855"/>
                      <a:pt x="1" y="60882"/>
                    </a:cubicBezTo>
                    <a:cubicBezTo>
                      <a:pt x="1" y="60935"/>
                      <a:pt x="28"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8" y="81117"/>
                      <a:pt x="1" y="81197"/>
                      <a:pt x="28" y="81251"/>
                    </a:cubicBezTo>
                    <a:cubicBezTo>
                      <a:pt x="47" y="81290"/>
                      <a:pt x="95" y="81315"/>
                      <a:pt x="151" y="81315"/>
                    </a:cubicBezTo>
                    <a:cubicBezTo>
                      <a:pt x="172" y="81315"/>
                      <a:pt x="193" y="81311"/>
                      <a:pt x="215" y="81304"/>
                    </a:cubicBezTo>
                    <a:cubicBezTo>
                      <a:pt x="1981" y="80260"/>
                      <a:pt x="3106" y="78413"/>
                      <a:pt x="3186" y="76352"/>
                    </a:cubicBezTo>
                    <a:cubicBezTo>
                      <a:pt x="5167" y="75309"/>
                      <a:pt x="6398" y="73301"/>
                      <a:pt x="6398" y="71053"/>
                    </a:cubicBezTo>
                    <a:cubicBezTo>
                      <a:pt x="6398" y="68805"/>
                      <a:pt x="5167" y="66797"/>
                      <a:pt x="3186" y="65753"/>
                    </a:cubicBezTo>
                    <a:cubicBezTo>
                      <a:pt x="3106" y="63773"/>
                      <a:pt x="2062" y="61979"/>
                      <a:pt x="375" y="60909"/>
                    </a:cubicBezTo>
                    <a:cubicBezTo>
                      <a:pt x="2062" y="59865"/>
                      <a:pt x="3106" y="58072"/>
                      <a:pt x="3186" y="56091"/>
                    </a:cubicBezTo>
                    <a:cubicBezTo>
                      <a:pt x="5167" y="55047"/>
                      <a:pt x="6398" y="53040"/>
                      <a:pt x="6398" y="50791"/>
                    </a:cubicBezTo>
                    <a:cubicBezTo>
                      <a:pt x="6398" y="48543"/>
                      <a:pt x="5167" y="46536"/>
                      <a:pt x="3186" y="45492"/>
                    </a:cubicBezTo>
                    <a:cubicBezTo>
                      <a:pt x="3159" y="43591"/>
                      <a:pt x="2088" y="41718"/>
                      <a:pt x="375" y="40647"/>
                    </a:cubicBezTo>
                    <a:cubicBezTo>
                      <a:pt x="1901" y="39710"/>
                      <a:pt x="3293" y="37890"/>
                      <a:pt x="3186" y="35829"/>
                    </a:cubicBezTo>
                    <a:cubicBezTo>
                      <a:pt x="5167" y="34785"/>
                      <a:pt x="6398" y="32751"/>
                      <a:pt x="6398" y="30530"/>
                    </a:cubicBezTo>
                    <a:cubicBezTo>
                      <a:pt x="6398" y="28281"/>
                      <a:pt x="5167" y="26247"/>
                      <a:pt x="3186" y="25230"/>
                    </a:cubicBezTo>
                    <a:cubicBezTo>
                      <a:pt x="3079" y="23223"/>
                      <a:pt x="2062" y="21429"/>
                      <a:pt x="375" y="20386"/>
                    </a:cubicBezTo>
                    <a:cubicBezTo>
                      <a:pt x="2088" y="19315"/>
                      <a:pt x="3186" y="17415"/>
                      <a:pt x="3186" y="15541"/>
                    </a:cubicBezTo>
                    <a:cubicBezTo>
                      <a:pt x="5167" y="14524"/>
                      <a:pt x="6398" y="12490"/>
                      <a:pt x="6398" y="10268"/>
                    </a:cubicBezTo>
                    <a:cubicBezTo>
                      <a:pt x="6398" y="8020"/>
                      <a:pt x="5167" y="5986"/>
                      <a:pt x="3186" y="4969"/>
                    </a:cubicBezTo>
                    <a:lnTo>
                      <a:pt x="3186" y="4942"/>
                    </a:lnTo>
                    <a:cubicBezTo>
                      <a:pt x="3186" y="3041"/>
                      <a:pt x="1981" y="1061"/>
                      <a:pt x="188" y="17"/>
                    </a:cubicBezTo>
                    <a:cubicBezTo>
                      <a:pt x="169" y="7"/>
                      <a:pt x="145" y="1"/>
                      <a:pt x="123"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 name="Google Shape;1914;p89"/>
              <p:cNvSpPr/>
              <p:nvPr/>
            </p:nvSpPr>
            <p:spPr>
              <a:xfrm>
                <a:off x="992900" y="566950"/>
                <a:ext cx="160625" cy="2033000"/>
              </a:xfrm>
              <a:custGeom>
                <a:avLst/>
                <a:gdLst/>
                <a:ahLst/>
                <a:cxnLst/>
                <a:rect l="l" t="t" r="r" b="b"/>
                <a:pathLst>
                  <a:path w="6425" h="81320" extrusionOk="0">
                    <a:moveTo>
                      <a:pt x="145" y="1"/>
                    </a:moveTo>
                    <a:cubicBezTo>
                      <a:pt x="104" y="1"/>
                      <a:pt x="60" y="24"/>
                      <a:pt x="27" y="57"/>
                    </a:cubicBezTo>
                    <a:cubicBezTo>
                      <a:pt x="27" y="84"/>
                      <a:pt x="27" y="110"/>
                      <a:pt x="27" y="137"/>
                    </a:cubicBezTo>
                    <a:cubicBezTo>
                      <a:pt x="27" y="164"/>
                      <a:pt x="54"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72" y="15394"/>
                      <a:pt x="2945" y="15447"/>
                      <a:pt x="2945" y="15501"/>
                    </a:cubicBezTo>
                    <a:cubicBezTo>
                      <a:pt x="2998" y="17347"/>
                      <a:pt x="1847" y="19248"/>
                      <a:pt x="108" y="20292"/>
                    </a:cubicBezTo>
                    <a:cubicBezTo>
                      <a:pt x="54" y="20292"/>
                      <a:pt x="27" y="20318"/>
                      <a:pt x="27" y="20372"/>
                    </a:cubicBezTo>
                    <a:cubicBezTo>
                      <a:pt x="1" y="20425"/>
                      <a:pt x="27" y="20479"/>
                      <a:pt x="81" y="20506"/>
                    </a:cubicBezTo>
                    <a:cubicBezTo>
                      <a:pt x="1794" y="21496"/>
                      <a:pt x="2865" y="23289"/>
                      <a:pt x="2945" y="25324"/>
                    </a:cubicBezTo>
                    <a:cubicBezTo>
                      <a:pt x="2945" y="25350"/>
                      <a:pt x="2972" y="25404"/>
                      <a:pt x="2998" y="25431"/>
                    </a:cubicBezTo>
                    <a:cubicBezTo>
                      <a:pt x="4952" y="26394"/>
                      <a:pt x="6157" y="28348"/>
                      <a:pt x="6157" y="30543"/>
                    </a:cubicBezTo>
                    <a:cubicBezTo>
                      <a:pt x="6157" y="32711"/>
                      <a:pt x="4952" y="34665"/>
                      <a:pt x="2998" y="35628"/>
                    </a:cubicBezTo>
                    <a:cubicBezTo>
                      <a:pt x="2972" y="35655"/>
                      <a:pt x="2945" y="35709"/>
                      <a:pt x="2945" y="35762"/>
                    </a:cubicBezTo>
                    <a:cubicBezTo>
                      <a:pt x="3105"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0" y="81297"/>
                      <a:pt x="104" y="81320"/>
                      <a:pt x="145" y="81320"/>
                    </a:cubicBezTo>
                    <a:cubicBezTo>
                      <a:pt x="170" y="81320"/>
                      <a:pt x="194" y="81311"/>
                      <a:pt x="215" y="81290"/>
                    </a:cubicBezTo>
                    <a:cubicBezTo>
                      <a:pt x="2008" y="80273"/>
                      <a:pt x="3105" y="78427"/>
                      <a:pt x="3186" y="76366"/>
                    </a:cubicBezTo>
                    <a:cubicBezTo>
                      <a:pt x="5193" y="75322"/>
                      <a:pt x="6424" y="73314"/>
                      <a:pt x="6424" y="71066"/>
                    </a:cubicBezTo>
                    <a:cubicBezTo>
                      <a:pt x="6424" y="68818"/>
                      <a:pt x="5193" y="66784"/>
                      <a:pt x="3186" y="65766"/>
                    </a:cubicBezTo>
                    <a:cubicBezTo>
                      <a:pt x="3105" y="63786"/>
                      <a:pt x="2088" y="61992"/>
                      <a:pt x="402" y="60922"/>
                    </a:cubicBezTo>
                    <a:cubicBezTo>
                      <a:pt x="2088" y="59878"/>
                      <a:pt x="3105" y="58085"/>
                      <a:pt x="3186" y="56104"/>
                    </a:cubicBezTo>
                    <a:cubicBezTo>
                      <a:pt x="5193" y="55060"/>
                      <a:pt x="6424" y="53053"/>
                      <a:pt x="6424" y="50804"/>
                    </a:cubicBezTo>
                    <a:cubicBezTo>
                      <a:pt x="6424" y="48556"/>
                      <a:pt x="5193" y="46522"/>
                      <a:pt x="3186" y="45505"/>
                    </a:cubicBezTo>
                    <a:cubicBezTo>
                      <a:pt x="3159" y="43604"/>
                      <a:pt x="2088" y="41731"/>
                      <a:pt x="402" y="40660"/>
                    </a:cubicBezTo>
                    <a:cubicBezTo>
                      <a:pt x="1901" y="39723"/>
                      <a:pt x="3320" y="37877"/>
                      <a:pt x="3186" y="35816"/>
                    </a:cubicBezTo>
                    <a:cubicBezTo>
                      <a:pt x="5193" y="34799"/>
                      <a:pt x="6424" y="32764"/>
                      <a:pt x="6424" y="30543"/>
                    </a:cubicBezTo>
                    <a:cubicBezTo>
                      <a:pt x="6424" y="28295"/>
                      <a:pt x="5193" y="26260"/>
                      <a:pt x="3186" y="25243"/>
                    </a:cubicBezTo>
                    <a:cubicBezTo>
                      <a:pt x="3105" y="23236"/>
                      <a:pt x="2062" y="21443"/>
                      <a:pt x="402" y="20399"/>
                    </a:cubicBezTo>
                    <a:cubicBezTo>
                      <a:pt x="2088" y="19328"/>
                      <a:pt x="3186" y="17454"/>
                      <a:pt x="3186" y="15608"/>
                    </a:cubicBezTo>
                    <a:cubicBezTo>
                      <a:pt x="3186" y="15608"/>
                      <a:pt x="3186" y="15581"/>
                      <a:pt x="3186" y="15554"/>
                    </a:cubicBezTo>
                    <a:cubicBezTo>
                      <a:pt x="5193" y="14537"/>
                      <a:pt x="6424" y="12503"/>
                      <a:pt x="6424" y="10255"/>
                    </a:cubicBezTo>
                    <a:cubicBezTo>
                      <a:pt x="6424" y="8033"/>
                      <a:pt x="5193" y="5999"/>
                      <a:pt x="3186" y="4982"/>
                    </a:cubicBezTo>
                    <a:lnTo>
                      <a:pt x="3186" y="4955"/>
                    </a:lnTo>
                    <a:cubicBezTo>
                      <a:pt x="3186" y="3028"/>
                      <a:pt x="2008" y="1074"/>
                      <a:pt x="215" y="30"/>
                    </a:cubicBezTo>
                    <a:cubicBezTo>
                      <a:pt x="194" y="10"/>
                      <a:pt x="170" y="1"/>
                      <a:pt x="145"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 name="Google Shape;1915;p89"/>
              <p:cNvSpPr/>
              <p:nvPr/>
            </p:nvSpPr>
            <p:spPr>
              <a:xfrm>
                <a:off x="839675" y="818875"/>
                <a:ext cx="159950" cy="2032875"/>
              </a:xfrm>
              <a:custGeom>
                <a:avLst/>
                <a:gdLst/>
                <a:ahLst/>
                <a:cxnLst/>
                <a:rect l="l" t="t" r="r" b="b"/>
                <a:pathLst>
                  <a:path w="6398" h="81315" extrusionOk="0">
                    <a:moveTo>
                      <a:pt x="122" y="1"/>
                    </a:moveTo>
                    <a:cubicBezTo>
                      <a:pt x="83" y="1"/>
                      <a:pt x="44" y="20"/>
                      <a:pt x="27" y="70"/>
                    </a:cubicBezTo>
                    <a:cubicBezTo>
                      <a:pt x="0" y="70"/>
                      <a:pt x="0" y="97"/>
                      <a:pt x="0" y="124"/>
                    </a:cubicBezTo>
                    <a:cubicBezTo>
                      <a:pt x="0" y="178"/>
                      <a:pt x="27" y="204"/>
                      <a:pt x="54" y="231"/>
                    </a:cubicBezTo>
                    <a:cubicBezTo>
                      <a:pt x="1794" y="1248"/>
                      <a:pt x="2971" y="3175"/>
                      <a:pt x="2918" y="5022"/>
                    </a:cubicBezTo>
                    <a:cubicBezTo>
                      <a:pt x="2918" y="5076"/>
                      <a:pt x="2945" y="5129"/>
                      <a:pt x="2998" y="5156"/>
                    </a:cubicBezTo>
                    <a:cubicBezTo>
                      <a:pt x="4925" y="6119"/>
                      <a:pt x="6156" y="8073"/>
                      <a:pt x="6156" y="10268"/>
                    </a:cubicBezTo>
                    <a:cubicBezTo>
                      <a:pt x="6156" y="12436"/>
                      <a:pt x="4925" y="14390"/>
                      <a:pt x="2998" y="15354"/>
                    </a:cubicBezTo>
                    <a:cubicBezTo>
                      <a:pt x="2945" y="15380"/>
                      <a:pt x="2918" y="15434"/>
                      <a:pt x="2918" y="15487"/>
                    </a:cubicBezTo>
                    <a:cubicBezTo>
                      <a:pt x="2971" y="17334"/>
                      <a:pt x="1847" y="19235"/>
                      <a:pt x="81" y="20278"/>
                    </a:cubicBezTo>
                    <a:cubicBezTo>
                      <a:pt x="54" y="20278"/>
                      <a:pt x="27" y="20305"/>
                      <a:pt x="0" y="20359"/>
                    </a:cubicBezTo>
                    <a:cubicBezTo>
                      <a:pt x="0" y="20412"/>
                      <a:pt x="27" y="20466"/>
                      <a:pt x="54" y="20493"/>
                    </a:cubicBezTo>
                    <a:cubicBezTo>
                      <a:pt x="1794" y="21510"/>
                      <a:pt x="2864" y="23303"/>
                      <a:pt x="2918" y="25310"/>
                    </a:cubicBezTo>
                    <a:cubicBezTo>
                      <a:pt x="2918" y="25364"/>
                      <a:pt x="2945" y="25391"/>
                      <a:pt x="2998" y="25417"/>
                    </a:cubicBezTo>
                    <a:cubicBezTo>
                      <a:pt x="4925" y="26381"/>
                      <a:pt x="6156" y="28362"/>
                      <a:pt x="6156" y="30530"/>
                    </a:cubicBezTo>
                    <a:cubicBezTo>
                      <a:pt x="6156" y="32698"/>
                      <a:pt x="4925" y="34652"/>
                      <a:pt x="2998" y="35642"/>
                    </a:cubicBezTo>
                    <a:cubicBezTo>
                      <a:pt x="2945" y="35642"/>
                      <a:pt x="2918" y="35695"/>
                      <a:pt x="2918" y="35749"/>
                    </a:cubicBezTo>
                    <a:cubicBezTo>
                      <a:pt x="3078" y="37837"/>
                      <a:pt x="1606" y="39630"/>
                      <a:pt x="81" y="40540"/>
                    </a:cubicBezTo>
                    <a:cubicBezTo>
                      <a:pt x="54" y="40540"/>
                      <a:pt x="27" y="40594"/>
                      <a:pt x="0" y="40620"/>
                    </a:cubicBezTo>
                    <a:cubicBezTo>
                      <a:pt x="0" y="40674"/>
                      <a:pt x="27" y="40727"/>
                      <a:pt x="54" y="40754"/>
                    </a:cubicBezTo>
                    <a:cubicBezTo>
                      <a:pt x="1794" y="41771"/>
                      <a:pt x="2918" y="43645"/>
                      <a:pt x="2918" y="45545"/>
                    </a:cubicBezTo>
                    <a:cubicBezTo>
                      <a:pt x="2918" y="45545"/>
                      <a:pt x="2918" y="45545"/>
                      <a:pt x="2918" y="45572"/>
                    </a:cubicBezTo>
                    <a:cubicBezTo>
                      <a:pt x="2918" y="45626"/>
                      <a:pt x="2945" y="45652"/>
                      <a:pt x="2998" y="45679"/>
                    </a:cubicBezTo>
                    <a:cubicBezTo>
                      <a:pt x="4925" y="46669"/>
                      <a:pt x="6156" y="48623"/>
                      <a:pt x="6156" y="50791"/>
                    </a:cubicBezTo>
                    <a:cubicBezTo>
                      <a:pt x="6156" y="52959"/>
                      <a:pt x="4925" y="54913"/>
                      <a:pt x="2998" y="55904"/>
                    </a:cubicBezTo>
                    <a:cubicBezTo>
                      <a:pt x="2945" y="55930"/>
                      <a:pt x="2918" y="55957"/>
                      <a:pt x="2918" y="56011"/>
                    </a:cubicBezTo>
                    <a:cubicBezTo>
                      <a:pt x="2864" y="57991"/>
                      <a:pt x="1820" y="59785"/>
                      <a:pt x="81" y="60802"/>
                    </a:cubicBezTo>
                    <a:cubicBezTo>
                      <a:pt x="54" y="60828"/>
                      <a:pt x="27" y="60855"/>
                      <a:pt x="0" y="60882"/>
                    </a:cubicBezTo>
                    <a:cubicBezTo>
                      <a:pt x="0" y="60935"/>
                      <a:pt x="27" y="60989"/>
                      <a:pt x="54" y="61016"/>
                    </a:cubicBezTo>
                    <a:cubicBezTo>
                      <a:pt x="1794" y="62033"/>
                      <a:pt x="2864" y="63826"/>
                      <a:pt x="2918" y="65834"/>
                    </a:cubicBezTo>
                    <a:cubicBezTo>
                      <a:pt x="2918" y="65887"/>
                      <a:pt x="2945" y="65914"/>
                      <a:pt x="2998" y="65941"/>
                    </a:cubicBezTo>
                    <a:cubicBezTo>
                      <a:pt x="4925" y="66931"/>
                      <a:pt x="6156" y="68885"/>
                      <a:pt x="6156" y="71053"/>
                    </a:cubicBezTo>
                    <a:cubicBezTo>
                      <a:pt x="6156" y="73221"/>
                      <a:pt x="4925" y="75175"/>
                      <a:pt x="2998" y="76165"/>
                    </a:cubicBezTo>
                    <a:cubicBezTo>
                      <a:pt x="2945" y="76192"/>
                      <a:pt x="2918" y="76219"/>
                      <a:pt x="2918" y="76272"/>
                    </a:cubicBezTo>
                    <a:cubicBezTo>
                      <a:pt x="2864" y="78280"/>
                      <a:pt x="1794" y="80073"/>
                      <a:pt x="81" y="81090"/>
                    </a:cubicBezTo>
                    <a:cubicBezTo>
                      <a:pt x="0" y="81117"/>
                      <a:pt x="0" y="81197"/>
                      <a:pt x="27" y="81251"/>
                    </a:cubicBezTo>
                    <a:cubicBezTo>
                      <a:pt x="47" y="81290"/>
                      <a:pt x="95" y="81315"/>
                      <a:pt x="140" y="81315"/>
                    </a:cubicBezTo>
                    <a:cubicBezTo>
                      <a:pt x="157" y="81315"/>
                      <a:pt x="173" y="81311"/>
                      <a:pt x="188" y="81304"/>
                    </a:cubicBezTo>
                    <a:cubicBezTo>
                      <a:pt x="1981" y="80260"/>
                      <a:pt x="3105" y="78413"/>
                      <a:pt x="3159" y="76352"/>
                    </a:cubicBezTo>
                    <a:cubicBezTo>
                      <a:pt x="5166" y="75309"/>
                      <a:pt x="6397" y="73301"/>
                      <a:pt x="6397" y="71053"/>
                    </a:cubicBezTo>
                    <a:cubicBezTo>
                      <a:pt x="6397" y="68805"/>
                      <a:pt x="5166" y="66797"/>
                      <a:pt x="3159" y="65753"/>
                    </a:cubicBezTo>
                    <a:cubicBezTo>
                      <a:pt x="3105" y="63773"/>
                      <a:pt x="2061" y="61979"/>
                      <a:pt x="375" y="60909"/>
                    </a:cubicBezTo>
                    <a:cubicBezTo>
                      <a:pt x="2061" y="59865"/>
                      <a:pt x="3105" y="58072"/>
                      <a:pt x="3159" y="56091"/>
                    </a:cubicBezTo>
                    <a:cubicBezTo>
                      <a:pt x="5166" y="55047"/>
                      <a:pt x="6397" y="53040"/>
                      <a:pt x="6397" y="50791"/>
                    </a:cubicBezTo>
                    <a:cubicBezTo>
                      <a:pt x="6397" y="48543"/>
                      <a:pt x="5166" y="46536"/>
                      <a:pt x="3159" y="45492"/>
                    </a:cubicBezTo>
                    <a:cubicBezTo>
                      <a:pt x="3159" y="43591"/>
                      <a:pt x="2061" y="41718"/>
                      <a:pt x="375" y="40647"/>
                    </a:cubicBezTo>
                    <a:cubicBezTo>
                      <a:pt x="1901" y="39710"/>
                      <a:pt x="3292" y="37890"/>
                      <a:pt x="3185" y="35829"/>
                    </a:cubicBezTo>
                    <a:cubicBezTo>
                      <a:pt x="5166" y="34785"/>
                      <a:pt x="6397" y="32751"/>
                      <a:pt x="6397" y="30530"/>
                    </a:cubicBezTo>
                    <a:cubicBezTo>
                      <a:pt x="6397" y="28281"/>
                      <a:pt x="5166" y="26247"/>
                      <a:pt x="3159" y="25230"/>
                    </a:cubicBezTo>
                    <a:cubicBezTo>
                      <a:pt x="3078" y="23223"/>
                      <a:pt x="2035" y="21429"/>
                      <a:pt x="375" y="20386"/>
                    </a:cubicBezTo>
                    <a:cubicBezTo>
                      <a:pt x="2061" y="19315"/>
                      <a:pt x="3159" y="17441"/>
                      <a:pt x="3159" y="15595"/>
                    </a:cubicBezTo>
                    <a:cubicBezTo>
                      <a:pt x="3159" y="15595"/>
                      <a:pt x="3159" y="15568"/>
                      <a:pt x="3159" y="15541"/>
                    </a:cubicBezTo>
                    <a:cubicBezTo>
                      <a:pt x="5166" y="14524"/>
                      <a:pt x="6397" y="12490"/>
                      <a:pt x="6397" y="10268"/>
                    </a:cubicBezTo>
                    <a:cubicBezTo>
                      <a:pt x="6397" y="8020"/>
                      <a:pt x="5166" y="5986"/>
                      <a:pt x="3159" y="4969"/>
                    </a:cubicBezTo>
                    <a:lnTo>
                      <a:pt x="3159" y="4942"/>
                    </a:lnTo>
                    <a:cubicBezTo>
                      <a:pt x="3159" y="3041"/>
                      <a:pt x="1981" y="1061"/>
                      <a:pt x="188" y="17"/>
                    </a:cubicBezTo>
                    <a:cubicBezTo>
                      <a:pt x="168" y="7"/>
                      <a:pt x="145" y="1"/>
                      <a:pt x="122"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 name="Google Shape;1916;p89"/>
              <p:cNvSpPr/>
              <p:nvPr/>
            </p:nvSpPr>
            <p:spPr>
              <a:xfrm>
                <a:off x="685775" y="566950"/>
                <a:ext cx="159950" cy="2033000"/>
              </a:xfrm>
              <a:custGeom>
                <a:avLst/>
                <a:gdLst/>
                <a:ahLst/>
                <a:cxnLst/>
                <a:rect l="l" t="t" r="r" b="b"/>
                <a:pathLst>
                  <a:path w="6398" h="81320" extrusionOk="0">
                    <a:moveTo>
                      <a:pt x="119" y="1"/>
                    </a:moveTo>
                    <a:cubicBezTo>
                      <a:pt x="81" y="1"/>
                      <a:pt x="44" y="24"/>
                      <a:pt x="27" y="57"/>
                    </a:cubicBezTo>
                    <a:cubicBezTo>
                      <a:pt x="27"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98" y="17347"/>
                      <a:pt x="1847" y="19248"/>
                      <a:pt x="81" y="20292"/>
                    </a:cubicBezTo>
                    <a:cubicBezTo>
                      <a:pt x="54" y="20292"/>
                      <a:pt x="27" y="20318"/>
                      <a:pt x="27"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27"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91" y="58004"/>
                      <a:pt x="1820" y="59798"/>
                      <a:pt x="81" y="60815"/>
                    </a:cubicBezTo>
                    <a:cubicBezTo>
                      <a:pt x="54" y="60815"/>
                      <a:pt x="27" y="60868"/>
                      <a:pt x="27" y="60895"/>
                    </a:cubicBezTo>
                    <a:cubicBezTo>
                      <a:pt x="0" y="60949"/>
                      <a:pt x="27" y="61002"/>
                      <a:pt x="81" y="61029"/>
                    </a:cubicBezTo>
                    <a:cubicBezTo>
                      <a:pt x="1820" y="62046"/>
                      <a:pt x="2891"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91" y="78293"/>
                      <a:pt x="1820" y="80086"/>
                      <a:pt x="81" y="81076"/>
                    </a:cubicBezTo>
                    <a:cubicBezTo>
                      <a:pt x="27" y="81130"/>
                      <a:pt x="0" y="81183"/>
                      <a:pt x="27" y="81264"/>
                    </a:cubicBezTo>
                    <a:cubicBezTo>
                      <a:pt x="60" y="81297"/>
                      <a:pt x="93" y="81320"/>
                      <a:pt x="133" y="81320"/>
                    </a:cubicBezTo>
                    <a:cubicBezTo>
                      <a:pt x="157" y="81320"/>
                      <a:pt x="184" y="81311"/>
                      <a:pt x="214" y="81290"/>
                    </a:cubicBezTo>
                    <a:cubicBezTo>
                      <a:pt x="2008"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88" y="41731"/>
                      <a:pt x="375" y="40660"/>
                    </a:cubicBezTo>
                    <a:cubicBezTo>
                      <a:pt x="1901" y="39723"/>
                      <a:pt x="3292" y="37903"/>
                      <a:pt x="3185" y="35816"/>
                    </a:cubicBezTo>
                    <a:cubicBezTo>
                      <a:pt x="5166" y="34799"/>
                      <a:pt x="6397" y="32764"/>
                      <a:pt x="6397" y="30543"/>
                    </a:cubicBezTo>
                    <a:cubicBezTo>
                      <a:pt x="6397" y="28295"/>
                      <a:pt x="5166" y="26260"/>
                      <a:pt x="3185" y="25243"/>
                    </a:cubicBezTo>
                    <a:cubicBezTo>
                      <a:pt x="3078" y="23236"/>
                      <a:pt x="2061" y="21443"/>
                      <a:pt x="375" y="20399"/>
                    </a:cubicBezTo>
                    <a:cubicBezTo>
                      <a:pt x="2088" y="19328"/>
                      <a:pt x="3185" y="1740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 name="Google Shape;1917;p89"/>
              <p:cNvSpPr/>
              <p:nvPr/>
            </p:nvSpPr>
            <p:spPr>
              <a:xfrm>
                <a:off x="531875" y="818875"/>
                <a:ext cx="160600" cy="2032875"/>
              </a:xfrm>
              <a:custGeom>
                <a:avLst/>
                <a:gdLst/>
                <a:ahLst/>
                <a:cxnLst/>
                <a:rect l="l" t="t" r="r" b="b"/>
                <a:pathLst>
                  <a:path w="6424" h="81315" extrusionOk="0">
                    <a:moveTo>
                      <a:pt x="147" y="1"/>
                    </a:moveTo>
                    <a:cubicBezTo>
                      <a:pt x="106" y="1"/>
                      <a:pt x="61" y="20"/>
                      <a:pt x="27" y="70"/>
                    </a:cubicBezTo>
                    <a:cubicBezTo>
                      <a:pt x="27" y="70"/>
                      <a:pt x="27" y="97"/>
                      <a:pt x="27" y="124"/>
                    </a:cubicBezTo>
                    <a:cubicBezTo>
                      <a:pt x="27" y="178"/>
                      <a:pt x="54"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61"/>
                      <a:pt x="2944" y="15487"/>
                    </a:cubicBezTo>
                    <a:cubicBezTo>
                      <a:pt x="2998" y="17334"/>
                      <a:pt x="1847" y="19235"/>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71" y="35642"/>
                      <a:pt x="2944"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45"/>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54" y="81251"/>
                    </a:cubicBezTo>
                    <a:cubicBezTo>
                      <a:pt x="73" y="81290"/>
                      <a:pt x="122" y="81315"/>
                      <a:pt x="167" y="81315"/>
                    </a:cubicBezTo>
                    <a:cubicBezTo>
                      <a:pt x="184" y="81315"/>
                      <a:pt x="200" y="81311"/>
                      <a:pt x="214" y="81304"/>
                    </a:cubicBezTo>
                    <a:cubicBezTo>
                      <a:pt x="2008" y="80260"/>
                      <a:pt x="3105" y="78413"/>
                      <a:pt x="3185" y="76352"/>
                    </a:cubicBezTo>
                    <a:cubicBezTo>
                      <a:pt x="5193" y="75309"/>
                      <a:pt x="6424" y="73301"/>
                      <a:pt x="6424" y="71053"/>
                    </a:cubicBezTo>
                    <a:cubicBezTo>
                      <a:pt x="6424" y="68805"/>
                      <a:pt x="5193" y="66797"/>
                      <a:pt x="3185" y="65753"/>
                    </a:cubicBezTo>
                    <a:cubicBezTo>
                      <a:pt x="3105" y="63773"/>
                      <a:pt x="2088" y="61979"/>
                      <a:pt x="402" y="60909"/>
                    </a:cubicBezTo>
                    <a:cubicBezTo>
                      <a:pt x="2088" y="59865"/>
                      <a:pt x="3105" y="58072"/>
                      <a:pt x="3185" y="56091"/>
                    </a:cubicBezTo>
                    <a:cubicBezTo>
                      <a:pt x="5193" y="55047"/>
                      <a:pt x="6424" y="53040"/>
                      <a:pt x="6424" y="50791"/>
                    </a:cubicBezTo>
                    <a:cubicBezTo>
                      <a:pt x="6424" y="48543"/>
                      <a:pt x="5193" y="46536"/>
                      <a:pt x="3185" y="45492"/>
                    </a:cubicBezTo>
                    <a:cubicBezTo>
                      <a:pt x="3185" y="43591"/>
                      <a:pt x="2088" y="41718"/>
                      <a:pt x="402" y="40647"/>
                    </a:cubicBezTo>
                    <a:cubicBezTo>
                      <a:pt x="1900" y="39710"/>
                      <a:pt x="3319" y="37890"/>
                      <a:pt x="3185" y="35829"/>
                    </a:cubicBezTo>
                    <a:cubicBezTo>
                      <a:pt x="5193" y="34785"/>
                      <a:pt x="6424" y="32751"/>
                      <a:pt x="6424" y="30530"/>
                    </a:cubicBezTo>
                    <a:cubicBezTo>
                      <a:pt x="6424" y="28281"/>
                      <a:pt x="5193" y="26247"/>
                      <a:pt x="3185" y="25230"/>
                    </a:cubicBezTo>
                    <a:cubicBezTo>
                      <a:pt x="3105" y="23223"/>
                      <a:pt x="2061" y="21429"/>
                      <a:pt x="402"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lnTo>
                      <a:pt x="3185" y="4942"/>
                    </a:lnTo>
                    <a:cubicBezTo>
                      <a:pt x="3185" y="3041"/>
                      <a:pt x="2008" y="1061"/>
                      <a:pt x="214" y="17"/>
                    </a:cubicBezTo>
                    <a:cubicBezTo>
                      <a:pt x="195" y="7"/>
                      <a:pt x="171" y="1"/>
                      <a:pt x="14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 name="Google Shape;1918;p89"/>
              <p:cNvSpPr/>
              <p:nvPr/>
            </p:nvSpPr>
            <p:spPr>
              <a:xfrm>
                <a:off x="378625" y="566950"/>
                <a:ext cx="159950" cy="2033000"/>
              </a:xfrm>
              <a:custGeom>
                <a:avLst/>
                <a:gdLst/>
                <a:ahLst/>
                <a:cxnLst/>
                <a:rect l="l" t="t" r="r" b="b"/>
                <a:pathLst>
                  <a:path w="6398" h="81320" extrusionOk="0">
                    <a:moveTo>
                      <a:pt x="120" y="1"/>
                    </a:moveTo>
                    <a:cubicBezTo>
                      <a:pt x="81" y="1"/>
                      <a:pt x="44" y="24"/>
                      <a:pt x="28" y="57"/>
                    </a:cubicBezTo>
                    <a:cubicBezTo>
                      <a:pt x="1" y="84"/>
                      <a:pt x="1" y="110"/>
                      <a:pt x="1" y="137"/>
                    </a:cubicBezTo>
                    <a:cubicBezTo>
                      <a:pt x="1" y="164"/>
                      <a:pt x="28" y="217"/>
                      <a:pt x="54" y="244"/>
                    </a:cubicBezTo>
                    <a:cubicBezTo>
                      <a:pt x="1821" y="1261"/>
                      <a:pt x="2972" y="3188"/>
                      <a:pt x="2918" y="5035"/>
                    </a:cubicBezTo>
                    <a:cubicBezTo>
                      <a:pt x="2918" y="5116"/>
                      <a:pt x="2945" y="5142"/>
                      <a:pt x="2999" y="5169"/>
                    </a:cubicBezTo>
                    <a:cubicBezTo>
                      <a:pt x="4952" y="6133"/>
                      <a:pt x="6157" y="8086"/>
                      <a:pt x="6157" y="10255"/>
                    </a:cubicBezTo>
                    <a:cubicBezTo>
                      <a:pt x="6157" y="12449"/>
                      <a:pt x="4952" y="14403"/>
                      <a:pt x="2999" y="15367"/>
                    </a:cubicBezTo>
                    <a:cubicBezTo>
                      <a:pt x="2945" y="15394"/>
                      <a:pt x="2918" y="15447"/>
                      <a:pt x="2918" y="15501"/>
                    </a:cubicBezTo>
                    <a:cubicBezTo>
                      <a:pt x="2972" y="17347"/>
                      <a:pt x="1848" y="19248"/>
                      <a:pt x="81" y="20292"/>
                    </a:cubicBezTo>
                    <a:cubicBezTo>
                      <a:pt x="54" y="20292"/>
                      <a:pt x="28" y="20318"/>
                      <a:pt x="1" y="20372"/>
                    </a:cubicBezTo>
                    <a:cubicBezTo>
                      <a:pt x="1" y="20425"/>
                      <a:pt x="28" y="20479"/>
                      <a:pt x="54" y="20506"/>
                    </a:cubicBezTo>
                    <a:cubicBezTo>
                      <a:pt x="1794" y="21496"/>
                      <a:pt x="2865" y="23316"/>
                      <a:pt x="2918" y="25324"/>
                    </a:cubicBezTo>
                    <a:cubicBezTo>
                      <a:pt x="2918" y="25350"/>
                      <a:pt x="2945" y="25404"/>
                      <a:pt x="2999" y="25431"/>
                    </a:cubicBezTo>
                    <a:cubicBezTo>
                      <a:pt x="4952" y="26394"/>
                      <a:pt x="6157" y="28348"/>
                      <a:pt x="6157" y="30543"/>
                    </a:cubicBezTo>
                    <a:cubicBezTo>
                      <a:pt x="6157" y="32711"/>
                      <a:pt x="4952" y="34665"/>
                      <a:pt x="2999" y="35628"/>
                    </a:cubicBezTo>
                    <a:cubicBezTo>
                      <a:pt x="2945" y="35655"/>
                      <a:pt x="2918" y="35709"/>
                      <a:pt x="2918" y="35762"/>
                    </a:cubicBezTo>
                    <a:cubicBezTo>
                      <a:pt x="3079" y="37823"/>
                      <a:pt x="1607" y="39643"/>
                      <a:pt x="81" y="40553"/>
                    </a:cubicBezTo>
                    <a:cubicBezTo>
                      <a:pt x="54" y="40553"/>
                      <a:pt x="28" y="40580"/>
                      <a:pt x="1" y="40633"/>
                    </a:cubicBezTo>
                    <a:cubicBezTo>
                      <a:pt x="1" y="40687"/>
                      <a:pt x="28" y="40741"/>
                      <a:pt x="54" y="40767"/>
                    </a:cubicBezTo>
                    <a:cubicBezTo>
                      <a:pt x="1794" y="41784"/>
                      <a:pt x="2918" y="43658"/>
                      <a:pt x="2918" y="45532"/>
                    </a:cubicBezTo>
                    <a:cubicBezTo>
                      <a:pt x="2918" y="45558"/>
                      <a:pt x="2918" y="45558"/>
                      <a:pt x="2918" y="45585"/>
                    </a:cubicBezTo>
                    <a:cubicBezTo>
                      <a:pt x="2918" y="45612"/>
                      <a:pt x="2945" y="45665"/>
                      <a:pt x="2999" y="45692"/>
                    </a:cubicBezTo>
                    <a:cubicBezTo>
                      <a:pt x="4952" y="46656"/>
                      <a:pt x="6157" y="48636"/>
                      <a:pt x="6157" y="50804"/>
                    </a:cubicBezTo>
                    <a:cubicBezTo>
                      <a:pt x="6157" y="52972"/>
                      <a:pt x="4952" y="54926"/>
                      <a:pt x="2999" y="55917"/>
                    </a:cubicBezTo>
                    <a:cubicBezTo>
                      <a:pt x="2945" y="55917"/>
                      <a:pt x="2918" y="55970"/>
                      <a:pt x="2918" y="56024"/>
                    </a:cubicBezTo>
                    <a:cubicBezTo>
                      <a:pt x="2865" y="58004"/>
                      <a:pt x="1821" y="59798"/>
                      <a:pt x="81" y="60815"/>
                    </a:cubicBezTo>
                    <a:cubicBezTo>
                      <a:pt x="54" y="60815"/>
                      <a:pt x="28" y="60868"/>
                      <a:pt x="1" y="60895"/>
                    </a:cubicBezTo>
                    <a:cubicBezTo>
                      <a:pt x="1" y="60949"/>
                      <a:pt x="28" y="61002"/>
                      <a:pt x="54" y="61029"/>
                    </a:cubicBezTo>
                    <a:cubicBezTo>
                      <a:pt x="1794" y="62046"/>
                      <a:pt x="2865" y="63839"/>
                      <a:pt x="2918" y="65847"/>
                    </a:cubicBezTo>
                    <a:cubicBezTo>
                      <a:pt x="2918" y="65900"/>
                      <a:pt x="2945" y="65927"/>
                      <a:pt x="2999" y="65954"/>
                    </a:cubicBezTo>
                    <a:cubicBezTo>
                      <a:pt x="4952" y="66944"/>
                      <a:pt x="6157" y="68898"/>
                      <a:pt x="6157" y="71066"/>
                    </a:cubicBezTo>
                    <a:cubicBezTo>
                      <a:pt x="6157" y="73234"/>
                      <a:pt x="4952" y="75188"/>
                      <a:pt x="2999" y="76178"/>
                    </a:cubicBezTo>
                    <a:cubicBezTo>
                      <a:pt x="2945" y="76178"/>
                      <a:pt x="2918" y="76232"/>
                      <a:pt x="2918" y="76285"/>
                    </a:cubicBezTo>
                    <a:cubicBezTo>
                      <a:pt x="2865" y="78293"/>
                      <a:pt x="1821" y="80086"/>
                      <a:pt x="81" y="81076"/>
                    </a:cubicBezTo>
                    <a:cubicBezTo>
                      <a:pt x="1" y="81130"/>
                      <a:pt x="1" y="81183"/>
                      <a:pt x="28" y="81264"/>
                    </a:cubicBezTo>
                    <a:cubicBezTo>
                      <a:pt x="44" y="81297"/>
                      <a:pt x="81" y="81320"/>
                      <a:pt x="120" y="81320"/>
                    </a:cubicBezTo>
                    <a:cubicBezTo>
                      <a:pt x="143" y="81320"/>
                      <a:pt x="168" y="81311"/>
                      <a:pt x="188" y="81290"/>
                    </a:cubicBezTo>
                    <a:cubicBezTo>
                      <a:pt x="1981" y="80273"/>
                      <a:pt x="3106" y="78427"/>
                      <a:pt x="3159" y="76366"/>
                    </a:cubicBezTo>
                    <a:cubicBezTo>
                      <a:pt x="5167" y="75322"/>
                      <a:pt x="6398" y="73314"/>
                      <a:pt x="6398" y="71066"/>
                    </a:cubicBezTo>
                    <a:cubicBezTo>
                      <a:pt x="6398" y="68818"/>
                      <a:pt x="5167" y="66784"/>
                      <a:pt x="3159" y="65766"/>
                    </a:cubicBezTo>
                    <a:cubicBezTo>
                      <a:pt x="3106" y="63786"/>
                      <a:pt x="2062" y="61992"/>
                      <a:pt x="376" y="60922"/>
                    </a:cubicBezTo>
                    <a:cubicBezTo>
                      <a:pt x="2062" y="59878"/>
                      <a:pt x="3106" y="58085"/>
                      <a:pt x="3159" y="56104"/>
                    </a:cubicBezTo>
                    <a:cubicBezTo>
                      <a:pt x="5167" y="55060"/>
                      <a:pt x="6398" y="53053"/>
                      <a:pt x="6398" y="50804"/>
                    </a:cubicBezTo>
                    <a:cubicBezTo>
                      <a:pt x="6398" y="48556"/>
                      <a:pt x="5167" y="46522"/>
                      <a:pt x="3159" y="45505"/>
                    </a:cubicBezTo>
                    <a:cubicBezTo>
                      <a:pt x="3159" y="43604"/>
                      <a:pt x="2062" y="41731"/>
                      <a:pt x="376" y="40660"/>
                    </a:cubicBezTo>
                    <a:cubicBezTo>
                      <a:pt x="1901" y="39723"/>
                      <a:pt x="3293" y="37903"/>
                      <a:pt x="3186" y="35816"/>
                    </a:cubicBezTo>
                    <a:cubicBezTo>
                      <a:pt x="5167" y="34799"/>
                      <a:pt x="6398" y="32764"/>
                      <a:pt x="6398" y="30543"/>
                    </a:cubicBezTo>
                    <a:cubicBezTo>
                      <a:pt x="6398" y="28295"/>
                      <a:pt x="5167" y="26260"/>
                      <a:pt x="3159" y="25243"/>
                    </a:cubicBezTo>
                    <a:cubicBezTo>
                      <a:pt x="3079" y="23236"/>
                      <a:pt x="2035" y="21443"/>
                      <a:pt x="376" y="20399"/>
                    </a:cubicBezTo>
                    <a:cubicBezTo>
                      <a:pt x="2089" y="19328"/>
                      <a:pt x="3186" y="17401"/>
                      <a:pt x="3186" y="15554"/>
                    </a:cubicBezTo>
                    <a:cubicBezTo>
                      <a:pt x="5167" y="14537"/>
                      <a:pt x="6398" y="12503"/>
                      <a:pt x="6398" y="10255"/>
                    </a:cubicBezTo>
                    <a:cubicBezTo>
                      <a:pt x="6398" y="8033"/>
                      <a:pt x="5167" y="5999"/>
                      <a:pt x="3186" y="4982"/>
                    </a:cubicBezTo>
                    <a:lnTo>
                      <a:pt x="3186" y="4955"/>
                    </a:lnTo>
                    <a:cubicBezTo>
                      <a:pt x="3186" y="3028"/>
                      <a:pt x="1981" y="1074"/>
                      <a:pt x="188" y="30"/>
                    </a:cubicBezTo>
                    <a:cubicBezTo>
                      <a:pt x="168" y="10"/>
                      <a:pt x="143" y="1"/>
                      <a:pt x="12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 name="Google Shape;1919;p89"/>
              <p:cNvSpPr/>
              <p:nvPr/>
            </p:nvSpPr>
            <p:spPr>
              <a:xfrm>
                <a:off x="224725" y="818875"/>
                <a:ext cx="159950" cy="2032875"/>
              </a:xfrm>
              <a:custGeom>
                <a:avLst/>
                <a:gdLst/>
                <a:ahLst/>
                <a:cxnLst/>
                <a:rect l="l" t="t" r="r" b="b"/>
                <a:pathLst>
                  <a:path w="6398" h="81315" extrusionOk="0">
                    <a:moveTo>
                      <a:pt x="129" y="1"/>
                    </a:moveTo>
                    <a:cubicBezTo>
                      <a:pt x="83" y="1"/>
                      <a:pt x="44" y="20"/>
                      <a:pt x="27" y="70"/>
                    </a:cubicBezTo>
                    <a:cubicBezTo>
                      <a:pt x="27" y="70"/>
                      <a:pt x="1" y="97"/>
                      <a:pt x="1" y="124"/>
                    </a:cubicBezTo>
                    <a:cubicBezTo>
                      <a:pt x="1" y="178"/>
                      <a:pt x="27" y="204"/>
                      <a:pt x="81" y="231"/>
                    </a:cubicBezTo>
                    <a:cubicBezTo>
                      <a:pt x="1821" y="1248"/>
                      <a:pt x="2972" y="3175"/>
                      <a:pt x="2918" y="5022"/>
                    </a:cubicBezTo>
                    <a:cubicBezTo>
                      <a:pt x="2945" y="5076"/>
                      <a:pt x="2945" y="5129"/>
                      <a:pt x="2998" y="5156"/>
                    </a:cubicBezTo>
                    <a:cubicBezTo>
                      <a:pt x="4952" y="6119"/>
                      <a:pt x="6157" y="8073"/>
                      <a:pt x="6157" y="10268"/>
                    </a:cubicBezTo>
                    <a:cubicBezTo>
                      <a:pt x="6157" y="12436"/>
                      <a:pt x="4952" y="14390"/>
                      <a:pt x="2998" y="15354"/>
                    </a:cubicBezTo>
                    <a:cubicBezTo>
                      <a:pt x="2945" y="15380"/>
                      <a:pt x="2918" y="15461"/>
                      <a:pt x="2918" y="15487"/>
                    </a:cubicBezTo>
                    <a:cubicBezTo>
                      <a:pt x="2998" y="17334"/>
                      <a:pt x="1848" y="19235"/>
                      <a:pt x="108" y="20278"/>
                    </a:cubicBezTo>
                    <a:cubicBezTo>
                      <a:pt x="54" y="20278"/>
                      <a:pt x="27" y="20305"/>
                      <a:pt x="27" y="20359"/>
                    </a:cubicBezTo>
                    <a:cubicBezTo>
                      <a:pt x="1" y="20412"/>
                      <a:pt x="27" y="20466"/>
                      <a:pt x="81" y="20493"/>
                    </a:cubicBezTo>
                    <a:cubicBezTo>
                      <a:pt x="1794" y="21510"/>
                      <a:pt x="2865" y="23303"/>
                      <a:pt x="2918" y="25310"/>
                    </a:cubicBezTo>
                    <a:cubicBezTo>
                      <a:pt x="2945" y="25364"/>
                      <a:pt x="2972"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106" y="37837"/>
                      <a:pt x="1633" y="39630"/>
                      <a:pt x="108" y="40540"/>
                    </a:cubicBezTo>
                    <a:cubicBezTo>
                      <a:pt x="54" y="40540"/>
                      <a:pt x="27" y="40594"/>
                      <a:pt x="27" y="40620"/>
                    </a:cubicBezTo>
                    <a:cubicBezTo>
                      <a:pt x="1" y="40674"/>
                      <a:pt x="27"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108" y="60802"/>
                    </a:cubicBezTo>
                    <a:cubicBezTo>
                      <a:pt x="54" y="60828"/>
                      <a:pt x="27" y="60855"/>
                      <a:pt x="27" y="60882"/>
                    </a:cubicBezTo>
                    <a:cubicBezTo>
                      <a:pt x="1" y="60935"/>
                      <a:pt x="27"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7" y="81117"/>
                      <a:pt x="1" y="81197"/>
                      <a:pt x="27" y="81251"/>
                    </a:cubicBezTo>
                    <a:cubicBezTo>
                      <a:pt x="67" y="81290"/>
                      <a:pt x="106" y="81315"/>
                      <a:pt x="156" y="81315"/>
                    </a:cubicBezTo>
                    <a:cubicBezTo>
                      <a:pt x="174" y="81315"/>
                      <a:pt x="193" y="81311"/>
                      <a:pt x="215" y="81304"/>
                    </a:cubicBezTo>
                    <a:cubicBezTo>
                      <a:pt x="2008" y="80260"/>
                      <a:pt x="3106" y="78413"/>
                      <a:pt x="3186" y="76352"/>
                    </a:cubicBezTo>
                    <a:cubicBezTo>
                      <a:pt x="5166" y="75309"/>
                      <a:pt x="6398" y="73301"/>
                      <a:pt x="6398" y="71053"/>
                    </a:cubicBezTo>
                    <a:cubicBezTo>
                      <a:pt x="6398" y="68805"/>
                      <a:pt x="5166" y="66797"/>
                      <a:pt x="3186" y="65753"/>
                    </a:cubicBezTo>
                    <a:cubicBezTo>
                      <a:pt x="3106" y="63773"/>
                      <a:pt x="2062" y="61979"/>
                      <a:pt x="375" y="60909"/>
                    </a:cubicBezTo>
                    <a:cubicBezTo>
                      <a:pt x="2062" y="59865"/>
                      <a:pt x="3106" y="58072"/>
                      <a:pt x="3186" y="56091"/>
                    </a:cubicBezTo>
                    <a:cubicBezTo>
                      <a:pt x="5166" y="55047"/>
                      <a:pt x="6398" y="53040"/>
                      <a:pt x="6398" y="50791"/>
                    </a:cubicBezTo>
                    <a:cubicBezTo>
                      <a:pt x="6398" y="48543"/>
                      <a:pt x="5166" y="46536"/>
                      <a:pt x="3186" y="45492"/>
                    </a:cubicBezTo>
                    <a:cubicBezTo>
                      <a:pt x="3159" y="43591"/>
                      <a:pt x="2088" y="41718"/>
                      <a:pt x="375" y="40647"/>
                    </a:cubicBezTo>
                    <a:cubicBezTo>
                      <a:pt x="1901" y="39710"/>
                      <a:pt x="3320" y="37890"/>
                      <a:pt x="3186" y="35829"/>
                    </a:cubicBezTo>
                    <a:cubicBezTo>
                      <a:pt x="5166" y="34785"/>
                      <a:pt x="6398" y="32751"/>
                      <a:pt x="6398" y="30530"/>
                    </a:cubicBezTo>
                    <a:cubicBezTo>
                      <a:pt x="6398" y="28281"/>
                      <a:pt x="5166" y="26247"/>
                      <a:pt x="3186" y="25230"/>
                    </a:cubicBezTo>
                    <a:cubicBezTo>
                      <a:pt x="3079" y="23223"/>
                      <a:pt x="2062" y="21429"/>
                      <a:pt x="375" y="20386"/>
                    </a:cubicBezTo>
                    <a:cubicBezTo>
                      <a:pt x="2088" y="19315"/>
                      <a:pt x="3186" y="17441"/>
                      <a:pt x="3186" y="15595"/>
                    </a:cubicBezTo>
                    <a:cubicBezTo>
                      <a:pt x="3186" y="15595"/>
                      <a:pt x="3186" y="15568"/>
                      <a:pt x="3186" y="15541"/>
                    </a:cubicBezTo>
                    <a:cubicBezTo>
                      <a:pt x="5166" y="14524"/>
                      <a:pt x="6398" y="12490"/>
                      <a:pt x="6398" y="10268"/>
                    </a:cubicBezTo>
                    <a:cubicBezTo>
                      <a:pt x="6398" y="8020"/>
                      <a:pt x="5166" y="5986"/>
                      <a:pt x="3186" y="4969"/>
                    </a:cubicBezTo>
                    <a:lnTo>
                      <a:pt x="3186" y="4942"/>
                    </a:lnTo>
                    <a:cubicBezTo>
                      <a:pt x="3186" y="3041"/>
                      <a:pt x="1981" y="1061"/>
                      <a:pt x="215" y="17"/>
                    </a:cubicBezTo>
                    <a:cubicBezTo>
                      <a:pt x="185" y="7"/>
                      <a:pt x="156" y="1"/>
                      <a:pt x="12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 name="Google Shape;1920;p89"/>
              <p:cNvSpPr/>
              <p:nvPr/>
            </p:nvSpPr>
            <p:spPr>
              <a:xfrm>
                <a:off x="1914975" y="2593575"/>
                <a:ext cx="160625" cy="2032875"/>
              </a:xfrm>
              <a:custGeom>
                <a:avLst/>
                <a:gdLst/>
                <a:ahLst/>
                <a:cxnLst/>
                <a:rect l="l" t="t" r="r" b="b"/>
                <a:pathLst>
                  <a:path w="6425" h="81315" extrusionOk="0">
                    <a:moveTo>
                      <a:pt x="151" y="1"/>
                    </a:moveTo>
                    <a:cubicBezTo>
                      <a:pt x="95" y="1"/>
                      <a:pt x="47" y="26"/>
                      <a:pt x="27" y="65"/>
                    </a:cubicBezTo>
                    <a:cubicBezTo>
                      <a:pt x="27" y="92"/>
                      <a:pt x="27" y="118"/>
                      <a:pt x="27" y="118"/>
                    </a:cubicBezTo>
                    <a:cubicBezTo>
                      <a:pt x="27" y="172"/>
                      <a:pt x="27"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45" y="15402"/>
                      <a:pt x="2945" y="15428"/>
                      <a:pt x="2945" y="15482"/>
                    </a:cubicBezTo>
                    <a:cubicBezTo>
                      <a:pt x="2998" y="17355"/>
                      <a:pt x="1848"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45" y="35663"/>
                      <a:pt x="2918" y="35717"/>
                      <a:pt x="2945" y="35770"/>
                    </a:cubicBezTo>
                    <a:cubicBezTo>
                      <a:pt x="3106"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45"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6" y="78408"/>
                      <a:pt x="3186" y="76347"/>
                    </a:cubicBezTo>
                    <a:cubicBezTo>
                      <a:pt x="5166" y="75330"/>
                      <a:pt x="6424" y="73296"/>
                      <a:pt x="6424" y="71047"/>
                    </a:cubicBezTo>
                    <a:cubicBezTo>
                      <a:pt x="6424" y="68826"/>
                      <a:pt x="5166" y="66792"/>
                      <a:pt x="3186" y="65748"/>
                    </a:cubicBezTo>
                    <a:cubicBezTo>
                      <a:pt x="3106" y="63767"/>
                      <a:pt x="2062" y="61974"/>
                      <a:pt x="375" y="60930"/>
                    </a:cubicBezTo>
                    <a:cubicBezTo>
                      <a:pt x="2062" y="59859"/>
                      <a:pt x="3106" y="58093"/>
                      <a:pt x="3186" y="56085"/>
                    </a:cubicBezTo>
                    <a:cubicBezTo>
                      <a:pt x="5166" y="55068"/>
                      <a:pt x="6424" y="53034"/>
                      <a:pt x="6424" y="50786"/>
                    </a:cubicBezTo>
                    <a:cubicBezTo>
                      <a:pt x="6424" y="48537"/>
                      <a:pt x="5166" y="46530"/>
                      <a:pt x="3186" y="45486"/>
                    </a:cubicBezTo>
                    <a:cubicBezTo>
                      <a:pt x="3159" y="43586"/>
                      <a:pt x="2088" y="41739"/>
                      <a:pt x="375" y="40668"/>
                    </a:cubicBezTo>
                    <a:cubicBezTo>
                      <a:pt x="1901" y="39705"/>
                      <a:pt x="3320" y="37885"/>
                      <a:pt x="3186" y="35824"/>
                    </a:cubicBezTo>
                    <a:cubicBezTo>
                      <a:pt x="5193" y="34780"/>
                      <a:pt x="6424" y="32772"/>
                      <a:pt x="6424" y="30524"/>
                    </a:cubicBezTo>
                    <a:cubicBezTo>
                      <a:pt x="6424" y="28276"/>
                      <a:pt x="5166" y="26268"/>
                      <a:pt x="3186" y="25225"/>
                    </a:cubicBezTo>
                    <a:cubicBezTo>
                      <a:pt x="3106" y="23244"/>
                      <a:pt x="2062" y="21451"/>
                      <a:pt x="375" y="20407"/>
                    </a:cubicBezTo>
                    <a:cubicBezTo>
                      <a:pt x="2088" y="19336"/>
                      <a:pt x="3186" y="17436"/>
                      <a:pt x="3186" y="15616"/>
                    </a:cubicBezTo>
                    <a:cubicBezTo>
                      <a:pt x="3186" y="15589"/>
                      <a:pt x="3186" y="15562"/>
                      <a:pt x="3186" y="15562"/>
                    </a:cubicBezTo>
                    <a:cubicBezTo>
                      <a:pt x="5166" y="14518"/>
                      <a:pt x="6424" y="12511"/>
                      <a:pt x="6424" y="10263"/>
                    </a:cubicBezTo>
                    <a:cubicBezTo>
                      <a:pt x="6424" y="8014"/>
                      <a:pt x="5166" y="6007"/>
                      <a:pt x="3186" y="4963"/>
                    </a:cubicBezTo>
                    <a:cubicBezTo>
                      <a:pt x="3186" y="3036"/>
                      <a:pt x="2008" y="1055"/>
                      <a:pt x="215" y="11"/>
                    </a:cubicBezTo>
                    <a:cubicBezTo>
                      <a:pt x="193" y="4"/>
                      <a:pt x="172" y="1"/>
                      <a:pt x="15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 name="Google Shape;1921;p89"/>
              <p:cNvSpPr/>
              <p:nvPr/>
            </p:nvSpPr>
            <p:spPr>
              <a:xfrm>
                <a:off x="1761075" y="2845375"/>
                <a:ext cx="160625" cy="2032675"/>
              </a:xfrm>
              <a:custGeom>
                <a:avLst/>
                <a:gdLst/>
                <a:ahLst/>
                <a:cxnLst/>
                <a:rect l="l" t="t" r="r" b="b"/>
                <a:pathLst>
                  <a:path w="6425" h="81307" extrusionOk="0">
                    <a:moveTo>
                      <a:pt x="146" y="1"/>
                    </a:moveTo>
                    <a:cubicBezTo>
                      <a:pt x="108" y="1"/>
                      <a:pt x="71" y="24"/>
                      <a:pt x="54" y="57"/>
                    </a:cubicBezTo>
                    <a:cubicBezTo>
                      <a:pt x="27" y="84"/>
                      <a:pt x="27" y="110"/>
                      <a:pt x="27" y="137"/>
                    </a:cubicBezTo>
                    <a:cubicBezTo>
                      <a:pt x="27" y="164"/>
                      <a:pt x="54" y="217"/>
                      <a:pt x="81" y="244"/>
                    </a:cubicBezTo>
                    <a:cubicBezTo>
                      <a:pt x="1821" y="1234"/>
                      <a:pt x="2972" y="3162"/>
                      <a:pt x="2945" y="5035"/>
                    </a:cubicBezTo>
                    <a:cubicBezTo>
                      <a:pt x="2945" y="5089"/>
                      <a:pt x="2972" y="5142"/>
                      <a:pt x="2998" y="5142"/>
                    </a:cubicBezTo>
                    <a:cubicBezTo>
                      <a:pt x="4952" y="6133"/>
                      <a:pt x="6183" y="8086"/>
                      <a:pt x="6183" y="10254"/>
                    </a:cubicBezTo>
                    <a:cubicBezTo>
                      <a:pt x="6183" y="12422"/>
                      <a:pt x="4952" y="14376"/>
                      <a:pt x="2998" y="15367"/>
                    </a:cubicBezTo>
                    <a:cubicBezTo>
                      <a:pt x="2972" y="15393"/>
                      <a:pt x="2945" y="15447"/>
                      <a:pt x="2945" y="15474"/>
                    </a:cubicBezTo>
                    <a:cubicBezTo>
                      <a:pt x="2998" y="17321"/>
                      <a:pt x="1847" y="19248"/>
                      <a:pt x="108" y="20265"/>
                    </a:cubicBezTo>
                    <a:cubicBezTo>
                      <a:pt x="81" y="20292"/>
                      <a:pt x="27" y="20318"/>
                      <a:pt x="27" y="20345"/>
                    </a:cubicBezTo>
                    <a:cubicBezTo>
                      <a:pt x="27" y="20425"/>
                      <a:pt x="27" y="20479"/>
                      <a:pt x="81" y="20506"/>
                    </a:cubicBezTo>
                    <a:cubicBezTo>
                      <a:pt x="1821" y="21496"/>
                      <a:pt x="2891" y="23289"/>
                      <a:pt x="2945" y="25297"/>
                    </a:cubicBezTo>
                    <a:cubicBezTo>
                      <a:pt x="2945" y="25350"/>
                      <a:pt x="2972" y="25404"/>
                      <a:pt x="2998" y="25404"/>
                    </a:cubicBezTo>
                    <a:cubicBezTo>
                      <a:pt x="4952" y="26394"/>
                      <a:pt x="6183" y="28348"/>
                      <a:pt x="6183" y="30516"/>
                    </a:cubicBezTo>
                    <a:cubicBezTo>
                      <a:pt x="6183" y="32684"/>
                      <a:pt x="4952" y="34665"/>
                      <a:pt x="2998" y="35628"/>
                    </a:cubicBezTo>
                    <a:cubicBezTo>
                      <a:pt x="2972" y="35655"/>
                      <a:pt x="2945" y="35709"/>
                      <a:pt x="2945" y="35762"/>
                    </a:cubicBezTo>
                    <a:cubicBezTo>
                      <a:pt x="3105" y="37823"/>
                      <a:pt x="1633" y="39643"/>
                      <a:pt x="108" y="40526"/>
                    </a:cubicBezTo>
                    <a:cubicBezTo>
                      <a:pt x="81" y="40553"/>
                      <a:pt x="27" y="40580"/>
                      <a:pt x="27" y="40633"/>
                    </a:cubicBezTo>
                    <a:cubicBezTo>
                      <a:pt x="27" y="40687"/>
                      <a:pt x="27" y="40741"/>
                      <a:pt x="81" y="40767"/>
                    </a:cubicBezTo>
                    <a:cubicBezTo>
                      <a:pt x="1821" y="41784"/>
                      <a:pt x="2945" y="43631"/>
                      <a:pt x="2945" y="45532"/>
                    </a:cubicBezTo>
                    <a:lnTo>
                      <a:pt x="2945" y="45558"/>
                    </a:lnTo>
                    <a:cubicBezTo>
                      <a:pt x="2945" y="45612"/>
                      <a:pt x="2972" y="45665"/>
                      <a:pt x="2998" y="45692"/>
                    </a:cubicBezTo>
                    <a:cubicBezTo>
                      <a:pt x="4952" y="46656"/>
                      <a:pt x="6183" y="48610"/>
                      <a:pt x="6183" y="50778"/>
                    </a:cubicBezTo>
                    <a:cubicBezTo>
                      <a:pt x="6183" y="52972"/>
                      <a:pt x="4952" y="54926"/>
                      <a:pt x="2998" y="55890"/>
                    </a:cubicBezTo>
                    <a:cubicBezTo>
                      <a:pt x="2972" y="55917"/>
                      <a:pt x="2945" y="55970"/>
                      <a:pt x="2945" y="55997"/>
                    </a:cubicBezTo>
                    <a:cubicBezTo>
                      <a:pt x="2891" y="58004"/>
                      <a:pt x="1847" y="59798"/>
                      <a:pt x="108" y="60815"/>
                    </a:cubicBezTo>
                    <a:cubicBezTo>
                      <a:pt x="81" y="60815"/>
                      <a:pt x="27" y="60841"/>
                      <a:pt x="27" y="60895"/>
                    </a:cubicBezTo>
                    <a:cubicBezTo>
                      <a:pt x="27" y="60949"/>
                      <a:pt x="27" y="61002"/>
                      <a:pt x="81" y="61029"/>
                    </a:cubicBezTo>
                    <a:cubicBezTo>
                      <a:pt x="1821" y="62046"/>
                      <a:pt x="2891" y="63839"/>
                      <a:pt x="2945" y="65847"/>
                    </a:cubicBezTo>
                    <a:cubicBezTo>
                      <a:pt x="2945" y="65873"/>
                      <a:pt x="2972" y="65927"/>
                      <a:pt x="2998" y="65954"/>
                    </a:cubicBezTo>
                    <a:cubicBezTo>
                      <a:pt x="4952" y="66917"/>
                      <a:pt x="6183" y="68871"/>
                      <a:pt x="6183" y="71066"/>
                    </a:cubicBezTo>
                    <a:cubicBezTo>
                      <a:pt x="6183" y="73234"/>
                      <a:pt x="4952" y="75188"/>
                      <a:pt x="2998" y="76151"/>
                    </a:cubicBezTo>
                    <a:cubicBezTo>
                      <a:pt x="2972" y="76178"/>
                      <a:pt x="2945" y="76232"/>
                      <a:pt x="2945" y="76285"/>
                    </a:cubicBezTo>
                    <a:cubicBezTo>
                      <a:pt x="2891" y="78266"/>
                      <a:pt x="1821" y="80059"/>
                      <a:pt x="81" y="81076"/>
                    </a:cubicBezTo>
                    <a:cubicBezTo>
                      <a:pt x="27" y="81103"/>
                      <a:pt x="1" y="81183"/>
                      <a:pt x="54" y="81237"/>
                    </a:cubicBezTo>
                    <a:cubicBezTo>
                      <a:pt x="71" y="81288"/>
                      <a:pt x="110" y="81306"/>
                      <a:pt x="149" y="81306"/>
                    </a:cubicBezTo>
                    <a:cubicBezTo>
                      <a:pt x="172" y="81306"/>
                      <a:pt x="195" y="81300"/>
                      <a:pt x="215" y="81290"/>
                    </a:cubicBezTo>
                    <a:cubicBezTo>
                      <a:pt x="2008" y="80247"/>
                      <a:pt x="3105" y="78400"/>
                      <a:pt x="3186" y="76366"/>
                    </a:cubicBezTo>
                    <a:cubicBezTo>
                      <a:pt x="5193" y="75322"/>
                      <a:pt x="6424" y="73288"/>
                      <a:pt x="6424" y="71066"/>
                    </a:cubicBezTo>
                    <a:cubicBezTo>
                      <a:pt x="6424" y="68818"/>
                      <a:pt x="5193" y="66783"/>
                      <a:pt x="3186" y="65766"/>
                    </a:cubicBezTo>
                    <a:cubicBezTo>
                      <a:pt x="3132" y="63759"/>
                      <a:pt x="2088" y="61992"/>
                      <a:pt x="402" y="60922"/>
                    </a:cubicBezTo>
                    <a:cubicBezTo>
                      <a:pt x="2088" y="59878"/>
                      <a:pt x="3132" y="58085"/>
                      <a:pt x="3186" y="56077"/>
                    </a:cubicBezTo>
                    <a:cubicBezTo>
                      <a:pt x="5193" y="55060"/>
                      <a:pt x="6424" y="53026"/>
                      <a:pt x="6424" y="50778"/>
                    </a:cubicBezTo>
                    <a:cubicBezTo>
                      <a:pt x="6424" y="48556"/>
                      <a:pt x="5193" y="46522"/>
                      <a:pt x="3186" y="45505"/>
                    </a:cubicBezTo>
                    <a:cubicBezTo>
                      <a:pt x="3186" y="43604"/>
                      <a:pt x="2088" y="41731"/>
                      <a:pt x="402" y="40660"/>
                    </a:cubicBezTo>
                    <a:cubicBezTo>
                      <a:pt x="1901" y="39697"/>
                      <a:pt x="3320" y="37877"/>
                      <a:pt x="3186" y="35816"/>
                    </a:cubicBezTo>
                    <a:cubicBezTo>
                      <a:pt x="5193" y="34799"/>
                      <a:pt x="6424" y="32764"/>
                      <a:pt x="6424" y="30516"/>
                    </a:cubicBezTo>
                    <a:cubicBezTo>
                      <a:pt x="6424" y="28268"/>
                      <a:pt x="5193" y="26260"/>
                      <a:pt x="3186" y="25216"/>
                    </a:cubicBezTo>
                    <a:cubicBezTo>
                      <a:pt x="3105" y="23236"/>
                      <a:pt x="2062" y="21442"/>
                      <a:pt x="402" y="20399"/>
                    </a:cubicBezTo>
                    <a:cubicBezTo>
                      <a:pt x="2115" y="19328"/>
                      <a:pt x="3212" y="17401"/>
                      <a:pt x="3186" y="15554"/>
                    </a:cubicBezTo>
                    <a:cubicBezTo>
                      <a:pt x="5193" y="14510"/>
                      <a:pt x="6424" y="12503"/>
                      <a:pt x="6424" y="10254"/>
                    </a:cubicBezTo>
                    <a:cubicBezTo>
                      <a:pt x="6424" y="8006"/>
                      <a:pt x="5193" y="5999"/>
                      <a:pt x="3186" y="4955"/>
                    </a:cubicBezTo>
                    <a:cubicBezTo>
                      <a:pt x="3186" y="3028"/>
                      <a:pt x="2008" y="1047"/>
                      <a:pt x="215" y="30"/>
                    </a:cubicBezTo>
                    <a:cubicBezTo>
                      <a:pt x="194" y="10"/>
                      <a:pt x="170" y="1"/>
                      <a:pt x="14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 name="Google Shape;1922;p89"/>
              <p:cNvSpPr/>
              <p:nvPr/>
            </p:nvSpPr>
            <p:spPr>
              <a:xfrm>
                <a:off x="1607850" y="2593575"/>
                <a:ext cx="159950" cy="2032875"/>
              </a:xfrm>
              <a:custGeom>
                <a:avLst/>
                <a:gdLst/>
                <a:ahLst/>
                <a:cxnLst/>
                <a:rect l="l" t="t" r="r" b="b"/>
                <a:pathLst>
                  <a:path w="6398" h="81315" extrusionOk="0">
                    <a:moveTo>
                      <a:pt x="140" y="1"/>
                    </a:moveTo>
                    <a:cubicBezTo>
                      <a:pt x="95" y="1"/>
                      <a:pt x="47" y="26"/>
                      <a:pt x="27" y="65"/>
                    </a:cubicBezTo>
                    <a:cubicBezTo>
                      <a:pt x="0"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71" y="17329"/>
                      <a:pt x="1847" y="19256"/>
                      <a:pt x="81" y="20273"/>
                    </a:cubicBezTo>
                    <a:cubicBezTo>
                      <a:pt x="54" y="20300"/>
                      <a:pt x="27" y="20326"/>
                      <a:pt x="0"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0" y="40615"/>
                    </a:cubicBezTo>
                    <a:cubicBezTo>
                      <a:pt x="0" y="40668"/>
                      <a:pt x="27" y="40749"/>
                      <a:pt x="81" y="40775"/>
                    </a:cubicBezTo>
                    <a:cubicBezTo>
                      <a:pt x="1820" y="41766"/>
                      <a:pt x="2918" y="43639"/>
                      <a:pt x="2918" y="45540"/>
                    </a:cubicBezTo>
                    <a:cubicBezTo>
                      <a:pt x="2918" y="45540"/>
                      <a:pt x="2918" y="45566"/>
                      <a:pt x="2918" y="45566"/>
                    </a:cubicBez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64" y="58012"/>
                      <a:pt x="1820" y="59806"/>
                      <a:pt x="81" y="60796"/>
                    </a:cubicBezTo>
                    <a:cubicBezTo>
                      <a:pt x="54" y="60823"/>
                      <a:pt x="27" y="60850"/>
                      <a:pt x="0" y="60903"/>
                    </a:cubicBezTo>
                    <a:cubicBezTo>
                      <a:pt x="0" y="60957"/>
                      <a:pt x="27" y="61010"/>
                      <a:pt x="81" y="61037"/>
                    </a:cubicBezTo>
                    <a:cubicBezTo>
                      <a:pt x="1820" y="62054"/>
                      <a:pt x="2864"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64" y="78274"/>
                      <a:pt x="1820" y="80067"/>
                      <a:pt x="81" y="81084"/>
                    </a:cubicBezTo>
                    <a:cubicBezTo>
                      <a:pt x="27" y="81111"/>
                      <a:pt x="0" y="81191"/>
                      <a:pt x="27" y="81245"/>
                    </a:cubicBezTo>
                    <a:cubicBezTo>
                      <a:pt x="44" y="81296"/>
                      <a:pt x="82" y="81315"/>
                      <a:pt x="122" y="81315"/>
                    </a:cubicBezTo>
                    <a:cubicBezTo>
                      <a:pt x="145" y="81315"/>
                      <a:pt x="168" y="81308"/>
                      <a:pt x="188" y="81299"/>
                    </a:cubicBezTo>
                    <a:cubicBezTo>
                      <a:pt x="1981"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61"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61" y="19336"/>
                      <a:pt x="3185" y="17436"/>
                      <a:pt x="3185" y="15616"/>
                    </a:cubicBezTo>
                    <a:cubicBezTo>
                      <a:pt x="3185" y="15589"/>
                      <a:pt x="3185" y="15562"/>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 name="Google Shape;1923;p89"/>
              <p:cNvSpPr/>
              <p:nvPr/>
            </p:nvSpPr>
            <p:spPr>
              <a:xfrm>
                <a:off x="1453950" y="2845375"/>
                <a:ext cx="160600" cy="2032675"/>
              </a:xfrm>
              <a:custGeom>
                <a:avLst/>
                <a:gdLst/>
                <a:ahLst/>
                <a:cxnLst/>
                <a:rect l="l" t="t" r="r" b="b"/>
                <a:pathLst>
                  <a:path w="6424" h="81307" extrusionOk="0">
                    <a:moveTo>
                      <a:pt x="133" y="1"/>
                    </a:moveTo>
                    <a:cubicBezTo>
                      <a:pt x="93" y="1"/>
                      <a:pt x="60" y="24"/>
                      <a:pt x="27" y="57"/>
                    </a:cubicBezTo>
                    <a:cubicBezTo>
                      <a:pt x="27" y="84"/>
                      <a:pt x="27" y="110"/>
                      <a:pt x="27" y="137"/>
                    </a:cubicBezTo>
                    <a:cubicBezTo>
                      <a:pt x="27" y="164"/>
                      <a:pt x="27" y="217"/>
                      <a:pt x="80" y="244"/>
                    </a:cubicBezTo>
                    <a:cubicBezTo>
                      <a:pt x="1820" y="1234"/>
                      <a:pt x="2971" y="3188"/>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20"/>
                      <a:pt x="2944" y="15474"/>
                    </a:cubicBezTo>
                    <a:cubicBezTo>
                      <a:pt x="2998" y="17347"/>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44" y="35655"/>
                      <a:pt x="2918"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cubicBezTo>
                      <a:pt x="2944" y="45558"/>
                      <a:pt x="2944" y="45558"/>
                      <a:pt x="2944" y="45558"/>
                    </a:cubicBez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27" y="81237"/>
                    </a:cubicBezTo>
                    <a:cubicBezTo>
                      <a:pt x="61" y="81288"/>
                      <a:pt x="106" y="81306"/>
                      <a:pt x="147" y="81306"/>
                    </a:cubicBezTo>
                    <a:cubicBezTo>
                      <a:pt x="172" y="81306"/>
                      <a:pt x="195" y="81300"/>
                      <a:pt x="214" y="81290"/>
                    </a:cubicBezTo>
                    <a:cubicBezTo>
                      <a:pt x="2008" y="80247"/>
                      <a:pt x="3105" y="78400"/>
                      <a:pt x="3185" y="76366"/>
                    </a:cubicBezTo>
                    <a:cubicBezTo>
                      <a:pt x="5166" y="75322"/>
                      <a:pt x="6424" y="73288"/>
                      <a:pt x="6424" y="71066"/>
                    </a:cubicBezTo>
                    <a:cubicBezTo>
                      <a:pt x="6424" y="68818"/>
                      <a:pt x="5166" y="66783"/>
                      <a:pt x="3185" y="65766"/>
                    </a:cubicBezTo>
                    <a:cubicBezTo>
                      <a:pt x="3105" y="63759"/>
                      <a:pt x="2061" y="61992"/>
                      <a:pt x="375" y="60922"/>
                    </a:cubicBezTo>
                    <a:cubicBezTo>
                      <a:pt x="2061" y="59878"/>
                      <a:pt x="3105" y="58085"/>
                      <a:pt x="3185" y="56077"/>
                    </a:cubicBezTo>
                    <a:cubicBezTo>
                      <a:pt x="5166" y="55060"/>
                      <a:pt x="6424" y="53026"/>
                      <a:pt x="6424" y="50778"/>
                    </a:cubicBezTo>
                    <a:cubicBezTo>
                      <a:pt x="6424" y="48556"/>
                      <a:pt x="5193" y="46522"/>
                      <a:pt x="3185" y="45505"/>
                    </a:cubicBezTo>
                    <a:cubicBezTo>
                      <a:pt x="3159" y="43604"/>
                      <a:pt x="2088" y="41731"/>
                      <a:pt x="375" y="40660"/>
                    </a:cubicBezTo>
                    <a:cubicBezTo>
                      <a:pt x="1901" y="39697"/>
                      <a:pt x="3319" y="37877"/>
                      <a:pt x="3185" y="35816"/>
                    </a:cubicBezTo>
                    <a:cubicBezTo>
                      <a:pt x="5193" y="34799"/>
                      <a:pt x="6424" y="32764"/>
                      <a:pt x="6424" y="30516"/>
                    </a:cubicBezTo>
                    <a:cubicBezTo>
                      <a:pt x="6424" y="28268"/>
                      <a:pt x="5166" y="26260"/>
                      <a:pt x="3185" y="25216"/>
                    </a:cubicBezTo>
                    <a:cubicBezTo>
                      <a:pt x="3105" y="23236"/>
                      <a:pt x="2061" y="21442"/>
                      <a:pt x="375"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84" y="10"/>
                      <a:pt x="157" y="1"/>
                      <a:pt x="133"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 name="Google Shape;1924;p89"/>
              <p:cNvSpPr/>
              <p:nvPr/>
            </p:nvSpPr>
            <p:spPr>
              <a:xfrm>
                <a:off x="1300050" y="2593575"/>
                <a:ext cx="160600" cy="2032875"/>
              </a:xfrm>
              <a:custGeom>
                <a:avLst/>
                <a:gdLst/>
                <a:ahLst/>
                <a:cxnLst/>
                <a:rect l="l" t="t" r="r" b="b"/>
                <a:pathLst>
                  <a:path w="6424" h="81315" extrusionOk="0">
                    <a:moveTo>
                      <a:pt x="167" y="1"/>
                    </a:moveTo>
                    <a:cubicBezTo>
                      <a:pt x="121" y="1"/>
                      <a:pt x="73" y="26"/>
                      <a:pt x="54" y="65"/>
                    </a:cubicBezTo>
                    <a:cubicBezTo>
                      <a:pt x="27" y="92"/>
                      <a:pt x="27" y="118"/>
                      <a:pt x="27" y="118"/>
                    </a:cubicBezTo>
                    <a:cubicBezTo>
                      <a:pt x="27" y="172"/>
                      <a:pt x="54" y="225"/>
                      <a:pt x="80" y="225"/>
                    </a:cubicBezTo>
                    <a:cubicBezTo>
                      <a:pt x="1820" y="1243"/>
                      <a:pt x="2971" y="3170"/>
                      <a:pt x="2944" y="5043"/>
                    </a:cubicBezTo>
                    <a:cubicBezTo>
                      <a:pt x="2944" y="5070"/>
                      <a:pt x="2971" y="5124"/>
                      <a:pt x="3025" y="5150"/>
                    </a:cubicBezTo>
                    <a:cubicBezTo>
                      <a:pt x="4952" y="6141"/>
                      <a:pt x="6183" y="8095"/>
                      <a:pt x="6183" y="10263"/>
                    </a:cubicBezTo>
                    <a:cubicBezTo>
                      <a:pt x="6183" y="12431"/>
                      <a:pt x="4952" y="14384"/>
                      <a:pt x="3025" y="15375"/>
                    </a:cubicBezTo>
                    <a:cubicBezTo>
                      <a:pt x="2971" y="15402"/>
                      <a:pt x="2944" y="15428"/>
                      <a:pt x="2944" y="15482"/>
                    </a:cubicBezTo>
                    <a:cubicBezTo>
                      <a:pt x="2998" y="17355"/>
                      <a:pt x="1847" y="19256"/>
                      <a:pt x="107" y="20273"/>
                    </a:cubicBezTo>
                    <a:cubicBezTo>
                      <a:pt x="80" y="20300"/>
                      <a:pt x="54" y="20326"/>
                      <a:pt x="27" y="20353"/>
                    </a:cubicBezTo>
                    <a:cubicBezTo>
                      <a:pt x="27" y="20407"/>
                      <a:pt x="27" y="20460"/>
                      <a:pt x="80" y="20514"/>
                    </a:cubicBezTo>
                    <a:cubicBezTo>
                      <a:pt x="1820" y="21504"/>
                      <a:pt x="2891" y="23297"/>
                      <a:pt x="2944" y="25305"/>
                    </a:cubicBezTo>
                    <a:cubicBezTo>
                      <a:pt x="2944" y="25358"/>
                      <a:pt x="2971" y="25385"/>
                      <a:pt x="3025" y="25412"/>
                    </a:cubicBezTo>
                    <a:cubicBezTo>
                      <a:pt x="4952" y="26402"/>
                      <a:pt x="6183" y="28356"/>
                      <a:pt x="6183" y="30524"/>
                    </a:cubicBezTo>
                    <a:cubicBezTo>
                      <a:pt x="6183" y="32692"/>
                      <a:pt x="4952" y="34646"/>
                      <a:pt x="3025" y="35636"/>
                    </a:cubicBezTo>
                    <a:cubicBezTo>
                      <a:pt x="2971" y="35663"/>
                      <a:pt x="2944" y="35717"/>
                      <a:pt x="2944" y="35770"/>
                    </a:cubicBezTo>
                    <a:cubicBezTo>
                      <a:pt x="3105" y="37831"/>
                      <a:pt x="1633" y="39651"/>
                      <a:pt x="107" y="40535"/>
                    </a:cubicBezTo>
                    <a:cubicBezTo>
                      <a:pt x="80" y="40561"/>
                      <a:pt x="54" y="40588"/>
                      <a:pt x="27" y="40615"/>
                    </a:cubicBezTo>
                    <a:cubicBezTo>
                      <a:pt x="27" y="40668"/>
                      <a:pt x="27" y="40749"/>
                      <a:pt x="80" y="40775"/>
                    </a:cubicBezTo>
                    <a:cubicBezTo>
                      <a:pt x="1820" y="41766"/>
                      <a:pt x="2944" y="43639"/>
                      <a:pt x="2944" y="45540"/>
                    </a:cubicBezTo>
                    <a:cubicBezTo>
                      <a:pt x="2944" y="45540"/>
                      <a:pt x="2944" y="45566"/>
                      <a:pt x="2944" y="45566"/>
                    </a:cubicBezTo>
                    <a:cubicBezTo>
                      <a:pt x="2944" y="45620"/>
                      <a:pt x="2971" y="45674"/>
                      <a:pt x="3025" y="45674"/>
                    </a:cubicBezTo>
                    <a:cubicBezTo>
                      <a:pt x="4952" y="46664"/>
                      <a:pt x="6183" y="48618"/>
                      <a:pt x="6183" y="50786"/>
                    </a:cubicBezTo>
                    <a:cubicBezTo>
                      <a:pt x="6183" y="52954"/>
                      <a:pt x="4952" y="54934"/>
                      <a:pt x="3025" y="55898"/>
                    </a:cubicBezTo>
                    <a:cubicBezTo>
                      <a:pt x="2971" y="55925"/>
                      <a:pt x="2944" y="55952"/>
                      <a:pt x="2944" y="56005"/>
                    </a:cubicBezTo>
                    <a:cubicBezTo>
                      <a:pt x="2891" y="58012"/>
                      <a:pt x="1847" y="59806"/>
                      <a:pt x="107" y="60796"/>
                    </a:cubicBezTo>
                    <a:cubicBezTo>
                      <a:pt x="80" y="60823"/>
                      <a:pt x="54" y="60850"/>
                      <a:pt x="27" y="60903"/>
                    </a:cubicBezTo>
                    <a:cubicBezTo>
                      <a:pt x="27" y="60957"/>
                      <a:pt x="27" y="61010"/>
                      <a:pt x="80" y="61037"/>
                    </a:cubicBezTo>
                    <a:cubicBezTo>
                      <a:pt x="1820" y="62054"/>
                      <a:pt x="2891" y="63847"/>
                      <a:pt x="2944" y="65828"/>
                    </a:cubicBezTo>
                    <a:cubicBezTo>
                      <a:pt x="2944" y="65882"/>
                      <a:pt x="2971" y="65935"/>
                      <a:pt x="3025" y="65962"/>
                    </a:cubicBezTo>
                    <a:cubicBezTo>
                      <a:pt x="4952" y="66925"/>
                      <a:pt x="6183" y="68879"/>
                      <a:pt x="6183" y="71047"/>
                    </a:cubicBezTo>
                    <a:cubicBezTo>
                      <a:pt x="6183" y="73242"/>
                      <a:pt x="4952" y="75196"/>
                      <a:pt x="3025" y="76160"/>
                    </a:cubicBezTo>
                    <a:cubicBezTo>
                      <a:pt x="2971" y="76186"/>
                      <a:pt x="2944" y="76240"/>
                      <a:pt x="2944" y="76267"/>
                    </a:cubicBezTo>
                    <a:cubicBezTo>
                      <a:pt x="2891" y="78274"/>
                      <a:pt x="1820" y="80067"/>
                      <a:pt x="80" y="81084"/>
                    </a:cubicBezTo>
                    <a:cubicBezTo>
                      <a:pt x="27" y="81111"/>
                      <a:pt x="0" y="81191"/>
                      <a:pt x="54" y="81245"/>
                    </a:cubicBezTo>
                    <a:cubicBezTo>
                      <a:pt x="71" y="81296"/>
                      <a:pt x="109" y="81315"/>
                      <a:pt x="149" y="81315"/>
                    </a:cubicBezTo>
                    <a:cubicBezTo>
                      <a:pt x="171" y="81315"/>
                      <a:pt x="195" y="81308"/>
                      <a:pt x="214" y="81299"/>
                    </a:cubicBezTo>
                    <a:cubicBezTo>
                      <a:pt x="2007" y="80255"/>
                      <a:pt x="3105" y="78408"/>
                      <a:pt x="3185" y="76347"/>
                    </a:cubicBezTo>
                    <a:cubicBezTo>
                      <a:pt x="5193" y="75330"/>
                      <a:pt x="6424" y="73296"/>
                      <a:pt x="6424" y="71047"/>
                    </a:cubicBezTo>
                    <a:cubicBezTo>
                      <a:pt x="6424" y="68826"/>
                      <a:pt x="5193" y="66792"/>
                      <a:pt x="3185" y="65748"/>
                    </a:cubicBezTo>
                    <a:cubicBezTo>
                      <a:pt x="3132" y="63767"/>
                      <a:pt x="2088" y="61974"/>
                      <a:pt x="402" y="60930"/>
                    </a:cubicBezTo>
                    <a:cubicBezTo>
                      <a:pt x="2088" y="59859"/>
                      <a:pt x="3132" y="58093"/>
                      <a:pt x="3185" y="56085"/>
                    </a:cubicBezTo>
                    <a:cubicBezTo>
                      <a:pt x="5193" y="55068"/>
                      <a:pt x="6424" y="53034"/>
                      <a:pt x="6424" y="50786"/>
                    </a:cubicBezTo>
                    <a:cubicBezTo>
                      <a:pt x="6424" y="48537"/>
                      <a:pt x="5193" y="46530"/>
                      <a:pt x="3185" y="45486"/>
                    </a:cubicBezTo>
                    <a:cubicBezTo>
                      <a:pt x="3185" y="43586"/>
                      <a:pt x="2088" y="41739"/>
                      <a:pt x="402" y="40668"/>
                    </a:cubicBezTo>
                    <a:cubicBezTo>
                      <a:pt x="1927" y="39705"/>
                      <a:pt x="3319" y="37885"/>
                      <a:pt x="3212" y="35824"/>
                    </a:cubicBezTo>
                    <a:cubicBezTo>
                      <a:pt x="5193" y="34780"/>
                      <a:pt x="6424" y="32772"/>
                      <a:pt x="6424" y="30524"/>
                    </a:cubicBezTo>
                    <a:cubicBezTo>
                      <a:pt x="6424" y="28276"/>
                      <a:pt x="5193" y="26268"/>
                      <a:pt x="3185" y="25225"/>
                    </a:cubicBezTo>
                    <a:cubicBezTo>
                      <a:pt x="3105" y="23244"/>
                      <a:pt x="2061" y="21451"/>
                      <a:pt x="402" y="20407"/>
                    </a:cubicBezTo>
                    <a:cubicBezTo>
                      <a:pt x="2088" y="19336"/>
                      <a:pt x="3185" y="17436"/>
                      <a:pt x="3185" y="15616"/>
                    </a:cubicBezTo>
                    <a:cubicBezTo>
                      <a:pt x="3185" y="15589"/>
                      <a:pt x="3185" y="15562"/>
                      <a:pt x="3185" y="15562"/>
                    </a:cubicBezTo>
                    <a:cubicBezTo>
                      <a:pt x="5193" y="14518"/>
                      <a:pt x="6424" y="12511"/>
                      <a:pt x="6424" y="10263"/>
                    </a:cubicBezTo>
                    <a:cubicBezTo>
                      <a:pt x="6424" y="8014"/>
                      <a:pt x="5193" y="6007"/>
                      <a:pt x="3185" y="4963"/>
                    </a:cubicBezTo>
                    <a:cubicBezTo>
                      <a:pt x="3185" y="3036"/>
                      <a:pt x="2007" y="1055"/>
                      <a:pt x="214" y="11"/>
                    </a:cubicBezTo>
                    <a:cubicBezTo>
                      <a:pt x="200" y="4"/>
                      <a:pt x="184" y="1"/>
                      <a:pt x="16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 name="Google Shape;1925;p89"/>
              <p:cNvSpPr/>
              <p:nvPr/>
            </p:nvSpPr>
            <p:spPr>
              <a:xfrm>
                <a:off x="1146800" y="2845375"/>
                <a:ext cx="159950" cy="2032675"/>
              </a:xfrm>
              <a:custGeom>
                <a:avLst/>
                <a:gdLst/>
                <a:ahLst/>
                <a:cxnLst/>
                <a:rect l="l" t="t" r="r" b="b"/>
                <a:pathLst>
                  <a:path w="6398" h="81307" extrusionOk="0">
                    <a:moveTo>
                      <a:pt x="120" y="1"/>
                    </a:moveTo>
                    <a:cubicBezTo>
                      <a:pt x="81" y="1"/>
                      <a:pt x="44" y="24"/>
                      <a:pt x="28" y="57"/>
                    </a:cubicBezTo>
                    <a:cubicBezTo>
                      <a:pt x="28" y="84"/>
                      <a:pt x="1" y="110"/>
                      <a:pt x="1" y="137"/>
                    </a:cubicBezTo>
                    <a:cubicBezTo>
                      <a:pt x="1" y="164"/>
                      <a:pt x="28" y="217"/>
                      <a:pt x="81" y="244"/>
                    </a:cubicBezTo>
                    <a:cubicBezTo>
                      <a:pt x="1821" y="1234"/>
                      <a:pt x="2972" y="3162"/>
                      <a:pt x="2918" y="5035"/>
                    </a:cubicBezTo>
                    <a:cubicBezTo>
                      <a:pt x="2918" y="5089"/>
                      <a:pt x="2945" y="5142"/>
                      <a:pt x="2998" y="5142"/>
                    </a:cubicBezTo>
                    <a:cubicBezTo>
                      <a:pt x="4952" y="6133"/>
                      <a:pt x="6157" y="8086"/>
                      <a:pt x="6157" y="10254"/>
                    </a:cubicBezTo>
                    <a:cubicBezTo>
                      <a:pt x="6157" y="12422"/>
                      <a:pt x="4952" y="14376"/>
                      <a:pt x="2998" y="15367"/>
                    </a:cubicBezTo>
                    <a:cubicBezTo>
                      <a:pt x="2945" y="15393"/>
                      <a:pt x="2918" y="15420"/>
                      <a:pt x="2918" y="15474"/>
                    </a:cubicBezTo>
                    <a:cubicBezTo>
                      <a:pt x="2972" y="17321"/>
                      <a:pt x="1848" y="19248"/>
                      <a:pt x="81" y="20265"/>
                    </a:cubicBezTo>
                    <a:cubicBezTo>
                      <a:pt x="54" y="20292"/>
                      <a:pt x="28" y="20318"/>
                      <a:pt x="1" y="20345"/>
                    </a:cubicBezTo>
                    <a:cubicBezTo>
                      <a:pt x="1" y="20425"/>
                      <a:pt x="28" y="20479"/>
                      <a:pt x="81" y="20506"/>
                    </a:cubicBezTo>
                    <a:cubicBezTo>
                      <a:pt x="1794" y="21496"/>
                      <a:pt x="2865" y="23289"/>
                      <a:pt x="2918" y="25297"/>
                    </a:cubicBezTo>
                    <a:cubicBezTo>
                      <a:pt x="2918" y="25350"/>
                      <a:pt x="2945"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079" y="37823"/>
                      <a:pt x="1633" y="39643"/>
                      <a:pt x="81" y="40526"/>
                    </a:cubicBezTo>
                    <a:cubicBezTo>
                      <a:pt x="54" y="40553"/>
                      <a:pt x="28" y="40580"/>
                      <a:pt x="1" y="40633"/>
                    </a:cubicBezTo>
                    <a:cubicBezTo>
                      <a:pt x="1" y="40687"/>
                      <a:pt x="28" y="40741"/>
                      <a:pt x="81" y="40767"/>
                    </a:cubicBezTo>
                    <a:cubicBezTo>
                      <a:pt x="1821" y="41784"/>
                      <a:pt x="2918" y="43631"/>
                      <a:pt x="2918" y="45532"/>
                    </a:cubicBezTo>
                    <a:cubicBezTo>
                      <a:pt x="2918" y="45532"/>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81" y="60815"/>
                    </a:cubicBezTo>
                    <a:cubicBezTo>
                      <a:pt x="54" y="60815"/>
                      <a:pt x="28" y="60841"/>
                      <a:pt x="1" y="60895"/>
                    </a:cubicBezTo>
                    <a:cubicBezTo>
                      <a:pt x="1" y="60949"/>
                      <a:pt x="28"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8" y="81103"/>
                      <a:pt x="1" y="81183"/>
                      <a:pt x="28" y="81237"/>
                    </a:cubicBezTo>
                    <a:cubicBezTo>
                      <a:pt x="44" y="81288"/>
                      <a:pt x="83" y="81306"/>
                      <a:pt x="129" y="81306"/>
                    </a:cubicBezTo>
                    <a:cubicBezTo>
                      <a:pt x="156" y="81306"/>
                      <a:pt x="185" y="81300"/>
                      <a:pt x="215" y="81290"/>
                    </a:cubicBezTo>
                    <a:cubicBezTo>
                      <a:pt x="1981" y="80247"/>
                      <a:pt x="3106" y="78400"/>
                      <a:pt x="3186" y="76366"/>
                    </a:cubicBezTo>
                    <a:cubicBezTo>
                      <a:pt x="5167" y="75322"/>
                      <a:pt x="6398" y="73288"/>
                      <a:pt x="6398" y="71066"/>
                    </a:cubicBezTo>
                    <a:cubicBezTo>
                      <a:pt x="6398" y="68818"/>
                      <a:pt x="5167" y="66783"/>
                      <a:pt x="3186" y="65766"/>
                    </a:cubicBezTo>
                    <a:cubicBezTo>
                      <a:pt x="3106" y="63759"/>
                      <a:pt x="2062" y="61992"/>
                      <a:pt x="375" y="60922"/>
                    </a:cubicBezTo>
                    <a:cubicBezTo>
                      <a:pt x="2062" y="59878"/>
                      <a:pt x="3106" y="58085"/>
                      <a:pt x="3186" y="56077"/>
                    </a:cubicBezTo>
                    <a:cubicBezTo>
                      <a:pt x="5167" y="55060"/>
                      <a:pt x="6398" y="53026"/>
                      <a:pt x="6398" y="50778"/>
                    </a:cubicBezTo>
                    <a:cubicBezTo>
                      <a:pt x="6398" y="48556"/>
                      <a:pt x="5167" y="46522"/>
                      <a:pt x="3186" y="45505"/>
                    </a:cubicBezTo>
                    <a:cubicBezTo>
                      <a:pt x="3159" y="43604"/>
                      <a:pt x="2088" y="41731"/>
                      <a:pt x="375" y="40660"/>
                    </a:cubicBezTo>
                    <a:cubicBezTo>
                      <a:pt x="1901" y="39697"/>
                      <a:pt x="3293" y="37877"/>
                      <a:pt x="3186" y="35816"/>
                    </a:cubicBezTo>
                    <a:cubicBezTo>
                      <a:pt x="5167" y="34799"/>
                      <a:pt x="6398" y="32764"/>
                      <a:pt x="6398" y="30516"/>
                    </a:cubicBezTo>
                    <a:cubicBezTo>
                      <a:pt x="6398" y="28268"/>
                      <a:pt x="5167" y="26260"/>
                      <a:pt x="3186" y="25216"/>
                    </a:cubicBezTo>
                    <a:cubicBezTo>
                      <a:pt x="3079" y="23236"/>
                      <a:pt x="2062" y="21442"/>
                      <a:pt x="375" y="20399"/>
                    </a:cubicBezTo>
                    <a:cubicBezTo>
                      <a:pt x="2088" y="19328"/>
                      <a:pt x="3186" y="17401"/>
                      <a:pt x="3186" y="15554"/>
                    </a:cubicBezTo>
                    <a:cubicBezTo>
                      <a:pt x="5167" y="14510"/>
                      <a:pt x="6398" y="12503"/>
                      <a:pt x="6398" y="10254"/>
                    </a:cubicBezTo>
                    <a:cubicBezTo>
                      <a:pt x="6398" y="8006"/>
                      <a:pt x="5167" y="5999"/>
                      <a:pt x="3186" y="4955"/>
                    </a:cubicBezTo>
                    <a:cubicBezTo>
                      <a:pt x="3186" y="3028"/>
                      <a:pt x="1981" y="1047"/>
                      <a:pt x="188" y="30"/>
                    </a:cubicBezTo>
                    <a:cubicBezTo>
                      <a:pt x="168" y="10"/>
                      <a:pt x="143" y="1"/>
                      <a:pt x="12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 name="Google Shape;1926;p89"/>
              <p:cNvSpPr/>
              <p:nvPr/>
            </p:nvSpPr>
            <p:spPr>
              <a:xfrm>
                <a:off x="992900" y="2593575"/>
                <a:ext cx="160625" cy="2032875"/>
              </a:xfrm>
              <a:custGeom>
                <a:avLst/>
                <a:gdLst/>
                <a:ahLst/>
                <a:cxnLst/>
                <a:rect l="l" t="t" r="r" b="b"/>
                <a:pathLst>
                  <a:path w="6425" h="81315" extrusionOk="0">
                    <a:moveTo>
                      <a:pt x="167" y="1"/>
                    </a:moveTo>
                    <a:cubicBezTo>
                      <a:pt x="120" y="1"/>
                      <a:pt x="67" y="26"/>
                      <a:pt x="27" y="65"/>
                    </a:cubicBezTo>
                    <a:cubicBezTo>
                      <a:pt x="27" y="92"/>
                      <a:pt x="27" y="118"/>
                      <a:pt x="27" y="118"/>
                    </a:cubicBezTo>
                    <a:cubicBezTo>
                      <a:pt x="27" y="172"/>
                      <a:pt x="54"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72" y="15402"/>
                      <a:pt x="2945" y="15428"/>
                      <a:pt x="2945" y="15482"/>
                    </a:cubicBezTo>
                    <a:cubicBezTo>
                      <a:pt x="2998" y="17329"/>
                      <a:pt x="1847"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72" y="35663"/>
                      <a:pt x="2945" y="35717"/>
                      <a:pt x="2945" y="35770"/>
                    </a:cubicBezTo>
                    <a:cubicBezTo>
                      <a:pt x="3105"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18"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5" y="78408"/>
                      <a:pt x="3186" y="76347"/>
                    </a:cubicBezTo>
                    <a:cubicBezTo>
                      <a:pt x="5193" y="75330"/>
                      <a:pt x="6424" y="73296"/>
                      <a:pt x="6424" y="71047"/>
                    </a:cubicBezTo>
                    <a:cubicBezTo>
                      <a:pt x="6424" y="68826"/>
                      <a:pt x="5193" y="66792"/>
                      <a:pt x="3186" y="65748"/>
                    </a:cubicBezTo>
                    <a:cubicBezTo>
                      <a:pt x="3105" y="63767"/>
                      <a:pt x="2088" y="61974"/>
                      <a:pt x="402" y="60930"/>
                    </a:cubicBezTo>
                    <a:cubicBezTo>
                      <a:pt x="2088" y="59859"/>
                      <a:pt x="3105" y="58093"/>
                      <a:pt x="3186" y="56085"/>
                    </a:cubicBezTo>
                    <a:cubicBezTo>
                      <a:pt x="5193" y="55068"/>
                      <a:pt x="6424" y="53034"/>
                      <a:pt x="6424" y="50786"/>
                    </a:cubicBezTo>
                    <a:cubicBezTo>
                      <a:pt x="6424" y="48537"/>
                      <a:pt x="5193" y="46530"/>
                      <a:pt x="3186" y="45486"/>
                    </a:cubicBezTo>
                    <a:cubicBezTo>
                      <a:pt x="3159" y="43586"/>
                      <a:pt x="2088" y="41739"/>
                      <a:pt x="402" y="40668"/>
                    </a:cubicBezTo>
                    <a:cubicBezTo>
                      <a:pt x="1901" y="39705"/>
                      <a:pt x="3320" y="37885"/>
                      <a:pt x="3186" y="35824"/>
                    </a:cubicBezTo>
                    <a:cubicBezTo>
                      <a:pt x="5193" y="34780"/>
                      <a:pt x="6424" y="32772"/>
                      <a:pt x="6424" y="30524"/>
                    </a:cubicBezTo>
                    <a:cubicBezTo>
                      <a:pt x="6424" y="28276"/>
                      <a:pt x="5193" y="26268"/>
                      <a:pt x="3186" y="25225"/>
                    </a:cubicBezTo>
                    <a:cubicBezTo>
                      <a:pt x="3105" y="23244"/>
                      <a:pt x="2062" y="21451"/>
                      <a:pt x="402" y="20407"/>
                    </a:cubicBezTo>
                    <a:cubicBezTo>
                      <a:pt x="2088" y="19336"/>
                      <a:pt x="3186" y="17436"/>
                      <a:pt x="3186" y="15616"/>
                    </a:cubicBezTo>
                    <a:cubicBezTo>
                      <a:pt x="3186" y="15589"/>
                      <a:pt x="3186" y="15562"/>
                      <a:pt x="3186" y="15562"/>
                    </a:cubicBezTo>
                    <a:cubicBezTo>
                      <a:pt x="5193" y="14518"/>
                      <a:pt x="6424" y="12511"/>
                      <a:pt x="6424" y="10263"/>
                    </a:cubicBezTo>
                    <a:cubicBezTo>
                      <a:pt x="6424" y="8014"/>
                      <a:pt x="5193" y="6007"/>
                      <a:pt x="3186" y="4963"/>
                    </a:cubicBezTo>
                    <a:cubicBezTo>
                      <a:pt x="3186" y="3036"/>
                      <a:pt x="2008" y="1055"/>
                      <a:pt x="215" y="11"/>
                    </a:cubicBezTo>
                    <a:cubicBezTo>
                      <a:pt x="200" y="4"/>
                      <a:pt x="184" y="1"/>
                      <a:pt x="16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 name="Google Shape;1927;p89"/>
              <p:cNvSpPr/>
              <p:nvPr/>
            </p:nvSpPr>
            <p:spPr>
              <a:xfrm>
                <a:off x="839675" y="2845375"/>
                <a:ext cx="159950" cy="2032675"/>
              </a:xfrm>
              <a:custGeom>
                <a:avLst/>
                <a:gdLst/>
                <a:ahLst/>
                <a:cxnLst/>
                <a:rect l="l" t="t" r="r" b="b"/>
                <a:pathLst>
                  <a:path w="6398" h="81307" extrusionOk="0">
                    <a:moveTo>
                      <a:pt x="119" y="1"/>
                    </a:moveTo>
                    <a:cubicBezTo>
                      <a:pt x="81" y="1"/>
                      <a:pt x="44" y="24"/>
                      <a:pt x="27" y="57"/>
                    </a:cubicBezTo>
                    <a:cubicBezTo>
                      <a:pt x="0" y="84"/>
                      <a:pt x="0" y="110"/>
                      <a:pt x="0" y="137"/>
                    </a:cubicBezTo>
                    <a:cubicBezTo>
                      <a:pt x="0" y="164"/>
                      <a:pt x="27" y="217"/>
                      <a:pt x="54" y="244"/>
                    </a:cubicBezTo>
                    <a:cubicBezTo>
                      <a:pt x="1794" y="1234"/>
                      <a:pt x="2971" y="3162"/>
                      <a:pt x="2918" y="5035"/>
                    </a:cubicBezTo>
                    <a:cubicBezTo>
                      <a:pt x="2918" y="5089"/>
                      <a:pt x="2945" y="5142"/>
                      <a:pt x="2998" y="5142"/>
                    </a:cubicBezTo>
                    <a:cubicBezTo>
                      <a:pt x="4925" y="6133"/>
                      <a:pt x="6156" y="8086"/>
                      <a:pt x="6156" y="10254"/>
                    </a:cubicBezTo>
                    <a:cubicBezTo>
                      <a:pt x="6156" y="12422"/>
                      <a:pt x="4925" y="14376"/>
                      <a:pt x="2998" y="15367"/>
                    </a:cubicBezTo>
                    <a:cubicBezTo>
                      <a:pt x="2945" y="15393"/>
                      <a:pt x="2918" y="15420"/>
                      <a:pt x="2918" y="15474"/>
                    </a:cubicBezTo>
                    <a:cubicBezTo>
                      <a:pt x="2971" y="17321"/>
                      <a:pt x="1847" y="19248"/>
                      <a:pt x="81" y="20265"/>
                    </a:cubicBezTo>
                    <a:cubicBezTo>
                      <a:pt x="54" y="20292"/>
                      <a:pt x="27" y="20318"/>
                      <a:pt x="0" y="20345"/>
                    </a:cubicBezTo>
                    <a:cubicBezTo>
                      <a:pt x="0" y="20425"/>
                      <a:pt x="27" y="20479"/>
                      <a:pt x="54" y="20506"/>
                    </a:cubicBezTo>
                    <a:cubicBezTo>
                      <a:pt x="1794" y="21496"/>
                      <a:pt x="2864" y="23289"/>
                      <a:pt x="2918" y="25297"/>
                    </a:cubicBezTo>
                    <a:cubicBezTo>
                      <a:pt x="2918" y="25350"/>
                      <a:pt x="2945" y="25404"/>
                      <a:pt x="2998" y="25404"/>
                    </a:cubicBezTo>
                    <a:cubicBezTo>
                      <a:pt x="4925" y="26394"/>
                      <a:pt x="6156" y="28348"/>
                      <a:pt x="6156" y="30516"/>
                    </a:cubicBezTo>
                    <a:cubicBezTo>
                      <a:pt x="6156" y="32684"/>
                      <a:pt x="4925" y="34665"/>
                      <a:pt x="2998" y="35628"/>
                    </a:cubicBezTo>
                    <a:cubicBezTo>
                      <a:pt x="2945" y="35655"/>
                      <a:pt x="2918" y="35709"/>
                      <a:pt x="2918" y="35762"/>
                    </a:cubicBezTo>
                    <a:cubicBezTo>
                      <a:pt x="3078" y="37823"/>
                      <a:pt x="1606" y="39643"/>
                      <a:pt x="81" y="40526"/>
                    </a:cubicBezTo>
                    <a:cubicBezTo>
                      <a:pt x="54" y="40553"/>
                      <a:pt x="27" y="40580"/>
                      <a:pt x="0" y="40633"/>
                    </a:cubicBezTo>
                    <a:cubicBezTo>
                      <a:pt x="0" y="40687"/>
                      <a:pt x="27" y="40741"/>
                      <a:pt x="54" y="40767"/>
                    </a:cubicBezTo>
                    <a:cubicBezTo>
                      <a:pt x="1794" y="41784"/>
                      <a:pt x="2918" y="43631"/>
                      <a:pt x="2918" y="45532"/>
                    </a:cubicBezTo>
                    <a:cubicBezTo>
                      <a:pt x="2918" y="45558"/>
                      <a:pt x="2918" y="45558"/>
                      <a:pt x="2918" y="45558"/>
                    </a:cubicBezTo>
                    <a:cubicBezTo>
                      <a:pt x="2918" y="45612"/>
                      <a:pt x="2945" y="45665"/>
                      <a:pt x="2998" y="45692"/>
                    </a:cubicBezTo>
                    <a:cubicBezTo>
                      <a:pt x="4925" y="46656"/>
                      <a:pt x="6156" y="48610"/>
                      <a:pt x="6156" y="50778"/>
                    </a:cubicBezTo>
                    <a:cubicBezTo>
                      <a:pt x="6156" y="52972"/>
                      <a:pt x="4925" y="54926"/>
                      <a:pt x="2998" y="55890"/>
                    </a:cubicBezTo>
                    <a:cubicBezTo>
                      <a:pt x="2945" y="55917"/>
                      <a:pt x="2918" y="55970"/>
                      <a:pt x="2918" y="55997"/>
                    </a:cubicBezTo>
                    <a:cubicBezTo>
                      <a:pt x="2864" y="58004"/>
                      <a:pt x="1820" y="59798"/>
                      <a:pt x="81" y="60815"/>
                    </a:cubicBezTo>
                    <a:cubicBezTo>
                      <a:pt x="54" y="60815"/>
                      <a:pt x="27" y="60841"/>
                      <a:pt x="0" y="60895"/>
                    </a:cubicBezTo>
                    <a:cubicBezTo>
                      <a:pt x="0" y="60949"/>
                      <a:pt x="27" y="61002"/>
                      <a:pt x="54" y="61029"/>
                    </a:cubicBezTo>
                    <a:cubicBezTo>
                      <a:pt x="1794" y="62046"/>
                      <a:pt x="2864" y="63839"/>
                      <a:pt x="2918" y="65847"/>
                    </a:cubicBezTo>
                    <a:cubicBezTo>
                      <a:pt x="2918" y="65873"/>
                      <a:pt x="2945" y="65927"/>
                      <a:pt x="2998" y="65954"/>
                    </a:cubicBezTo>
                    <a:cubicBezTo>
                      <a:pt x="4925" y="66917"/>
                      <a:pt x="6156" y="68871"/>
                      <a:pt x="6156" y="71066"/>
                    </a:cubicBezTo>
                    <a:cubicBezTo>
                      <a:pt x="6156" y="73234"/>
                      <a:pt x="4925" y="75188"/>
                      <a:pt x="2998" y="76151"/>
                    </a:cubicBezTo>
                    <a:cubicBezTo>
                      <a:pt x="2945" y="76178"/>
                      <a:pt x="2918" y="76232"/>
                      <a:pt x="2918" y="76285"/>
                    </a:cubicBezTo>
                    <a:cubicBezTo>
                      <a:pt x="2864" y="78266"/>
                      <a:pt x="1794" y="80059"/>
                      <a:pt x="81" y="81076"/>
                    </a:cubicBezTo>
                    <a:cubicBezTo>
                      <a:pt x="0" y="81103"/>
                      <a:pt x="0" y="81183"/>
                      <a:pt x="27" y="81237"/>
                    </a:cubicBezTo>
                    <a:cubicBezTo>
                      <a:pt x="44" y="81288"/>
                      <a:pt x="83" y="81306"/>
                      <a:pt x="122" y="81306"/>
                    </a:cubicBezTo>
                    <a:cubicBezTo>
                      <a:pt x="145" y="81306"/>
                      <a:pt x="168" y="81300"/>
                      <a:pt x="188" y="81290"/>
                    </a:cubicBezTo>
                    <a:cubicBezTo>
                      <a:pt x="1981" y="80247"/>
                      <a:pt x="3105" y="78400"/>
                      <a:pt x="3159" y="76366"/>
                    </a:cubicBezTo>
                    <a:cubicBezTo>
                      <a:pt x="5166" y="75322"/>
                      <a:pt x="6397" y="73288"/>
                      <a:pt x="6397" y="71066"/>
                    </a:cubicBezTo>
                    <a:cubicBezTo>
                      <a:pt x="6397" y="68818"/>
                      <a:pt x="5166" y="66783"/>
                      <a:pt x="3159" y="65766"/>
                    </a:cubicBezTo>
                    <a:cubicBezTo>
                      <a:pt x="3105" y="63759"/>
                      <a:pt x="2061" y="61992"/>
                      <a:pt x="375" y="60922"/>
                    </a:cubicBezTo>
                    <a:cubicBezTo>
                      <a:pt x="2061" y="59878"/>
                      <a:pt x="3105" y="58085"/>
                      <a:pt x="3159" y="56077"/>
                    </a:cubicBezTo>
                    <a:cubicBezTo>
                      <a:pt x="5166" y="55060"/>
                      <a:pt x="6397" y="53026"/>
                      <a:pt x="6397" y="50778"/>
                    </a:cubicBezTo>
                    <a:cubicBezTo>
                      <a:pt x="6397" y="48556"/>
                      <a:pt x="5166" y="46522"/>
                      <a:pt x="3159" y="45505"/>
                    </a:cubicBezTo>
                    <a:cubicBezTo>
                      <a:pt x="3159" y="43604"/>
                      <a:pt x="2061" y="41731"/>
                      <a:pt x="375" y="40660"/>
                    </a:cubicBezTo>
                    <a:cubicBezTo>
                      <a:pt x="1901" y="39697"/>
                      <a:pt x="3292" y="37877"/>
                      <a:pt x="3185" y="35816"/>
                    </a:cubicBezTo>
                    <a:cubicBezTo>
                      <a:pt x="5166" y="34799"/>
                      <a:pt x="6397" y="32764"/>
                      <a:pt x="6397" y="30516"/>
                    </a:cubicBezTo>
                    <a:cubicBezTo>
                      <a:pt x="6397" y="28268"/>
                      <a:pt x="5166" y="26260"/>
                      <a:pt x="3159" y="25216"/>
                    </a:cubicBezTo>
                    <a:cubicBezTo>
                      <a:pt x="3078" y="23236"/>
                      <a:pt x="2035" y="21442"/>
                      <a:pt x="375" y="20399"/>
                    </a:cubicBezTo>
                    <a:cubicBezTo>
                      <a:pt x="2061" y="19328"/>
                      <a:pt x="3159" y="17454"/>
                      <a:pt x="3159" y="15608"/>
                    </a:cubicBezTo>
                    <a:cubicBezTo>
                      <a:pt x="3159" y="15581"/>
                      <a:pt x="3159" y="15581"/>
                      <a:pt x="3159" y="15554"/>
                    </a:cubicBezTo>
                    <a:cubicBezTo>
                      <a:pt x="5166" y="14510"/>
                      <a:pt x="6397" y="12503"/>
                      <a:pt x="6397" y="10254"/>
                    </a:cubicBezTo>
                    <a:cubicBezTo>
                      <a:pt x="6397" y="8006"/>
                      <a:pt x="5166" y="5999"/>
                      <a:pt x="3159" y="4955"/>
                    </a:cubicBezTo>
                    <a:cubicBezTo>
                      <a:pt x="3159" y="3028"/>
                      <a:pt x="1981" y="1047"/>
                      <a:pt x="188" y="30"/>
                    </a:cubicBezTo>
                    <a:cubicBezTo>
                      <a:pt x="167" y="10"/>
                      <a:pt x="143" y="1"/>
                      <a:pt x="11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 name="Google Shape;1928;p89"/>
              <p:cNvSpPr/>
              <p:nvPr/>
            </p:nvSpPr>
            <p:spPr>
              <a:xfrm>
                <a:off x="685775" y="2593575"/>
                <a:ext cx="159950" cy="2032875"/>
              </a:xfrm>
              <a:custGeom>
                <a:avLst/>
                <a:gdLst/>
                <a:ahLst/>
                <a:cxnLst/>
                <a:rect l="l" t="t" r="r" b="b"/>
                <a:pathLst>
                  <a:path w="6398" h="81315" extrusionOk="0">
                    <a:moveTo>
                      <a:pt x="140" y="1"/>
                    </a:moveTo>
                    <a:cubicBezTo>
                      <a:pt x="95" y="1"/>
                      <a:pt x="47" y="26"/>
                      <a:pt x="27" y="65"/>
                    </a:cubicBezTo>
                    <a:cubicBezTo>
                      <a:pt x="27"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98" y="17329"/>
                      <a:pt x="1847" y="19256"/>
                      <a:pt x="81" y="20273"/>
                    </a:cubicBezTo>
                    <a:cubicBezTo>
                      <a:pt x="54" y="20300"/>
                      <a:pt x="27" y="20326"/>
                      <a:pt x="27"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27" y="40615"/>
                    </a:cubicBezTo>
                    <a:cubicBezTo>
                      <a:pt x="0" y="40668"/>
                      <a:pt x="27" y="40749"/>
                      <a:pt x="81" y="40775"/>
                    </a:cubicBezTo>
                    <a:cubicBezTo>
                      <a:pt x="1820" y="41766"/>
                      <a:pt x="2918" y="43639"/>
                      <a:pt x="2918" y="45540"/>
                    </a:cubicBezTo>
                    <a:lnTo>
                      <a:pt x="2918" y="45566"/>
                    </a:ln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91" y="58012"/>
                      <a:pt x="1820" y="59806"/>
                      <a:pt x="81" y="60796"/>
                    </a:cubicBezTo>
                    <a:cubicBezTo>
                      <a:pt x="54" y="60823"/>
                      <a:pt x="27" y="60850"/>
                      <a:pt x="27" y="60903"/>
                    </a:cubicBezTo>
                    <a:cubicBezTo>
                      <a:pt x="0" y="60957"/>
                      <a:pt x="27" y="61010"/>
                      <a:pt x="81" y="61037"/>
                    </a:cubicBezTo>
                    <a:cubicBezTo>
                      <a:pt x="1820" y="62054"/>
                      <a:pt x="2891"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91" y="78274"/>
                      <a:pt x="1820" y="80067"/>
                      <a:pt x="81" y="81084"/>
                    </a:cubicBezTo>
                    <a:cubicBezTo>
                      <a:pt x="27" y="81111"/>
                      <a:pt x="0" y="81191"/>
                      <a:pt x="27" y="81245"/>
                    </a:cubicBezTo>
                    <a:cubicBezTo>
                      <a:pt x="61" y="81296"/>
                      <a:pt x="95" y="81315"/>
                      <a:pt x="136" y="81315"/>
                    </a:cubicBezTo>
                    <a:cubicBezTo>
                      <a:pt x="159" y="81315"/>
                      <a:pt x="185" y="81308"/>
                      <a:pt x="214" y="81299"/>
                    </a:cubicBezTo>
                    <a:cubicBezTo>
                      <a:pt x="2008"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88"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88" y="19336"/>
                      <a:pt x="3185" y="17436"/>
                      <a:pt x="3185" y="15616"/>
                    </a:cubicBezTo>
                    <a:cubicBezTo>
                      <a:pt x="3185" y="15589"/>
                      <a:pt x="3185" y="15589"/>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 name="Google Shape;1929;p89"/>
              <p:cNvSpPr/>
              <p:nvPr/>
            </p:nvSpPr>
            <p:spPr>
              <a:xfrm>
                <a:off x="531875" y="2845375"/>
                <a:ext cx="160600" cy="2032675"/>
              </a:xfrm>
              <a:custGeom>
                <a:avLst/>
                <a:gdLst/>
                <a:ahLst/>
                <a:cxnLst/>
                <a:rect l="l" t="t" r="r" b="b"/>
                <a:pathLst>
                  <a:path w="6424" h="81307" extrusionOk="0">
                    <a:moveTo>
                      <a:pt x="144" y="1"/>
                    </a:moveTo>
                    <a:cubicBezTo>
                      <a:pt x="103" y="1"/>
                      <a:pt x="60" y="24"/>
                      <a:pt x="27" y="57"/>
                    </a:cubicBezTo>
                    <a:cubicBezTo>
                      <a:pt x="27" y="84"/>
                      <a:pt x="27" y="110"/>
                      <a:pt x="27" y="137"/>
                    </a:cubicBezTo>
                    <a:cubicBezTo>
                      <a:pt x="27" y="164"/>
                      <a:pt x="54" y="217"/>
                      <a:pt x="80" y="244"/>
                    </a:cubicBezTo>
                    <a:cubicBezTo>
                      <a:pt x="1820" y="1234"/>
                      <a:pt x="2971" y="3162"/>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47"/>
                      <a:pt x="2944" y="15474"/>
                    </a:cubicBezTo>
                    <a:cubicBezTo>
                      <a:pt x="2998" y="17321"/>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71" y="35655"/>
                      <a:pt x="2944"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lnTo>
                      <a:pt x="2944" y="45558"/>
                    </a:ln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54" y="81237"/>
                    </a:cubicBezTo>
                    <a:cubicBezTo>
                      <a:pt x="71" y="81288"/>
                      <a:pt x="109" y="81306"/>
                      <a:pt x="149" y="81306"/>
                    </a:cubicBezTo>
                    <a:cubicBezTo>
                      <a:pt x="171" y="81306"/>
                      <a:pt x="195" y="81300"/>
                      <a:pt x="214" y="81290"/>
                    </a:cubicBezTo>
                    <a:cubicBezTo>
                      <a:pt x="2008" y="80247"/>
                      <a:pt x="3105" y="78400"/>
                      <a:pt x="3185" y="76366"/>
                    </a:cubicBezTo>
                    <a:cubicBezTo>
                      <a:pt x="5193" y="75322"/>
                      <a:pt x="6424" y="73288"/>
                      <a:pt x="6424" y="71066"/>
                    </a:cubicBezTo>
                    <a:cubicBezTo>
                      <a:pt x="6424" y="68818"/>
                      <a:pt x="5193" y="66783"/>
                      <a:pt x="3185" y="65766"/>
                    </a:cubicBezTo>
                    <a:cubicBezTo>
                      <a:pt x="3105" y="63759"/>
                      <a:pt x="2088" y="61992"/>
                      <a:pt x="402" y="60922"/>
                    </a:cubicBezTo>
                    <a:cubicBezTo>
                      <a:pt x="2088" y="59878"/>
                      <a:pt x="3105" y="58085"/>
                      <a:pt x="3185" y="56077"/>
                    </a:cubicBezTo>
                    <a:cubicBezTo>
                      <a:pt x="5193" y="55060"/>
                      <a:pt x="6424" y="53026"/>
                      <a:pt x="6424" y="50778"/>
                    </a:cubicBezTo>
                    <a:cubicBezTo>
                      <a:pt x="6424" y="48556"/>
                      <a:pt x="5193" y="46522"/>
                      <a:pt x="3185" y="45505"/>
                    </a:cubicBezTo>
                    <a:cubicBezTo>
                      <a:pt x="3185" y="43604"/>
                      <a:pt x="2088" y="41731"/>
                      <a:pt x="402" y="40660"/>
                    </a:cubicBezTo>
                    <a:cubicBezTo>
                      <a:pt x="1900" y="39697"/>
                      <a:pt x="3319" y="37877"/>
                      <a:pt x="3185" y="35816"/>
                    </a:cubicBezTo>
                    <a:cubicBezTo>
                      <a:pt x="5193" y="34799"/>
                      <a:pt x="6424" y="32764"/>
                      <a:pt x="6424" y="30516"/>
                    </a:cubicBezTo>
                    <a:cubicBezTo>
                      <a:pt x="6424" y="28268"/>
                      <a:pt x="5193" y="26260"/>
                      <a:pt x="3185" y="25216"/>
                    </a:cubicBezTo>
                    <a:cubicBezTo>
                      <a:pt x="3105" y="23236"/>
                      <a:pt x="2061" y="21442"/>
                      <a:pt x="402"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94" y="10"/>
                      <a:pt x="169" y="1"/>
                      <a:pt x="144"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 name="Google Shape;1930;p89"/>
              <p:cNvSpPr/>
              <p:nvPr/>
            </p:nvSpPr>
            <p:spPr>
              <a:xfrm>
                <a:off x="378625" y="2593575"/>
                <a:ext cx="159950" cy="2032875"/>
              </a:xfrm>
              <a:custGeom>
                <a:avLst/>
                <a:gdLst/>
                <a:ahLst/>
                <a:cxnLst/>
                <a:rect l="l" t="t" r="r" b="b"/>
                <a:pathLst>
                  <a:path w="6398" h="81315" extrusionOk="0">
                    <a:moveTo>
                      <a:pt x="141" y="1"/>
                    </a:moveTo>
                    <a:cubicBezTo>
                      <a:pt x="95" y="1"/>
                      <a:pt x="47" y="26"/>
                      <a:pt x="28" y="65"/>
                    </a:cubicBezTo>
                    <a:cubicBezTo>
                      <a:pt x="1" y="92"/>
                      <a:pt x="1" y="118"/>
                      <a:pt x="1" y="118"/>
                    </a:cubicBezTo>
                    <a:cubicBezTo>
                      <a:pt x="1" y="172"/>
                      <a:pt x="28" y="225"/>
                      <a:pt x="54" y="225"/>
                    </a:cubicBezTo>
                    <a:cubicBezTo>
                      <a:pt x="1794" y="1243"/>
                      <a:pt x="2918" y="3116"/>
                      <a:pt x="2918" y="4963"/>
                    </a:cubicBezTo>
                    <a:cubicBezTo>
                      <a:pt x="2918" y="4990"/>
                      <a:pt x="2918" y="5017"/>
                      <a:pt x="2918" y="5043"/>
                    </a:cubicBezTo>
                    <a:cubicBezTo>
                      <a:pt x="2918" y="5070"/>
                      <a:pt x="2945" y="5124"/>
                      <a:pt x="2999" y="5150"/>
                    </a:cubicBezTo>
                    <a:cubicBezTo>
                      <a:pt x="4952" y="6141"/>
                      <a:pt x="6157" y="8095"/>
                      <a:pt x="6157" y="10263"/>
                    </a:cubicBezTo>
                    <a:cubicBezTo>
                      <a:pt x="6157" y="12431"/>
                      <a:pt x="4952" y="14384"/>
                      <a:pt x="2999" y="15375"/>
                    </a:cubicBezTo>
                    <a:cubicBezTo>
                      <a:pt x="2945" y="15402"/>
                      <a:pt x="2918" y="15428"/>
                      <a:pt x="2918" y="15482"/>
                    </a:cubicBezTo>
                    <a:cubicBezTo>
                      <a:pt x="2972" y="17329"/>
                      <a:pt x="1848" y="19256"/>
                      <a:pt x="81" y="20273"/>
                    </a:cubicBezTo>
                    <a:cubicBezTo>
                      <a:pt x="54" y="20300"/>
                      <a:pt x="28" y="20326"/>
                      <a:pt x="1" y="20353"/>
                    </a:cubicBezTo>
                    <a:cubicBezTo>
                      <a:pt x="1" y="20407"/>
                      <a:pt x="28" y="20487"/>
                      <a:pt x="54" y="20514"/>
                    </a:cubicBezTo>
                    <a:cubicBezTo>
                      <a:pt x="1794" y="21504"/>
                      <a:pt x="2865" y="23297"/>
                      <a:pt x="2918" y="25305"/>
                    </a:cubicBezTo>
                    <a:cubicBezTo>
                      <a:pt x="2918" y="25358"/>
                      <a:pt x="2945" y="25412"/>
                      <a:pt x="2999" y="25412"/>
                    </a:cubicBezTo>
                    <a:cubicBezTo>
                      <a:pt x="4952" y="26402"/>
                      <a:pt x="6157" y="28356"/>
                      <a:pt x="6157" y="30524"/>
                    </a:cubicBezTo>
                    <a:cubicBezTo>
                      <a:pt x="6157" y="32692"/>
                      <a:pt x="4952" y="34646"/>
                      <a:pt x="2999" y="35636"/>
                    </a:cubicBezTo>
                    <a:cubicBezTo>
                      <a:pt x="2945" y="35663"/>
                      <a:pt x="2918" y="35717"/>
                      <a:pt x="2918" y="35770"/>
                    </a:cubicBezTo>
                    <a:cubicBezTo>
                      <a:pt x="3079" y="37831"/>
                      <a:pt x="1607" y="39651"/>
                      <a:pt x="81" y="40535"/>
                    </a:cubicBezTo>
                    <a:cubicBezTo>
                      <a:pt x="54" y="40561"/>
                      <a:pt x="28" y="40588"/>
                      <a:pt x="1" y="40615"/>
                    </a:cubicBezTo>
                    <a:cubicBezTo>
                      <a:pt x="1" y="40668"/>
                      <a:pt x="28" y="40749"/>
                      <a:pt x="54" y="40775"/>
                    </a:cubicBezTo>
                    <a:cubicBezTo>
                      <a:pt x="1794" y="41766"/>
                      <a:pt x="2918" y="43639"/>
                      <a:pt x="2918" y="45540"/>
                    </a:cubicBezTo>
                    <a:cubicBezTo>
                      <a:pt x="2918" y="45540"/>
                      <a:pt x="2918" y="45566"/>
                      <a:pt x="2918" y="45566"/>
                    </a:cubicBezTo>
                    <a:cubicBezTo>
                      <a:pt x="2918" y="45620"/>
                      <a:pt x="2945" y="45674"/>
                      <a:pt x="2999" y="45674"/>
                    </a:cubicBezTo>
                    <a:cubicBezTo>
                      <a:pt x="4952" y="46664"/>
                      <a:pt x="6157" y="48618"/>
                      <a:pt x="6157" y="50786"/>
                    </a:cubicBezTo>
                    <a:cubicBezTo>
                      <a:pt x="6157" y="52954"/>
                      <a:pt x="4952" y="54934"/>
                      <a:pt x="2999" y="55898"/>
                    </a:cubicBezTo>
                    <a:cubicBezTo>
                      <a:pt x="2945" y="55925"/>
                      <a:pt x="2918" y="55952"/>
                      <a:pt x="2918" y="56005"/>
                    </a:cubicBezTo>
                    <a:cubicBezTo>
                      <a:pt x="2865" y="58012"/>
                      <a:pt x="1821" y="59806"/>
                      <a:pt x="81" y="60796"/>
                    </a:cubicBezTo>
                    <a:cubicBezTo>
                      <a:pt x="54" y="60823"/>
                      <a:pt x="28" y="60850"/>
                      <a:pt x="1" y="60903"/>
                    </a:cubicBezTo>
                    <a:cubicBezTo>
                      <a:pt x="1" y="60957"/>
                      <a:pt x="28" y="61010"/>
                      <a:pt x="54" y="61037"/>
                    </a:cubicBezTo>
                    <a:cubicBezTo>
                      <a:pt x="1794" y="62054"/>
                      <a:pt x="2865" y="63847"/>
                      <a:pt x="2918" y="65828"/>
                    </a:cubicBezTo>
                    <a:cubicBezTo>
                      <a:pt x="2918" y="65882"/>
                      <a:pt x="2945" y="65935"/>
                      <a:pt x="2999" y="65962"/>
                    </a:cubicBezTo>
                    <a:cubicBezTo>
                      <a:pt x="4952" y="66925"/>
                      <a:pt x="6157" y="68879"/>
                      <a:pt x="6157" y="71047"/>
                    </a:cubicBezTo>
                    <a:cubicBezTo>
                      <a:pt x="6157" y="73242"/>
                      <a:pt x="4952" y="75196"/>
                      <a:pt x="2999" y="76160"/>
                    </a:cubicBezTo>
                    <a:cubicBezTo>
                      <a:pt x="2945" y="76186"/>
                      <a:pt x="2918" y="76240"/>
                      <a:pt x="2918" y="76267"/>
                    </a:cubicBezTo>
                    <a:cubicBezTo>
                      <a:pt x="2865" y="78274"/>
                      <a:pt x="1821" y="80067"/>
                      <a:pt x="81" y="81084"/>
                    </a:cubicBezTo>
                    <a:cubicBezTo>
                      <a:pt x="1" y="81111"/>
                      <a:pt x="1" y="81191"/>
                      <a:pt x="28" y="81245"/>
                    </a:cubicBezTo>
                    <a:cubicBezTo>
                      <a:pt x="45" y="81296"/>
                      <a:pt x="83" y="81315"/>
                      <a:pt x="123" y="81315"/>
                    </a:cubicBezTo>
                    <a:cubicBezTo>
                      <a:pt x="145" y="81315"/>
                      <a:pt x="169" y="81308"/>
                      <a:pt x="188" y="81299"/>
                    </a:cubicBezTo>
                    <a:cubicBezTo>
                      <a:pt x="1981" y="80255"/>
                      <a:pt x="3106" y="78408"/>
                      <a:pt x="3159" y="76347"/>
                    </a:cubicBezTo>
                    <a:cubicBezTo>
                      <a:pt x="5167" y="75330"/>
                      <a:pt x="6398" y="73296"/>
                      <a:pt x="6398" y="71047"/>
                    </a:cubicBezTo>
                    <a:cubicBezTo>
                      <a:pt x="6398" y="68826"/>
                      <a:pt x="5167" y="66792"/>
                      <a:pt x="3159" y="65748"/>
                    </a:cubicBezTo>
                    <a:cubicBezTo>
                      <a:pt x="3106" y="63767"/>
                      <a:pt x="2062" y="61974"/>
                      <a:pt x="376" y="60930"/>
                    </a:cubicBezTo>
                    <a:cubicBezTo>
                      <a:pt x="2062" y="59859"/>
                      <a:pt x="3106" y="58093"/>
                      <a:pt x="3159" y="56085"/>
                    </a:cubicBezTo>
                    <a:cubicBezTo>
                      <a:pt x="5167" y="55068"/>
                      <a:pt x="6398" y="53034"/>
                      <a:pt x="6398" y="50786"/>
                    </a:cubicBezTo>
                    <a:cubicBezTo>
                      <a:pt x="6398" y="48537"/>
                      <a:pt x="5167" y="46530"/>
                      <a:pt x="3159" y="45486"/>
                    </a:cubicBezTo>
                    <a:cubicBezTo>
                      <a:pt x="3159" y="43586"/>
                      <a:pt x="2062" y="41739"/>
                      <a:pt x="376" y="40668"/>
                    </a:cubicBezTo>
                    <a:cubicBezTo>
                      <a:pt x="1901" y="39705"/>
                      <a:pt x="3293" y="37885"/>
                      <a:pt x="3186" y="35824"/>
                    </a:cubicBezTo>
                    <a:cubicBezTo>
                      <a:pt x="5167" y="34780"/>
                      <a:pt x="6398" y="32772"/>
                      <a:pt x="6398" y="30524"/>
                    </a:cubicBezTo>
                    <a:cubicBezTo>
                      <a:pt x="6398" y="28276"/>
                      <a:pt x="5167" y="26268"/>
                      <a:pt x="3159" y="25225"/>
                    </a:cubicBezTo>
                    <a:cubicBezTo>
                      <a:pt x="3079" y="23244"/>
                      <a:pt x="2035" y="21451"/>
                      <a:pt x="376" y="20407"/>
                    </a:cubicBezTo>
                    <a:cubicBezTo>
                      <a:pt x="2062" y="19336"/>
                      <a:pt x="3186" y="17436"/>
                      <a:pt x="3186" y="15616"/>
                    </a:cubicBezTo>
                    <a:cubicBezTo>
                      <a:pt x="3186" y="15589"/>
                      <a:pt x="3186" y="15589"/>
                      <a:pt x="3186" y="15562"/>
                    </a:cubicBezTo>
                    <a:cubicBezTo>
                      <a:pt x="5167" y="14518"/>
                      <a:pt x="6398" y="12511"/>
                      <a:pt x="6398" y="10263"/>
                    </a:cubicBezTo>
                    <a:cubicBezTo>
                      <a:pt x="6398" y="8014"/>
                      <a:pt x="5167" y="6007"/>
                      <a:pt x="3186" y="4963"/>
                    </a:cubicBezTo>
                    <a:cubicBezTo>
                      <a:pt x="3186" y="3036"/>
                      <a:pt x="1981" y="1055"/>
                      <a:pt x="188" y="11"/>
                    </a:cubicBezTo>
                    <a:cubicBezTo>
                      <a:pt x="174" y="4"/>
                      <a:pt x="158" y="1"/>
                      <a:pt x="14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 name="Google Shape;1931;p89"/>
              <p:cNvSpPr/>
              <p:nvPr/>
            </p:nvSpPr>
            <p:spPr>
              <a:xfrm>
                <a:off x="224725" y="2845375"/>
                <a:ext cx="159950" cy="2032675"/>
              </a:xfrm>
              <a:custGeom>
                <a:avLst/>
                <a:gdLst/>
                <a:ahLst/>
                <a:cxnLst/>
                <a:rect l="l" t="t" r="r" b="b"/>
                <a:pathLst>
                  <a:path w="6398" h="81307" extrusionOk="0">
                    <a:moveTo>
                      <a:pt x="126" y="1"/>
                    </a:moveTo>
                    <a:cubicBezTo>
                      <a:pt x="81" y="1"/>
                      <a:pt x="44" y="24"/>
                      <a:pt x="27" y="57"/>
                    </a:cubicBezTo>
                    <a:cubicBezTo>
                      <a:pt x="27" y="84"/>
                      <a:pt x="1" y="110"/>
                      <a:pt x="1" y="137"/>
                    </a:cubicBezTo>
                    <a:cubicBezTo>
                      <a:pt x="1" y="164"/>
                      <a:pt x="27" y="217"/>
                      <a:pt x="81" y="244"/>
                    </a:cubicBezTo>
                    <a:cubicBezTo>
                      <a:pt x="1821" y="1234"/>
                      <a:pt x="2972" y="3162"/>
                      <a:pt x="2918" y="5035"/>
                    </a:cubicBezTo>
                    <a:cubicBezTo>
                      <a:pt x="2945" y="5089"/>
                      <a:pt x="2945" y="5142"/>
                      <a:pt x="2998" y="5142"/>
                    </a:cubicBezTo>
                    <a:cubicBezTo>
                      <a:pt x="4952" y="6133"/>
                      <a:pt x="6157" y="8086"/>
                      <a:pt x="6157" y="10254"/>
                    </a:cubicBezTo>
                    <a:cubicBezTo>
                      <a:pt x="6157" y="12422"/>
                      <a:pt x="4952" y="14376"/>
                      <a:pt x="2998" y="15367"/>
                    </a:cubicBezTo>
                    <a:cubicBezTo>
                      <a:pt x="2945" y="15393"/>
                      <a:pt x="2918" y="15447"/>
                      <a:pt x="2918" y="15474"/>
                    </a:cubicBezTo>
                    <a:cubicBezTo>
                      <a:pt x="2972" y="17321"/>
                      <a:pt x="1848" y="19248"/>
                      <a:pt x="108" y="20265"/>
                    </a:cubicBezTo>
                    <a:cubicBezTo>
                      <a:pt x="54" y="20292"/>
                      <a:pt x="27" y="20318"/>
                      <a:pt x="27" y="20345"/>
                    </a:cubicBezTo>
                    <a:cubicBezTo>
                      <a:pt x="1" y="20425"/>
                      <a:pt x="27" y="20479"/>
                      <a:pt x="81" y="20506"/>
                    </a:cubicBezTo>
                    <a:cubicBezTo>
                      <a:pt x="1794" y="21496"/>
                      <a:pt x="2865" y="23289"/>
                      <a:pt x="2918" y="25297"/>
                    </a:cubicBezTo>
                    <a:cubicBezTo>
                      <a:pt x="2945" y="25350"/>
                      <a:pt x="2972"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106" y="37823"/>
                      <a:pt x="1633" y="39643"/>
                      <a:pt x="108" y="40526"/>
                    </a:cubicBezTo>
                    <a:cubicBezTo>
                      <a:pt x="54" y="40553"/>
                      <a:pt x="27" y="40580"/>
                      <a:pt x="27" y="40633"/>
                    </a:cubicBezTo>
                    <a:cubicBezTo>
                      <a:pt x="1" y="40687"/>
                      <a:pt x="27" y="40741"/>
                      <a:pt x="81" y="40767"/>
                    </a:cubicBezTo>
                    <a:cubicBezTo>
                      <a:pt x="1821" y="41784"/>
                      <a:pt x="2918" y="43631"/>
                      <a:pt x="2918" y="45532"/>
                    </a:cubicBezTo>
                    <a:cubicBezTo>
                      <a:pt x="2918" y="45558"/>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108" y="60815"/>
                    </a:cubicBezTo>
                    <a:cubicBezTo>
                      <a:pt x="54" y="60815"/>
                      <a:pt x="27" y="60841"/>
                      <a:pt x="27" y="60895"/>
                    </a:cubicBezTo>
                    <a:cubicBezTo>
                      <a:pt x="1" y="60949"/>
                      <a:pt x="27"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7" y="81103"/>
                      <a:pt x="1" y="81183"/>
                      <a:pt x="27" y="81237"/>
                    </a:cubicBezTo>
                    <a:cubicBezTo>
                      <a:pt x="61" y="81288"/>
                      <a:pt x="95" y="81306"/>
                      <a:pt x="136" y="81306"/>
                    </a:cubicBezTo>
                    <a:cubicBezTo>
                      <a:pt x="160" y="81306"/>
                      <a:pt x="185" y="81300"/>
                      <a:pt x="215" y="81290"/>
                    </a:cubicBezTo>
                    <a:cubicBezTo>
                      <a:pt x="2008" y="80247"/>
                      <a:pt x="3106" y="78400"/>
                      <a:pt x="3186" y="76366"/>
                    </a:cubicBezTo>
                    <a:cubicBezTo>
                      <a:pt x="5166" y="75322"/>
                      <a:pt x="6398" y="73288"/>
                      <a:pt x="6398" y="71066"/>
                    </a:cubicBezTo>
                    <a:cubicBezTo>
                      <a:pt x="6398" y="68818"/>
                      <a:pt x="5166" y="66783"/>
                      <a:pt x="3186" y="65766"/>
                    </a:cubicBezTo>
                    <a:cubicBezTo>
                      <a:pt x="3106" y="63759"/>
                      <a:pt x="2062" y="61992"/>
                      <a:pt x="375" y="60922"/>
                    </a:cubicBezTo>
                    <a:cubicBezTo>
                      <a:pt x="2062" y="59878"/>
                      <a:pt x="3106" y="58085"/>
                      <a:pt x="3186" y="56077"/>
                    </a:cubicBezTo>
                    <a:cubicBezTo>
                      <a:pt x="5166" y="55060"/>
                      <a:pt x="6398" y="53026"/>
                      <a:pt x="6398" y="50778"/>
                    </a:cubicBezTo>
                    <a:cubicBezTo>
                      <a:pt x="6398" y="48556"/>
                      <a:pt x="5166" y="46522"/>
                      <a:pt x="3186" y="45505"/>
                    </a:cubicBezTo>
                    <a:cubicBezTo>
                      <a:pt x="3159" y="43604"/>
                      <a:pt x="2088" y="41731"/>
                      <a:pt x="375" y="40660"/>
                    </a:cubicBezTo>
                    <a:cubicBezTo>
                      <a:pt x="1901" y="39697"/>
                      <a:pt x="3293" y="37877"/>
                      <a:pt x="3186" y="35816"/>
                    </a:cubicBezTo>
                    <a:cubicBezTo>
                      <a:pt x="5166" y="34799"/>
                      <a:pt x="6398" y="32764"/>
                      <a:pt x="6398" y="30516"/>
                    </a:cubicBezTo>
                    <a:cubicBezTo>
                      <a:pt x="6398" y="28268"/>
                      <a:pt x="5166" y="26260"/>
                      <a:pt x="3186" y="25216"/>
                    </a:cubicBezTo>
                    <a:cubicBezTo>
                      <a:pt x="3079" y="23236"/>
                      <a:pt x="2062" y="21442"/>
                      <a:pt x="375" y="20399"/>
                    </a:cubicBezTo>
                    <a:cubicBezTo>
                      <a:pt x="2088" y="19328"/>
                      <a:pt x="3186" y="17454"/>
                      <a:pt x="3186" y="15608"/>
                    </a:cubicBezTo>
                    <a:cubicBezTo>
                      <a:pt x="3186" y="15581"/>
                      <a:pt x="3186" y="15581"/>
                      <a:pt x="3186" y="15554"/>
                    </a:cubicBezTo>
                    <a:cubicBezTo>
                      <a:pt x="5166" y="14510"/>
                      <a:pt x="6398" y="12503"/>
                      <a:pt x="6398" y="10254"/>
                    </a:cubicBezTo>
                    <a:cubicBezTo>
                      <a:pt x="6398" y="8006"/>
                      <a:pt x="5166" y="5999"/>
                      <a:pt x="3186" y="4955"/>
                    </a:cubicBezTo>
                    <a:cubicBezTo>
                      <a:pt x="3186" y="3028"/>
                      <a:pt x="1981" y="1047"/>
                      <a:pt x="215" y="30"/>
                    </a:cubicBezTo>
                    <a:cubicBezTo>
                      <a:pt x="184" y="10"/>
                      <a:pt x="153" y="1"/>
                      <a:pt x="12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grpSp>
      <p:sp>
        <p:nvSpPr>
          <p:cNvPr id="71" name="Rectangle 70"/>
          <p:cNvSpPr/>
          <p:nvPr/>
        </p:nvSpPr>
        <p:spPr>
          <a:xfrm>
            <a:off x="2032402" y="480582"/>
            <a:ext cx="7748292" cy="548099"/>
          </a:xfrm>
          <a:prstGeom prst="rect">
            <a:avLst/>
          </a:prstGeom>
          <a:solidFill>
            <a:srgbClr val="FFCCFF">
              <a:alpha val="45882"/>
            </a:srgbClr>
          </a:solidFill>
        </p:spPr>
        <p:txBody>
          <a:bodyPr wrap="square">
            <a:spAutoFit/>
          </a:bodyPr>
          <a:lstStyle/>
          <a:p>
            <a:pPr marR="30480" algn="ctr">
              <a:lnSpc>
                <a:spcPct val="115000"/>
              </a:lnSpc>
              <a:buClr>
                <a:srgbClr val="000000"/>
              </a:buClr>
              <a:defRPr/>
            </a:pPr>
            <a:r>
              <a:rPr lang="vi-VN" sz="2800" b="1" kern="0" dirty="0">
                <a:solidFill>
                  <a:srgbClr val="FF0000"/>
                </a:solidFill>
                <a:latin typeface="Times New Roman"/>
                <a:ea typeface="Times New Roman"/>
                <a:cs typeface="Times New Roman"/>
                <a:sym typeface="Times New Roman"/>
              </a:rPr>
              <a:t>GỌI TÊN CHIẾN CÔNG CỦA THẠCH SANH</a:t>
            </a:r>
            <a:endParaRPr lang="en-US" sz="2800" kern="0" dirty="0">
              <a:solidFill>
                <a:srgbClr val="FF0000"/>
              </a:solidFill>
              <a:latin typeface="Times New Roman"/>
              <a:ea typeface="Times New Roman"/>
              <a:cs typeface="Times New Roman"/>
              <a:sym typeface="Times New Roman"/>
            </a:endParaRPr>
          </a:p>
        </p:txBody>
      </p:sp>
      <p:pic>
        <p:nvPicPr>
          <p:cNvPr id="72" name="Picture 4" descr="HÃ¬nh áº£nh cÃ³ liÃªn quan"/>
          <p:cNvPicPr>
            <a:picLocks noChangeAspect="1" noChangeArrowheads="1"/>
          </p:cNvPicPr>
          <p:nvPr/>
        </p:nvPicPr>
        <p:blipFill>
          <a:blip r:embed="rId3"/>
          <a:srcRect/>
          <a:stretch>
            <a:fillRect/>
          </a:stretch>
        </p:blipFill>
        <p:spPr bwMode="auto">
          <a:xfrm>
            <a:off x="4175023" y="1239084"/>
            <a:ext cx="3631095" cy="2162198"/>
          </a:xfrm>
          <a:prstGeom prst="rect">
            <a:avLst/>
          </a:prstGeom>
          <a:noFill/>
        </p:spPr>
      </p:pic>
      <p:pic>
        <p:nvPicPr>
          <p:cNvPr id="7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7264" y="1239084"/>
            <a:ext cx="4003290" cy="2162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0551" y="3562385"/>
            <a:ext cx="5294556" cy="2531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0" name="Picture 2"/>
          <p:cNvPicPr>
            <a:picLocks noChangeAspect="1" noChangeArrowheads="1"/>
          </p:cNvPicPr>
          <p:nvPr/>
        </p:nvPicPr>
        <p:blipFill>
          <a:blip r:embed="rId6">
            <a:extLst>
              <a:ext uri="{28A0092B-C50C-407E-A947-70E740481C1C}">
                <a14:useLocalDpi xmlns:a14="http://schemas.microsoft.com/office/drawing/2010/main" val="0"/>
              </a:ext>
            </a:extLst>
          </a:blip>
          <a:srcRect b="13273"/>
          <a:stretch>
            <a:fillRect/>
          </a:stretch>
        </p:blipFill>
        <p:spPr bwMode="auto">
          <a:xfrm>
            <a:off x="6387121" y="3562385"/>
            <a:ext cx="5314281" cy="2491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 name="Picture 2" descr="04b"/>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3291" y="1274065"/>
            <a:ext cx="3536446" cy="2127217"/>
          </a:xfrm>
          <a:prstGeom prst="rect">
            <a:avLst/>
          </a:prstGeom>
          <a:noFill/>
          <a:ln w="38100">
            <a:solidFill>
              <a:srgbClr val="0000CC"/>
            </a:solidFill>
            <a:miter lim="800000"/>
            <a:headEnd/>
            <a:tailEnd/>
          </a:ln>
          <a:extLst>
            <a:ext uri="{909E8E84-426E-40DD-AFC4-6F175D3DCCD1}">
              <a14:hiddenFill xmlns:a14="http://schemas.microsoft.com/office/drawing/2010/main">
                <a:solidFill>
                  <a:srgbClr val="FFFFFF"/>
                </a:solidFill>
              </a14:hiddenFill>
            </a:ext>
          </a:extLst>
        </p:spPr>
      </p:pic>
      <p:sp>
        <p:nvSpPr>
          <p:cNvPr id="102" name="Rectangle 101"/>
          <p:cNvSpPr/>
          <p:nvPr/>
        </p:nvSpPr>
        <p:spPr>
          <a:xfrm>
            <a:off x="615297" y="1902780"/>
            <a:ext cx="3217410" cy="1366528"/>
          </a:xfrm>
          <a:prstGeom prst="rect">
            <a:avLst/>
          </a:prstGeom>
          <a:solidFill>
            <a:srgbClr val="FFFFFF">
              <a:alpha val="78824"/>
            </a:srgbClr>
          </a:solidFill>
        </p:spPr>
        <p:txBody>
          <a:bodyPr wrap="square">
            <a:spAutoFit/>
          </a:bodyPr>
          <a:lstStyle/>
          <a:p>
            <a:pPr lvl="0" algn="just">
              <a:lnSpc>
                <a:spcPct val="115000"/>
              </a:lnSpc>
            </a:pPr>
            <a:r>
              <a:rPr lang="vi-VN" sz="2400" b="1" i="1" dirty="0">
                <a:solidFill>
                  <a:schemeClr val="bg1">
                    <a:lumMod val="10000"/>
                  </a:schemeClr>
                </a:solidFill>
                <a:latin typeface="Times New Roman"/>
                <a:ea typeface="Times New Roman"/>
                <a:cs typeface="Times New Roman"/>
                <a:sym typeface="Times New Roman"/>
              </a:rPr>
              <a:t>- Thạch Sanh diệt chằn tinh, được bộ cung tên bằng vàng</a:t>
            </a:r>
          </a:p>
        </p:txBody>
      </p:sp>
      <p:sp>
        <p:nvSpPr>
          <p:cNvPr id="103" name="Rectangle 102"/>
          <p:cNvSpPr/>
          <p:nvPr/>
        </p:nvSpPr>
        <p:spPr>
          <a:xfrm>
            <a:off x="4381865" y="1902780"/>
            <a:ext cx="3217410" cy="1366528"/>
          </a:xfrm>
          <a:prstGeom prst="rect">
            <a:avLst/>
          </a:prstGeom>
          <a:solidFill>
            <a:srgbClr val="FFFFFF">
              <a:alpha val="78824"/>
            </a:srgbClr>
          </a:solidFill>
        </p:spPr>
        <p:txBody>
          <a:bodyPr wrap="square">
            <a:spAutoFit/>
          </a:bodyPr>
          <a:lstStyle/>
          <a:p>
            <a:pPr lvl="0" algn="just">
              <a:lnSpc>
                <a:spcPct val="115000"/>
              </a:lnSpc>
            </a:pPr>
            <a:r>
              <a:rPr lang="vi-VN" sz="2400" b="1" i="1" dirty="0">
                <a:solidFill>
                  <a:schemeClr val="bg1">
                    <a:lumMod val="10000"/>
                  </a:schemeClr>
                </a:solidFill>
                <a:latin typeface="Times New Roman"/>
                <a:ea typeface="Times New Roman"/>
                <a:cs typeface="Times New Roman"/>
                <a:sym typeface="Times New Roman"/>
              </a:rPr>
              <a:t>- Thạch Sanh xuống dưới hang diệt đại bàng cứu công chúa</a:t>
            </a:r>
          </a:p>
        </p:txBody>
      </p:sp>
      <p:sp>
        <p:nvSpPr>
          <p:cNvPr id="104" name="Rectangle 103"/>
          <p:cNvSpPr/>
          <p:nvPr/>
        </p:nvSpPr>
        <p:spPr>
          <a:xfrm>
            <a:off x="8370204" y="1902780"/>
            <a:ext cx="3217410" cy="1366528"/>
          </a:xfrm>
          <a:prstGeom prst="rect">
            <a:avLst/>
          </a:prstGeom>
          <a:solidFill>
            <a:srgbClr val="FFFFFF">
              <a:alpha val="78824"/>
            </a:srgbClr>
          </a:solidFill>
        </p:spPr>
        <p:txBody>
          <a:bodyPr wrap="square">
            <a:spAutoFit/>
          </a:bodyPr>
          <a:lstStyle/>
          <a:p>
            <a:pPr lvl="0" algn="just">
              <a:lnSpc>
                <a:spcPct val="115000"/>
              </a:lnSpc>
            </a:pPr>
            <a:r>
              <a:rPr lang="vi-VN" sz="2400" b="1" i="1" dirty="0">
                <a:solidFill>
                  <a:schemeClr val="bg1">
                    <a:lumMod val="10000"/>
                  </a:schemeClr>
                </a:solidFill>
                <a:latin typeface="Times New Roman"/>
                <a:ea typeface="Times New Roman"/>
                <a:cs typeface="Times New Roman"/>
                <a:sym typeface="Times New Roman"/>
              </a:rPr>
              <a:t>- Thạch Sanh cứu được Thái tử con vua Thủy Tề</a:t>
            </a:r>
          </a:p>
        </p:txBody>
      </p:sp>
      <p:sp>
        <p:nvSpPr>
          <p:cNvPr id="105" name="Rectangle 104"/>
          <p:cNvSpPr/>
          <p:nvPr/>
        </p:nvSpPr>
        <p:spPr>
          <a:xfrm>
            <a:off x="951711" y="4993190"/>
            <a:ext cx="4893086" cy="941796"/>
          </a:xfrm>
          <a:prstGeom prst="rect">
            <a:avLst/>
          </a:prstGeom>
          <a:solidFill>
            <a:srgbClr val="FFFFFF">
              <a:alpha val="78824"/>
            </a:srgbClr>
          </a:solidFill>
        </p:spPr>
        <p:txBody>
          <a:bodyPr wrap="square">
            <a:spAutoFit/>
          </a:bodyPr>
          <a:lstStyle/>
          <a:p>
            <a:pPr lvl="0" algn="just">
              <a:lnSpc>
                <a:spcPct val="115000"/>
              </a:lnSpc>
            </a:pPr>
            <a:r>
              <a:rPr lang="vi-VN" sz="2400" b="1" i="1" dirty="0">
                <a:solidFill>
                  <a:schemeClr val="bg1">
                    <a:lumMod val="10000"/>
                  </a:schemeClr>
                </a:solidFill>
                <a:latin typeface="Times New Roman"/>
                <a:ea typeface="Times New Roman"/>
                <a:cs typeface="Times New Roman"/>
                <a:sym typeface="Times New Roman"/>
              </a:rPr>
              <a:t>- Công chúa khỏi bệnh khi nghe tiếng đàn của Thạch Sanh</a:t>
            </a:r>
          </a:p>
        </p:txBody>
      </p:sp>
      <p:sp>
        <p:nvSpPr>
          <p:cNvPr id="106" name="Rectangle 105"/>
          <p:cNvSpPr/>
          <p:nvPr/>
        </p:nvSpPr>
        <p:spPr>
          <a:xfrm>
            <a:off x="6597718" y="4993190"/>
            <a:ext cx="4893086" cy="941796"/>
          </a:xfrm>
          <a:prstGeom prst="rect">
            <a:avLst/>
          </a:prstGeom>
          <a:solidFill>
            <a:srgbClr val="FFFFFF">
              <a:alpha val="78824"/>
            </a:srgbClr>
          </a:solidFill>
        </p:spPr>
        <p:txBody>
          <a:bodyPr wrap="square">
            <a:spAutoFit/>
          </a:bodyPr>
          <a:lstStyle/>
          <a:p>
            <a:pPr lvl="0" algn="just">
              <a:lnSpc>
                <a:spcPct val="115000"/>
              </a:lnSpc>
            </a:pPr>
            <a:r>
              <a:rPr lang="vi-VN" sz="2400" b="1" i="1" dirty="0">
                <a:solidFill>
                  <a:schemeClr val="bg1">
                    <a:lumMod val="10000"/>
                  </a:schemeClr>
                </a:solidFill>
                <a:latin typeface="Times New Roman"/>
                <a:ea typeface="Times New Roman"/>
                <a:cs typeface="Times New Roman"/>
                <a:sym typeface="Times New Roman"/>
              </a:rPr>
              <a:t>- Đánh đuổi được mười tám nước chư hầu xâm lược nước ta</a:t>
            </a:r>
          </a:p>
        </p:txBody>
      </p:sp>
    </p:spTree>
    <p:extLst>
      <p:ext uri="{BB962C8B-B14F-4D97-AF65-F5344CB8AC3E}">
        <p14:creationId xmlns:p14="http://schemas.microsoft.com/office/powerpoint/2010/main" val="36915122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wipe(down)">
                                      <p:cBhvr>
                                        <p:cTn id="7" dur="500"/>
                                        <p:tgtEl>
                                          <p:spTgt spid="7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1"/>
                                        </p:tgtEl>
                                        <p:attrNameLst>
                                          <p:attrName>style.visibility</p:attrName>
                                        </p:attrNameLst>
                                      </p:cBhvr>
                                      <p:to>
                                        <p:strVal val="visible"/>
                                      </p:to>
                                    </p:set>
                                    <p:anim calcmode="lin" valueType="num">
                                      <p:cBhvr>
                                        <p:cTn id="12" dur="500" fill="hold"/>
                                        <p:tgtEl>
                                          <p:spTgt spid="101"/>
                                        </p:tgtEl>
                                        <p:attrNameLst>
                                          <p:attrName>ppt_w</p:attrName>
                                        </p:attrNameLst>
                                      </p:cBhvr>
                                      <p:tavLst>
                                        <p:tav tm="0">
                                          <p:val>
                                            <p:fltVal val="0"/>
                                          </p:val>
                                        </p:tav>
                                        <p:tav tm="100000">
                                          <p:val>
                                            <p:strVal val="#ppt_w"/>
                                          </p:val>
                                        </p:tav>
                                      </p:tavLst>
                                    </p:anim>
                                    <p:anim calcmode="lin" valueType="num">
                                      <p:cBhvr>
                                        <p:cTn id="13" dur="500" fill="hold"/>
                                        <p:tgtEl>
                                          <p:spTgt spid="101"/>
                                        </p:tgtEl>
                                        <p:attrNameLst>
                                          <p:attrName>ppt_h</p:attrName>
                                        </p:attrNameLst>
                                      </p:cBhvr>
                                      <p:tavLst>
                                        <p:tav tm="0">
                                          <p:val>
                                            <p:fltVal val="0"/>
                                          </p:val>
                                        </p:tav>
                                        <p:tav tm="100000">
                                          <p:val>
                                            <p:strVal val="#ppt_h"/>
                                          </p:val>
                                        </p:tav>
                                      </p:tavLst>
                                    </p:anim>
                                    <p:animEffect transition="in" filter="fade">
                                      <p:cBhvr>
                                        <p:cTn id="14" dur="500"/>
                                        <p:tgtEl>
                                          <p:spTgt spid="101"/>
                                        </p:tgtEl>
                                      </p:cBhvr>
                                    </p:animEffect>
                                  </p:childTnLst>
                                </p:cTn>
                              </p:par>
                              <p:par>
                                <p:cTn id="15" presetID="53" presetClass="entr" presetSubtype="16" fill="hold" nodeType="withEffect">
                                  <p:stCondLst>
                                    <p:cond delay="0"/>
                                  </p:stCondLst>
                                  <p:childTnLst>
                                    <p:set>
                                      <p:cBhvr>
                                        <p:cTn id="16" dur="1" fill="hold">
                                          <p:stCondLst>
                                            <p:cond delay="0"/>
                                          </p:stCondLst>
                                        </p:cTn>
                                        <p:tgtEl>
                                          <p:spTgt spid="72"/>
                                        </p:tgtEl>
                                        <p:attrNameLst>
                                          <p:attrName>style.visibility</p:attrName>
                                        </p:attrNameLst>
                                      </p:cBhvr>
                                      <p:to>
                                        <p:strVal val="visible"/>
                                      </p:to>
                                    </p:set>
                                    <p:anim calcmode="lin" valueType="num">
                                      <p:cBhvr>
                                        <p:cTn id="17" dur="500" fill="hold"/>
                                        <p:tgtEl>
                                          <p:spTgt spid="72"/>
                                        </p:tgtEl>
                                        <p:attrNameLst>
                                          <p:attrName>ppt_w</p:attrName>
                                        </p:attrNameLst>
                                      </p:cBhvr>
                                      <p:tavLst>
                                        <p:tav tm="0">
                                          <p:val>
                                            <p:fltVal val="0"/>
                                          </p:val>
                                        </p:tav>
                                        <p:tav tm="100000">
                                          <p:val>
                                            <p:strVal val="#ppt_w"/>
                                          </p:val>
                                        </p:tav>
                                      </p:tavLst>
                                    </p:anim>
                                    <p:anim calcmode="lin" valueType="num">
                                      <p:cBhvr>
                                        <p:cTn id="18" dur="500" fill="hold"/>
                                        <p:tgtEl>
                                          <p:spTgt spid="72"/>
                                        </p:tgtEl>
                                        <p:attrNameLst>
                                          <p:attrName>ppt_h</p:attrName>
                                        </p:attrNameLst>
                                      </p:cBhvr>
                                      <p:tavLst>
                                        <p:tav tm="0">
                                          <p:val>
                                            <p:fltVal val="0"/>
                                          </p:val>
                                        </p:tav>
                                        <p:tav tm="100000">
                                          <p:val>
                                            <p:strVal val="#ppt_h"/>
                                          </p:val>
                                        </p:tav>
                                      </p:tavLst>
                                    </p:anim>
                                    <p:animEffect transition="in" filter="fade">
                                      <p:cBhvr>
                                        <p:cTn id="19" dur="500"/>
                                        <p:tgtEl>
                                          <p:spTgt spid="72"/>
                                        </p:tgtEl>
                                      </p:cBhvr>
                                    </p:animEffect>
                                  </p:childTnLst>
                                </p:cTn>
                              </p:par>
                              <p:par>
                                <p:cTn id="20" presetID="53" presetClass="entr" presetSubtype="16" fill="hold" nodeType="withEffect">
                                  <p:stCondLst>
                                    <p:cond delay="0"/>
                                  </p:stCondLst>
                                  <p:childTnLst>
                                    <p:set>
                                      <p:cBhvr>
                                        <p:cTn id="21" dur="1" fill="hold">
                                          <p:stCondLst>
                                            <p:cond delay="0"/>
                                          </p:stCondLst>
                                        </p:cTn>
                                        <p:tgtEl>
                                          <p:spTgt spid="73"/>
                                        </p:tgtEl>
                                        <p:attrNameLst>
                                          <p:attrName>style.visibility</p:attrName>
                                        </p:attrNameLst>
                                      </p:cBhvr>
                                      <p:to>
                                        <p:strVal val="visible"/>
                                      </p:to>
                                    </p:set>
                                    <p:anim calcmode="lin" valueType="num">
                                      <p:cBhvr>
                                        <p:cTn id="22" dur="500" fill="hold"/>
                                        <p:tgtEl>
                                          <p:spTgt spid="73"/>
                                        </p:tgtEl>
                                        <p:attrNameLst>
                                          <p:attrName>ppt_w</p:attrName>
                                        </p:attrNameLst>
                                      </p:cBhvr>
                                      <p:tavLst>
                                        <p:tav tm="0">
                                          <p:val>
                                            <p:fltVal val="0"/>
                                          </p:val>
                                        </p:tav>
                                        <p:tav tm="100000">
                                          <p:val>
                                            <p:strVal val="#ppt_w"/>
                                          </p:val>
                                        </p:tav>
                                      </p:tavLst>
                                    </p:anim>
                                    <p:anim calcmode="lin" valueType="num">
                                      <p:cBhvr>
                                        <p:cTn id="23" dur="500" fill="hold"/>
                                        <p:tgtEl>
                                          <p:spTgt spid="73"/>
                                        </p:tgtEl>
                                        <p:attrNameLst>
                                          <p:attrName>ppt_h</p:attrName>
                                        </p:attrNameLst>
                                      </p:cBhvr>
                                      <p:tavLst>
                                        <p:tav tm="0">
                                          <p:val>
                                            <p:fltVal val="0"/>
                                          </p:val>
                                        </p:tav>
                                        <p:tav tm="100000">
                                          <p:val>
                                            <p:strVal val="#ppt_h"/>
                                          </p:val>
                                        </p:tav>
                                      </p:tavLst>
                                    </p:anim>
                                    <p:animEffect transition="in" filter="fade">
                                      <p:cBhvr>
                                        <p:cTn id="24" dur="500"/>
                                        <p:tgtEl>
                                          <p:spTgt spid="73"/>
                                        </p:tgtEl>
                                      </p:cBhvr>
                                    </p:animEffect>
                                  </p:childTnLst>
                                </p:cTn>
                              </p:par>
                              <p:par>
                                <p:cTn id="25" presetID="53" presetClass="entr" presetSubtype="16" fill="hold" nodeType="withEffect">
                                  <p:stCondLst>
                                    <p:cond delay="0"/>
                                  </p:stCondLst>
                                  <p:childTnLst>
                                    <p:set>
                                      <p:cBhvr>
                                        <p:cTn id="26" dur="1" fill="hold">
                                          <p:stCondLst>
                                            <p:cond delay="0"/>
                                          </p:stCondLst>
                                        </p:cTn>
                                        <p:tgtEl>
                                          <p:spTgt spid="100"/>
                                        </p:tgtEl>
                                        <p:attrNameLst>
                                          <p:attrName>style.visibility</p:attrName>
                                        </p:attrNameLst>
                                      </p:cBhvr>
                                      <p:to>
                                        <p:strVal val="visible"/>
                                      </p:to>
                                    </p:set>
                                    <p:anim calcmode="lin" valueType="num">
                                      <p:cBhvr>
                                        <p:cTn id="27" dur="500" fill="hold"/>
                                        <p:tgtEl>
                                          <p:spTgt spid="100"/>
                                        </p:tgtEl>
                                        <p:attrNameLst>
                                          <p:attrName>ppt_w</p:attrName>
                                        </p:attrNameLst>
                                      </p:cBhvr>
                                      <p:tavLst>
                                        <p:tav tm="0">
                                          <p:val>
                                            <p:fltVal val="0"/>
                                          </p:val>
                                        </p:tav>
                                        <p:tav tm="100000">
                                          <p:val>
                                            <p:strVal val="#ppt_w"/>
                                          </p:val>
                                        </p:tav>
                                      </p:tavLst>
                                    </p:anim>
                                    <p:anim calcmode="lin" valueType="num">
                                      <p:cBhvr>
                                        <p:cTn id="28" dur="500" fill="hold"/>
                                        <p:tgtEl>
                                          <p:spTgt spid="100"/>
                                        </p:tgtEl>
                                        <p:attrNameLst>
                                          <p:attrName>ppt_h</p:attrName>
                                        </p:attrNameLst>
                                      </p:cBhvr>
                                      <p:tavLst>
                                        <p:tav tm="0">
                                          <p:val>
                                            <p:fltVal val="0"/>
                                          </p:val>
                                        </p:tav>
                                        <p:tav tm="100000">
                                          <p:val>
                                            <p:strVal val="#ppt_h"/>
                                          </p:val>
                                        </p:tav>
                                      </p:tavLst>
                                    </p:anim>
                                    <p:animEffect transition="in" filter="fade">
                                      <p:cBhvr>
                                        <p:cTn id="29" dur="500"/>
                                        <p:tgtEl>
                                          <p:spTgt spid="100"/>
                                        </p:tgtEl>
                                      </p:cBhvr>
                                    </p:animEffect>
                                  </p:childTnLst>
                                </p:cTn>
                              </p:par>
                              <p:par>
                                <p:cTn id="30" presetID="53" presetClass="entr" presetSubtype="16" fill="hold" nodeType="withEffect">
                                  <p:stCondLst>
                                    <p:cond delay="0"/>
                                  </p:stCondLst>
                                  <p:childTnLst>
                                    <p:set>
                                      <p:cBhvr>
                                        <p:cTn id="31" dur="1" fill="hold">
                                          <p:stCondLst>
                                            <p:cond delay="0"/>
                                          </p:stCondLst>
                                        </p:cTn>
                                        <p:tgtEl>
                                          <p:spTgt spid="99"/>
                                        </p:tgtEl>
                                        <p:attrNameLst>
                                          <p:attrName>style.visibility</p:attrName>
                                        </p:attrNameLst>
                                      </p:cBhvr>
                                      <p:to>
                                        <p:strVal val="visible"/>
                                      </p:to>
                                    </p:set>
                                    <p:anim calcmode="lin" valueType="num">
                                      <p:cBhvr>
                                        <p:cTn id="32" dur="500" fill="hold"/>
                                        <p:tgtEl>
                                          <p:spTgt spid="99"/>
                                        </p:tgtEl>
                                        <p:attrNameLst>
                                          <p:attrName>ppt_w</p:attrName>
                                        </p:attrNameLst>
                                      </p:cBhvr>
                                      <p:tavLst>
                                        <p:tav tm="0">
                                          <p:val>
                                            <p:fltVal val="0"/>
                                          </p:val>
                                        </p:tav>
                                        <p:tav tm="100000">
                                          <p:val>
                                            <p:strVal val="#ppt_w"/>
                                          </p:val>
                                        </p:tav>
                                      </p:tavLst>
                                    </p:anim>
                                    <p:anim calcmode="lin" valueType="num">
                                      <p:cBhvr>
                                        <p:cTn id="33" dur="500" fill="hold"/>
                                        <p:tgtEl>
                                          <p:spTgt spid="99"/>
                                        </p:tgtEl>
                                        <p:attrNameLst>
                                          <p:attrName>ppt_h</p:attrName>
                                        </p:attrNameLst>
                                      </p:cBhvr>
                                      <p:tavLst>
                                        <p:tav tm="0">
                                          <p:val>
                                            <p:fltVal val="0"/>
                                          </p:val>
                                        </p:tav>
                                        <p:tav tm="100000">
                                          <p:val>
                                            <p:strVal val="#ppt_h"/>
                                          </p:val>
                                        </p:tav>
                                      </p:tavLst>
                                    </p:anim>
                                    <p:animEffect transition="in" filter="fade">
                                      <p:cBhvr>
                                        <p:cTn id="34" dur="500"/>
                                        <p:tgtEl>
                                          <p:spTgt spid="99"/>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02"/>
                                        </p:tgtEl>
                                        <p:attrNameLst>
                                          <p:attrName>style.visibility</p:attrName>
                                        </p:attrNameLst>
                                      </p:cBhvr>
                                      <p:to>
                                        <p:strVal val="visible"/>
                                      </p:to>
                                    </p:set>
                                    <p:anim calcmode="lin" valueType="num">
                                      <p:cBhvr additive="base">
                                        <p:cTn id="39" dur="500" fill="hold"/>
                                        <p:tgtEl>
                                          <p:spTgt spid="102"/>
                                        </p:tgtEl>
                                        <p:attrNameLst>
                                          <p:attrName>ppt_x</p:attrName>
                                        </p:attrNameLst>
                                      </p:cBhvr>
                                      <p:tavLst>
                                        <p:tav tm="0">
                                          <p:val>
                                            <p:strVal val="#ppt_x"/>
                                          </p:val>
                                        </p:tav>
                                        <p:tav tm="100000">
                                          <p:val>
                                            <p:strVal val="#ppt_x"/>
                                          </p:val>
                                        </p:tav>
                                      </p:tavLst>
                                    </p:anim>
                                    <p:anim calcmode="lin" valueType="num">
                                      <p:cBhvr additive="base">
                                        <p:cTn id="40" dur="500" fill="hold"/>
                                        <p:tgtEl>
                                          <p:spTgt spid="102"/>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03"/>
                                        </p:tgtEl>
                                        <p:attrNameLst>
                                          <p:attrName>style.visibility</p:attrName>
                                        </p:attrNameLst>
                                      </p:cBhvr>
                                      <p:to>
                                        <p:strVal val="visible"/>
                                      </p:to>
                                    </p:set>
                                    <p:anim calcmode="lin" valueType="num">
                                      <p:cBhvr additive="base">
                                        <p:cTn id="45" dur="500" fill="hold"/>
                                        <p:tgtEl>
                                          <p:spTgt spid="103"/>
                                        </p:tgtEl>
                                        <p:attrNameLst>
                                          <p:attrName>ppt_x</p:attrName>
                                        </p:attrNameLst>
                                      </p:cBhvr>
                                      <p:tavLst>
                                        <p:tav tm="0">
                                          <p:val>
                                            <p:strVal val="#ppt_x"/>
                                          </p:val>
                                        </p:tav>
                                        <p:tav tm="100000">
                                          <p:val>
                                            <p:strVal val="#ppt_x"/>
                                          </p:val>
                                        </p:tav>
                                      </p:tavLst>
                                    </p:anim>
                                    <p:anim calcmode="lin" valueType="num">
                                      <p:cBhvr additive="base">
                                        <p:cTn id="46" dur="500" fill="hold"/>
                                        <p:tgtEl>
                                          <p:spTgt spid="103"/>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04"/>
                                        </p:tgtEl>
                                        <p:attrNameLst>
                                          <p:attrName>style.visibility</p:attrName>
                                        </p:attrNameLst>
                                      </p:cBhvr>
                                      <p:to>
                                        <p:strVal val="visible"/>
                                      </p:to>
                                    </p:set>
                                    <p:anim calcmode="lin" valueType="num">
                                      <p:cBhvr additive="base">
                                        <p:cTn id="51" dur="500" fill="hold"/>
                                        <p:tgtEl>
                                          <p:spTgt spid="104"/>
                                        </p:tgtEl>
                                        <p:attrNameLst>
                                          <p:attrName>ppt_x</p:attrName>
                                        </p:attrNameLst>
                                      </p:cBhvr>
                                      <p:tavLst>
                                        <p:tav tm="0">
                                          <p:val>
                                            <p:strVal val="#ppt_x"/>
                                          </p:val>
                                        </p:tav>
                                        <p:tav tm="100000">
                                          <p:val>
                                            <p:strVal val="#ppt_x"/>
                                          </p:val>
                                        </p:tav>
                                      </p:tavLst>
                                    </p:anim>
                                    <p:anim calcmode="lin" valueType="num">
                                      <p:cBhvr additive="base">
                                        <p:cTn id="52" dur="500" fill="hold"/>
                                        <p:tgtEl>
                                          <p:spTgt spid="104"/>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05"/>
                                        </p:tgtEl>
                                        <p:attrNameLst>
                                          <p:attrName>style.visibility</p:attrName>
                                        </p:attrNameLst>
                                      </p:cBhvr>
                                      <p:to>
                                        <p:strVal val="visible"/>
                                      </p:to>
                                    </p:set>
                                    <p:anim calcmode="lin" valueType="num">
                                      <p:cBhvr additive="base">
                                        <p:cTn id="57" dur="500" fill="hold"/>
                                        <p:tgtEl>
                                          <p:spTgt spid="105"/>
                                        </p:tgtEl>
                                        <p:attrNameLst>
                                          <p:attrName>ppt_x</p:attrName>
                                        </p:attrNameLst>
                                      </p:cBhvr>
                                      <p:tavLst>
                                        <p:tav tm="0">
                                          <p:val>
                                            <p:strVal val="#ppt_x"/>
                                          </p:val>
                                        </p:tav>
                                        <p:tav tm="100000">
                                          <p:val>
                                            <p:strVal val="#ppt_x"/>
                                          </p:val>
                                        </p:tav>
                                      </p:tavLst>
                                    </p:anim>
                                    <p:anim calcmode="lin" valueType="num">
                                      <p:cBhvr additive="base">
                                        <p:cTn id="58" dur="500" fill="hold"/>
                                        <p:tgtEl>
                                          <p:spTgt spid="105"/>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06"/>
                                        </p:tgtEl>
                                        <p:attrNameLst>
                                          <p:attrName>style.visibility</p:attrName>
                                        </p:attrNameLst>
                                      </p:cBhvr>
                                      <p:to>
                                        <p:strVal val="visible"/>
                                      </p:to>
                                    </p:set>
                                    <p:anim calcmode="lin" valueType="num">
                                      <p:cBhvr additive="base">
                                        <p:cTn id="63" dur="500" fill="hold"/>
                                        <p:tgtEl>
                                          <p:spTgt spid="106"/>
                                        </p:tgtEl>
                                        <p:attrNameLst>
                                          <p:attrName>ppt_x</p:attrName>
                                        </p:attrNameLst>
                                      </p:cBhvr>
                                      <p:tavLst>
                                        <p:tav tm="0">
                                          <p:val>
                                            <p:strVal val="#ppt_x"/>
                                          </p:val>
                                        </p:tav>
                                        <p:tav tm="100000">
                                          <p:val>
                                            <p:strVal val="#ppt_x"/>
                                          </p:val>
                                        </p:tav>
                                      </p:tavLst>
                                    </p:anim>
                                    <p:anim calcmode="lin" valueType="num">
                                      <p:cBhvr additive="base">
                                        <p:cTn id="64" dur="500" fill="hold"/>
                                        <p:tgtEl>
                                          <p:spTgt spid="10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102" grpId="0" animBg="1"/>
      <p:bldP spid="103" grpId="0" animBg="1"/>
      <p:bldP spid="104" grpId="0" animBg="1"/>
      <p:bldP spid="105" grpId="0" animBg="1"/>
      <p:bldP spid="10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367"/>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493290" y="392532"/>
            <a:ext cx="5602710" cy="1286367"/>
          </a:xfrm>
          <a:prstGeom prst="rect">
            <a:avLst/>
          </a:prstGeom>
        </p:spPr>
      </p:pic>
      <p:sp>
        <p:nvSpPr>
          <p:cNvPr id="76" name="Rectangle 75"/>
          <p:cNvSpPr/>
          <p:nvPr/>
        </p:nvSpPr>
        <p:spPr>
          <a:xfrm>
            <a:off x="640334" y="1252217"/>
            <a:ext cx="9431317" cy="548099"/>
          </a:xfrm>
          <a:prstGeom prst="rect">
            <a:avLst/>
          </a:prstGeom>
        </p:spPr>
        <p:txBody>
          <a:bodyPr wrap="square">
            <a:spAutoFit/>
          </a:bodyPr>
          <a:lstStyle/>
          <a:p>
            <a:pPr marR="30480">
              <a:lnSpc>
                <a:spcPct val="115000"/>
              </a:lnSpc>
              <a:buClr>
                <a:srgbClr val="000000"/>
              </a:buClr>
              <a:defRPr/>
            </a:pPr>
            <a:r>
              <a:rPr lang="vi-VN" sz="2800" b="1" kern="0" dirty="0">
                <a:solidFill>
                  <a:schemeClr val="bg1">
                    <a:lumMod val="10000"/>
                  </a:schemeClr>
                </a:solidFill>
                <a:latin typeface="Times New Roman"/>
                <a:ea typeface="Times New Roman"/>
                <a:cs typeface="Times New Roman"/>
                <a:sym typeface="Times New Roman"/>
              </a:rPr>
              <a:t>b. Những thử thách và chiến công của Thạch Sanh</a:t>
            </a:r>
            <a:endParaRPr lang="en-US" sz="2800" kern="0" dirty="0">
              <a:solidFill>
                <a:schemeClr val="bg1">
                  <a:lumMod val="10000"/>
                </a:schemeClr>
              </a:solidFill>
              <a:latin typeface="Times New Roman"/>
              <a:ea typeface="Times New Roman"/>
              <a:cs typeface="Times New Roman"/>
              <a:sym typeface="Times New Roman"/>
            </a:endParaRPr>
          </a:p>
        </p:txBody>
      </p:sp>
      <p:graphicFrame>
        <p:nvGraphicFramePr>
          <p:cNvPr id="94" name="Table 93"/>
          <p:cNvGraphicFramePr>
            <a:graphicFrameLocks noGrp="1"/>
          </p:cNvGraphicFramePr>
          <p:nvPr>
            <p:extLst>
              <p:ext uri="{D42A27DB-BD31-4B8C-83A1-F6EECF244321}">
                <p14:modId xmlns:p14="http://schemas.microsoft.com/office/powerpoint/2010/main" val="4033316092"/>
              </p:ext>
            </p:extLst>
          </p:nvPr>
        </p:nvGraphicFramePr>
        <p:xfrm>
          <a:off x="944193" y="2340387"/>
          <a:ext cx="10100604" cy="4002213"/>
        </p:xfrm>
        <a:graphic>
          <a:graphicData uri="http://schemas.openxmlformats.org/drawingml/2006/table">
            <a:tbl>
              <a:tblPr firstRow="1" bandRow="1">
                <a:tableStyleId>{8A107856-5554-42FB-B03E-39F5DBC370BA}</a:tableStyleId>
              </a:tblPr>
              <a:tblGrid>
                <a:gridCol w="3366868">
                  <a:extLst>
                    <a:ext uri="{9D8B030D-6E8A-4147-A177-3AD203B41FA5}">
                      <a16:colId xmlns:a16="http://schemas.microsoft.com/office/drawing/2014/main" val="20000"/>
                    </a:ext>
                  </a:extLst>
                </a:gridCol>
                <a:gridCol w="3712241">
                  <a:extLst>
                    <a:ext uri="{9D8B030D-6E8A-4147-A177-3AD203B41FA5}">
                      <a16:colId xmlns:a16="http://schemas.microsoft.com/office/drawing/2014/main" val="20001"/>
                    </a:ext>
                  </a:extLst>
                </a:gridCol>
                <a:gridCol w="3021495">
                  <a:extLst>
                    <a:ext uri="{9D8B030D-6E8A-4147-A177-3AD203B41FA5}">
                      <a16:colId xmlns:a16="http://schemas.microsoft.com/office/drawing/2014/main" val="20002"/>
                    </a:ext>
                  </a:extLst>
                </a:gridCol>
              </a:tblGrid>
              <a:tr h="535517">
                <a:tc>
                  <a:txBody>
                    <a:bodyPr/>
                    <a:lstStyle/>
                    <a:p>
                      <a:pPr algn="ctr"/>
                      <a:r>
                        <a:rPr lang="vi-VN" sz="2800" dirty="0">
                          <a:solidFill>
                            <a:schemeClr val="tx1"/>
                          </a:solidFill>
                          <a:latin typeface="+mj-lt"/>
                        </a:rPr>
                        <a:t>Những</a:t>
                      </a:r>
                      <a:r>
                        <a:rPr lang="vi-VN" sz="2800" baseline="0" dirty="0">
                          <a:solidFill>
                            <a:schemeClr val="tx1"/>
                          </a:solidFill>
                          <a:latin typeface="+mj-lt"/>
                        </a:rPr>
                        <a:t> chiến công</a:t>
                      </a:r>
                      <a:endParaRPr lang="en-US" sz="2800" b="1" dirty="0">
                        <a:solidFill>
                          <a:schemeClr val="tx1"/>
                        </a:solidFill>
                        <a:latin typeface="+mj-lt"/>
                        <a:cs typeface="Times New Roman" panose="02020603050405020304" pitchFamily="18" charset="0"/>
                      </a:endParaRPr>
                    </a:p>
                  </a:txBody>
                  <a:tcPr>
                    <a:solidFill>
                      <a:schemeClr val="accent2">
                        <a:lumMod val="60000"/>
                        <a:lumOff val="40000"/>
                      </a:schemeClr>
                    </a:solidFill>
                  </a:tcPr>
                </a:tc>
                <a:tc>
                  <a:txBody>
                    <a:bodyPr/>
                    <a:lstStyle/>
                    <a:p>
                      <a:pPr algn="ctr"/>
                      <a:r>
                        <a:rPr lang="vi-VN" sz="2800" dirty="0">
                          <a:solidFill>
                            <a:schemeClr val="tx1"/>
                          </a:solidFill>
                          <a:latin typeface="+mj-lt"/>
                        </a:rPr>
                        <a:t>Những</a:t>
                      </a:r>
                      <a:r>
                        <a:rPr lang="vi-VN" sz="2800" baseline="0" dirty="0">
                          <a:solidFill>
                            <a:schemeClr val="tx1"/>
                          </a:solidFill>
                          <a:latin typeface="+mj-lt"/>
                        </a:rPr>
                        <a:t> thử thách</a:t>
                      </a:r>
                      <a:endParaRPr lang="en-US" sz="2800" b="1" dirty="0">
                        <a:solidFill>
                          <a:schemeClr val="tx1"/>
                        </a:solidFill>
                        <a:latin typeface="+mj-lt"/>
                        <a:cs typeface="Times New Roman" panose="02020603050405020304" pitchFamily="18" charset="0"/>
                      </a:endParaRPr>
                    </a:p>
                  </a:txBody>
                  <a:tcPr>
                    <a:solidFill>
                      <a:schemeClr val="accent2">
                        <a:lumMod val="60000"/>
                        <a:lumOff val="40000"/>
                      </a:schemeClr>
                    </a:solidFill>
                  </a:tcPr>
                </a:tc>
                <a:tc>
                  <a:txBody>
                    <a:bodyPr/>
                    <a:lstStyle/>
                    <a:p>
                      <a:pPr algn="ctr"/>
                      <a:r>
                        <a:rPr lang="vi-VN" sz="2800" dirty="0">
                          <a:solidFill>
                            <a:schemeClr val="tx1"/>
                          </a:solidFill>
                          <a:latin typeface="+mj-lt"/>
                        </a:rPr>
                        <a:t>Nhận</a:t>
                      </a:r>
                      <a:r>
                        <a:rPr lang="vi-VN" sz="2800" baseline="0" dirty="0">
                          <a:solidFill>
                            <a:schemeClr val="tx1"/>
                          </a:solidFill>
                          <a:latin typeface="+mj-lt"/>
                        </a:rPr>
                        <a:t> xét</a:t>
                      </a:r>
                      <a:endParaRPr lang="en-US" sz="2800" b="1" dirty="0">
                        <a:solidFill>
                          <a:schemeClr val="tx1"/>
                        </a:solidFill>
                        <a:latin typeface="+mj-lt"/>
                        <a:cs typeface="Times New Roman" panose="02020603050405020304" pitchFamily="18" charset="0"/>
                      </a:endParaRPr>
                    </a:p>
                  </a:txBody>
                  <a:tcPr>
                    <a:solidFill>
                      <a:schemeClr val="accent2">
                        <a:lumMod val="60000"/>
                        <a:lumOff val="40000"/>
                      </a:schemeClr>
                    </a:solidFill>
                  </a:tcPr>
                </a:tc>
                <a:extLst>
                  <a:ext uri="{0D108BD9-81ED-4DB2-BD59-A6C34878D82A}">
                    <a16:rowId xmlns:a16="http://schemas.microsoft.com/office/drawing/2014/main" val="10000"/>
                  </a:ext>
                </a:extLst>
              </a:tr>
              <a:tr h="1576936">
                <a:tc>
                  <a:txBody>
                    <a:bodyPr/>
                    <a:lstStyle/>
                    <a:p>
                      <a:endParaRPr lang="en-US" sz="2800" dirty="0">
                        <a:solidFill>
                          <a:schemeClr val="bg1">
                            <a:lumMod val="10000"/>
                          </a:schemeClr>
                        </a:solidFill>
                        <a:latin typeface="+mj-lt"/>
                        <a:cs typeface="Times New Roman" panose="02020603050405020304" pitchFamily="18" charset="0"/>
                      </a:endParaRPr>
                    </a:p>
                  </a:txBody>
                  <a:tcPr>
                    <a:solidFill>
                      <a:schemeClr val="tx1"/>
                    </a:solidFill>
                  </a:tcPr>
                </a:tc>
                <a:tc>
                  <a:txBody>
                    <a:bodyPr/>
                    <a:lstStyle/>
                    <a:p>
                      <a:endParaRPr lang="en-US" sz="2800">
                        <a:solidFill>
                          <a:schemeClr val="bg1">
                            <a:lumMod val="10000"/>
                          </a:schemeClr>
                        </a:solidFill>
                        <a:latin typeface="+mj-lt"/>
                        <a:cs typeface="Times New Roman" panose="02020603050405020304" pitchFamily="18" charset="0"/>
                      </a:endParaRPr>
                    </a:p>
                  </a:txBody>
                  <a:tcPr>
                    <a:solidFill>
                      <a:schemeClr val="tx1"/>
                    </a:solidFill>
                  </a:tcPr>
                </a:tc>
                <a:tc rowSpan="3">
                  <a:txBody>
                    <a:bodyPr/>
                    <a:lstStyle/>
                    <a:p>
                      <a:r>
                        <a:rPr lang="vi-VN" sz="2800" dirty="0">
                          <a:solidFill>
                            <a:schemeClr val="bg1">
                              <a:lumMod val="10000"/>
                            </a:schemeClr>
                          </a:solidFill>
                          <a:latin typeface="+mj-lt"/>
                        </a:rPr>
                        <a:t>.......................................................................................................................................</a:t>
                      </a:r>
                      <a:r>
                        <a:rPr lang="en-US" sz="2800" dirty="0">
                          <a:solidFill>
                            <a:schemeClr val="bg1">
                              <a:lumMod val="10000"/>
                            </a:schemeClr>
                          </a:solidFill>
                          <a:latin typeface="+mj-lt"/>
                        </a:rPr>
                        <a:t>.............................................</a:t>
                      </a:r>
                      <a:endParaRPr lang="en-US" sz="2800" dirty="0">
                        <a:solidFill>
                          <a:schemeClr val="bg1">
                            <a:lumMod val="10000"/>
                          </a:schemeClr>
                        </a:solidFill>
                        <a:latin typeface="+mj-lt"/>
                        <a:cs typeface="Times New Roman" panose="02020603050405020304" pitchFamily="18" charset="0"/>
                      </a:endParaRPr>
                    </a:p>
                  </a:txBody>
                  <a:tcPr>
                    <a:solidFill>
                      <a:schemeClr val="tx1"/>
                    </a:solidFill>
                  </a:tcPr>
                </a:tc>
                <a:extLst>
                  <a:ext uri="{0D108BD9-81ED-4DB2-BD59-A6C34878D82A}">
                    <a16:rowId xmlns:a16="http://schemas.microsoft.com/office/drawing/2014/main" val="10001"/>
                  </a:ext>
                </a:extLst>
              </a:tr>
              <a:tr h="530087">
                <a:tc>
                  <a:txBody>
                    <a:bodyPr/>
                    <a:lstStyle/>
                    <a:p>
                      <a:r>
                        <a:rPr lang="vi-VN" sz="2800" dirty="0">
                          <a:solidFill>
                            <a:schemeClr val="bg1">
                              <a:lumMod val="10000"/>
                            </a:schemeClr>
                          </a:solidFill>
                          <a:latin typeface="+mj-lt"/>
                        </a:rPr>
                        <a:t>...............................</a:t>
                      </a:r>
                      <a:r>
                        <a:rPr lang="en-US" sz="2800" dirty="0">
                          <a:solidFill>
                            <a:schemeClr val="bg1">
                              <a:lumMod val="10000"/>
                            </a:schemeClr>
                          </a:solidFill>
                          <a:latin typeface="+mj-lt"/>
                        </a:rPr>
                        <a:t>....</a:t>
                      </a:r>
                      <a:endParaRPr lang="en-US" sz="2800" dirty="0">
                        <a:solidFill>
                          <a:schemeClr val="bg1">
                            <a:lumMod val="10000"/>
                          </a:schemeClr>
                        </a:solidFill>
                        <a:latin typeface="+mj-lt"/>
                        <a:cs typeface="Times New Roman" panose="02020603050405020304" pitchFamily="18" charset="0"/>
                      </a:endParaRPr>
                    </a:p>
                  </a:txBody>
                  <a:tcPr>
                    <a:solidFill>
                      <a:schemeClr val="tx1"/>
                    </a:solidFill>
                  </a:tcPr>
                </a:tc>
                <a:tc>
                  <a:txBody>
                    <a:bodyPr/>
                    <a:lstStyle/>
                    <a:p>
                      <a:r>
                        <a:rPr lang="vi-VN" sz="2800" dirty="0">
                          <a:solidFill>
                            <a:schemeClr val="bg1">
                              <a:lumMod val="10000"/>
                            </a:schemeClr>
                          </a:solidFill>
                          <a:latin typeface="+mj-lt"/>
                        </a:rPr>
                        <a:t>..................................</a:t>
                      </a:r>
                      <a:r>
                        <a:rPr lang="en-US" sz="2800" dirty="0">
                          <a:solidFill>
                            <a:schemeClr val="bg1">
                              <a:lumMod val="10000"/>
                            </a:schemeClr>
                          </a:solidFill>
                          <a:latin typeface="+mj-lt"/>
                        </a:rPr>
                        <a:t>.....</a:t>
                      </a:r>
                      <a:endParaRPr lang="en-US" sz="2800" dirty="0">
                        <a:solidFill>
                          <a:schemeClr val="bg1">
                            <a:lumMod val="10000"/>
                          </a:schemeClr>
                        </a:solidFill>
                        <a:latin typeface="+mj-lt"/>
                        <a:cs typeface="Times New Roman" panose="02020603050405020304" pitchFamily="18" charset="0"/>
                      </a:endParaRPr>
                    </a:p>
                  </a:txBody>
                  <a:tcPr>
                    <a:solidFill>
                      <a:schemeClr val="tx1"/>
                    </a:solidFill>
                  </a:tcPr>
                </a:tc>
                <a:tc vMerge="1">
                  <a:txBody>
                    <a:bodyPr/>
                    <a:lstStyle/>
                    <a:p>
                      <a:endParaRPr lang="en-US" sz="3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2"/>
                  </a:ext>
                </a:extLst>
              </a:tr>
              <a:tr h="636104">
                <a:tc>
                  <a:txBody>
                    <a:bodyPr/>
                    <a:lstStyle/>
                    <a:p>
                      <a:r>
                        <a:rPr lang="vi-VN" sz="2800" dirty="0">
                          <a:solidFill>
                            <a:schemeClr val="bg1">
                              <a:lumMod val="10000"/>
                            </a:schemeClr>
                          </a:solidFill>
                          <a:latin typeface="+mj-lt"/>
                        </a:rPr>
                        <a:t>...............................</a:t>
                      </a:r>
                      <a:r>
                        <a:rPr lang="en-US" sz="2800" dirty="0">
                          <a:solidFill>
                            <a:schemeClr val="bg1">
                              <a:lumMod val="10000"/>
                            </a:schemeClr>
                          </a:solidFill>
                          <a:latin typeface="+mj-lt"/>
                        </a:rPr>
                        <a:t>....</a:t>
                      </a:r>
                      <a:endParaRPr lang="en-US" sz="2800" dirty="0">
                        <a:solidFill>
                          <a:schemeClr val="bg1">
                            <a:lumMod val="10000"/>
                          </a:schemeClr>
                        </a:solidFill>
                        <a:latin typeface="+mj-lt"/>
                        <a:cs typeface="Times New Roman" panose="02020603050405020304" pitchFamily="18" charset="0"/>
                      </a:endParaRPr>
                    </a:p>
                  </a:txBody>
                  <a:tcPr>
                    <a:solidFill>
                      <a:schemeClr val="tx1"/>
                    </a:solidFill>
                  </a:tcPr>
                </a:tc>
                <a:tc>
                  <a:txBody>
                    <a:bodyPr/>
                    <a:lstStyle/>
                    <a:p>
                      <a:r>
                        <a:rPr lang="vi-VN" sz="2800" dirty="0">
                          <a:solidFill>
                            <a:schemeClr val="bg1">
                              <a:lumMod val="10000"/>
                            </a:schemeClr>
                          </a:solidFill>
                          <a:latin typeface="+mj-lt"/>
                        </a:rPr>
                        <a:t>..................................</a:t>
                      </a:r>
                      <a:r>
                        <a:rPr lang="en-US" sz="2800" dirty="0">
                          <a:solidFill>
                            <a:schemeClr val="bg1">
                              <a:lumMod val="10000"/>
                            </a:schemeClr>
                          </a:solidFill>
                          <a:latin typeface="+mj-lt"/>
                        </a:rPr>
                        <a:t>.....</a:t>
                      </a:r>
                      <a:endParaRPr lang="en-US" sz="2800" dirty="0">
                        <a:solidFill>
                          <a:schemeClr val="bg1">
                            <a:lumMod val="10000"/>
                          </a:schemeClr>
                        </a:solidFill>
                        <a:latin typeface="+mj-lt"/>
                        <a:cs typeface="Times New Roman" panose="02020603050405020304" pitchFamily="18" charset="0"/>
                      </a:endParaRPr>
                    </a:p>
                  </a:txBody>
                  <a:tcPr>
                    <a:solidFill>
                      <a:schemeClr val="tx1"/>
                    </a:solidFill>
                  </a:tcPr>
                </a:tc>
                <a:tc vMerge="1">
                  <a:txBody>
                    <a:bodyPr/>
                    <a:lstStyle/>
                    <a:p>
                      <a:endParaRPr lang="en-US" sz="3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3"/>
                  </a:ext>
                </a:extLst>
              </a:tr>
            </a:tbl>
          </a:graphicData>
        </a:graphic>
      </p:graphicFrame>
      <p:sp>
        <p:nvSpPr>
          <p:cNvPr id="95" name="Rectangle 94"/>
          <p:cNvSpPr/>
          <p:nvPr/>
        </p:nvSpPr>
        <p:spPr>
          <a:xfrm>
            <a:off x="1020856" y="3009750"/>
            <a:ext cx="3146063" cy="1384995"/>
          </a:xfrm>
          <a:prstGeom prst="rect">
            <a:avLst/>
          </a:prstGeom>
        </p:spPr>
        <p:txBody>
          <a:bodyPr wrap="square">
            <a:spAutoFit/>
          </a:bodyPr>
          <a:lstStyle/>
          <a:p>
            <a:r>
              <a:rPr lang="vi-VN" sz="2800" dirty="0">
                <a:solidFill>
                  <a:srgbClr val="FF0000"/>
                </a:solidFill>
                <a:latin typeface="Times New Roman" panose="02020603050405020304" pitchFamily="18" charset="0"/>
                <a:cs typeface="Times New Roman" panose="02020603050405020304" pitchFamily="18" charset="0"/>
              </a:rPr>
              <a:t>Bị mẹ con Lý Thông lừa đi canh miếu thế mạng </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96" name="Rectangle 95"/>
          <p:cNvSpPr/>
          <p:nvPr/>
        </p:nvSpPr>
        <p:spPr>
          <a:xfrm>
            <a:off x="4392206" y="3009750"/>
            <a:ext cx="3657600" cy="1384995"/>
          </a:xfrm>
          <a:prstGeom prst="rect">
            <a:avLst/>
          </a:prstGeom>
        </p:spPr>
        <p:txBody>
          <a:bodyPr wrap="square">
            <a:spAutoFit/>
          </a:bodyPr>
          <a:lstStyle/>
          <a:p>
            <a:pPr lvl="0" algn="just" defTabSz="914377">
              <a:defRPr/>
            </a:pPr>
            <a:r>
              <a:rPr lang="vi-VN" sz="2800" dirty="0">
                <a:solidFill>
                  <a:srgbClr val="FF0000"/>
                </a:solidFill>
                <a:latin typeface="Times New Roman" panose="02020603050405020304" pitchFamily="18" charset="0"/>
                <a:cs typeface="Times New Roman" panose="02020603050405020304" pitchFamily="18" charset="0"/>
                <a:sym typeface="Wingdings" pitchFamily="2" charset="2"/>
              </a:rPr>
              <a:t></a:t>
            </a:r>
            <a:r>
              <a:rPr lang="vi-VN" sz="2800" dirty="0">
                <a:solidFill>
                  <a:srgbClr val="FF0000"/>
                </a:solidFill>
                <a:latin typeface="Times New Roman" panose="02020603050405020304" pitchFamily="18" charset="0"/>
                <a:cs typeface="Times New Roman" panose="02020603050405020304" pitchFamily="18" charset="0"/>
              </a:rPr>
              <a:t> Chém chăn tinh</a:t>
            </a:r>
            <a:r>
              <a:rPr lang="en-US" sz="2800" dirty="0">
                <a:solidFill>
                  <a:srgbClr val="FF0000"/>
                </a:solidFill>
                <a:latin typeface="Times New Roman" panose="02020603050405020304" pitchFamily="18" charset="0"/>
                <a:cs typeface="Times New Roman" panose="02020603050405020304" pitchFamily="18" charset="0"/>
              </a:rPr>
              <a:t>, t</a:t>
            </a:r>
            <a:r>
              <a:rPr lang="vi-VN" sz="2800" dirty="0">
                <a:solidFill>
                  <a:srgbClr val="FF0000"/>
                </a:solidFill>
                <a:latin typeface="Times New Roman" panose="02020603050405020304" pitchFamily="18" charset="0"/>
                <a:cs typeface="Times New Roman" panose="02020603050405020304" pitchFamily="18" charset="0"/>
              </a:rPr>
              <a:t>rừ hại cho dân, thu được bộ cung tên vàng.</a:t>
            </a: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97" name="Picture 96"/>
          <p:cNvPicPr>
            <a:picLocks noChangeAspect="1"/>
          </p:cNvPicPr>
          <p:nvPr/>
        </p:nvPicPr>
        <p:blipFill>
          <a:blip r:embed="rId4"/>
          <a:stretch>
            <a:fillRect/>
          </a:stretch>
        </p:blipFill>
        <p:spPr>
          <a:xfrm>
            <a:off x="8758999" y="717783"/>
            <a:ext cx="1501359" cy="146806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8" name="Picture 97" descr="HÃ¬nh áº£nh cÃ³ liÃªn quan"/>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49065" y="165446"/>
            <a:ext cx="1501279" cy="143330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46190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fade">
                                      <p:cBhvr>
                                        <p:cTn id="7" dur="1000"/>
                                        <p:tgtEl>
                                          <p:spTgt spid="76"/>
                                        </p:tgtEl>
                                      </p:cBhvr>
                                    </p:animEffect>
                                    <p:anim calcmode="lin" valueType="num">
                                      <p:cBhvr>
                                        <p:cTn id="8" dur="1000" fill="hold"/>
                                        <p:tgtEl>
                                          <p:spTgt spid="76"/>
                                        </p:tgtEl>
                                        <p:attrNameLst>
                                          <p:attrName>ppt_x</p:attrName>
                                        </p:attrNameLst>
                                      </p:cBhvr>
                                      <p:tavLst>
                                        <p:tav tm="0">
                                          <p:val>
                                            <p:strVal val="#ppt_x"/>
                                          </p:val>
                                        </p:tav>
                                        <p:tav tm="100000">
                                          <p:val>
                                            <p:strVal val="#ppt_x"/>
                                          </p:val>
                                        </p:tav>
                                      </p:tavLst>
                                    </p:anim>
                                    <p:anim calcmode="lin" valueType="num">
                                      <p:cBhvr>
                                        <p:cTn id="9" dur="1000" fill="hold"/>
                                        <p:tgtEl>
                                          <p:spTgt spid="7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5"/>
                                        </p:tgtEl>
                                        <p:attrNameLst>
                                          <p:attrName>style.visibility</p:attrName>
                                        </p:attrNameLst>
                                      </p:cBhvr>
                                      <p:to>
                                        <p:strVal val="visible"/>
                                      </p:to>
                                    </p:set>
                                    <p:animEffect transition="in" filter="fade">
                                      <p:cBhvr>
                                        <p:cTn id="14" dur="1000"/>
                                        <p:tgtEl>
                                          <p:spTgt spid="95"/>
                                        </p:tgtEl>
                                      </p:cBhvr>
                                    </p:animEffect>
                                    <p:anim calcmode="lin" valueType="num">
                                      <p:cBhvr>
                                        <p:cTn id="15" dur="1000" fill="hold"/>
                                        <p:tgtEl>
                                          <p:spTgt spid="95"/>
                                        </p:tgtEl>
                                        <p:attrNameLst>
                                          <p:attrName>ppt_x</p:attrName>
                                        </p:attrNameLst>
                                      </p:cBhvr>
                                      <p:tavLst>
                                        <p:tav tm="0">
                                          <p:val>
                                            <p:strVal val="#ppt_x"/>
                                          </p:val>
                                        </p:tav>
                                        <p:tav tm="100000">
                                          <p:val>
                                            <p:strVal val="#ppt_x"/>
                                          </p:val>
                                        </p:tav>
                                      </p:tavLst>
                                    </p:anim>
                                    <p:anim calcmode="lin" valueType="num">
                                      <p:cBhvr>
                                        <p:cTn id="16" dur="1000" fill="hold"/>
                                        <p:tgtEl>
                                          <p:spTgt spid="9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96"/>
                                        </p:tgtEl>
                                        <p:attrNameLst>
                                          <p:attrName>style.visibility</p:attrName>
                                        </p:attrNameLst>
                                      </p:cBhvr>
                                      <p:to>
                                        <p:strVal val="visible"/>
                                      </p:to>
                                    </p:set>
                                    <p:animEffect transition="in" filter="fade">
                                      <p:cBhvr>
                                        <p:cTn id="19" dur="1000"/>
                                        <p:tgtEl>
                                          <p:spTgt spid="96"/>
                                        </p:tgtEl>
                                      </p:cBhvr>
                                    </p:animEffect>
                                    <p:anim calcmode="lin" valueType="num">
                                      <p:cBhvr>
                                        <p:cTn id="20" dur="1000" fill="hold"/>
                                        <p:tgtEl>
                                          <p:spTgt spid="96"/>
                                        </p:tgtEl>
                                        <p:attrNameLst>
                                          <p:attrName>ppt_x</p:attrName>
                                        </p:attrNameLst>
                                      </p:cBhvr>
                                      <p:tavLst>
                                        <p:tav tm="0">
                                          <p:val>
                                            <p:strVal val="#ppt_x"/>
                                          </p:val>
                                        </p:tav>
                                        <p:tav tm="100000">
                                          <p:val>
                                            <p:strVal val="#ppt_x"/>
                                          </p:val>
                                        </p:tav>
                                      </p:tavLst>
                                    </p:anim>
                                    <p:anim calcmode="lin" valueType="num">
                                      <p:cBhvr>
                                        <p:cTn id="21" dur="1000" fill="hold"/>
                                        <p:tgtEl>
                                          <p:spTgt spid="9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94"/>
                                        </p:tgtEl>
                                        <p:attrNameLst>
                                          <p:attrName>style.visibility</p:attrName>
                                        </p:attrNameLst>
                                      </p:cBhvr>
                                      <p:to>
                                        <p:strVal val="visible"/>
                                      </p:to>
                                    </p:set>
                                    <p:animEffect transition="in" filter="fade">
                                      <p:cBhvr>
                                        <p:cTn id="24" dur="1000"/>
                                        <p:tgtEl>
                                          <p:spTgt spid="94"/>
                                        </p:tgtEl>
                                      </p:cBhvr>
                                    </p:animEffect>
                                    <p:anim calcmode="lin" valueType="num">
                                      <p:cBhvr>
                                        <p:cTn id="25" dur="1000" fill="hold"/>
                                        <p:tgtEl>
                                          <p:spTgt spid="94"/>
                                        </p:tgtEl>
                                        <p:attrNameLst>
                                          <p:attrName>ppt_x</p:attrName>
                                        </p:attrNameLst>
                                      </p:cBhvr>
                                      <p:tavLst>
                                        <p:tav tm="0">
                                          <p:val>
                                            <p:strVal val="#ppt_x"/>
                                          </p:val>
                                        </p:tav>
                                        <p:tav tm="100000">
                                          <p:val>
                                            <p:strVal val="#ppt_x"/>
                                          </p:val>
                                        </p:tav>
                                      </p:tavLst>
                                    </p:anim>
                                    <p:anim calcmode="lin" valueType="num">
                                      <p:cBhvr>
                                        <p:cTn id="26" dur="1000" fill="hold"/>
                                        <p:tgtEl>
                                          <p:spTgt spid="9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P spid="95" grpId="0"/>
      <p:bldP spid="9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4"/>
          <p:cNvGraphicFramePr>
            <a:graphicFrameLocks noGrp="1"/>
          </p:cNvGraphicFramePr>
          <p:nvPr>
            <p:extLst>
              <p:ext uri="{D42A27DB-BD31-4B8C-83A1-F6EECF244321}">
                <p14:modId xmlns:p14="http://schemas.microsoft.com/office/powerpoint/2010/main" val="4115014609"/>
              </p:ext>
            </p:extLst>
          </p:nvPr>
        </p:nvGraphicFramePr>
        <p:xfrm>
          <a:off x="233518" y="615716"/>
          <a:ext cx="11679372" cy="5724939"/>
        </p:xfrm>
        <a:graphic>
          <a:graphicData uri="http://schemas.openxmlformats.org/drawingml/2006/table">
            <a:tbl>
              <a:tblPr firstRow="1" bandRow="1">
                <a:tableStyleId>{5940675A-B579-460E-94D1-54222C63F5DA}</a:tableStyleId>
              </a:tblPr>
              <a:tblGrid>
                <a:gridCol w="3893124">
                  <a:extLst>
                    <a:ext uri="{9D8B030D-6E8A-4147-A177-3AD203B41FA5}">
                      <a16:colId xmlns:a16="http://schemas.microsoft.com/office/drawing/2014/main" val="20000"/>
                    </a:ext>
                  </a:extLst>
                </a:gridCol>
                <a:gridCol w="4662694">
                  <a:extLst>
                    <a:ext uri="{9D8B030D-6E8A-4147-A177-3AD203B41FA5}">
                      <a16:colId xmlns:a16="http://schemas.microsoft.com/office/drawing/2014/main" val="20001"/>
                    </a:ext>
                  </a:extLst>
                </a:gridCol>
                <a:gridCol w="3123554">
                  <a:extLst>
                    <a:ext uri="{9D8B030D-6E8A-4147-A177-3AD203B41FA5}">
                      <a16:colId xmlns:a16="http://schemas.microsoft.com/office/drawing/2014/main" val="20002"/>
                    </a:ext>
                  </a:extLst>
                </a:gridCol>
              </a:tblGrid>
              <a:tr h="551801">
                <a:tc>
                  <a:txBody>
                    <a:bodyPr/>
                    <a:lstStyle/>
                    <a:p>
                      <a:pPr algn="ctr">
                        <a:spcAft>
                          <a:spcPts val="0"/>
                        </a:spcAft>
                      </a:pPr>
                      <a:r>
                        <a:rPr lang="vi-VN" sz="3200" b="1" dirty="0">
                          <a:solidFill>
                            <a:schemeClr val="bg1"/>
                          </a:solidFill>
                          <a:latin typeface="Times New Roman" panose="02020603050405020304" pitchFamily="18" charset="0"/>
                          <a:cs typeface="Times New Roman" panose="02020603050405020304" pitchFamily="18" charset="0"/>
                        </a:rPr>
                        <a:t>Những thử thách</a:t>
                      </a:r>
                      <a:endParaRPr lang="en-US" sz="2700" b="1" dirty="0">
                        <a:solidFill>
                          <a:schemeClr val="bg1"/>
                        </a:solidFill>
                        <a:latin typeface="Times New Roman" panose="02020603050405020304" pitchFamily="18" charset="0"/>
                        <a:ea typeface="Times New Roman"/>
                        <a:cs typeface="Times New Roman" panose="02020603050405020304" pitchFamily="18" charset="0"/>
                      </a:endParaRPr>
                    </a:p>
                  </a:txBody>
                  <a:tcPr marT="0" marB="0">
                    <a:solidFill>
                      <a:schemeClr val="tx1">
                        <a:lumMod val="65000"/>
                        <a:lumOff val="35000"/>
                      </a:schemeClr>
                    </a:solidFill>
                  </a:tcPr>
                </a:tc>
                <a:tc>
                  <a:txBody>
                    <a:bodyPr/>
                    <a:lstStyle/>
                    <a:p>
                      <a:pPr algn="ctr">
                        <a:spcAft>
                          <a:spcPts val="0"/>
                        </a:spcAft>
                      </a:pPr>
                      <a:r>
                        <a:rPr lang="vi-VN" sz="3200" b="1" dirty="0">
                          <a:solidFill>
                            <a:schemeClr val="bg1"/>
                          </a:solidFill>
                          <a:latin typeface="Times New Roman" panose="02020603050405020304" pitchFamily="18" charset="0"/>
                          <a:cs typeface="Times New Roman" panose="02020603050405020304" pitchFamily="18" charset="0"/>
                        </a:rPr>
                        <a:t>Chiến công </a:t>
                      </a:r>
                      <a:endParaRPr lang="en-US" sz="2700" b="1" dirty="0">
                        <a:solidFill>
                          <a:schemeClr val="bg1"/>
                        </a:solidFill>
                        <a:latin typeface="Times New Roman" panose="02020603050405020304" pitchFamily="18" charset="0"/>
                        <a:ea typeface="Times New Roman"/>
                        <a:cs typeface="Times New Roman" panose="02020603050405020304" pitchFamily="18" charset="0"/>
                      </a:endParaRPr>
                    </a:p>
                  </a:txBody>
                  <a:tcPr marT="0" marB="0">
                    <a:solidFill>
                      <a:schemeClr val="tx1">
                        <a:lumMod val="65000"/>
                        <a:lumOff val="35000"/>
                      </a:schemeClr>
                    </a:solidFill>
                  </a:tcPr>
                </a:tc>
                <a:tc>
                  <a:txBody>
                    <a:bodyPr/>
                    <a:lstStyle/>
                    <a:p>
                      <a:pPr algn="ctr">
                        <a:spcAft>
                          <a:spcPts val="0"/>
                        </a:spcAft>
                      </a:pPr>
                      <a:r>
                        <a:rPr lang="en-US" sz="3200" b="1" dirty="0" err="1">
                          <a:solidFill>
                            <a:schemeClr val="bg1"/>
                          </a:solidFill>
                          <a:latin typeface="Times New Roman" panose="02020603050405020304" pitchFamily="18" charset="0"/>
                          <a:cs typeface="Times New Roman" panose="02020603050405020304" pitchFamily="18" charset="0"/>
                        </a:rPr>
                        <a:t>Nhận</a:t>
                      </a:r>
                      <a:r>
                        <a:rPr lang="en-US" sz="3200" b="1" baseline="0" dirty="0">
                          <a:solidFill>
                            <a:schemeClr val="bg1"/>
                          </a:solidFill>
                          <a:latin typeface="Times New Roman" panose="02020603050405020304" pitchFamily="18" charset="0"/>
                          <a:cs typeface="Times New Roman" panose="02020603050405020304" pitchFamily="18" charset="0"/>
                        </a:rPr>
                        <a:t> </a:t>
                      </a:r>
                      <a:r>
                        <a:rPr lang="en-US" sz="3200" b="1" baseline="0" dirty="0" err="1">
                          <a:solidFill>
                            <a:schemeClr val="bg1"/>
                          </a:solidFill>
                          <a:latin typeface="Times New Roman" panose="02020603050405020304" pitchFamily="18" charset="0"/>
                          <a:cs typeface="Times New Roman" panose="02020603050405020304" pitchFamily="18" charset="0"/>
                        </a:rPr>
                        <a:t>xét</a:t>
                      </a:r>
                      <a:endParaRPr lang="en-US" sz="2700" b="1" dirty="0">
                        <a:solidFill>
                          <a:schemeClr val="bg1"/>
                        </a:solidFill>
                        <a:latin typeface="Times New Roman" panose="02020603050405020304" pitchFamily="18" charset="0"/>
                        <a:ea typeface="Times New Roman"/>
                        <a:cs typeface="Times New Roman" panose="02020603050405020304" pitchFamily="18" charset="0"/>
                      </a:endParaRPr>
                    </a:p>
                  </a:txBody>
                  <a:tcPr marT="0" marB="0">
                    <a:solidFill>
                      <a:schemeClr val="tx1">
                        <a:lumMod val="65000"/>
                        <a:lumOff val="35000"/>
                      </a:schemeClr>
                    </a:solidFill>
                  </a:tcPr>
                </a:tc>
                <a:extLst>
                  <a:ext uri="{0D108BD9-81ED-4DB2-BD59-A6C34878D82A}">
                    <a16:rowId xmlns:a16="http://schemas.microsoft.com/office/drawing/2014/main" val="10000"/>
                  </a:ext>
                </a:extLst>
              </a:tr>
              <a:tr h="931165">
                <a:tc>
                  <a:txBody>
                    <a:bodyPr/>
                    <a:lstStyle/>
                    <a:p>
                      <a:endParaRPr lang="en-US" sz="2400" dirty="0">
                        <a:solidFill>
                          <a:schemeClr val="tx1">
                            <a:lumMod val="50000"/>
                          </a:schemeClr>
                        </a:solidFill>
                        <a:latin typeface="Times New Roman" panose="02020603050405020304" pitchFamily="18" charset="0"/>
                        <a:cs typeface="Times New Roman" panose="02020603050405020304" pitchFamily="18" charset="0"/>
                      </a:endParaRPr>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a:txBody>
                  <a:tcPr/>
                </a:tc>
                <a:tc rowSpan="4">
                  <a:txBody>
                    <a:bodyPr/>
                    <a:lstStyle/>
                    <a:p>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1"/>
                  </a:ext>
                </a:extLst>
              </a:tr>
              <a:tr h="1965792">
                <a:tc>
                  <a:txBody>
                    <a:bodyPr/>
                    <a:lstStyle/>
                    <a:p>
                      <a:pPr marL="0" marR="0" lvl="0" indent="0" algn="just" defTabSz="914377" rtl="0" eaLnBrk="1" fontAlgn="auto" latinLnBrk="0" hangingPunct="1">
                        <a:lnSpc>
                          <a:spcPct val="15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chemeClr val="tx1">
                            <a:lumMod val="50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a:txBody>
                  <a:tcPr/>
                </a:tc>
                <a:tc vMerge="1">
                  <a:txBody>
                    <a:bodyPr/>
                    <a:lstStyle/>
                    <a:p>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2"/>
                  </a:ext>
                </a:extLst>
              </a:tr>
              <a:tr h="1345016">
                <a:tc>
                  <a:txBody>
                    <a:bodyPr/>
                    <a:lstStyle/>
                    <a:p>
                      <a:endParaRPr lang="en-US" sz="2400" dirty="0">
                        <a:solidFill>
                          <a:schemeClr val="tx1">
                            <a:lumMod val="50000"/>
                          </a:schemeClr>
                        </a:solidFill>
                        <a:latin typeface="Times New Roman" panose="02020603050405020304" pitchFamily="18" charset="0"/>
                        <a:cs typeface="Times New Roman" panose="02020603050405020304" pitchFamily="18" charset="0"/>
                      </a:endParaRPr>
                    </a:p>
                  </a:txBody>
                  <a:tcPr/>
                </a:tc>
                <a:tc>
                  <a:txBody>
                    <a:bodyPr/>
                    <a:lstStyle/>
                    <a:p>
                      <a:endParaRPr lang="en-US" sz="2400" b="1" i="1" dirty="0">
                        <a:solidFill>
                          <a:srgbClr val="0000FF"/>
                        </a:solidFill>
                        <a:latin typeface="Times New Roman" panose="02020603050405020304" pitchFamily="18" charset="0"/>
                        <a:cs typeface="Times New Roman" panose="02020603050405020304" pitchFamily="18" charset="0"/>
                      </a:endParaRPr>
                    </a:p>
                  </a:txBody>
                  <a:tcPr/>
                </a:tc>
                <a:tc vMerge="1">
                  <a:txBody>
                    <a:bodyPr/>
                    <a:lstStyle/>
                    <a:p>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3"/>
                  </a:ext>
                </a:extLst>
              </a:tr>
              <a:tr h="931165">
                <a:tc>
                  <a:txBody>
                    <a:bodyPr/>
                    <a:lstStyle/>
                    <a:p>
                      <a:endParaRPr lang="en-US" sz="2400" dirty="0">
                        <a:solidFill>
                          <a:schemeClr val="tx1">
                            <a:lumMod val="50000"/>
                          </a:schemeClr>
                        </a:solidFill>
                        <a:latin typeface="Times New Roman" panose="02020603050405020304" pitchFamily="18" charset="0"/>
                        <a:cs typeface="Times New Roman" panose="02020603050405020304" pitchFamily="18" charset="0"/>
                      </a:endParaRPr>
                    </a:p>
                  </a:txBody>
                  <a:tcPr/>
                </a:tc>
                <a:tc>
                  <a:txBody>
                    <a:bodyPr/>
                    <a:lstStyle/>
                    <a:p>
                      <a:endParaRPr lang="en-US" sz="2400" b="1" i="1" dirty="0">
                        <a:solidFill>
                          <a:srgbClr val="0000FF"/>
                        </a:solidFill>
                        <a:latin typeface="Times New Roman" panose="02020603050405020304" pitchFamily="18" charset="0"/>
                        <a:cs typeface="Times New Roman" panose="02020603050405020304" pitchFamily="18" charset="0"/>
                      </a:endParaRPr>
                    </a:p>
                  </a:txBody>
                  <a:tcPr/>
                </a:tc>
                <a:tc vMerge="1">
                  <a:txBody>
                    <a:bodyPr/>
                    <a:lstStyle/>
                    <a:p>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4"/>
                  </a:ext>
                </a:extLst>
              </a:tr>
            </a:tbl>
          </a:graphicData>
        </a:graphic>
      </p:graphicFrame>
      <p:sp>
        <p:nvSpPr>
          <p:cNvPr id="14" name="Rectangle 13"/>
          <p:cNvSpPr/>
          <p:nvPr/>
        </p:nvSpPr>
        <p:spPr>
          <a:xfrm>
            <a:off x="300311" y="1249373"/>
            <a:ext cx="3701030" cy="830997"/>
          </a:xfrm>
          <a:prstGeom prst="rect">
            <a:avLst/>
          </a:prstGeom>
        </p:spPr>
        <p:txBody>
          <a:bodyPr wrap="square">
            <a:spAutoFit/>
          </a:bodyPr>
          <a:lstStyle/>
          <a:p>
            <a:r>
              <a:rPr lang="vi-VN" sz="2400" b="1" i="1" dirty="0">
                <a:solidFill>
                  <a:prstClr val="black"/>
                </a:solidFill>
                <a:latin typeface="Times New Roman" panose="02020603050405020304" pitchFamily="18" charset="0"/>
                <a:cs typeface="Times New Roman" panose="02020603050405020304" pitchFamily="18" charset="0"/>
              </a:rPr>
              <a:t>- Bị mẹ con Lý Thông lừa đi canh miếu thế mạng </a:t>
            </a:r>
            <a:endParaRPr lang="en-US" sz="2400" b="1" i="1" dirty="0">
              <a:solidFill>
                <a:prstClr val="black">
                  <a:lumMod val="50000"/>
                </a:prstClr>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4135319" y="1249373"/>
            <a:ext cx="4464525" cy="830997"/>
          </a:xfrm>
          <a:prstGeom prst="rect">
            <a:avLst/>
          </a:prstGeom>
        </p:spPr>
        <p:txBody>
          <a:bodyPr wrap="square">
            <a:spAutoFit/>
          </a:bodyPr>
          <a:lstStyle/>
          <a:p>
            <a:pPr defTabSz="914377">
              <a:defRPr/>
            </a:pPr>
            <a:r>
              <a:rPr lang="vi-VN" sz="2400" dirty="0">
                <a:solidFill>
                  <a:prstClr val="black"/>
                </a:solidFill>
                <a:latin typeface="Times New Roman" panose="02020603050405020304" pitchFamily="18" charset="0"/>
                <a:cs typeface="Times New Roman" panose="02020603050405020304" pitchFamily="18" charset="0"/>
                <a:sym typeface="Wingdings" pitchFamily="2" charset="2"/>
              </a:rPr>
              <a:t></a:t>
            </a:r>
            <a:r>
              <a:rPr lang="vi-VN" sz="2400" dirty="0">
                <a:solidFill>
                  <a:prstClr val="black"/>
                </a:solidFill>
                <a:latin typeface="Times New Roman" panose="02020603050405020304" pitchFamily="18" charset="0"/>
                <a:cs typeface="Times New Roman" panose="02020603050405020304" pitchFamily="18" charset="0"/>
              </a:rPr>
              <a:t> Chém chăn tinh</a:t>
            </a:r>
            <a:r>
              <a:rPr lang="en-US" sz="2400" dirty="0">
                <a:solidFill>
                  <a:prstClr val="black"/>
                </a:solidFill>
                <a:latin typeface="Times New Roman" panose="02020603050405020304" pitchFamily="18" charset="0"/>
                <a:cs typeface="Times New Roman" panose="02020603050405020304" pitchFamily="18" charset="0"/>
              </a:rPr>
              <a:t>, t</a:t>
            </a:r>
            <a:r>
              <a:rPr lang="vi-VN" sz="2400" dirty="0">
                <a:solidFill>
                  <a:prstClr val="black"/>
                </a:solidFill>
                <a:latin typeface="Times New Roman" panose="02020603050405020304" pitchFamily="18" charset="0"/>
                <a:cs typeface="Times New Roman" panose="02020603050405020304" pitchFamily="18" charset="0"/>
              </a:rPr>
              <a:t>rừ hại cho dân, thu được bộ cung tên vàng.</a:t>
            </a:r>
            <a:endParaRPr lang="en-US" sz="2400" b="1" i="1" dirty="0">
              <a:solidFill>
                <a:srgbClr val="0000FF"/>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271581" y="2292405"/>
            <a:ext cx="3729760" cy="1569660"/>
          </a:xfrm>
          <a:prstGeom prst="rect">
            <a:avLst/>
          </a:prstGeom>
        </p:spPr>
        <p:txBody>
          <a:bodyPr wrap="square">
            <a:spAutoFit/>
          </a:bodyPr>
          <a:lstStyle/>
          <a:p>
            <a:pPr algn="just" defTabSz="914377">
              <a:defRPr/>
            </a:pP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Thạch</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Sanh</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xuống</a:t>
            </a:r>
            <a:r>
              <a:rPr lang="en-US" sz="2400" b="1" i="1" dirty="0">
                <a:solidFill>
                  <a:prstClr val="black"/>
                </a:solidFill>
                <a:latin typeface="Times New Roman" panose="02020603050405020304" pitchFamily="18" charset="0"/>
                <a:cs typeface="Times New Roman" panose="02020603050405020304" pitchFamily="18" charset="0"/>
              </a:rPr>
              <a:t> hang </a:t>
            </a:r>
            <a:r>
              <a:rPr lang="en-US" sz="2400" b="1" i="1" dirty="0" err="1">
                <a:solidFill>
                  <a:prstClr val="black"/>
                </a:solidFill>
                <a:latin typeface="Times New Roman" panose="02020603050405020304" pitchFamily="18" charset="0"/>
                <a:cs typeface="Times New Roman" panose="02020603050405020304" pitchFamily="18" charset="0"/>
              </a:rPr>
              <a:t>diệt</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đại</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bàng</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cứu</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công</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chúa</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bị</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Lý</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Thông</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lừa</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lấp</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cửa</a:t>
            </a:r>
            <a:r>
              <a:rPr lang="en-US" sz="2400" b="1" i="1" dirty="0">
                <a:solidFill>
                  <a:prstClr val="black"/>
                </a:solidFill>
                <a:latin typeface="Times New Roman" panose="02020603050405020304" pitchFamily="18" charset="0"/>
                <a:cs typeface="Times New Roman" panose="02020603050405020304" pitchFamily="18" charset="0"/>
              </a:rPr>
              <a:t> hang</a:t>
            </a:r>
            <a:endParaRPr lang="en-US" sz="24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Rectangle 17"/>
          <p:cNvSpPr/>
          <p:nvPr/>
        </p:nvSpPr>
        <p:spPr>
          <a:xfrm>
            <a:off x="4135319" y="2107739"/>
            <a:ext cx="4742823" cy="1938992"/>
          </a:xfrm>
          <a:prstGeom prst="rect">
            <a:avLst/>
          </a:prstGeom>
        </p:spPr>
        <p:txBody>
          <a:bodyPr wrap="square">
            <a:spAutoFit/>
          </a:bodyPr>
          <a:lstStyle/>
          <a:p>
            <a:pPr defTabSz="914377">
              <a:defRPr/>
            </a:pPr>
            <a:r>
              <a:rPr lang="vi-VN" sz="2400" dirty="0">
                <a:solidFill>
                  <a:prstClr val="black"/>
                </a:solidFill>
                <a:latin typeface="Times New Roman" panose="02020603050405020304" pitchFamily="18" charset="0"/>
                <a:cs typeface="Times New Roman" panose="02020603050405020304" pitchFamily="18" charset="0"/>
                <a:sym typeface="Wingdings" pitchFamily="2" charset="2"/>
              </a:rPr>
              <a:t></a:t>
            </a:r>
            <a:r>
              <a:rPr lang="vi-VN" sz="2400" dirty="0">
                <a:solidFill>
                  <a:prstClr val="black"/>
                </a:solidFill>
                <a:latin typeface="Times New Roman" panose="02020603050405020304" pitchFamily="18" charset="0"/>
                <a:cs typeface="Times New Roman" panose="02020603050405020304" pitchFamily="18" charset="0"/>
              </a:rPr>
              <a:t>Xuống hang diệt đại bàng</a:t>
            </a:r>
            <a:r>
              <a:rPr lang="en-US" sz="2400" dirty="0">
                <a:solidFill>
                  <a:prstClr val="black"/>
                </a:solidFill>
                <a:latin typeface="Times New Roman" panose="02020603050405020304" pitchFamily="18" charset="0"/>
                <a:cs typeface="Times New Roman" panose="02020603050405020304" pitchFamily="18" charset="0"/>
              </a:rPr>
              <a:t> c</a:t>
            </a:r>
            <a:r>
              <a:rPr lang="vi-VN" sz="2400" dirty="0">
                <a:solidFill>
                  <a:prstClr val="black"/>
                </a:solidFill>
                <a:latin typeface="Times New Roman" panose="02020603050405020304" pitchFamily="18" charset="0"/>
                <a:cs typeface="Times New Roman" panose="02020603050405020304" pitchFamily="18" charset="0"/>
              </a:rPr>
              <a:t>ứu công chúa thì bị hãm hại, khi ở trong hang vô tình cứu thái tử con vua Thủy Tề, được nhà vua tặng cây đàn thần.</a:t>
            </a:r>
            <a:endParaRPr lang="en-US" sz="2400" b="1" dirty="0">
              <a:solidFill>
                <a:prstClr val="black"/>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294409" y="4074100"/>
            <a:ext cx="3840910" cy="1200329"/>
          </a:xfrm>
          <a:prstGeom prst="rect">
            <a:avLst/>
          </a:prstGeom>
        </p:spPr>
        <p:txBody>
          <a:bodyPr wrap="square">
            <a:spAutoFit/>
          </a:bodyPr>
          <a:lstStyle/>
          <a:p>
            <a:r>
              <a:rPr lang="vi-VN" sz="2400" b="1" i="1" dirty="0">
                <a:solidFill>
                  <a:prstClr val="black"/>
                </a:solidFill>
                <a:latin typeface="Times New Roman" panose="02020603050405020304" pitchFamily="18" charset="0"/>
                <a:cs typeface="Times New Roman" panose="02020603050405020304" pitchFamily="18" charset="0"/>
              </a:rPr>
              <a:t>- Hồn chằn tinh và đại bàng trả thù, vu vạ khiến Thạch Sanh bị bắt nhốt trong ngục </a:t>
            </a:r>
            <a:endParaRPr lang="en-US" sz="2400" b="1" i="1" dirty="0">
              <a:solidFill>
                <a:prstClr val="black">
                  <a:lumMod val="50000"/>
                </a:prstClr>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4135319" y="4074100"/>
            <a:ext cx="4650057" cy="1200329"/>
          </a:xfrm>
          <a:prstGeom prst="rect">
            <a:avLst/>
          </a:prstGeom>
        </p:spPr>
        <p:txBody>
          <a:bodyPr wrap="square">
            <a:spAutoFit/>
          </a:bodyPr>
          <a:lstStyle/>
          <a:p>
            <a:r>
              <a:rPr lang="vi-VN" sz="2400" dirty="0">
                <a:solidFill>
                  <a:prstClr val="black"/>
                </a:solidFill>
                <a:latin typeface="Times New Roman" panose="02020603050405020304" pitchFamily="18" charset="0"/>
                <a:cs typeface="Times New Roman" panose="02020603050405020304" pitchFamily="18" charset="0"/>
                <a:sym typeface="Wingdings" pitchFamily="2" charset="2"/>
              </a:rPr>
              <a:t></a:t>
            </a:r>
            <a:r>
              <a:rPr lang="vi-VN" sz="2400" dirty="0">
                <a:solidFill>
                  <a:prstClr val="black"/>
                </a:solidFill>
                <a:latin typeface="Times New Roman" panose="02020603050405020304" pitchFamily="18" charset="0"/>
                <a:cs typeface="Times New Roman" panose="02020603050405020304" pitchFamily="18" charset="0"/>
              </a:rPr>
              <a:t> Khi bị nhốt, Thạch Sanh gẩy đàn </a:t>
            </a:r>
            <a:r>
              <a:rPr lang="vi-VN"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Chữa được bệnh cho công chúa  giải oan  Cưới công chúa</a:t>
            </a:r>
            <a:endParaRPr lang="en-US" sz="2400" b="1" i="1" dirty="0">
              <a:solidFill>
                <a:srgbClr val="0000FF"/>
              </a:solidFill>
              <a:latin typeface="Times New Roman" panose="02020603050405020304" pitchFamily="18" charset="0"/>
              <a:cs typeface="Times New Roman" panose="02020603050405020304" pitchFamily="18" charset="0"/>
            </a:endParaRPr>
          </a:p>
        </p:txBody>
      </p:sp>
      <p:sp>
        <p:nvSpPr>
          <p:cNvPr id="22" name="Rectangle 21"/>
          <p:cNvSpPr/>
          <p:nvPr/>
        </p:nvSpPr>
        <p:spPr>
          <a:xfrm>
            <a:off x="229182" y="5440296"/>
            <a:ext cx="3971363" cy="830997"/>
          </a:xfrm>
          <a:prstGeom prst="rect">
            <a:avLst/>
          </a:prstGeom>
        </p:spPr>
        <p:txBody>
          <a:bodyPr wrap="square">
            <a:spAutoFit/>
          </a:bodyPr>
          <a:lstStyle/>
          <a:p>
            <a:r>
              <a:rPr lang="vi-VN" sz="2400" b="1" i="1" dirty="0">
                <a:solidFill>
                  <a:prstClr val="black"/>
                </a:solidFill>
                <a:latin typeface="Times New Roman" panose="02020603050405020304" pitchFamily="18" charset="0"/>
                <a:cs typeface="Times New Roman" panose="02020603050405020304" pitchFamily="18" charset="0"/>
              </a:rPr>
              <a:t>- Quân mười tám nước chư hầu xâm lược nước ta </a:t>
            </a:r>
            <a:endParaRPr lang="en-US" sz="2400" b="1" i="1" dirty="0">
              <a:solidFill>
                <a:prstClr val="black">
                  <a:lumMod val="50000"/>
                </a:prstClr>
              </a:solidFill>
              <a:latin typeface="Times New Roman" panose="02020603050405020304" pitchFamily="18" charset="0"/>
              <a:cs typeface="Times New Roman" panose="02020603050405020304" pitchFamily="18" charset="0"/>
            </a:endParaRPr>
          </a:p>
        </p:txBody>
      </p:sp>
      <p:sp>
        <p:nvSpPr>
          <p:cNvPr id="23" name="Rectangle 22"/>
          <p:cNvSpPr/>
          <p:nvPr/>
        </p:nvSpPr>
        <p:spPr>
          <a:xfrm>
            <a:off x="4173619" y="5440295"/>
            <a:ext cx="4611757" cy="830997"/>
          </a:xfrm>
          <a:prstGeom prst="rect">
            <a:avLst/>
          </a:prstGeom>
        </p:spPr>
        <p:txBody>
          <a:bodyPr wrap="square">
            <a:spAutoFit/>
          </a:bodyPr>
          <a:lstStyle/>
          <a:p>
            <a:r>
              <a:rPr lang="vi-VN" sz="2400" dirty="0">
                <a:solidFill>
                  <a:prstClr val="black"/>
                </a:solidFill>
                <a:latin typeface="Times New Roman" panose="02020603050405020304" pitchFamily="18" charset="0"/>
                <a:cs typeface="Times New Roman" panose="02020603050405020304" pitchFamily="18" charset="0"/>
                <a:sym typeface="Wingdings" pitchFamily="2" charset="2"/>
              </a:rPr>
              <a:t></a:t>
            </a:r>
            <a:r>
              <a:rPr lang="vi-VN" sz="2400" dirty="0">
                <a:solidFill>
                  <a:prstClr val="black"/>
                </a:solidFill>
                <a:latin typeface="Times New Roman" panose="02020603050405020304" pitchFamily="18" charset="0"/>
                <a:cs typeface="Times New Roman" panose="02020603050405020304" pitchFamily="18" charset="0"/>
              </a:rPr>
              <a:t>Đuổi chúng nhờ tiếng đàn và niêu cơm kì diệu; được nối ngôi.</a:t>
            </a:r>
            <a:endParaRPr lang="en-US" sz="2400" b="1" i="1" dirty="0">
              <a:solidFill>
                <a:srgbClr val="0000FF"/>
              </a:solidFill>
              <a:latin typeface="Times New Roman" panose="02020603050405020304" pitchFamily="18" charset="0"/>
              <a:cs typeface="Times New Roman" panose="02020603050405020304" pitchFamily="18" charset="0"/>
            </a:endParaRPr>
          </a:p>
        </p:txBody>
      </p:sp>
      <p:sp>
        <p:nvSpPr>
          <p:cNvPr id="24" name="Rectangle 23"/>
          <p:cNvSpPr/>
          <p:nvPr/>
        </p:nvSpPr>
        <p:spPr>
          <a:xfrm>
            <a:off x="8878140" y="1157764"/>
            <a:ext cx="2928730" cy="1569660"/>
          </a:xfrm>
          <a:prstGeom prst="rect">
            <a:avLst/>
          </a:prstGeom>
        </p:spPr>
        <p:txBody>
          <a:bodyPr wrap="square">
            <a:spAutoFit/>
          </a:bodyPr>
          <a:lstStyle/>
          <a:p>
            <a:pPr algn="just"/>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Những</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thử</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thách</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ngày</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càng</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khó</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khăn</a:t>
            </a:r>
            <a:r>
              <a:rPr lang="en-US" sz="2400" b="1" i="1" dirty="0">
                <a:solidFill>
                  <a:srgbClr val="FF0000"/>
                </a:solidFill>
                <a:latin typeface="Times New Roman" panose="02020603050405020304" pitchFamily="18" charset="0"/>
                <a:cs typeface="Times New Roman" panose="02020603050405020304" pitchFamily="18" charset="0"/>
              </a:rPr>
              <a:t> ở </a:t>
            </a:r>
            <a:r>
              <a:rPr lang="en-US" sz="2400" b="1" i="1" dirty="0" err="1">
                <a:solidFill>
                  <a:srgbClr val="FF0000"/>
                </a:solidFill>
                <a:latin typeface="Times New Roman" panose="02020603050405020304" pitchFamily="18" charset="0"/>
                <a:cs typeface="Times New Roman" panose="02020603050405020304" pitchFamily="18" charset="0"/>
              </a:rPr>
              <a:t>nhiều</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phương</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diện</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khác</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nhau</a:t>
            </a:r>
            <a:r>
              <a:rPr lang="en-US" sz="2400" b="1" i="1" dirty="0">
                <a:solidFill>
                  <a:srgbClr val="FF0000"/>
                </a:solidFill>
                <a:latin typeface="Times New Roman" panose="02020603050405020304" pitchFamily="18" charset="0"/>
                <a:cs typeface="Times New Roman" panose="02020603050405020304" pitchFamily="18" charset="0"/>
              </a:rPr>
              <a:t>:</a:t>
            </a:r>
          </a:p>
        </p:txBody>
      </p:sp>
      <p:sp>
        <p:nvSpPr>
          <p:cNvPr id="25" name="Rectangle 17"/>
          <p:cNvSpPr>
            <a:spLocks noChangeArrowheads="1"/>
          </p:cNvSpPr>
          <p:nvPr/>
        </p:nvSpPr>
        <p:spPr bwMode="auto">
          <a:xfrm>
            <a:off x="8774004" y="5190624"/>
            <a:ext cx="313700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a:defRPr/>
            </a:pPr>
            <a:r>
              <a:rPr lang="en-US" altLang="en-US" sz="2400" b="1" i="1" dirty="0">
                <a:solidFill>
                  <a:prstClr val="black"/>
                </a:solidFill>
              </a:rPr>
              <a:t> </a:t>
            </a:r>
            <a:r>
              <a:rPr lang="vi-VN" sz="2400" b="1" i="1" dirty="0">
                <a:solidFill>
                  <a:prstClr val="black"/>
                </a:solidFill>
              </a:rPr>
              <a:t>Sự xâm lược của kẻ thù</a:t>
            </a:r>
            <a:r>
              <a:rPr lang="en-US" sz="2400" b="1" i="1" dirty="0">
                <a:solidFill>
                  <a:prstClr val="black"/>
                </a:solidFill>
              </a:rPr>
              <a:t> </a:t>
            </a:r>
            <a:r>
              <a:rPr lang="en-US" sz="2400" b="1" i="1" dirty="0">
                <a:solidFill>
                  <a:prstClr val="black"/>
                </a:solidFill>
                <a:cs typeface="Times New Roman" pitchFamily="18" charset="0"/>
              </a:rPr>
              <a:t>(</a:t>
            </a:r>
            <a:r>
              <a:rPr lang="en-US" sz="2400" b="1" i="1" dirty="0" err="1">
                <a:solidFill>
                  <a:prstClr val="black"/>
                </a:solidFill>
                <a:cs typeface="Times New Roman" pitchFamily="18" charset="0"/>
              </a:rPr>
              <a:t>Quân</a:t>
            </a:r>
            <a:r>
              <a:rPr lang="en-US" sz="2400" b="1" i="1" dirty="0">
                <a:solidFill>
                  <a:prstClr val="black"/>
                </a:solidFill>
                <a:cs typeface="Times New Roman" pitchFamily="18" charset="0"/>
              </a:rPr>
              <a:t> 18 </a:t>
            </a:r>
            <a:r>
              <a:rPr lang="en-US" sz="2400" b="1" i="1" dirty="0" err="1">
                <a:solidFill>
                  <a:prstClr val="black"/>
                </a:solidFill>
                <a:cs typeface="Times New Roman" pitchFamily="18" charset="0"/>
              </a:rPr>
              <a:t>nước</a:t>
            </a:r>
            <a:r>
              <a:rPr lang="en-US" sz="2400" b="1" i="1" dirty="0">
                <a:solidFill>
                  <a:prstClr val="black"/>
                </a:solidFill>
                <a:cs typeface="Times New Roman" pitchFamily="18" charset="0"/>
              </a:rPr>
              <a:t> </a:t>
            </a:r>
            <a:r>
              <a:rPr lang="en-US" sz="2400" b="1" i="1" dirty="0" err="1">
                <a:solidFill>
                  <a:prstClr val="black"/>
                </a:solidFill>
                <a:cs typeface="Times New Roman" pitchFamily="18" charset="0"/>
              </a:rPr>
              <a:t>chư</a:t>
            </a:r>
            <a:r>
              <a:rPr lang="en-US" sz="2400" b="1" i="1" dirty="0">
                <a:solidFill>
                  <a:prstClr val="black"/>
                </a:solidFill>
                <a:cs typeface="Times New Roman" pitchFamily="18" charset="0"/>
              </a:rPr>
              <a:t> </a:t>
            </a:r>
            <a:r>
              <a:rPr lang="en-US" sz="2400" b="1" i="1" dirty="0" err="1">
                <a:solidFill>
                  <a:prstClr val="black"/>
                </a:solidFill>
                <a:cs typeface="Times New Roman" pitchFamily="18" charset="0"/>
              </a:rPr>
              <a:t>hầu</a:t>
            </a:r>
            <a:r>
              <a:rPr lang="en-US" sz="2400" b="1" i="1" dirty="0">
                <a:solidFill>
                  <a:prstClr val="black"/>
                </a:solidFill>
                <a:cs typeface="Times New Roman" pitchFamily="18" charset="0"/>
              </a:rPr>
              <a:t>)</a:t>
            </a:r>
            <a:endParaRPr lang="vi-VN" sz="2400" b="1" i="1" dirty="0">
              <a:solidFill>
                <a:prstClr val="black"/>
              </a:solidFill>
              <a:cs typeface="Times New Roman" pitchFamily="18" charset="0"/>
            </a:endParaRPr>
          </a:p>
        </p:txBody>
      </p:sp>
      <p:sp>
        <p:nvSpPr>
          <p:cNvPr id="26" name="Rectangle 20"/>
          <p:cNvSpPr>
            <a:spLocks noChangeArrowheads="1"/>
          </p:cNvSpPr>
          <p:nvPr/>
        </p:nvSpPr>
        <p:spPr bwMode="auto">
          <a:xfrm>
            <a:off x="8805828" y="4132345"/>
            <a:ext cx="311805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defRPr/>
            </a:pPr>
            <a:r>
              <a:rPr lang="vi-VN" sz="2400" b="1" i="1" dirty="0">
                <a:solidFill>
                  <a:prstClr val="black"/>
                </a:solidFill>
                <a:cs typeface="Times New Roman" panose="02020603050405020304" pitchFamily="18" charset="0"/>
              </a:rPr>
              <a:t>Sự thâm độc của kẻ xấu</a:t>
            </a:r>
            <a:r>
              <a:rPr lang="en-US" sz="2400" b="1" i="1" dirty="0">
                <a:solidFill>
                  <a:prstClr val="black"/>
                </a:solidFill>
                <a:cs typeface="Times New Roman" panose="02020603050405020304" pitchFamily="18" charset="0"/>
              </a:rPr>
              <a:t> (</a:t>
            </a:r>
            <a:r>
              <a:rPr lang="en-US" sz="2400" b="1" i="1" dirty="0" err="1">
                <a:solidFill>
                  <a:prstClr val="black"/>
                </a:solidFill>
                <a:cs typeface="Times New Roman" panose="02020603050405020304" pitchFamily="18" charset="0"/>
              </a:rPr>
              <a:t>Lý</a:t>
            </a:r>
            <a:r>
              <a:rPr lang="en-US" sz="2400" b="1" i="1" dirty="0">
                <a:solidFill>
                  <a:prstClr val="black"/>
                </a:solidFill>
                <a:cs typeface="Times New Roman" panose="02020603050405020304" pitchFamily="18" charset="0"/>
              </a:rPr>
              <a:t> </a:t>
            </a:r>
            <a:r>
              <a:rPr lang="en-US" sz="2400" b="1" i="1" dirty="0" err="1">
                <a:solidFill>
                  <a:prstClr val="black"/>
                </a:solidFill>
                <a:cs typeface="Times New Roman" panose="02020603050405020304" pitchFamily="18" charset="0"/>
              </a:rPr>
              <a:t>Thông</a:t>
            </a:r>
            <a:r>
              <a:rPr lang="en-US" sz="2400" b="1" i="1" dirty="0">
                <a:solidFill>
                  <a:prstClr val="black"/>
                </a:solidFill>
                <a:cs typeface="Times New Roman" panose="02020603050405020304" pitchFamily="18" charset="0"/>
              </a:rPr>
              <a:t>)</a:t>
            </a:r>
            <a:endParaRPr lang="vi-VN" sz="2400" b="1" i="1" dirty="0">
              <a:solidFill>
                <a:prstClr val="black"/>
              </a:solidFill>
              <a:cs typeface="Times New Roman" panose="02020603050405020304" pitchFamily="18" charset="0"/>
            </a:endParaRPr>
          </a:p>
        </p:txBody>
      </p:sp>
      <p:sp>
        <p:nvSpPr>
          <p:cNvPr id="27" name="Rectangle 22"/>
          <p:cNvSpPr>
            <a:spLocks noChangeArrowheads="1"/>
          </p:cNvSpPr>
          <p:nvPr/>
        </p:nvSpPr>
        <p:spPr bwMode="auto">
          <a:xfrm>
            <a:off x="8761133" y="3067835"/>
            <a:ext cx="316274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defRPr/>
            </a:pPr>
            <a:r>
              <a:rPr lang="vi-VN" b="1" i="1" dirty="0">
                <a:solidFill>
                  <a:prstClr val="black"/>
                </a:solidFill>
                <a:cs typeface="Times New Roman" panose="02020603050405020304" pitchFamily="18" charset="0"/>
              </a:rPr>
              <a:t>Sự hung bạo của thiên nhiên (chằn tinh, đại bàng)</a:t>
            </a:r>
          </a:p>
        </p:txBody>
      </p:sp>
      <p:sp>
        <p:nvSpPr>
          <p:cNvPr id="28" name="Down Arrow 27"/>
          <p:cNvSpPr/>
          <p:nvPr/>
        </p:nvSpPr>
        <p:spPr>
          <a:xfrm>
            <a:off x="10163602" y="2686513"/>
            <a:ext cx="357808" cy="322407"/>
          </a:xfrm>
          <a:prstGeom prst="downArrow">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Down Arrow 28"/>
          <p:cNvSpPr/>
          <p:nvPr/>
        </p:nvSpPr>
        <p:spPr>
          <a:xfrm>
            <a:off x="10163602" y="3860896"/>
            <a:ext cx="357808" cy="322407"/>
          </a:xfrm>
          <a:prstGeom prst="downArrow">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Down Arrow 29"/>
          <p:cNvSpPr/>
          <p:nvPr/>
        </p:nvSpPr>
        <p:spPr>
          <a:xfrm>
            <a:off x="10163602" y="4968181"/>
            <a:ext cx="357808" cy="322407"/>
          </a:xfrm>
          <a:prstGeom prst="downArrow">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ectangle 30"/>
          <p:cNvSpPr/>
          <p:nvPr/>
        </p:nvSpPr>
        <p:spPr>
          <a:xfrm>
            <a:off x="8878140" y="1239145"/>
            <a:ext cx="2928730" cy="5078313"/>
          </a:xfrm>
          <a:prstGeom prst="rect">
            <a:avLst/>
          </a:prstGeom>
          <a:solidFill>
            <a:schemeClr val="bg1"/>
          </a:solidFill>
        </p:spPr>
        <p:txBody>
          <a:bodyPr wrap="square">
            <a:spAutoFit/>
          </a:bodyPr>
          <a:lstStyle/>
          <a:p>
            <a:pPr algn="ctr">
              <a:lnSpc>
                <a:spcPct val="150000"/>
              </a:lnSpc>
              <a:defRPr/>
            </a:pPr>
            <a:r>
              <a:rPr lang="en-US" sz="2800" b="1" i="1" dirty="0" err="1">
                <a:solidFill>
                  <a:srgbClr val="FF0000"/>
                </a:solidFill>
                <a:latin typeface="Times New Roman" pitchFamily="18" charset="0"/>
                <a:cs typeface="Times New Roman" pitchFamily="18" charset="0"/>
              </a:rPr>
              <a:t>Kẻ</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thù</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càng</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nguy</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hiểm</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thử</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thách</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càng</a:t>
            </a:r>
            <a:r>
              <a:rPr lang="en-US" sz="2800" b="1" i="1" dirty="0">
                <a:solidFill>
                  <a:srgbClr val="FF0000"/>
                </a:solidFill>
                <a:latin typeface="Times New Roman" pitchFamily="18" charset="0"/>
                <a:cs typeface="Times New Roman" pitchFamily="18" charset="0"/>
              </a:rPr>
              <a:t> to </a:t>
            </a:r>
            <a:r>
              <a:rPr lang="en-US" sz="2800" b="1" i="1" dirty="0" err="1">
                <a:solidFill>
                  <a:srgbClr val="FF0000"/>
                </a:solidFill>
                <a:latin typeface="Times New Roman" pitchFamily="18" charset="0"/>
                <a:cs typeface="Times New Roman" pitchFamily="18" charset="0"/>
              </a:rPr>
              <a:t>lớn</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chiến</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công</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càng</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vẻ</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vang</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anose="02020603050405020304" pitchFamily="18" charset="0"/>
                <a:ea typeface=".VnTime" panose="020B7200000000000000" pitchFamily="34" charset="0"/>
              </a:rPr>
              <a:t>phẩm</a:t>
            </a:r>
            <a:r>
              <a:rPr lang="en-US" sz="2800" b="1" i="1" dirty="0">
                <a:solidFill>
                  <a:srgbClr val="FF0000"/>
                </a:solidFill>
                <a:latin typeface="Times New Roman" panose="02020603050405020304" pitchFamily="18" charset="0"/>
                <a:ea typeface=".VnTime" panose="020B7200000000000000" pitchFamily="34" charset="0"/>
              </a:rPr>
              <a:t> </a:t>
            </a:r>
            <a:r>
              <a:rPr lang="en-US" sz="2800" b="1" i="1" dirty="0" err="1">
                <a:solidFill>
                  <a:srgbClr val="FF0000"/>
                </a:solidFill>
                <a:latin typeface="Times New Roman" panose="02020603050405020304" pitchFamily="18" charset="0"/>
                <a:ea typeface=".VnTime" panose="020B7200000000000000" pitchFamily="34" charset="0"/>
              </a:rPr>
              <a:t>chất</a:t>
            </a:r>
            <a:r>
              <a:rPr lang="en-US" sz="2800" b="1" i="1" dirty="0">
                <a:solidFill>
                  <a:srgbClr val="FF0000"/>
                </a:solidFill>
                <a:latin typeface="Times New Roman" panose="02020603050405020304" pitchFamily="18" charset="0"/>
                <a:ea typeface=".VnTime" panose="020B7200000000000000" pitchFamily="34" charset="0"/>
              </a:rPr>
              <a:t> </a:t>
            </a:r>
            <a:r>
              <a:rPr lang="en-US" sz="2800" b="1" i="1" dirty="0" err="1">
                <a:solidFill>
                  <a:srgbClr val="FF0000"/>
                </a:solidFill>
                <a:latin typeface="Times New Roman" panose="02020603050405020304" pitchFamily="18" charset="0"/>
                <a:ea typeface=".VnTime" panose="020B7200000000000000" pitchFamily="34" charset="0"/>
              </a:rPr>
              <a:t>và</a:t>
            </a:r>
            <a:r>
              <a:rPr lang="en-US" sz="2800" b="1" i="1" dirty="0">
                <a:solidFill>
                  <a:srgbClr val="FF0000"/>
                </a:solidFill>
                <a:latin typeface="Times New Roman" panose="02020603050405020304" pitchFamily="18" charset="0"/>
                <a:ea typeface=".VnTime" panose="020B7200000000000000" pitchFamily="34" charset="0"/>
              </a:rPr>
              <a:t> </a:t>
            </a:r>
            <a:r>
              <a:rPr lang="en-US" sz="2800" b="1" i="1" dirty="0" err="1">
                <a:solidFill>
                  <a:srgbClr val="FF0000"/>
                </a:solidFill>
                <a:latin typeface="Times New Roman" panose="02020603050405020304" pitchFamily="18" charset="0"/>
                <a:ea typeface=".VnTime" panose="020B7200000000000000" pitchFamily="34" charset="0"/>
              </a:rPr>
              <a:t>tài</a:t>
            </a:r>
            <a:r>
              <a:rPr lang="en-US" sz="2800" b="1" i="1" dirty="0">
                <a:solidFill>
                  <a:srgbClr val="FF0000"/>
                </a:solidFill>
                <a:latin typeface="Times New Roman" panose="02020603050405020304" pitchFamily="18" charset="0"/>
                <a:ea typeface=".VnTime" panose="020B7200000000000000" pitchFamily="34" charset="0"/>
              </a:rPr>
              <a:t> </a:t>
            </a:r>
            <a:r>
              <a:rPr lang="en-US" sz="2800" b="1" i="1" dirty="0" err="1">
                <a:solidFill>
                  <a:srgbClr val="FF0000"/>
                </a:solidFill>
                <a:latin typeface="Times New Roman" panose="02020603050405020304" pitchFamily="18" charset="0"/>
                <a:ea typeface=".VnTime" panose="020B7200000000000000" pitchFamily="34" charset="0"/>
              </a:rPr>
              <a:t>năng</a:t>
            </a:r>
            <a:r>
              <a:rPr lang="en-US" sz="2800" b="1" i="1" dirty="0">
                <a:solidFill>
                  <a:srgbClr val="FF0000"/>
                </a:solidFill>
                <a:latin typeface="Times New Roman" panose="02020603050405020304" pitchFamily="18" charset="0"/>
                <a:ea typeface=".VnTime" panose="020B7200000000000000" pitchFamily="34" charset="0"/>
              </a:rPr>
              <a:t> </a:t>
            </a:r>
            <a:r>
              <a:rPr lang="en-US" sz="2800" b="1" i="1" dirty="0" err="1">
                <a:solidFill>
                  <a:srgbClr val="FF0000"/>
                </a:solidFill>
                <a:latin typeface="Times New Roman" panose="02020603050405020304" pitchFamily="18" charset="0"/>
                <a:ea typeface=".VnTime" panose="020B7200000000000000" pitchFamily="34" charset="0"/>
              </a:rPr>
              <a:t>ngày</a:t>
            </a:r>
            <a:r>
              <a:rPr lang="en-US" sz="2800" b="1" i="1" dirty="0">
                <a:solidFill>
                  <a:srgbClr val="FF0000"/>
                </a:solidFill>
                <a:latin typeface="Times New Roman" panose="02020603050405020304" pitchFamily="18" charset="0"/>
                <a:ea typeface=".VnTime" panose="020B7200000000000000" pitchFamily="34" charset="0"/>
              </a:rPr>
              <a:t> </a:t>
            </a:r>
            <a:r>
              <a:rPr lang="en-US" sz="2800" b="1" i="1" dirty="0" err="1">
                <a:solidFill>
                  <a:srgbClr val="FF0000"/>
                </a:solidFill>
                <a:latin typeface="Times New Roman" panose="02020603050405020304" pitchFamily="18" charset="0"/>
                <a:ea typeface=".VnTime" panose="020B7200000000000000" pitchFamily="34" charset="0"/>
              </a:rPr>
              <a:t>càng</a:t>
            </a:r>
            <a:r>
              <a:rPr lang="en-US" sz="2800" b="1" i="1" dirty="0">
                <a:solidFill>
                  <a:srgbClr val="FF0000"/>
                </a:solidFill>
                <a:latin typeface="Times New Roman" panose="02020603050405020304" pitchFamily="18" charset="0"/>
                <a:ea typeface=".VnTime" panose="020B7200000000000000" pitchFamily="34" charset="0"/>
              </a:rPr>
              <a:t> </a:t>
            </a:r>
            <a:r>
              <a:rPr lang="en-US" sz="2800" b="1" i="1" dirty="0" err="1">
                <a:solidFill>
                  <a:srgbClr val="FF0000"/>
                </a:solidFill>
                <a:latin typeface="Times New Roman" panose="02020603050405020304" pitchFamily="18" charset="0"/>
                <a:ea typeface=".VnTime" panose="020B7200000000000000" pitchFamily="34" charset="0"/>
              </a:rPr>
              <a:t>rực</a:t>
            </a:r>
            <a:r>
              <a:rPr lang="en-US" sz="2800" b="1" i="1" dirty="0">
                <a:solidFill>
                  <a:srgbClr val="FF0000"/>
                </a:solidFill>
                <a:latin typeface="Times New Roman" panose="02020603050405020304" pitchFamily="18" charset="0"/>
                <a:ea typeface=".VnTime" panose="020B7200000000000000" pitchFamily="34" charset="0"/>
              </a:rPr>
              <a:t> </a:t>
            </a:r>
            <a:r>
              <a:rPr lang="en-US" sz="2800" b="1" i="1" dirty="0" err="1">
                <a:solidFill>
                  <a:srgbClr val="FF0000"/>
                </a:solidFill>
                <a:latin typeface="Times New Roman" panose="02020603050405020304" pitchFamily="18" charset="0"/>
                <a:ea typeface=".VnTime" panose="020B7200000000000000" pitchFamily="34" charset="0"/>
              </a:rPr>
              <a:t>rỡ</a:t>
            </a:r>
            <a:endParaRPr lang="vi-VN" sz="2800" b="1" i="1" dirty="0">
              <a:solidFill>
                <a:srgbClr val="FF0000"/>
              </a:solidFill>
              <a:latin typeface="Times New Roman" panose="02020603050405020304" pitchFamily="18" charset="0"/>
              <a:ea typeface=".VnTime" panose="020B7200000000000000" pitchFamily="34" charset="0"/>
            </a:endParaRPr>
          </a:p>
          <a:p>
            <a:pPr algn="ctr">
              <a:lnSpc>
                <a:spcPct val="150000"/>
              </a:lnSpc>
              <a:defRPr/>
            </a:pPr>
            <a:endParaRPr lang="en-US" sz="2000" b="1" i="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966953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1000"/>
                                        <p:tgtEl>
                                          <p:spTgt spid="22"/>
                                        </p:tgtEl>
                                      </p:cBhvr>
                                    </p:animEffect>
                                    <p:anim calcmode="lin" valueType="num">
                                      <p:cBhvr>
                                        <p:cTn id="34" dur="1000" fill="hold"/>
                                        <p:tgtEl>
                                          <p:spTgt spid="22"/>
                                        </p:tgtEl>
                                        <p:attrNameLst>
                                          <p:attrName>ppt_x</p:attrName>
                                        </p:attrNameLst>
                                      </p:cBhvr>
                                      <p:tavLst>
                                        <p:tav tm="0">
                                          <p:val>
                                            <p:strVal val="#ppt_x"/>
                                          </p:val>
                                        </p:tav>
                                        <p:tav tm="100000">
                                          <p:val>
                                            <p:strVal val="#ppt_x"/>
                                          </p:val>
                                        </p:tav>
                                      </p:tavLst>
                                    </p:anim>
                                    <p:anim calcmode="lin" valueType="num">
                                      <p:cBhvr>
                                        <p:cTn id="3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1000"/>
                                        <p:tgtEl>
                                          <p:spTgt spid="23"/>
                                        </p:tgtEl>
                                      </p:cBhvr>
                                    </p:animEffect>
                                    <p:anim calcmode="lin" valueType="num">
                                      <p:cBhvr>
                                        <p:cTn id="41" dur="1000" fill="hold"/>
                                        <p:tgtEl>
                                          <p:spTgt spid="23"/>
                                        </p:tgtEl>
                                        <p:attrNameLst>
                                          <p:attrName>ppt_x</p:attrName>
                                        </p:attrNameLst>
                                      </p:cBhvr>
                                      <p:tavLst>
                                        <p:tav tm="0">
                                          <p:val>
                                            <p:strVal val="#ppt_x"/>
                                          </p:val>
                                        </p:tav>
                                        <p:tav tm="100000">
                                          <p:val>
                                            <p:strVal val="#ppt_x"/>
                                          </p:val>
                                        </p:tav>
                                      </p:tavLst>
                                    </p:anim>
                                    <p:anim calcmode="lin" valueType="num">
                                      <p:cBhvr>
                                        <p:cTn id="4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circle(in)">
                                      <p:cBhvr>
                                        <p:cTn id="47" dur="20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28"/>
                                        </p:tgtEl>
                                        <p:attrNameLst>
                                          <p:attrName>style.visibility</p:attrName>
                                        </p:attrNameLst>
                                      </p:cBhvr>
                                      <p:to>
                                        <p:strVal val="visible"/>
                                      </p:to>
                                    </p:set>
                                    <p:anim calcmode="lin" valueType="num">
                                      <p:cBhvr additive="base">
                                        <p:cTn id="52" dur="500" fill="hold"/>
                                        <p:tgtEl>
                                          <p:spTgt spid="28"/>
                                        </p:tgtEl>
                                        <p:attrNameLst>
                                          <p:attrName>ppt_x</p:attrName>
                                        </p:attrNameLst>
                                      </p:cBhvr>
                                      <p:tavLst>
                                        <p:tav tm="0">
                                          <p:val>
                                            <p:strVal val="#ppt_x"/>
                                          </p:val>
                                        </p:tav>
                                        <p:tav tm="100000">
                                          <p:val>
                                            <p:strVal val="#ppt_x"/>
                                          </p:val>
                                        </p:tav>
                                      </p:tavLst>
                                    </p:anim>
                                    <p:anim calcmode="lin" valueType="num">
                                      <p:cBhvr additive="base">
                                        <p:cTn id="53" dur="500" fill="hold"/>
                                        <p:tgtEl>
                                          <p:spTgt spid="28"/>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27"/>
                                        </p:tgtEl>
                                        <p:attrNameLst>
                                          <p:attrName>style.visibility</p:attrName>
                                        </p:attrNameLst>
                                      </p:cBhvr>
                                      <p:to>
                                        <p:strVal val="visible"/>
                                      </p:to>
                                    </p:set>
                                    <p:anim calcmode="lin" valueType="num">
                                      <p:cBhvr additive="base">
                                        <p:cTn id="56" dur="500" fill="hold"/>
                                        <p:tgtEl>
                                          <p:spTgt spid="27"/>
                                        </p:tgtEl>
                                        <p:attrNameLst>
                                          <p:attrName>ppt_x</p:attrName>
                                        </p:attrNameLst>
                                      </p:cBhvr>
                                      <p:tavLst>
                                        <p:tav tm="0">
                                          <p:val>
                                            <p:strVal val="#ppt_x"/>
                                          </p:val>
                                        </p:tav>
                                        <p:tav tm="100000">
                                          <p:val>
                                            <p:strVal val="#ppt_x"/>
                                          </p:val>
                                        </p:tav>
                                      </p:tavLst>
                                    </p:anim>
                                    <p:anim calcmode="lin" valueType="num">
                                      <p:cBhvr additive="base">
                                        <p:cTn id="57"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29"/>
                                        </p:tgtEl>
                                        <p:attrNameLst>
                                          <p:attrName>style.visibility</p:attrName>
                                        </p:attrNameLst>
                                      </p:cBhvr>
                                      <p:to>
                                        <p:strVal val="visible"/>
                                      </p:to>
                                    </p:set>
                                    <p:anim calcmode="lin" valueType="num">
                                      <p:cBhvr additive="base">
                                        <p:cTn id="62" dur="500" fill="hold"/>
                                        <p:tgtEl>
                                          <p:spTgt spid="29"/>
                                        </p:tgtEl>
                                        <p:attrNameLst>
                                          <p:attrName>ppt_x</p:attrName>
                                        </p:attrNameLst>
                                      </p:cBhvr>
                                      <p:tavLst>
                                        <p:tav tm="0">
                                          <p:val>
                                            <p:strVal val="#ppt_x"/>
                                          </p:val>
                                        </p:tav>
                                        <p:tav tm="100000">
                                          <p:val>
                                            <p:strVal val="#ppt_x"/>
                                          </p:val>
                                        </p:tav>
                                      </p:tavLst>
                                    </p:anim>
                                    <p:anim calcmode="lin" valueType="num">
                                      <p:cBhvr additive="base">
                                        <p:cTn id="63" dur="500" fill="hold"/>
                                        <p:tgtEl>
                                          <p:spTgt spid="29"/>
                                        </p:tgtEl>
                                        <p:attrNameLst>
                                          <p:attrName>ppt_y</p:attrName>
                                        </p:attrNameLst>
                                      </p:cBhvr>
                                      <p:tavLst>
                                        <p:tav tm="0">
                                          <p:val>
                                            <p:strVal val="1+#ppt_h/2"/>
                                          </p:val>
                                        </p:tav>
                                        <p:tav tm="100000">
                                          <p:val>
                                            <p:strVal val="#ppt_y"/>
                                          </p:val>
                                        </p:tav>
                                      </p:tavLst>
                                    </p:anim>
                                  </p:childTnLst>
                                </p:cTn>
                              </p:par>
                              <p:par>
                                <p:cTn id="64" presetID="2" presetClass="entr" presetSubtype="4" fill="hold" grpId="0" nodeType="withEffect">
                                  <p:stCondLst>
                                    <p:cond delay="0"/>
                                  </p:stCondLst>
                                  <p:childTnLst>
                                    <p:set>
                                      <p:cBhvr>
                                        <p:cTn id="65" dur="1" fill="hold">
                                          <p:stCondLst>
                                            <p:cond delay="0"/>
                                          </p:stCondLst>
                                        </p:cTn>
                                        <p:tgtEl>
                                          <p:spTgt spid="26"/>
                                        </p:tgtEl>
                                        <p:attrNameLst>
                                          <p:attrName>style.visibility</p:attrName>
                                        </p:attrNameLst>
                                      </p:cBhvr>
                                      <p:to>
                                        <p:strVal val="visible"/>
                                      </p:to>
                                    </p:set>
                                    <p:anim calcmode="lin" valueType="num">
                                      <p:cBhvr additive="base">
                                        <p:cTn id="66" dur="500" fill="hold"/>
                                        <p:tgtEl>
                                          <p:spTgt spid="26"/>
                                        </p:tgtEl>
                                        <p:attrNameLst>
                                          <p:attrName>ppt_x</p:attrName>
                                        </p:attrNameLst>
                                      </p:cBhvr>
                                      <p:tavLst>
                                        <p:tav tm="0">
                                          <p:val>
                                            <p:strVal val="#ppt_x"/>
                                          </p:val>
                                        </p:tav>
                                        <p:tav tm="100000">
                                          <p:val>
                                            <p:strVal val="#ppt_x"/>
                                          </p:val>
                                        </p:tav>
                                      </p:tavLst>
                                    </p:anim>
                                    <p:anim calcmode="lin" valueType="num">
                                      <p:cBhvr additive="base">
                                        <p:cTn id="67"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30"/>
                                        </p:tgtEl>
                                        <p:attrNameLst>
                                          <p:attrName>style.visibility</p:attrName>
                                        </p:attrNameLst>
                                      </p:cBhvr>
                                      <p:to>
                                        <p:strVal val="visible"/>
                                      </p:to>
                                    </p:set>
                                    <p:anim calcmode="lin" valueType="num">
                                      <p:cBhvr additive="base">
                                        <p:cTn id="72" dur="500" fill="hold"/>
                                        <p:tgtEl>
                                          <p:spTgt spid="30"/>
                                        </p:tgtEl>
                                        <p:attrNameLst>
                                          <p:attrName>ppt_x</p:attrName>
                                        </p:attrNameLst>
                                      </p:cBhvr>
                                      <p:tavLst>
                                        <p:tav tm="0">
                                          <p:val>
                                            <p:strVal val="#ppt_x"/>
                                          </p:val>
                                        </p:tav>
                                        <p:tav tm="100000">
                                          <p:val>
                                            <p:strVal val="#ppt_x"/>
                                          </p:val>
                                        </p:tav>
                                      </p:tavLst>
                                    </p:anim>
                                    <p:anim calcmode="lin" valueType="num">
                                      <p:cBhvr additive="base">
                                        <p:cTn id="73" dur="500" fill="hold"/>
                                        <p:tgtEl>
                                          <p:spTgt spid="30"/>
                                        </p:tgtEl>
                                        <p:attrNameLst>
                                          <p:attrName>ppt_y</p:attrName>
                                        </p:attrNameLst>
                                      </p:cBhvr>
                                      <p:tavLst>
                                        <p:tav tm="0">
                                          <p:val>
                                            <p:strVal val="1+#ppt_h/2"/>
                                          </p:val>
                                        </p:tav>
                                        <p:tav tm="100000">
                                          <p:val>
                                            <p:strVal val="#ppt_y"/>
                                          </p:val>
                                        </p:tav>
                                      </p:tavLst>
                                    </p:anim>
                                  </p:childTnLst>
                                </p:cTn>
                              </p:par>
                              <p:par>
                                <p:cTn id="74" presetID="2" presetClass="entr" presetSubtype="4" fill="hold" grpId="0" nodeType="withEffect">
                                  <p:stCondLst>
                                    <p:cond delay="0"/>
                                  </p:stCondLst>
                                  <p:childTnLst>
                                    <p:set>
                                      <p:cBhvr>
                                        <p:cTn id="75" dur="1" fill="hold">
                                          <p:stCondLst>
                                            <p:cond delay="0"/>
                                          </p:stCondLst>
                                        </p:cTn>
                                        <p:tgtEl>
                                          <p:spTgt spid="25"/>
                                        </p:tgtEl>
                                        <p:attrNameLst>
                                          <p:attrName>style.visibility</p:attrName>
                                        </p:attrNameLst>
                                      </p:cBhvr>
                                      <p:to>
                                        <p:strVal val="visible"/>
                                      </p:to>
                                    </p:set>
                                    <p:anim calcmode="lin" valueType="num">
                                      <p:cBhvr additive="base">
                                        <p:cTn id="76" dur="500" fill="hold"/>
                                        <p:tgtEl>
                                          <p:spTgt spid="25"/>
                                        </p:tgtEl>
                                        <p:attrNameLst>
                                          <p:attrName>ppt_x</p:attrName>
                                        </p:attrNameLst>
                                      </p:cBhvr>
                                      <p:tavLst>
                                        <p:tav tm="0">
                                          <p:val>
                                            <p:strVal val="#ppt_x"/>
                                          </p:val>
                                        </p:tav>
                                        <p:tav tm="100000">
                                          <p:val>
                                            <p:strVal val="#ppt_x"/>
                                          </p:val>
                                        </p:tav>
                                      </p:tavLst>
                                    </p:anim>
                                    <p:anim calcmode="lin" valueType="num">
                                      <p:cBhvr additive="base">
                                        <p:cTn id="77"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6" presetClass="entr" presetSubtype="16" fill="hold" grpId="0" nodeType="clickEffect">
                                  <p:stCondLst>
                                    <p:cond delay="0"/>
                                  </p:stCondLst>
                                  <p:childTnLst>
                                    <p:set>
                                      <p:cBhvr>
                                        <p:cTn id="81" dur="1" fill="hold">
                                          <p:stCondLst>
                                            <p:cond delay="0"/>
                                          </p:stCondLst>
                                        </p:cTn>
                                        <p:tgtEl>
                                          <p:spTgt spid="31"/>
                                        </p:tgtEl>
                                        <p:attrNameLst>
                                          <p:attrName>style.visibility</p:attrName>
                                        </p:attrNameLst>
                                      </p:cBhvr>
                                      <p:to>
                                        <p:strVal val="visible"/>
                                      </p:to>
                                    </p:set>
                                    <p:animEffect transition="in" filter="circle(in)">
                                      <p:cBhvr>
                                        <p:cTn id="82"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2" grpId="0"/>
      <p:bldP spid="23" grpId="0"/>
      <p:bldP spid="24" grpId="0"/>
      <p:bldP spid="25" grpId="0"/>
      <p:bldP spid="26" grpId="0"/>
      <p:bldP spid="27" grpId="0"/>
      <p:bldP spid="28" grpId="0" animBg="1"/>
      <p:bldP spid="29" grpId="0" animBg="1"/>
      <p:bldP spid="30" grpId="0" animBg="1"/>
      <p:bldP spid="3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74"/>
        <p:cNvGrpSpPr/>
        <p:nvPr/>
      </p:nvGrpSpPr>
      <p:grpSpPr>
        <a:xfrm>
          <a:off x="0" y="0"/>
          <a:ext cx="0" cy="0"/>
          <a:chOff x="0" y="0"/>
          <a:chExt cx="0" cy="0"/>
        </a:xfrm>
      </p:grpSpPr>
      <p:grpSp>
        <p:nvGrpSpPr>
          <p:cNvPr id="6" name="Group 5"/>
          <p:cNvGrpSpPr/>
          <p:nvPr/>
        </p:nvGrpSpPr>
        <p:grpSpPr>
          <a:xfrm>
            <a:off x="3059788" y="1837176"/>
            <a:ext cx="6015394" cy="728230"/>
            <a:chOff x="383166" y="1481172"/>
            <a:chExt cx="5364330" cy="944640"/>
          </a:xfrm>
          <a:noFill/>
        </p:grpSpPr>
        <p:sp>
          <p:nvSpPr>
            <p:cNvPr id="7" name="Rounded Rectangle 6"/>
            <p:cNvSpPr/>
            <p:nvPr/>
          </p:nvSpPr>
          <p:spPr>
            <a:xfrm>
              <a:off x="383166" y="1481172"/>
              <a:ext cx="5364330" cy="944640"/>
            </a:xfrm>
            <a:prstGeom prst="roundRect">
              <a:avLst/>
            </a:prstGeom>
            <a:grpFill/>
            <a:ln>
              <a:noFill/>
            </a:ln>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8" name="Rounded Rectangle 8"/>
            <p:cNvSpPr txBox="1"/>
            <p:nvPr/>
          </p:nvSpPr>
          <p:spPr>
            <a:xfrm>
              <a:off x="429280" y="1527286"/>
              <a:ext cx="5272102" cy="852411"/>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lvl="0" algn="ctr" defTabSz="1422400">
                <a:lnSpc>
                  <a:spcPct val="90000"/>
                </a:lnSpc>
                <a:spcBef>
                  <a:spcPct val="0"/>
                </a:spcBef>
                <a:spcAft>
                  <a:spcPct val="35000"/>
                </a:spcAft>
              </a:pPr>
              <a:r>
                <a:rPr lang="vi-VN" sz="3600" b="1" dirty="0">
                  <a:solidFill>
                    <a:srgbClr val="FF0000"/>
                  </a:solidFill>
                  <a:latin typeface="Times New Roman" panose="02020603050405020304" pitchFamily="18" charset="0"/>
                  <a:cs typeface="Times New Roman" panose="02020603050405020304" pitchFamily="18" charset="0"/>
                </a:rPr>
                <a:t>PHẨM CHẤT</a:t>
              </a:r>
              <a:endParaRPr lang="en-US" sz="3600" b="1" kern="1200" dirty="0">
                <a:solidFill>
                  <a:srgbClr val="FF0000"/>
                </a:solidFill>
                <a:latin typeface="Times New Roman" panose="02020603050405020304" pitchFamily="18" charset="0"/>
                <a:cs typeface="Times New Roman" panose="02020603050405020304" pitchFamily="18" charset="0"/>
              </a:endParaRPr>
            </a:p>
          </p:txBody>
        </p:sp>
      </p:grpSp>
      <p:grpSp>
        <p:nvGrpSpPr>
          <p:cNvPr id="9" name="Group 8"/>
          <p:cNvGrpSpPr/>
          <p:nvPr/>
        </p:nvGrpSpPr>
        <p:grpSpPr>
          <a:xfrm>
            <a:off x="1061030" y="2731304"/>
            <a:ext cx="2960878" cy="1210945"/>
            <a:chOff x="383166" y="1481172"/>
            <a:chExt cx="5364330" cy="944640"/>
          </a:xfrm>
          <a:solidFill>
            <a:schemeClr val="accent3">
              <a:lumMod val="75000"/>
            </a:schemeClr>
          </a:solidFill>
        </p:grpSpPr>
        <p:sp>
          <p:nvSpPr>
            <p:cNvPr id="10" name="Rounded Rectangle 9"/>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11" name="Rounded Rectangle 8"/>
            <p:cNvSpPr txBox="1"/>
            <p:nvPr/>
          </p:nvSpPr>
          <p:spPr>
            <a:xfrm>
              <a:off x="429280" y="1527286"/>
              <a:ext cx="5272102" cy="852411"/>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lvl="0" algn="ctr" defTabSz="1422400">
                <a:lnSpc>
                  <a:spcPct val="90000"/>
                </a:lnSpc>
                <a:spcBef>
                  <a:spcPct val="0"/>
                </a:spcBef>
                <a:spcAft>
                  <a:spcPct val="35000"/>
                </a:spcAft>
              </a:pPr>
              <a:r>
                <a:rPr lang="vi-VN" sz="3200" dirty="0">
                  <a:solidFill>
                    <a:schemeClr val="tx1"/>
                  </a:solidFill>
                  <a:latin typeface="Times New Roman" panose="02020603050405020304" pitchFamily="18" charset="0"/>
                  <a:cs typeface="Times New Roman" panose="02020603050405020304" pitchFamily="18" charset="0"/>
                </a:rPr>
                <a:t>Sự dũng cảm và tài năng</a:t>
              </a:r>
              <a:endParaRPr lang="en-US" sz="3200" kern="1200" dirty="0">
                <a:solidFill>
                  <a:schemeClr val="tx1"/>
                </a:solidFill>
                <a:latin typeface="Times New Roman" panose="02020603050405020304" pitchFamily="18" charset="0"/>
                <a:cs typeface="Times New Roman" panose="02020603050405020304" pitchFamily="18" charset="0"/>
              </a:endParaRPr>
            </a:p>
          </p:txBody>
        </p:sp>
      </p:grpSp>
      <p:grpSp>
        <p:nvGrpSpPr>
          <p:cNvPr id="12" name="Group 11"/>
          <p:cNvGrpSpPr/>
          <p:nvPr/>
        </p:nvGrpSpPr>
        <p:grpSpPr>
          <a:xfrm>
            <a:off x="4364052" y="2762211"/>
            <a:ext cx="2968612" cy="1166063"/>
            <a:chOff x="383166" y="1481172"/>
            <a:chExt cx="5364330" cy="944640"/>
          </a:xfrm>
          <a:solidFill>
            <a:srgbClr val="C3D69B"/>
          </a:solidFill>
        </p:grpSpPr>
        <p:sp>
          <p:nvSpPr>
            <p:cNvPr id="13" name="Rounded Rectangle 12"/>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14" name="Rounded Rectangle 8"/>
            <p:cNvSpPr txBox="1"/>
            <p:nvPr/>
          </p:nvSpPr>
          <p:spPr>
            <a:xfrm>
              <a:off x="429280" y="1527286"/>
              <a:ext cx="5272102" cy="852411"/>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lvl="0" algn="ctr" defTabSz="1422400">
                <a:lnSpc>
                  <a:spcPct val="90000"/>
                </a:lnSpc>
                <a:spcBef>
                  <a:spcPct val="0"/>
                </a:spcBef>
                <a:spcAft>
                  <a:spcPct val="35000"/>
                </a:spcAft>
              </a:pPr>
              <a:r>
                <a:rPr lang="vi-VN" sz="3200" dirty="0">
                  <a:solidFill>
                    <a:schemeClr val="bg1">
                      <a:lumMod val="10000"/>
                    </a:schemeClr>
                  </a:solidFill>
                  <a:latin typeface="Times New Roman" panose="02020603050405020304" pitchFamily="18" charset="0"/>
                  <a:cs typeface="Times New Roman" panose="02020603050405020304" pitchFamily="18" charset="0"/>
                </a:rPr>
                <a:t>Sự thật thà, chất phác</a:t>
              </a:r>
              <a:endParaRPr lang="en-US" sz="3200" kern="1200" dirty="0">
                <a:solidFill>
                  <a:schemeClr val="bg1">
                    <a:lumMod val="10000"/>
                  </a:schemeClr>
                </a:solidFill>
                <a:latin typeface="Times New Roman" panose="02020603050405020304" pitchFamily="18" charset="0"/>
                <a:cs typeface="Times New Roman" panose="02020603050405020304" pitchFamily="18" charset="0"/>
              </a:endParaRPr>
            </a:p>
          </p:txBody>
        </p:sp>
      </p:grpSp>
      <p:grpSp>
        <p:nvGrpSpPr>
          <p:cNvPr id="15" name="Group 14"/>
          <p:cNvGrpSpPr/>
          <p:nvPr/>
        </p:nvGrpSpPr>
        <p:grpSpPr>
          <a:xfrm>
            <a:off x="7674808" y="2788428"/>
            <a:ext cx="3073496" cy="1166063"/>
            <a:chOff x="383166" y="1481172"/>
            <a:chExt cx="5364330" cy="944640"/>
          </a:xfrm>
          <a:solidFill>
            <a:srgbClr val="008080"/>
          </a:solidFill>
        </p:grpSpPr>
        <p:sp>
          <p:nvSpPr>
            <p:cNvPr id="16" name="Rounded Rectangle 15"/>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17" name="Rounded Rectangle 8"/>
            <p:cNvSpPr txBox="1"/>
            <p:nvPr/>
          </p:nvSpPr>
          <p:spPr>
            <a:xfrm>
              <a:off x="429280" y="1527286"/>
              <a:ext cx="5272102" cy="852411"/>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lvl="0" algn="ctr" defTabSz="1422400">
                <a:lnSpc>
                  <a:spcPct val="90000"/>
                </a:lnSpc>
                <a:spcBef>
                  <a:spcPct val="0"/>
                </a:spcBef>
                <a:spcAft>
                  <a:spcPct val="35000"/>
                </a:spcAft>
              </a:pPr>
              <a:r>
                <a:rPr lang="vi-VN" sz="3200" dirty="0">
                  <a:solidFill>
                    <a:schemeClr val="tx1"/>
                  </a:solidFill>
                  <a:latin typeface="Times New Roman" panose="02020603050405020304" pitchFamily="18" charset="0"/>
                  <a:cs typeface="Times New Roman" panose="02020603050405020304" pitchFamily="18" charset="0"/>
                </a:rPr>
                <a:t>Lương thiện, yêu hòa bình</a:t>
              </a:r>
              <a:endParaRPr lang="en-US" sz="3200" kern="1200" dirty="0">
                <a:solidFill>
                  <a:schemeClr val="tx1"/>
                </a:solidFill>
                <a:latin typeface="Times New Roman" panose="02020603050405020304" pitchFamily="18" charset="0"/>
                <a:cs typeface="Times New Roman" panose="02020603050405020304" pitchFamily="18" charset="0"/>
              </a:endParaRPr>
            </a:p>
          </p:txBody>
        </p:sp>
      </p:grpSp>
      <p:grpSp>
        <p:nvGrpSpPr>
          <p:cNvPr id="18" name="Group 17"/>
          <p:cNvGrpSpPr/>
          <p:nvPr/>
        </p:nvGrpSpPr>
        <p:grpSpPr>
          <a:xfrm>
            <a:off x="5917801" y="4080192"/>
            <a:ext cx="2960878" cy="1210945"/>
            <a:chOff x="383166" y="1481172"/>
            <a:chExt cx="5364330" cy="944640"/>
          </a:xfrm>
          <a:solidFill>
            <a:schemeClr val="accent5">
              <a:lumMod val="40000"/>
              <a:lumOff val="60000"/>
            </a:schemeClr>
          </a:solidFill>
        </p:grpSpPr>
        <p:sp>
          <p:nvSpPr>
            <p:cNvPr id="19" name="Rounded Rectangle 18"/>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20" name="Rounded Rectangle 8"/>
            <p:cNvSpPr txBox="1"/>
            <p:nvPr/>
          </p:nvSpPr>
          <p:spPr>
            <a:xfrm>
              <a:off x="429280" y="1527286"/>
              <a:ext cx="5272102" cy="852411"/>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lvl="0" algn="ctr" defTabSz="1422400">
                <a:lnSpc>
                  <a:spcPct val="90000"/>
                </a:lnSpc>
                <a:spcBef>
                  <a:spcPct val="0"/>
                </a:spcBef>
                <a:spcAft>
                  <a:spcPct val="35000"/>
                </a:spcAft>
              </a:pPr>
              <a:r>
                <a:rPr lang="vi-VN" sz="3200" dirty="0">
                  <a:solidFill>
                    <a:schemeClr val="bg1">
                      <a:lumMod val="10000"/>
                    </a:schemeClr>
                  </a:solidFill>
                  <a:latin typeface="Times New Roman" panose="02020603050405020304" pitchFamily="18" charset="0"/>
                  <a:cs typeface="Times New Roman" panose="02020603050405020304" pitchFamily="18" charset="0"/>
                </a:rPr>
                <a:t>Nhân hậu, cao thượng</a:t>
              </a:r>
              <a:endParaRPr lang="en-US" sz="3200" kern="1200" dirty="0">
                <a:solidFill>
                  <a:schemeClr val="bg1">
                    <a:lumMod val="10000"/>
                  </a:schemeClr>
                </a:solidFill>
                <a:latin typeface="Times New Roman" panose="02020603050405020304" pitchFamily="18" charset="0"/>
                <a:cs typeface="Times New Roman" panose="02020603050405020304" pitchFamily="18" charset="0"/>
              </a:endParaRPr>
            </a:p>
          </p:txBody>
        </p:sp>
      </p:grpSp>
      <p:grpSp>
        <p:nvGrpSpPr>
          <p:cNvPr id="21" name="Group 20"/>
          <p:cNvGrpSpPr/>
          <p:nvPr/>
        </p:nvGrpSpPr>
        <p:grpSpPr>
          <a:xfrm>
            <a:off x="2637936" y="4080192"/>
            <a:ext cx="2968612" cy="1166063"/>
            <a:chOff x="383166" y="1481172"/>
            <a:chExt cx="5364330" cy="944640"/>
          </a:xfrm>
          <a:solidFill>
            <a:schemeClr val="accent2">
              <a:lumMod val="40000"/>
              <a:lumOff val="60000"/>
            </a:schemeClr>
          </a:solidFill>
        </p:grpSpPr>
        <p:sp>
          <p:nvSpPr>
            <p:cNvPr id="22" name="Rounded Rectangle 21"/>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23" name="Rounded Rectangle 8"/>
            <p:cNvSpPr txBox="1"/>
            <p:nvPr/>
          </p:nvSpPr>
          <p:spPr>
            <a:xfrm>
              <a:off x="429280" y="1527286"/>
              <a:ext cx="5272102" cy="852411"/>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lvl="0" algn="ctr" defTabSz="1422400">
                <a:lnSpc>
                  <a:spcPct val="90000"/>
                </a:lnSpc>
                <a:spcBef>
                  <a:spcPct val="0"/>
                </a:spcBef>
                <a:spcAft>
                  <a:spcPct val="35000"/>
                </a:spcAft>
              </a:pPr>
              <a:r>
                <a:rPr lang="vi-VN" sz="3200" dirty="0">
                  <a:solidFill>
                    <a:schemeClr val="bg1">
                      <a:lumMod val="10000"/>
                    </a:schemeClr>
                  </a:solidFill>
                  <a:latin typeface="Times New Roman" panose="02020603050405020304" pitchFamily="18" charset="0"/>
                  <a:cs typeface="Times New Roman" panose="02020603050405020304" pitchFamily="18" charset="0"/>
                </a:rPr>
                <a:t>Bình tĩnh, dám đương đầu</a:t>
              </a:r>
              <a:endParaRPr lang="en-US" sz="3200" kern="1200" dirty="0">
                <a:solidFill>
                  <a:schemeClr val="bg1">
                    <a:lumMod val="10000"/>
                  </a:schemeClr>
                </a:solidFill>
                <a:latin typeface="Times New Roman" panose="02020603050405020304" pitchFamily="18" charset="0"/>
                <a:cs typeface="Times New Roman" panose="02020603050405020304" pitchFamily="18" charset="0"/>
              </a:endParaRPr>
            </a:p>
          </p:txBody>
        </p:sp>
      </p:grpSp>
      <p:sp>
        <p:nvSpPr>
          <p:cNvPr id="25" name="Rounded Rectangle 24"/>
          <p:cNvSpPr/>
          <p:nvPr/>
        </p:nvSpPr>
        <p:spPr>
          <a:xfrm>
            <a:off x="574952" y="5510867"/>
            <a:ext cx="10985066" cy="822437"/>
          </a:xfrm>
          <a:prstGeom prst="roundRect">
            <a:avLst/>
          </a:prstGeom>
          <a:noFill/>
          <a:ln>
            <a:noFill/>
          </a:ln>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pic>
        <p:nvPicPr>
          <p:cNvPr id="27" name="Picture 26"/>
          <p:cNvPicPr>
            <a:picLocks noChangeAspect="1"/>
          </p:cNvPicPr>
          <p:nvPr/>
        </p:nvPicPr>
        <p:blipFill>
          <a:blip r:embed="rId3"/>
          <a:stretch>
            <a:fillRect/>
          </a:stretch>
        </p:blipFill>
        <p:spPr>
          <a:xfrm>
            <a:off x="464775" y="344421"/>
            <a:ext cx="5602710" cy="1286367"/>
          </a:xfrm>
          <a:prstGeom prst="rect">
            <a:avLst/>
          </a:prstGeom>
        </p:spPr>
      </p:pic>
      <p:sp>
        <p:nvSpPr>
          <p:cNvPr id="28" name="Rectangle 27"/>
          <p:cNvSpPr/>
          <p:nvPr/>
        </p:nvSpPr>
        <p:spPr>
          <a:xfrm>
            <a:off x="640334" y="1252217"/>
            <a:ext cx="9431317" cy="548099"/>
          </a:xfrm>
          <a:prstGeom prst="rect">
            <a:avLst/>
          </a:prstGeom>
        </p:spPr>
        <p:txBody>
          <a:bodyPr wrap="square">
            <a:spAutoFit/>
          </a:bodyPr>
          <a:lstStyle/>
          <a:p>
            <a:pPr marR="30480">
              <a:lnSpc>
                <a:spcPct val="115000"/>
              </a:lnSpc>
              <a:buClr>
                <a:srgbClr val="000000"/>
              </a:buClr>
              <a:defRPr/>
            </a:pPr>
            <a:r>
              <a:rPr lang="vi-VN" sz="2800" b="1" kern="0" dirty="0">
                <a:solidFill>
                  <a:schemeClr val="bg1">
                    <a:lumMod val="10000"/>
                  </a:schemeClr>
                </a:solidFill>
                <a:latin typeface="Times New Roman"/>
                <a:ea typeface="Times New Roman"/>
                <a:cs typeface="Times New Roman"/>
                <a:sym typeface="Times New Roman"/>
              </a:rPr>
              <a:t>b. Những thử thách và chiến công của Thạch Sanh</a:t>
            </a:r>
            <a:endParaRPr lang="en-US" sz="2800" kern="0" dirty="0">
              <a:solidFill>
                <a:schemeClr val="bg1">
                  <a:lumMod val="10000"/>
                </a:schemeClr>
              </a:solidFill>
              <a:latin typeface="Times New Roman"/>
              <a:ea typeface="Times New Roman"/>
              <a:cs typeface="Times New Roman"/>
              <a:sym typeface="Times New Roman"/>
            </a:endParaRPr>
          </a:p>
        </p:txBody>
      </p:sp>
      <p:pic>
        <p:nvPicPr>
          <p:cNvPr id="29" name="Picture 28"/>
          <p:cNvPicPr>
            <a:picLocks noChangeAspect="1"/>
          </p:cNvPicPr>
          <p:nvPr/>
        </p:nvPicPr>
        <p:blipFill>
          <a:blip r:embed="rId4"/>
          <a:stretch>
            <a:fillRect/>
          </a:stretch>
        </p:blipFill>
        <p:spPr>
          <a:xfrm>
            <a:off x="9599838" y="144571"/>
            <a:ext cx="2224294" cy="217496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1" name="Rounded Rectangle 8"/>
          <p:cNvSpPr txBox="1"/>
          <p:nvPr/>
        </p:nvSpPr>
        <p:spPr>
          <a:xfrm>
            <a:off x="1378129" y="5537084"/>
            <a:ext cx="8405798" cy="742139"/>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lvl="0" algn="ctr" defTabSz="1422400">
              <a:lnSpc>
                <a:spcPct val="90000"/>
              </a:lnSpc>
              <a:spcBef>
                <a:spcPct val="0"/>
              </a:spcBef>
              <a:spcAft>
                <a:spcPct val="35000"/>
              </a:spcAft>
            </a:pPr>
            <a:r>
              <a:rPr lang="en-US" sz="36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6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Phẩm</a:t>
            </a:r>
            <a:r>
              <a:rPr lang="en-US" sz="36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6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chất</a:t>
            </a:r>
            <a:r>
              <a:rPr lang="en-US" sz="36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6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tiêu</a:t>
            </a:r>
            <a:r>
              <a:rPr lang="en-US" sz="36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6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biểu</a:t>
            </a:r>
            <a:r>
              <a:rPr lang="en-US" sz="36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6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36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6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nhân</a:t>
            </a:r>
            <a:r>
              <a:rPr lang="en-US" sz="36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6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dân</a:t>
            </a:r>
            <a:r>
              <a:rPr lang="en-US" sz="36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ta</a:t>
            </a:r>
            <a:endParaRPr lang="en-US" sz="3600" b="1" kern="1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34775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p:cTn id="35" dur="500" fill="hold"/>
                                        <p:tgtEl>
                                          <p:spTgt spid="18"/>
                                        </p:tgtEl>
                                        <p:attrNameLst>
                                          <p:attrName>ppt_w</p:attrName>
                                        </p:attrNameLst>
                                      </p:cBhvr>
                                      <p:tavLst>
                                        <p:tav tm="0">
                                          <p:val>
                                            <p:fltVal val="0"/>
                                          </p:val>
                                        </p:tav>
                                        <p:tav tm="100000">
                                          <p:val>
                                            <p:strVal val="#ppt_w"/>
                                          </p:val>
                                        </p:tav>
                                      </p:tavLst>
                                    </p:anim>
                                    <p:anim calcmode="lin" valueType="num">
                                      <p:cBhvr>
                                        <p:cTn id="36" dur="500" fill="hold"/>
                                        <p:tgtEl>
                                          <p:spTgt spid="18"/>
                                        </p:tgtEl>
                                        <p:attrNameLst>
                                          <p:attrName>ppt_h</p:attrName>
                                        </p:attrNameLst>
                                      </p:cBhvr>
                                      <p:tavLst>
                                        <p:tav tm="0">
                                          <p:val>
                                            <p:fltVal val="0"/>
                                          </p:val>
                                        </p:tav>
                                        <p:tav tm="100000">
                                          <p:val>
                                            <p:strVal val="#ppt_h"/>
                                          </p:val>
                                        </p:tav>
                                      </p:tavLst>
                                    </p:anim>
                                    <p:animEffect transition="in" filter="fad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anim calcmode="lin" valueType="num">
                                      <p:cBhvr>
                                        <p:cTn id="42" dur="500" fill="hold"/>
                                        <p:tgtEl>
                                          <p:spTgt spid="21"/>
                                        </p:tgtEl>
                                        <p:attrNameLst>
                                          <p:attrName>ppt_w</p:attrName>
                                        </p:attrNameLst>
                                      </p:cBhvr>
                                      <p:tavLst>
                                        <p:tav tm="0">
                                          <p:val>
                                            <p:fltVal val="0"/>
                                          </p:val>
                                        </p:tav>
                                        <p:tav tm="100000">
                                          <p:val>
                                            <p:strVal val="#ppt_w"/>
                                          </p:val>
                                        </p:tav>
                                      </p:tavLst>
                                    </p:anim>
                                    <p:anim calcmode="lin" valueType="num">
                                      <p:cBhvr>
                                        <p:cTn id="43" dur="500" fill="hold"/>
                                        <p:tgtEl>
                                          <p:spTgt spid="21"/>
                                        </p:tgtEl>
                                        <p:attrNameLst>
                                          <p:attrName>ppt_h</p:attrName>
                                        </p:attrNameLst>
                                      </p:cBhvr>
                                      <p:tavLst>
                                        <p:tav tm="0">
                                          <p:val>
                                            <p:fltVal val="0"/>
                                          </p:val>
                                        </p:tav>
                                        <p:tav tm="100000">
                                          <p:val>
                                            <p:strVal val="#ppt_h"/>
                                          </p:val>
                                        </p:tav>
                                      </p:tavLst>
                                    </p:anim>
                                    <p:animEffect transition="in" filter="fade">
                                      <p:cBhvr>
                                        <p:cTn id="44" dur="500"/>
                                        <p:tgtEl>
                                          <p:spTgt spid="21"/>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barn(inVertical)">
                                      <p:cBhvr>
                                        <p:cTn id="4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739" y="-6096"/>
            <a:ext cx="12192000" cy="6864096"/>
          </a:xfrm>
          <a:prstGeom prst="rect">
            <a:avLst/>
          </a:prstGeom>
        </p:spPr>
      </p:pic>
      <p:sp>
        <p:nvSpPr>
          <p:cNvPr id="13" name="Rectangle 12"/>
          <p:cNvSpPr/>
          <p:nvPr/>
        </p:nvSpPr>
        <p:spPr>
          <a:xfrm>
            <a:off x="759692" y="1536101"/>
            <a:ext cx="5018256" cy="3416320"/>
          </a:xfrm>
          <a:prstGeom prst="rect">
            <a:avLst/>
          </a:prstGeom>
          <a:solidFill>
            <a:schemeClr val="bg1"/>
          </a:solidFill>
        </p:spPr>
        <p:txBody>
          <a:bodyPr wrap="square">
            <a:spAutoFit/>
          </a:bodyPr>
          <a:lstStyle/>
          <a:p>
            <a:pPr algn="ctr"/>
            <a:r>
              <a:rPr lang="vi-VN" sz="3600" dirty="0">
                <a:solidFill>
                  <a:prstClr val="black"/>
                </a:solidFill>
                <a:latin typeface="Times New Roman" panose="02020603050405020304" pitchFamily="18" charset="0"/>
                <a:cs typeface="Times New Roman" panose="02020603050405020304" pitchFamily="18" charset="0"/>
              </a:rPr>
              <a:t>Có ý kiến cho rằng </a:t>
            </a:r>
            <a:r>
              <a:rPr lang="vi-VN" sz="3600" i="1" dirty="0">
                <a:solidFill>
                  <a:srgbClr val="FF0000"/>
                </a:solidFill>
                <a:latin typeface="Times New Roman" panose="02020603050405020304" pitchFamily="18" charset="0"/>
                <a:cs typeface="Times New Roman" panose="02020603050405020304" pitchFamily="18" charset="0"/>
              </a:rPr>
              <a:t>“Thạch Sanh là người dũng sĩ dân gian bách chiến, bách thắng”</a:t>
            </a:r>
            <a:r>
              <a:rPr lang="vi-VN" sz="3600" dirty="0">
                <a:solidFill>
                  <a:prstClr val="black"/>
                </a:solidFill>
                <a:latin typeface="Times New Roman" panose="02020603050405020304" pitchFamily="18" charset="0"/>
                <a:cs typeface="Times New Roman" panose="02020603050405020304" pitchFamily="18" charset="0"/>
              </a:rPr>
              <a:t>. Em có </a:t>
            </a:r>
            <a:r>
              <a:rPr lang="en-US" sz="3600" dirty="0" err="1">
                <a:solidFill>
                  <a:prstClr val="black"/>
                </a:solidFill>
                <a:latin typeface="Times New Roman" pitchFamily="18" charset="0"/>
                <a:cs typeface="Times New Roman" pitchFamily="18" charset="0"/>
              </a:rPr>
              <a:t>đồng</a:t>
            </a:r>
            <a:r>
              <a:rPr lang="en-US" sz="3600" dirty="0">
                <a:solidFill>
                  <a:prstClr val="black"/>
                </a:solidFill>
                <a:latin typeface="Times New Roman" pitchFamily="18" charset="0"/>
                <a:cs typeface="Times New Roman" pitchFamily="18" charset="0"/>
              </a:rPr>
              <a:t> ý </a:t>
            </a:r>
            <a:r>
              <a:rPr lang="en-US" sz="3600" dirty="0" err="1">
                <a:solidFill>
                  <a:prstClr val="black"/>
                </a:solidFill>
                <a:latin typeface="Times New Roman" pitchFamily="18" charset="0"/>
                <a:cs typeface="Times New Roman" pitchFamily="18" charset="0"/>
              </a:rPr>
              <a:t>với</a:t>
            </a:r>
            <a:r>
              <a:rPr lang="vi-VN" sz="3600" dirty="0">
                <a:solidFill>
                  <a:prstClr val="black"/>
                </a:solidFill>
                <a:latin typeface="Times New Roman" pitchFamily="18" charset="0"/>
                <a:cs typeface="Times New Roman" pitchFamily="18" charset="0"/>
              </a:rPr>
              <a:t> ý kiến đó</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itchFamily="18" charset="0"/>
                <a:cs typeface="Times New Roman" pitchFamily="18" charset="0"/>
              </a:rPr>
              <a:t>không</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Vì</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sao</a:t>
            </a:r>
            <a:r>
              <a:rPr lang="en-US" sz="3600" dirty="0">
                <a:solidFill>
                  <a:prstClr val="black"/>
                </a:solidFill>
                <a:latin typeface="Times New Roman" pitchFamily="18" charset="0"/>
                <a:cs typeface="Times New Roman" pitchFamily="18" charset="0"/>
              </a:rPr>
              <a:t>?</a:t>
            </a:r>
          </a:p>
        </p:txBody>
      </p:sp>
      <p:grpSp>
        <p:nvGrpSpPr>
          <p:cNvPr id="14" name="Group 13"/>
          <p:cNvGrpSpPr/>
          <p:nvPr/>
        </p:nvGrpSpPr>
        <p:grpSpPr>
          <a:xfrm>
            <a:off x="759692" y="356832"/>
            <a:ext cx="10985066" cy="822437"/>
            <a:chOff x="383166" y="1481172"/>
            <a:chExt cx="5364330" cy="944640"/>
          </a:xfrm>
          <a:solidFill>
            <a:schemeClr val="accent6">
              <a:lumMod val="20000"/>
              <a:lumOff val="80000"/>
            </a:schemeClr>
          </a:solidFill>
        </p:grpSpPr>
        <p:sp>
          <p:nvSpPr>
            <p:cNvPr id="15" name="Rounded Rectangle 14"/>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16" name="Rounded Rectangle 8"/>
            <p:cNvSpPr txBox="1"/>
            <p:nvPr/>
          </p:nvSpPr>
          <p:spPr>
            <a:xfrm>
              <a:off x="429280" y="1527286"/>
              <a:ext cx="5272102" cy="85241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algn="ctr" defTabSz="1422400">
                <a:lnSpc>
                  <a:spcPct val="90000"/>
                </a:lnSpc>
                <a:spcBef>
                  <a:spcPct val="0"/>
                </a:spcBef>
                <a:spcAft>
                  <a:spcPct val="35000"/>
                </a:spcAft>
              </a:pPr>
              <a:r>
                <a:rPr lang="vi-VN" sz="36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LÍ GIẢI CÙNG CHUYÊN GIA</a:t>
              </a:r>
              <a:endParaRPr lang="en-US" sz="3600" b="1" dirty="0">
                <a:solidFill>
                  <a:srgbClr val="FF0000"/>
                </a:solidFill>
                <a:latin typeface="Times New Roman" panose="02020603050405020304" pitchFamily="18" charset="0"/>
                <a:cs typeface="Times New Roman" panose="02020603050405020304" pitchFamily="18" charset="0"/>
              </a:endParaRPr>
            </a:p>
          </p:txBody>
        </p:sp>
      </p:grpSp>
      <p:sp>
        <p:nvSpPr>
          <p:cNvPr id="17" name="TextBox 16"/>
          <p:cNvSpPr txBox="1"/>
          <p:nvPr/>
        </p:nvSpPr>
        <p:spPr>
          <a:xfrm>
            <a:off x="6369739" y="1536101"/>
            <a:ext cx="5280587" cy="4555089"/>
          </a:xfrm>
          <a:prstGeom prst="rect">
            <a:avLst/>
          </a:prstGeom>
          <a:solidFill>
            <a:schemeClr val="bg1"/>
          </a:solidFill>
          <a:ln>
            <a:noFill/>
          </a:ln>
        </p:spPr>
        <p:txBody>
          <a:bodyPr wrap="square" lIns="121917" tIns="60958" rIns="121917" bIns="60958" rtlCol="0">
            <a:spAutoFit/>
          </a:bodyPr>
          <a:lstStyle/>
          <a:p>
            <a:pPr algn="just"/>
            <a:r>
              <a:rPr lang="vi-VN" sz="3200" i="1" dirty="0">
                <a:solidFill>
                  <a:srgbClr val="FF0000"/>
                </a:solidFill>
                <a:latin typeface="Times New Roman" panose="02020603050405020304" pitchFamily="18" charset="0"/>
                <a:sym typeface="Wingdings" panose="05000000000000000000" pitchFamily="2" charset="2"/>
              </a:rPr>
              <a:t> ĐÓ LÀ Ý KIẾN HOÀN TOÀN PHÙ HỢP, CÓ CƠ SỞ</a:t>
            </a:r>
            <a:endParaRPr lang="vi-VN" sz="3200" i="1" dirty="0">
              <a:solidFill>
                <a:srgbClr val="FF0000"/>
              </a:solidFill>
              <a:latin typeface="Times New Roman" panose="02020603050405020304" pitchFamily="18" charset="0"/>
            </a:endParaRPr>
          </a:p>
          <a:p>
            <a:pPr algn="just">
              <a:buFontTx/>
              <a:buChar char="-"/>
            </a:pPr>
            <a:r>
              <a:rPr lang="vi-VN" sz="3200" dirty="0">
                <a:solidFill>
                  <a:prstClr val="black"/>
                </a:solidFill>
                <a:latin typeface="Times New Roman" panose="02020603050405020304" pitchFamily="18" charset="0"/>
              </a:rPr>
              <a:t> Mục đích chiến đấu của chàng là luôn sáng ngời chính nghĩa: cứu người bị hại, cứu dân, bảo vệ đất nước.  </a:t>
            </a:r>
            <a:br>
              <a:rPr lang="en-US" sz="3200" dirty="0">
                <a:solidFill>
                  <a:prstClr val="black"/>
                </a:solidFill>
                <a:latin typeface="Calibri Light"/>
              </a:rPr>
            </a:br>
            <a:r>
              <a:rPr lang="vi-VN" sz="3200" dirty="0">
                <a:solidFill>
                  <a:prstClr val="black"/>
                </a:solidFill>
                <a:latin typeface="Times New Roman" panose="02020603050405020304" pitchFamily="18" charset="0"/>
              </a:rPr>
              <a:t>- Có sức khỏe tài năng vô địch</a:t>
            </a:r>
            <a:endParaRPr lang="en-US" sz="3200" dirty="0">
              <a:solidFill>
                <a:prstClr val="black"/>
              </a:solidFill>
              <a:latin typeface="Calibri Light"/>
            </a:endParaRPr>
          </a:p>
          <a:p>
            <a:pPr algn="just"/>
            <a:r>
              <a:rPr lang="vi-VN" sz="3200" dirty="0">
                <a:solidFill>
                  <a:prstClr val="black"/>
                </a:solidFill>
                <a:latin typeface="Times New Roman" panose="02020603050405020304" pitchFamily="18" charset="0"/>
              </a:rPr>
              <a:t>- Có trong tay những vũ khí, phương tiện chiến đấu kì</a:t>
            </a:r>
            <a:r>
              <a:rPr lang="en-US" sz="3200" dirty="0">
                <a:solidFill>
                  <a:prstClr val="black"/>
                </a:solidFill>
                <a:latin typeface="Calibri Light"/>
              </a:rPr>
              <a:t> </a:t>
            </a:r>
            <a:r>
              <a:rPr lang="en-US" sz="3200" dirty="0" err="1">
                <a:solidFill>
                  <a:prstClr val="black"/>
                </a:solidFill>
                <a:latin typeface="Times New Roman" pitchFamily="18" charset="0"/>
                <a:cs typeface="Times New Roman" pitchFamily="18" charset="0"/>
              </a:rPr>
              <a:t>diệu</a:t>
            </a:r>
            <a:r>
              <a:rPr lang="en-US" sz="3200" dirty="0">
                <a:solidFill>
                  <a:prstClr val="black"/>
                </a:solidFill>
                <a:latin typeface="Times New Roman" pitchFamily="18" charset="0"/>
                <a:cs typeface="Times New Roman" pitchFamily="18" charset="0"/>
              </a:rPr>
              <a:t>.</a:t>
            </a:r>
            <a:endParaRPr lang="en-US" altLang="zh-CN" sz="2700" dirty="0">
              <a:solidFill>
                <a:prstClr val="black"/>
              </a:solidFill>
              <a:latin typeface="Times New Roman" pitchFamily="18" charset="0"/>
              <a:ea typeface="方正粗圆_GBK" pitchFamily="65" charset="-122"/>
              <a:cs typeface="Times New Roman" pitchFamily="18" charset="0"/>
            </a:endParaRPr>
          </a:p>
        </p:txBody>
      </p:sp>
    </p:spTree>
    <p:extLst>
      <p:ext uri="{BB962C8B-B14F-4D97-AF65-F5344CB8AC3E}">
        <p14:creationId xmlns:p14="http://schemas.microsoft.com/office/powerpoint/2010/main" val="2487960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p:cNvPicPr>
            <a:picLocks noChangeAspect="1"/>
          </p:cNvPicPr>
          <p:nvPr/>
        </p:nvPicPr>
        <p:blipFill>
          <a:blip r:embed="rId3"/>
          <a:stretch>
            <a:fillRect/>
          </a:stretch>
        </p:blipFill>
        <p:spPr>
          <a:xfrm>
            <a:off x="204716" y="245660"/>
            <a:ext cx="8789158" cy="6400800"/>
          </a:xfrm>
          <a:prstGeom prst="rect">
            <a:avLst/>
          </a:prstGeom>
        </p:spPr>
      </p:pic>
      <p:sp>
        <p:nvSpPr>
          <p:cNvPr id="47" name="Cloud Callout 46"/>
          <p:cNvSpPr/>
          <p:nvPr/>
        </p:nvSpPr>
        <p:spPr>
          <a:xfrm rot="16200000">
            <a:off x="5519191" y="2426639"/>
            <a:ext cx="6949366" cy="2096088"/>
          </a:xfrm>
          <a:prstGeom prst="cloudCallou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p:cNvPicPr>
            <a:picLocks noChangeAspect="1"/>
          </p:cNvPicPr>
          <p:nvPr/>
        </p:nvPicPr>
        <p:blipFill>
          <a:blip r:embed="rId4"/>
          <a:stretch>
            <a:fillRect/>
          </a:stretch>
        </p:blipFill>
        <p:spPr>
          <a:xfrm>
            <a:off x="7746816" y="494022"/>
            <a:ext cx="5291398" cy="6363978"/>
          </a:xfrm>
          <a:prstGeom prst="rect">
            <a:avLst/>
          </a:prstGeom>
        </p:spPr>
      </p:pic>
    </p:spTree>
    <p:extLst>
      <p:ext uri="{BB962C8B-B14F-4D97-AF65-F5344CB8AC3E}">
        <p14:creationId xmlns:p14="http://schemas.microsoft.com/office/powerpoint/2010/main" val="26155600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02"/>
        <p:cNvGrpSpPr/>
        <p:nvPr/>
      </p:nvGrpSpPr>
      <p:grpSpPr>
        <a:xfrm>
          <a:off x="0" y="0"/>
          <a:ext cx="0" cy="0"/>
          <a:chOff x="0" y="0"/>
          <a:chExt cx="0" cy="0"/>
        </a:xfrm>
      </p:grpSpPr>
      <p:grpSp>
        <p:nvGrpSpPr>
          <p:cNvPr id="2" name="Group 1"/>
          <p:cNvGrpSpPr/>
          <p:nvPr/>
        </p:nvGrpSpPr>
        <p:grpSpPr>
          <a:xfrm rot="5400000">
            <a:off x="-3152844" y="1850613"/>
            <a:ext cx="8794853" cy="2489167"/>
            <a:chOff x="0" y="4458414"/>
            <a:chExt cx="10428900" cy="2281456"/>
          </a:xfrm>
        </p:grpSpPr>
        <p:grpSp>
          <p:nvGrpSpPr>
            <p:cNvPr id="1907" name="Google Shape;1907;p89"/>
            <p:cNvGrpSpPr/>
            <p:nvPr/>
          </p:nvGrpSpPr>
          <p:grpSpPr>
            <a:xfrm rot="16200000">
              <a:off x="1513530" y="2949023"/>
              <a:ext cx="2277317" cy="5304377"/>
              <a:chOff x="224725" y="566950"/>
              <a:chExt cx="1850875" cy="4311100"/>
            </a:xfrm>
          </p:grpSpPr>
          <p:sp>
            <p:nvSpPr>
              <p:cNvPr id="1908" name="Google Shape;1908;p89"/>
              <p:cNvSpPr/>
              <p:nvPr/>
            </p:nvSpPr>
            <p:spPr>
              <a:xfrm>
                <a:off x="1914975" y="566950"/>
                <a:ext cx="160625" cy="2033000"/>
              </a:xfrm>
              <a:custGeom>
                <a:avLst/>
                <a:gdLst/>
                <a:ahLst/>
                <a:cxnLst/>
                <a:rect l="l" t="t" r="r" b="b"/>
                <a:pathLst>
                  <a:path w="6425" h="81320" extrusionOk="0">
                    <a:moveTo>
                      <a:pt x="126" y="1"/>
                    </a:moveTo>
                    <a:cubicBezTo>
                      <a:pt x="81" y="1"/>
                      <a:pt x="44" y="24"/>
                      <a:pt x="27" y="57"/>
                    </a:cubicBezTo>
                    <a:cubicBezTo>
                      <a:pt x="27" y="84"/>
                      <a:pt x="27" y="110"/>
                      <a:pt x="27" y="137"/>
                    </a:cubicBezTo>
                    <a:cubicBezTo>
                      <a:pt x="27" y="164"/>
                      <a:pt x="27"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45" y="15394"/>
                      <a:pt x="2945" y="15447"/>
                      <a:pt x="2945" y="15501"/>
                    </a:cubicBezTo>
                    <a:cubicBezTo>
                      <a:pt x="2998" y="17321"/>
                      <a:pt x="1848" y="19248"/>
                      <a:pt x="108" y="20292"/>
                    </a:cubicBezTo>
                    <a:cubicBezTo>
                      <a:pt x="54" y="20292"/>
                      <a:pt x="27" y="20318"/>
                      <a:pt x="27" y="20372"/>
                    </a:cubicBezTo>
                    <a:cubicBezTo>
                      <a:pt x="1" y="20425"/>
                      <a:pt x="27" y="20479"/>
                      <a:pt x="81" y="20506"/>
                    </a:cubicBezTo>
                    <a:cubicBezTo>
                      <a:pt x="1794" y="21496"/>
                      <a:pt x="2865" y="23316"/>
                      <a:pt x="2945" y="25324"/>
                    </a:cubicBezTo>
                    <a:cubicBezTo>
                      <a:pt x="2945" y="25350"/>
                      <a:pt x="2972" y="25404"/>
                      <a:pt x="2998" y="25431"/>
                    </a:cubicBezTo>
                    <a:cubicBezTo>
                      <a:pt x="4952" y="26394"/>
                      <a:pt x="6157" y="28348"/>
                      <a:pt x="6157" y="30543"/>
                    </a:cubicBezTo>
                    <a:cubicBezTo>
                      <a:pt x="6157" y="32711"/>
                      <a:pt x="4952" y="34665"/>
                      <a:pt x="2998" y="35628"/>
                    </a:cubicBezTo>
                    <a:cubicBezTo>
                      <a:pt x="2945" y="35655"/>
                      <a:pt x="2918" y="35709"/>
                      <a:pt x="2945" y="35762"/>
                    </a:cubicBezTo>
                    <a:cubicBezTo>
                      <a:pt x="3106"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1" y="81297"/>
                      <a:pt x="104" y="81320"/>
                      <a:pt x="145" y="81320"/>
                    </a:cubicBezTo>
                    <a:cubicBezTo>
                      <a:pt x="170" y="81320"/>
                      <a:pt x="194" y="81311"/>
                      <a:pt x="215" y="81290"/>
                    </a:cubicBezTo>
                    <a:cubicBezTo>
                      <a:pt x="2008" y="80273"/>
                      <a:pt x="3106" y="78427"/>
                      <a:pt x="3186" y="76366"/>
                    </a:cubicBezTo>
                    <a:cubicBezTo>
                      <a:pt x="5166" y="75322"/>
                      <a:pt x="6424" y="73314"/>
                      <a:pt x="6424" y="71066"/>
                    </a:cubicBezTo>
                    <a:cubicBezTo>
                      <a:pt x="6424" y="68818"/>
                      <a:pt x="5166" y="66784"/>
                      <a:pt x="3186" y="65766"/>
                    </a:cubicBezTo>
                    <a:cubicBezTo>
                      <a:pt x="3106" y="63786"/>
                      <a:pt x="2062" y="61992"/>
                      <a:pt x="375" y="60922"/>
                    </a:cubicBezTo>
                    <a:cubicBezTo>
                      <a:pt x="2062" y="59878"/>
                      <a:pt x="3106" y="58085"/>
                      <a:pt x="3186" y="56104"/>
                    </a:cubicBezTo>
                    <a:cubicBezTo>
                      <a:pt x="5166" y="55060"/>
                      <a:pt x="6424" y="53053"/>
                      <a:pt x="6424" y="50804"/>
                    </a:cubicBezTo>
                    <a:cubicBezTo>
                      <a:pt x="6424" y="48556"/>
                      <a:pt x="5166" y="46522"/>
                      <a:pt x="3186" y="45505"/>
                    </a:cubicBezTo>
                    <a:cubicBezTo>
                      <a:pt x="3159" y="43604"/>
                      <a:pt x="2088" y="41731"/>
                      <a:pt x="375" y="40660"/>
                    </a:cubicBezTo>
                    <a:cubicBezTo>
                      <a:pt x="1901" y="39723"/>
                      <a:pt x="3320" y="37877"/>
                      <a:pt x="3186" y="35816"/>
                    </a:cubicBezTo>
                    <a:cubicBezTo>
                      <a:pt x="5193" y="34799"/>
                      <a:pt x="6424" y="32764"/>
                      <a:pt x="6424" y="30543"/>
                    </a:cubicBezTo>
                    <a:cubicBezTo>
                      <a:pt x="6424" y="28295"/>
                      <a:pt x="5166" y="26260"/>
                      <a:pt x="3186" y="25243"/>
                    </a:cubicBezTo>
                    <a:cubicBezTo>
                      <a:pt x="3106" y="23236"/>
                      <a:pt x="2062" y="21443"/>
                      <a:pt x="375" y="20399"/>
                    </a:cubicBezTo>
                    <a:cubicBezTo>
                      <a:pt x="2088" y="19328"/>
                      <a:pt x="3186" y="17454"/>
                      <a:pt x="3186" y="15608"/>
                    </a:cubicBezTo>
                    <a:cubicBezTo>
                      <a:pt x="3186" y="15608"/>
                      <a:pt x="3186" y="15581"/>
                      <a:pt x="3186" y="15554"/>
                    </a:cubicBezTo>
                    <a:cubicBezTo>
                      <a:pt x="5166" y="14537"/>
                      <a:pt x="6424" y="12503"/>
                      <a:pt x="6424" y="10255"/>
                    </a:cubicBezTo>
                    <a:cubicBezTo>
                      <a:pt x="6424" y="8033"/>
                      <a:pt x="5166" y="5999"/>
                      <a:pt x="3186" y="4982"/>
                    </a:cubicBezTo>
                    <a:lnTo>
                      <a:pt x="3186" y="4955"/>
                    </a:lnTo>
                    <a:cubicBezTo>
                      <a:pt x="3186" y="3028"/>
                      <a:pt x="2008" y="1074"/>
                      <a:pt x="215" y="30"/>
                    </a:cubicBezTo>
                    <a:cubicBezTo>
                      <a:pt x="184" y="10"/>
                      <a:pt x="153" y="1"/>
                      <a:pt x="12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9" name="Google Shape;1909;p89"/>
              <p:cNvSpPr/>
              <p:nvPr/>
            </p:nvSpPr>
            <p:spPr>
              <a:xfrm>
                <a:off x="1761075" y="818875"/>
                <a:ext cx="160625" cy="2032875"/>
              </a:xfrm>
              <a:custGeom>
                <a:avLst/>
                <a:gdLst/>
                <a:ahLst/>
                <a:cxnLst/>
                <a:rect l="l" t="t" r="r" b="b"/>
                <a:pathLst>
                  <a:path w="6425" h="81315" extrusionOk="0">
                    <a:moveTo>
                      <a:pt x="149" y="1"/>
                    </a:moveTo>
                    <a:cubicBezTo>
                      <a:pt x="110" y="1"/>
                      <a:pt x="71" y="20"/>
                      <a:pt x="54" y="70"/>
                    </a:cubicBezTo>
                    <a:cubicBezTo>
                      <a:pt x="27" y="70"/>
                      <a:pt x="27" y="97"/>
                      <a:pt x="27" y="124"/>
                    </a:cubicBezTo>
                    <a:cubicBezTo>
                      <a:pt x="27" y="178"/>
                      <a:pt x="54" y="204"/>
                      <a:pt x="81" y="231"/>
                    </a:cubicBezTo>
                    <a:cubicBezTo>
                      <a:pt x="1821" y="1248"/>
                      <a:pt x="2972" y="3175"/>
                      <a:pt x="2945" y="5022"/>
                    </a:cubicBezTo>
                    <a:cubicBezTo>
                      <a:pt x="2945" y="5076"/>
                      <a:pt x="2972" y="5129"/>
                      <a:pt x="2998" y="5156"/>
                    </a:cubicBezTo>
                    <a:cubicBezTo>
                      <a:pt x="4952" y="6119"/>
                      <a:pt x="6183" y="8073"/>
                      <a:pt x="6183" y="10268"/>
                    </a:cubicBezTo>
                    <a:cubicBezTo>
                      <a:pt x="6183" y="12436"/>
                      <a:pt x="4952" y="14390"/>
                      <a:pt x="2998" y="15354"/>
                    </a:cubicBezTo>
                    <a:cubicBezTo>
                      <a:pt x="2972" y="15380"/>
                      <a:pt x="2945" y="15461"/>
                      <a:pt x="2945" y="15487"/>
                    </a:cubicBezTo>
                    <a:cubicBezTo>
                      <a:pt x="2998" y="17334"/>
                      <a:pt x="1847" y="19235"/>
                      <a:pt x="108" y="20278"/>
                    </a:cubicBezTo>
                    <a:cubicBezTo>
                      <a:pt x="81" y="20278"/>
                      <a:pt x="27" y="20305"/>
                      <a:pt x="27" y="20359"/>
                    </a:cubicBezTo>
                    <a:cubicBezTo>
                      <a:pt x="27" y="20412"/>
                      <a:pt x="27" y="20466"/>
                      <a:pt x="81" y="20493"/>
                    </a:cubicBezTo>
                    <a:cubicBezTo>
                      <a:pt x="1821" y="21510"/>
                      <a:pt x="2891" y="23303"/>
                      <a:pt x="2945" y="25310"/>
                    </a:cubicBezTo>
                    <a:cubicBezTo>
                      <a:pt x="2945" y="25364"/>
                      <a:pt x="2972" y="25391"/>
                      <a:pt x="2998" y="25417"/>
                    </a:cubicBezTo>
                    <a:cubicBezTo>
                      <a:pt x="4952" y="26381"/>
                      <a:pt x="6183" y="28362"/>
                      <a:pt x="6183" y="30530"/>
                    </a:cubicBezTo>
                    <a:cubicBezTo>
                      <a:pt x="6183" y="32698"/>
                      <a:pt x="4952" y="34652"/>
                      <a:pt x="2998" y="35642"/>
                    </a:cubicBezTo>
                    <a:cubicBezTo>
                      <a:pt x="2972" y="35642"/>
                      <a:pt x="2945" y="35695"/>
                      <a:pt x="2945" y="35749"/>
                    </a:cubicBezTo>
                    <a:cubicBezTo>
                      <a:pt x="3105" y="37837"/>
                      <a:pt x="1633" y="39630"/>
                      <a:pt x="108" y="40540"/>
                    </a:cubicBezTo>
                    <a:cubicBezTo>
                      <a:pt x="81" y="40540"/>
                      <a:pt x="27" y="40594"/>
                      <a:pt x="27" y="40620"/>
                    </a:cubicBezTo>
                    <a:cubicBezTo>
                      <a:pt x="27" y="40674"/>
                      <a:pt x="27" y="40727"/>
                      <a:pt x="81" y="40754"/>
                    </a:cubicBezTo>
                    <a:cubicBezTo>
                      <a:pt x="1821" y="41771"/>
                      <a:pt x="2945" y="43645"/>
                      <a:pt x="2945" y="45545"/>
                    </a:cubicBezTo>
                    <a:cubicBezTo>
                      <a:pt x="2945" y="45545"/>
                      <a:pt x="2945" y="45545"/>
                      <a:pt x="2945" y="45572"/>
                    </a:cubicBezTo>
                    <a:cubicBezTo>
                      <a:pt x="2945" y="45626"/>
                      <a:pt x="2972" y="45652"/>
                      <a:pt x="2998" y="45679"/>
                    </a:cubicBezTo>
                    <a:cubicBezTo>
                      <a:pt x="4952" y="46669"/>
                      <a:pt x="6183" y="48623"/>
                      <a:pt x="6183" y="50791"/>
                    </a:cubicBezTo>
                    <a:cubicBezTo>
                      <a:pt x="6183" y="52959"/>
                      <a:pt x="4952" y="54913"/>
                      <a:pt x="2998" y="55904"/>
                    </a:cubicBezTo>
                    <a:cubicBezTo>
                      <a:pt x="2972" y="55930"/>
                      <a:pt x="2945" y="55957"/>
                      <a:pt x="2945" y="56011"/>
                    </a:cubicBezTo>
                    <a:cubicBezTo>
                      <a:pt x="2891" y="57991"/>
                      <a:pt x="1847" y="59785"/>
                      <a:pt x="108" y="60802"/>
                    </a:cubicBezTo>
                    <a:cubicBezTo>
                      <a:pt x="81" y="60828"/>
                      <a:pt x="27" y="60855"/>
                      <a:pt x="27" y="60882"/>
                    </a:cubicBezTo>
                    <a:cubicBezTo>
                      <a:pt x="27" y="60935"/>
                      <a:pt x="27" y="60989"/>
                      <a:pt x="81" y="61016"/>
                    </a:cubicBezTo>
                    <a:cubicBezTo>
                      <a:pt x="1821" y="62033"/>
                      <a:pt x="2891" y="63826"/>
                      <a:pt x="2945" y="65834"/>
                    </a:cubicBezTo>
                    <a:cubicBezTo>
                      <a:pt x="2945" y="65887"/>
                      <a:pt x="2972" y="65914"/>
                      <a:pt x="2998" y="65941"/>
                    </a:cubicBezTo>
                    <a:cubicBezTo>
                      <a:pt x="4952" y="66931"/>
                      <a:pt x="6183" y="68885"/>
                      <a:pt x="6183" y="71053"/>
                    </a:cubicBezTo>
                    <a:cubicBezTo>
                      <a:pt x="6183" y="73221"/>
                      <a:pt x="4952" y="75175"/>
                      <a:pt x="2998" y="76165"/>
                    </a:cubicBezTo>
                    <a:cubicBezTo>
                      <a:pt x="2972" y="76192"/>
                      <a:pt x="2945" y="76219"/>
                      <a:pt x="2945" y="76272"/>
                    </a:cubicBezTo>
                    <a:cubicBezTo>
                      <a:pt x="2891" y="78280"/>
                      <a:pt x="1821" y="80073"/>
                      <a:pt x="81" y="81090"/>
                    </a:cubicBezTo>
                    <a:cubicBezTo>
                      <a:pt x="27" y="81117"/>
                      <a:pt x="1" y="81197"/>
                      <a:pt x="54" y="81251"/>
                    </a:cubicBezTo>
                    <a:cubicBezTo>
                      <a:pt x="74" y="81290"/>
                      <a:pt x="122" y="81315"/>
                      <a:pt x="167" y="81315"/>
                    </a:cubicBezTo>
                    <a:cubicBezTo>
                      <a:pt x="184" y="81315"/>
                      <a:pt x="200" y="81311"/>
                      <a:pt x="215" y="81304"/>
                    </a:cubicBezTo>
                    <a:cubicBezTo>
                      <a:pt x="2008" y="80260"/>
                      <a:pt x="3105" y="78413"/>
                      <a:pt x="3186" y="76352"/>
                    </a:cubicBezTo>
                    <a:cubicBezTo>
                      <a:pt x="5193" y="75309"/>
                      <a:pt x="6424" y="73301"/>
                      <a:pt x="6424" y="71053"/>
                    </a:cubicBezTo>
                    <a:cubicBezTo>
                      <a:pt x="6424" y="68805"/>
                      <a:pt x="5193" y="66797"/>
                      <a:pt x="3186" y="65753"/>
                    </a:cubicBezTo>
                    <a:cubicBezTo>
                      <a:pt x="3132" y="63773"/>
                      <a:pt x="2088" y="61979"/>
                      <a:pt x="402" y="60909"/>
                    </a:cubicBezTo>
                    <a:cubicBezTo>
                      <a:pt x="2088" y="59865"/>
                      <a:pt x="3132" y="58072"/>
                      <a:pt x="3186" y="56091"/>
                    </a:cubicBezTo>
                    <a:cubicBezTo>
                      <a:pt x="5193" y="55047"/>
                      <a:pt x="6424" y="53040"/>
                      <a:pt x="6424" y="50791"/>
                    </a:cubicBezTo>
                    <a:cubicBezTo>
                      <a:pt x="6424" y="48543"/>
                      <a:pt x="5193" y="46536"/>
                      <a:pt x="3186" y="45492"/>
                    </a:cubicBezTo>
                    <a:cubicBezTo>
                      <a:pt x="3186" y="43591"/>
                      <a:pt x="2088" y="41718"/>
                      <a:pt x="402" y="40647"/>
                    </a:cubicBezTo>
                    <a:cubicBezTo>
                      <a:pt x="1901" y="39710"/>
                      <a:pt x="3320" y="37890"/>
                      <a:pt x="3186" y="35829"/>
                    </a:cubicBezTo>
                    <a:cubicBezTo>
                      <a:pt x="5193" y="34785"/>
                      <a:pt x="6424" y="32751"/>
                      <a:pt x="6424" y="30530"/>
                    </a:cubicBezTo>
                    <a:cubicBezTo>
                      <a:pt x="6424" y="28281"/>
                      <a:pt x="5193" y="26247"/>
                      <a:pt x="3186" y="25230"/>
                    </a:cubicBezTo>
                    <a:cubicBezTo>
                      <a:pt x="3105" y="23223"/>
                      <a:pt x="2062" y="21429"/>
                      <a:pt x="402" y="20386"/>
                    </a:cubicBezTo>
                    <a:cubicBezTo>
                      <a:pt x="2115" y="19315"/>
                      <a:pt x="3212" y="17415"/>
                      <a:pt x="3186" y="15541"/>
                    </a:cubicBezTo>
                    <a:cubicBezTo>
                      <a:pt x="5193" y="14524"/>
                      <a:pt x="6424" y="12490"/>
                      <a:pt x="6424" y="10268"/>
                    </a:cubicBezTo>
                    <a:cubicBezTo>
                      <a:pt x="6424" y="8020"/>
                      <a:pt x="5193" y="5986"/>
                      <a:pt x="3186" y="4969"/>
                    </a:cubicBezTo>
                    <a:lnTo>
                      <a:pt x="3186" y="4942"/>
                    </a:lnTo>
                    <a:cubicBezTo>
                      <a:pt x="3186" y="3041"/>
                      <a:pt x="2008" y="1061"/>
                      <a:pt x="215" y="17"/>
                    </a:cubicBezTo>
                    <a:cubicBezTo>
                      <a:pt x="195" y="7"/>
                      <a:pt x="172" y="1"/>
                      <a:pt x="14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0" name="Google Shape;1910;p89"/>
              <p:cNvSpPr/>
              <p:nvPr/>
            </p:nvSpPr>
            <p:spPr>
              <a:xfrm>
                <a:off x="1607850" y="566950"/>
                <a:ext cx="159950" cy="2033000"/>
              </a:xfrm>
              <a:custGeom>
                <a:avLst/>
                <a:gdLst/>
                <a:ahLst/>
                <a:cxnLst/>
                <a:rect l="l" t="t" r="r" b="b"/>
                <a:pathLst>
                  <a:path w="6398" h="81320" extrusionOk="0">
                    <a:moveTo>
                      <a:pt x="119" y="1"/>
                    </a:moveTo>
                    <a:cubicBezTo>
                      <a:pt x="81" y="1"/>
                      <a:pt x="44" y="24"/>
                      <a:pt x="27" y="57"/>
                    </a:cubicBezTo>
                    <a:cubicBezTo>
                      <a:pt x="0"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71" y="17347"/>
                      <a:pt x="1847" y="19248"/>
                      <a:pt x="81" y="20292"/>
                    </a:cubicBezTo>
                    <a:cubicBezTo>
                      <a:pt x="54" y="20292"/>
                      <a:pt x="27" y="20318"/>
                      <a:pt x="0"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0"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64" y="58004"/>
                      <a:pt x="1820" y="59798"/>
                      <a:pt x="81" y="60815"/>
                    </a:cubicBezTo>
                    <a:cubicBezTo>
                      <a:pt x="54" y="60815"/>
                      <a:pt x="27" y="60868"/>
                      <a:pt x="0" y="60895"/>
                    </a:cubicBezTo>
                    <a:cubicBezTo>
                      <a:pt x="0" y="60949"/>
                      <a:pt x="27" y="61002"/>
                      <a:pt x="81" y="61029"/>
                    </a:cubicBezTo>
                    <a:cubicBezTo>
                      <a:pt x="1820" y="62046"/>
                      <a:pt x="2864"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64" y="78266"/>
                      <a:pt x="1820" y="80086"/>
                      <a:pt x="81" y="81076"/>
                    </a:cubicBezTo>
                    <a:cubicBezTo>
                      <a:pt x="27" y="81130"/>
                      <a:pt x="0" y="81183"/>
                      <a:pt x="27" y="81264"/>
                    </a:cubicBezTo>
                    <a:cubicBezTo>
                      <a:pt x="44" y="81297"/>
                      <a:pt x="81" y="81320"/>
                      <a:pt x="119" y="81320"/>
                    </a:cubicBezTo>
                    <a:cubicBezTo>
                      <a:pt x="143" y="81320"/>
                      <a:pt x="167" y="81311"/>
                      <a:pt x="188" y="81290"/>
                    </a:cubicBezTo>
                    <a:cubicBezTo>
                      <a:pt x="1981"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61" y="41731"/>
                      <a:pt x="375" y="40660"/>
                    </a:cubicBezTo>
                    <a:cubicBezTo>
                      <a:pt x="1901" y="39723"/>
                      <a:pt x="3292" y="37877"/>
                      <a:pt x="3185" y="35816"/>
                    </a:cubicBezTo>
                    <a:cubicBezTo>
                      <a:pt x="5166" y="34799"/>
                      <a:pt x="6397" y="32764"/>
                      <a:pt x="6397" y="30543"/>
                    </a:cubicBezTo>
                    <a:cubicBezTo>
                      <a:pt x="6397" y="28295"/>
                      <a:pt x="5166" y="26260"/>
                      <a:pt x="3185" y="25243"/>
                    </a:cubicBezTo>
                    <a:cubicBezTo>
                      <a:pt x="3078" y="23236"/>
                      <a:pt x="2061" y="21443"/>
                      <a:pt x="375" y="20399"/>
                    </a:cubicBezTo>
                    <a:cubicBezTo>
                      <a:pt x="2061" y="19328"/>
                      <a:pt x="3185" y="17454"/>
                      <a:pt x="3185" y="15608"/>
                    </a:cubicBezTo>
                    <a:cubicBezTo>
                      <a:pt x="3185" y="15608"/>
                      <a:pt x="3185" y="1558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1" name="Google Shape;1911;p89"/>
              <p:cNvSpPr/>
              <p:nvPr/>
            </p:nvSpPr>
            <p:spPr>
              <a:xfrm>
                <a:off x="1453950" y="818875"/>
                <a:ext cx="160600" cy="2032875"/>
              </a:xfrm>
              <a:custGeom>
                <a:avLst/>
                <a:gdLst/>
                <a:ahLst/>
                <a:cxnLst/>
                <a:rect l="l" t="t" r="r" b="b"/>
                <a:pathLst>
                  <a:path w="6424" h="81315" extrusionOk="0">
                    <a:moveTo>
                      <a:pt x="136" y="1"/>
                    </a:moveTo>
                    <a:cubicBezTo>
                      <a:pt x="95" y="1"/>
                      <a:pt x="61" y="20"/>
                      <a:pt x="27" y="70"/>
                    </a:cubicBezTo>
                    <a:cubicBezTo>
                      <a:pt x="27" y="70"/>
                      <a:pt x="27" y="97"/>
                      <a:pt x="27" y="124"/>
                    </a:cubicBezTo>
                    <a:cubicBezTo>
                      <a:pt x="27" y="178"/>
                      <a:pt x="27"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34"/>
                      <a:pt x="2944" y="15487"/>
                    </a:cubicBezTo>
                    <a:cubicBezTo>
                      <a:pt x="2944" y="15514"/>
                      <a:pt x="2944" y="15568"/>
                      <a:pt x="2944" y="15595"/>
                    </a:cubicBezTo>
                    <a:cubicBezTo>
                      <a:pt x="2944" y="17415"/>
                      <a:pt x="1820" y="19261"/>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44" y="35642"/>
                      <a:pt x="2918"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72"/>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27" y="81251"/>
                    </a:cubicBezTo>
                    <a:cubicBezTo>
                      <a:pt x="66" y="81290"/>
                      <a:pt x="120" y="81315"/>
                      <a:pt x="167" y="81315"/>
                    </a:cubicBezTo>
                    <a:cubicBezTo>
                      <a:pt x="184" y="81315"/>
                      <a:pt x="200" y="81311"/>
                      <a:pt x="214" y="81304"/>
                    </a:cubicBezTo>
                    <a:cubicBezTo>
                      <a:pt x="2008" y="80260"/>
                      <a:pt x="3105" y="78413"/>
                      <a:pt x="3185" y="76352"/>
                    </a:cubicBezTo>
                    <a:cubicBezTo>
                      <a:pt x="5166" y="75309"/>
                      <a:pt x="6424" y="73301"/>
                      <a:pt x="6424" y="71053"/>
                    </a:cubicBezTo>
                    <a:cubicBezTo>
                      <a:pt x="6424" y="68805"/>
                      <a:pt x="5166" y="66797"/>
                      <a:pt x="3185" y="65753"/>
                    </a:cubicBezTo>
                    <a:cubicBezTo>
                      <a:pt x="3105" y="63773"/>
                      <a:pt x="2061" y="61979"/>
                      <a:pt x="375" y="60909"/>
                    </a:cubicBezTo>
                    <a:cubicBezTo>
                      <a:pt x="2061" y="59865"/>
                      <a:pt x="3105" y="58072"/>
                      <a:pt x="3185" y="56091"/>
                    </a:cubicBezTo>
                    <a:cubicBezTo>
                      <a:pt x="5166" y="55047"/>
                      <a:pt x="6424" y="53040"/>
                      <a:pt x="6424" y="50791"/>
                    </a:cubicBezTo>
                    <a:cubicBezTo>
                      <a:pt x="6424" y="48543"/>
                      <a:pt x="5193" y="46536"/>
                      <a:pt x="3185" y="45492"/>
                    </a:cubicBezTo>
                    <a:cubicBezTo>
                      <a:pt x="3159" y="43591"/>
                      <a:pt x="2088" y="41718"/>
                      <a:pt x="375" y="40647"/>
                    </a:cubicBezTo>
                    <a:cubicBezTo>
                      <a:pt x="1901" y="39710"/>
                      <a:pt x="3319" y="37890"/>
                      <a:pt x="3185" y="35829"/>
                    </a:cubicBezTo>
                    <a:cubicBezTo>
                      <a:pt x="5193" y="34785"/>
                      <a:pt x="6424" y="32751"/>
                      <a:pt x="6424" y="30530"/>
                    </a:cubicBezTo>
                    <a:cubicBezTo>
                      <a:pt x="6424" y="28281"/>
                      <a:pt x="5166" y="26247"/>
                      <a:pt x="3185" y="25230"/>
                    </a:cubicBezTo>
                    <a:cubicBezTo>
                      <a:pt x="3105" y="23223"/>
                      <a:pt x="2061" y="21429"/>
                      <a:pt x="375"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cubicBezTo>
                      <a:pt x="3185" y="3041"/>
                      <a:pt x="2008" y="1061"/>
                      <a:pt x="214" y="17"/>
                    </a:cubicBezTo>
                    <a:cubicBezTo>
                      <a:pt x="185" y="7"/>
                      <a:pt x="159" y="1"/>
                      <a:pt x="13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2" name="Google Shape;1912;p89"/>
              <p:cNvSpPr/>
              <p:nvPr/>
            </p:nvSpPr>
            <p:spPr>
              <a:xfrm>
                <a:off x="1300050" y="566950"/>
                <a:ext cx="160600" cy="2033000"/>
              </a:xfrm>
              <a:custGeom>
                <a:avLst/>
                <a:gdLst/>
                <a:ahLst/>
                <a:cxnLst/>
                <a:rect l="l" t="t" r="r" b="b"/>
                <a:pathLst>
                  <a:path w="6424" h="81320" extrusionOk="0">
                    <a:moveTo>
                      <a:pt x="146" y="1"/>
                    </a:moveTo>
                    <a:cubicBezTo>
                      <a:pt x="107" y="1"/>
                      <a:pt x="70" y="24"/>
                      <a:pt x="54" y="57"/>
                    </a:cubicBezTo>
                    <a:cubicBezTo>
                      <a:pt x="27" y="84"/>
                      <a:pt x="27" y="110"/>
                      <a:pt x="27" y="137"/>
                    </a:cubicBezTo>
                    <a:cubicBezTo>
                      <a:pt x="27" y="164"/>
                      <a:pt x="54" y="217"/>
                      <a:pt x="80" y="244"/>
                    </a:cubicBezTo>
                    <a:cubicBezTo>
                      <a:pt x="1820" y="1261"/>
                      <a:pt x="2971" y="3188"/>
                      <a:pt x="2944" y="5035"/>
                    </a:cubicBezTo>
                    <a:cubicBezTo>
                      <a:pt x="2944" y="5089"/>
                      <a:pt x="2971" y="5142"/>
                      <a:pt x="3025" y="5169"/>
                    </a:cubicBezTo>
                    <a:cubicBezTo>
                      <a:pt x="4952" y="6133"/>
                      <a:pt x="6183" y="8086"/>
                      <a:pt x="6183" y="10255"/>
                    </a:cubicBezTo>
                    <a:cubicBezTo>
                      <a:pt x="6183" y="12449"/>
                      <a:pt x="4952" y="14403"/>
                      <a:pt x="3025" y="15367"/>
                    </a:cubicBezTo>
                    <a:cubicBezTo>
                      <a:pt x="2971" y="15394"/>
                      <a:pt x="2944" y="15447"/>
                      <a:pt x="2944" y="15501"/>
                    </a:cubicBezTo>
                    <a:cubicBezTo>
                      <a:pt x="2998" y="17321"/>
                      <a:pt x="1847" y="19248"/>
                      <a:pt x="107" y="20292"/>
                    </a:cubicBezTo>
                    <a:cubicBezTo>
                      <a:pt x="80" y="20292"/>
                      <a:pt x="54" y="20318"/>
                      <a:pt x="27" y="20372"/>
                    </a:cubicBezTo>
                    <a:cubicBezTo>
                      <a:pt x="27" y="20425"/>
                      <a:pt x="27" y="20479"/>
                      <a:pt x="80" y="20506"/>
                    </a:cubicBezTo>
                    <a:cubicBezTo>
                      <a:pt x="1820" y="21496"/>
                      <a:pt x="2891" y="23316"/>
                      <a:pt x="2944" y="25324"/>
                    </a:cubicBezTo>
                    <a:cubicBezTo>
                      <a:pt x="2944" y="25350"/>
                      <a:pt x="2971" y="25404"/>
                      <a:pt x="3025" y="25431"/>
                    </a:cubicBezTo>
                    <a:cubicBezTo>
                      <a:pt x="4952" y="26394"/>
                      <a:pt x="6183" y="28348"/>
                      <a:pt x="6183" y="30543"/>
                    </a:cubicBezTo>
                    <a:cubicBezTo>
                      <a:pt x="6183" y="32711"/>
                      <a:pt x="4952" y="34665"/>
                      <a:pt x="3025" y="35628"/>
                    </a:cubicBezTo>
                    <a:cubicBezTo>
                      <a:pt x="2971" y="35655"/>
                      <a:pt x="2944" y="35709"/>
                      <a:pt x="2944" y="35762"/>
                    </a:cubicBezTo>
                    <a:cubicBezTo>
                      <a:pt x="3105" y="37823"/>
                      <a:pt x="1633" y="39643"/>
                      <a:pt x="107" y="40553"/>
                    </a:cubicBezTo>
                    <a:cubicBezTo>
                      <a:pt x="80" y="40553"/>
                      <a:pt x="54" y="40580"/>
                      <a:pt x="27" y="40633"/>
                    </a:cubicBezTo>
                    <a:cubicBezTo>
                      <a:pt x="27" y="40687"/>
                      <a:pt x="27" y="40741"/>
                      <a:pt x="80" y="40767"/>
                    </a:cubicBezTo>
                    <a:cubicBezTo>
                      <a:pt x="1820" y="41784"/>
                      <a:pt x="2944" y="43658"/>
                      <a:pt x="2944" y="45532"/>
                    </a:cubicBezTo>
                    <a:cubicBezTo>
                      <a:pt x="2944" y="45558"/>
                      <a:pt x="2944" y="45558"/>
                      <a:pt x="2944" y="45585"/>
                    </a:cubicBezTo>
                    <a:cubicBezTo>
                      <a:pt x="2944" y="45612"/>
                      <a:pt x="2971" y="45665"/>
                      <a:pt x="3025" y="45692"/>
                    </a:cubicBezTo>
                    <a:cubicBezTo>
                      <a:pt x="4952" y="46656"/>
                      <a:pt x="6183" y="48636"/>
                      <a:pt x="6183" y="50804"/>
                    </a:cubicBezTo>
                    <a:cubicBezTo>
                      <a:pt x="6183" y="52972"/>
                      <a:pt x="4952" y="54926"/>
                      <a:pt x="3025" y="55917"/>
                    </a:cubicBezTo>
                    <a:cubicBezTo>
                      <a:pt x="2971" y="55917"/>
                      <a:pt x="2944" y="55970"/>
                      <a:pt x="2944" y="56024"/>
                    </a:cubicBezTo>
                    <a:cubicBezTo>
                      <a:pt x="2891" y="58004"/>
                      <a:pt x="1847" y="59798"/>
                      <a:pt x="107" y="60815"/>
                    </a:cubicBezTo>
                    <a:cubicBezTo>
                      <a:pt x="80" y="60815"/>
                      <a:pt x="54" y="60868"/>
                      <a:pt x="27" y="60895"/>
                    </a:cubicBezTo>
                    <a:cubicBezTo>
                      <a:pt x="27" y="60949"/>
                      <a:pt x="27" y="61002"/>
                      <a:pt x="80" y="61029"/>
                    </a:cubicBezTo>
                    <a:cubicBezTo>
                      <a:pt x="1820" y="62046"/>
                      <a:pt x="2891" y="63839"/>
                      <a:pt x="2944" y="65847"/>
                    </a:cubicBezTo>
                    <a:cubicBezTo>
                      <a:pt x="2944" y="65900"/>
                      <a:pt x="2971" y="65927"/>
                      <a:pt x="3025" y="65954"/>
                    </a:cubicBezTo>
                    <a:cubicBezTo>
                      <a:pt x="4952" y="66944"/>
                      <a:pt x="6183" y="68898"/>
                      <a:pt x="6183" y="71066"/>
                    </a:cubicBezTo>
                    <a:cubicBezTo>
                      <a:pt x="6183" y="73234"/>
                      <a:pt x="4952" y="75188"/>
                      <a:pt x="3025" y="76178"/>
                    </a:cubicBezTo>
                    <a:cubicBezTo>
                      <a:pt x="2971" y="76178"/>
                      <a:pt x="2944" y="76232"/>
                      <a:pt x="2944" y="76285"/>
                    </a:cubicBezTo>
                    <a:cubicBezTo>
                      <a:pt x="2891" y="78266"/>
                      <a:pt x="1820" y="80086"/>
                      <a:pt x="80" y="81076"/>
                    </a:cubicBezTo>
                    <a:cubicBezTo>
                      <a:pt x="27" y="81130"/>
                      <a:pt x="0" y="81183"/>
                      <a:pt x="54" y="81264"/>
                    </a:cubicBezTo>
                    <a:cubicBezTo>
                      <a:pt x="70" y="81297"/>
                      <a:pt x="107" y="81320"/>
                      <a:pt x="146" y="81320"/>
                    </a:cubicBezTo>
                    <a:cubicBezTo>
                      <a:pt x="169" y="81320"/>
                      <a:pt x="194" y="81311"/>
                      <a:pt x="214" y="81290"/>
                    </a:cubicBezTo>
                    <a:cubicBezTo>
                      <a:pt x="2007" y="80273"/>
                      <a:pt x="3105" y="78427"/>
                      <a:pt x="3185" y="76366"/>
                    </a:cubicBezTo>
                    <a:cubicBezTo>
                      <a:pt x="5193" y="75322"/>
                      <a:pt x="6424" y="73314"/>
                      <a:pt x="6424" y="71066"/>
                    </a:cubicBezTo>
                    <a:cubicBezTo>
                      <a:pt x="6424" y="68818"/>
                      <a:pt x="5193" y="66784"/>
                      <a:pt x="3185" y="65766"/>
                    </a:cubicBezTo>
                    <a:cubicBezTo>
                      <a:pt x="3132" y="63786"/>
                      <a:pt x="2088" y="61992"/>
                      <a:pt x="402" y="60922"/>
                    </a:cubicBezTo>
                    <a:cubicBezTo>
                      <a:pt x="2088" y="59878"/>
                      <a:pt x="3132" y="58085"/>
                      <a:pt x="3185" y="56104"/>
                    </a:cubicBezTo>
                    <a:cubicBezTo>
                      <a:pt x="5193" y="55060"/>
                      <a:pt x="6424" y="53053"/>
                      <a:pt x="6424" y="50804"/>
                    </a:cubicBezTo>
                    <a:cubicBezTo>
                      <a:pt x="6424" y="48556"/>
                      <a:pt x="5193" y="46522"/>
                      <a:pt x="3185" y="45505"/>
                    </a:cubicBezTo>
                    <a:cubicBezTo>
                      <a:pt x="3185" y="43604"/>
                      <a:pt x="2088" y="41731"/>
                      <a:pt x="402" y="40660"/>
                    </a:cubicBezTo>
                    <a:cubicBezTo>
                      <a:pt x="1927" y="39723"/>
                      <a:pt x="3319" y="37903"/>
                      <a:pt x="3212" y="35816"/>
                    </a:cubicBezTo>
                    <a:cubicBezTo>
                      <a:pt x="5193" y="34799"/>
                      <a:pt x="6424" y="32764"/>
                      <a:pt x="6424" y="30543"/>
                    </a:cubicBezTo>
                    <a:cubicBezTo>
                      <a:pt x="6424" y="28295"/>
                      <a:pt x="5193" y="26260"/>
                      <a:pt x="3185" y="25243"/>
                    </a:cubicBezTo>
                    <a:cubicBezTo>
                      <a:pt x="3105" y="23236"/>
                      <a:pt x="2061" y="21443"/>
                      <a:pt x="402" y="20399"/>
                    </a:cubicBezTo>
                    <a:cubicBezTo>
                      <a:pt x="2088" y="19328"/>
                      <a:pt x="3185" y="17454"/>
                      <a:pt x="3185" y="15608"/>
                    </a:cubicBezTo>
                    <a:cubicBezTo>
                      <a:pt x="3185" y="15608"/>
                      <a:pt x="3185" y="15581"/>
                      <a:pt x="3185" y="15554"/>
                    </a:cubicBezTo>
                    <a:cubicBezTo>
                      <a:pt x="5193" y="14537"/>
                      <a:pt x="6424" y="12503"/>
                      <a:pt x="6424" y="10255"/>
                    </a:cubicBezTo>
                    <a:cubicBezTo>
                      <a:pt x="6424" y="8033"/>
                      <a:pt x="5193" y="5999"/>
                      <a:pt x="3185" y="4982"/>
                    </a:cubicBezTo>
                    <a:lnTo>
                      <a:pt x="3185" y="4955"/>
                    </a:lnTo>
                    <a:cubicBezTo>
                      <a:pt x="3185" y="3028"/>
                      <a:pt x="2007" y="1074"/>
                      <a:pt x="214" y="30"/>
                    </a:cubicBezTo>
                    <a:cubicBezTo>
                      <a:pt x="194" y="10"/>
                      <a:pt x="169" y="1"/>
                      <a:pt x="14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3" name="Google Shape;1913;p89"/>
              <p:cNvSpPr/>
              <p:nvPr/>
            </p:nvSpPr>
            <p:spPr>
              <a:xfrm>
                <a:off x="1146800" y="818875"/>
                <a:ext cx="159950" cy="2032875"/>
              </a:xfrm>
              <a:custGeom>
                <a:avLst/>
                <a:gdLst/>
                <a:ahLst/>
                <a:cxnLst/>
                <a:rect l="l" t="t" r="r" b="b"/>
                <a:pathLst>
                  <a:path w="6398" h="81315" extrusionOk="0">
                    <a:moveTo>
                      <a:pt x="123" y="1"/>
                    </a:moveTo>
                    <a:cubicBezTo>
                      <a:pt x="83" y="1"/>
                      <a:pt x="44" y="20"/>
                      <a:pt x="28" y="70"/>
                    </a:cubicBezTo>
                    <a:cubicBezTo>
                      <a:pt x="28" y="70"/>
                      <a:pt x="1" y="97"/>
                      <a:pt x="1" y="124"/>
                    </a:cubicBezTo>
                    <a:cubicBezTo>
                      <a:pt x="1" y="178"/>
                      <a:pt x="28" y="204"/>
                      <a:pt x="81" y="231"/>
                    </a:cubicBezTo>
                    <a:cubicBezTo>
                      <a:pt x="1821" y="1248"/>
                      <a:pt x="2972" y="3175"/>
                      <a:pt x="2918" y="5022"/>
                    </a:cubicBezTo>
                    <a:cubicBezTo>
                      <a:pt x="2918" y="5076"/>
                      <a:pt x="2945" y="5129"/>
                      <a:pt x="2998" y="5156"/>
                    </a:cubicBezTo>
                    <a:cubicBezTo>
                      <a:pt x="4952" y="6119"/>
                      <a:pt x="6157" y="8073"/>
                      <a:pt x="6157" y="10268"/>
                    </a:cubicBezTo>
                    <a:cubicBezTo>
                      <a:pt x="6157" y="12436"/>
                      <a:pt x="4952" y="14390"/>
                      <a:pt x="2998" y="15354"/>
                    </a:cubicBezTo>
                    <a:cubicBezTo>
                      <a:pt x="2945" y="15380"/>
                      <a:pt x="2918" y="15434"/>
                      <a:pt x="2918" y="15487"/>
                    </a:cubicBezTo>
                    <a:cubicBezTo>
                      <a:pt x="2998" y="17334"/>
                      <a:pt x="1848" y="19235"/>
                      <a:pt x="81" y="20278"/>
                    </a:cubicBezTo>
                    <a:cubicBezTo>
                      <a:pt x="54" y="20278"/>
                      <a:pt x="28" y="20305"/>
                      <a:pt x="1" y="20359"/>
                    </a:cubicBezTo>
                    <a:cubicBezTo>
                      <a:pt x="1" y="20412"/>
                      <a:pt x="28" y="20466"/>
                      <a:pt x="81" y="20493"/>
                    </a:cubicBezTo>
                    <a:cubicBezTo>
                      <a:pt x="1794" y="21510"/>
                      <a:pt x="2865" y="23303"/>
                      <a:pt x="2918" y="25310"/>
                    </a:cubicBezTo>
                    <a:cubicBezTo>
                      <a:pt x="2918" y="25364"/>
                      <a:pt x="2945"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079" y="37837"/>
                      <a:pt x="1633" y="39630"/>
                      <a:pt x="81" y="40540"/>
                    </a:cubicBezTo>
                    <a:cubicBezTo>
                      <a:pt x="54" y="40540"/>
                      <a:pt x="28" y="40594"/>
                      <a:pt x="1" y="40620"/>
                    </a:cubicBezTo>
                    <a:cubicBezTo>
                      <a:pt x="1" y="40674"/>
                      <a:pt x="28"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81" y="60802"/>
                    </a:cubicBezTo>
                    <a:cubicBezTo>
                      <a:pt x="54" y="60828"/>
                      <a:pt x="28" y="60855"/>
                      <a:pt x="1" y="60882"/>
                    </a:cubicBezTo>
                    <a:cubicBezTo>
                      <a:pt x="1" y="60935"/>
                      <a:pt x="28"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8" y="81117"/>
                      <a:pt x="1" y="81197"/>
                      <a:pt x="28" y="81251"/>
                    </a:cubicBezTo>
                    <a:cubicBezTo>
                      <a:pt x="47" y="81290"/>
                      <a:pt x="95" y="81315"/>
                      <a:pt x="151" y="81315"/>
                    </a:cubicBezTo>
                    <a:cubicBezTo>
                      <a:pt x="172" y="81315"/>
                      <a:pt x="193" y="81311"/>
                      <a:pt x="215" y="81304"/>
                    </a:cubicBezTo>
                    <a:cubicBezTo>
                      <a:pt x="1981" y="80260"/>
                      <a:pt x="3106" y="78413"/>
                      <a:pt x="3186" y="76352"/>
                    </a:cubicBezTo>
                    <a:cubicBezTo>
                      <a:pt x="5167" y="75309"/>
                      <a:pt x="6398" y="73301"/>
                      <a:pt x="6398" y="71053"/>
                    </a:cubicBezTo>
                    <a:cubicBezTo>
                      <a:pt x="6398" y="68805"/>
                      <a:pt x="5167" y="66797"/>
                      <a:pt x="3186" y="65753"/>
                    </a:cubicBezTo>
                    <a:cubicBezTo>
                      <a:pt x="3106" y="63773"/>
                      <a:pt x="2062" y="61979"/>
                      <a:pt x="375" y="60909"/>
                    </a:cubicBezTo>
                    <a:cubicBezTo>
                      <a:pt x="2062" y="59865"/>
                      <a:pt x="3106" y="58072"/>
                      <a:pt x="3186" y="56091"/>
                    </a:cubicBezTo>
                    <a:cubicBezTo>
                      <a:pt x="5167" y="55047"/>
                      <a:pt x="6398" y="53040"/>
                      <a:pt x="6398" y="50791"/>
                    </a:cubicBezTo>
                    <a:cubicBezTo>
                      <a:pt x="6398" y="48543"/>
                      <a:pt x="5167" y="46536"/>
                      <a:pt x="3186" y="45492"/>
                    </a:cubicBezTo>
                    <a:cubicBezTo>
                      <a:pt x="3159" y="43591"/>
                      <a:pt x="2088" y="41718"/>
                      <a:pt x="375" y="40647"/>
                    </a:cubicBezTo>
                    <a:cubicBezTo>
                      <a:pt x="1901" y="39710"/>
                      <a:pt x="3293" y="37890"/>
                      <a:pt x="3186" y="35829"/>
                    </a:cubicBezTo>
                    <a:cubicBezTo>
                      <a:pt x="5167" y="34785"/>
                      <a:pt x="6398" y="32751"/>
                      <a:pt x="6398" y="30530"/>
                    </a:cubicBezTo>
                    <a:cubicBezTo>
                      <a:pt x="6398" y="28281"/>
                      <a:pt x="5167" y="26247"/>
                      <a:pt x="3186" y="25230"/>
                    </a:cubicBezTo>
                    <a:cubicBezTo>
                      <a:pt x="3079" y="23223"/>
                      <a:pt x="2062" y="21429"/>
                      <a:pt x="375" y="20386"/>
                    </a:cubicBezTo>
                    <a:cubicBezTo>
                      <a:pt x="2088" y="19315"/>
                      <a:pt x="3186" y="17415"/>
                      <a:pt x="3186" y="15541"/>
                    </a:cubicBezTo>
                    <a:cubicBezTo>
                      <a:pt x="5167" y="14524"/>
                      <a:pt x="6398" y="12490"/>
                      <a:pt x="6398" y="10268"/>
                    </a:cubicBezTo>
                    <a:cubicBezTo>
                      <a:pt x="6398" y="8020"/>
                      <a:pt x="5167" y="5986"/>
                      <a:pt x="3186" y="4969"/>
                    </a:cubicBezTo>
                    <a:lnTo>
                      <a:pt x="3186" y="4942"/>
                    </a:lnTo>
                    <a:cubicBezTo>
                      <a:pt x="3186" y="3041"/>
                      <a:pt x="1981" y="1061"/>
                      <a:pt x="188" y="17"/>
                    </a:cubicBezTo>
                    <a:cubicBezTo>
                      <a:pt x="169" y="7"/>
                      <a:pt x="145" y="1"/>
                      <a:pt x="123"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4" name="Google Shape;1914;p89"/>
              <p:cNvSpPr/>
              <p:nvPr/>
            </p:nvSpPr>
            <p:spPr>
              <a:xfrm>
                <a:off x="992900" y="566950"/>
                <a:ext cx="160625" cy="2033000"/>
              </a:xfrm>
              <a:custGeom>
                <a:avLst/>
                <a:gdLst/>
                <a:ahLst/>
                <a:cxnLst/>
                <a:rect l="l" t="t" r="r" b="b"/>
                <a:pathLst>
                  <a:path w="6425" h="81320" extrusionOk="0">
                    <a:moveTo>
                      <a:pt x="145" y="1"/>
                    </a:moveTo>
                    <a:cubicBezTo>
                      <a:pt x="104" y="1"/>
                      <a:pt x="60" y="24"/>
                      <a:pt x="27" y="57"/>
                    </a:cubicBezTo>
                    <a:cubicBezTo>
                      <a:pt x="27" y="84"/>
                      <a:pt x="27" y="110"/>
                      <a:pt x="27" y="137"/>
                    </a:cubicBezTo>
                    <a:cubicBezTo>
                      <a:pt x="27" y="164"/>
                      <a:pt x="54"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72" y="15394"/>
                      <a:pt x="2945" y="15447"/>
                      <a:pt x="2945" y="15501"/>
                    </a:cubicBezTo>
                    <a:cubicBezTo>
                      <a:pt x="2998" y="17347"/>
                      <a:pt x="1847" y="19248"/>
                      <a:pt x="108" y="20292"/>
                    </a:cubicBezTo>
                    <a:cubicBezTo>
                      <a:pt x="54" y="20292"/>
                      <a:pt x="27" y="20318"/>
                      <a:pt x="27" y="20372"/>
                    </a:cubicBezTo>
                    <a:cubicBezTo>
                      <a:pt x="1" y="20425"/>
                      <a:pt x="27" y="20479"/>
                      <a:pt x="81" y="20506"/>
                    </a:cubicBezTo>
                    <a:cubicBezTo>
                      <a:pt x="1794" y="21496"/>
                      <a:pt x="2865" y="23289"/>
                      <a:pt x="2945" y="25324"/>
                    </a:cubicBezTo>
                    <a:cubicBezTo>
                      <a:pt x="2945" y="25350"/>
                      <a:pt x="2972" y="25404"/>
                      <a:pt x="2998" y="25431"/>
                    </a:cubicBezTo>
                    <a:cubicBezTo>
                      <a:pt x="4952" y="26394"/>
                      <a:pt x="6157" y="28348"/>
                      <a:pt x="6157" y="30543"/>
                    </a:cubicBezTo>
                    <a:cubicBezTo>
                      <a:pt x="6157" y="32711"/>
                      <a:pt x="4952" y="34665"/>
                      <a:pt x="2998" y="35628"/>
                    </a:cubicBezTo>
                    <a:cubicBezTo>
                      <a:pt x="2972" y="35655"/>
                      <a:pt x="2945" y="35709"/>
                      <a:pt x="2945" y="35762"/>
                    </a:cubicBezTo>
                    <a:cubicBezTo>
                      <a:pt x="3105"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0" y="81297"/>
                      <a:pt x="104" y="81320"/>
                      <a:pt x="145" y="81320"/>
                    </a:cubicBezTo>
                    <a:cubicBezTo>
                      <a:pt x="170" y="81320"/>
                      <a:pt x="194" y="81311"/>
                      <a:pt x="215" y="81290"/>
                    </a:cubicBezTo>
                    <a:cubicBezTo>
                      <a:pt x="2008" y="80273"/>
                      <a:pt x="3105" y="78427"/>
                      <a:pt x="3186" y="76366"/>
                    </a:cubicBezTo>
                    <a:cubicBezTo>
                      <a:pt x="5193" y="75322"/>
                      <a:pt x="6424" y="73314"/>
                      <a:pt x="6424" y="71066"/>
                    </a:cubicBezTo>
                    <a:cubicBezTo>
                      <a:pt x="6424" y="68818"/>
                      <a:pt x="5193" y="66784"/>
                      <a:pt x="3186" y="65766"/>
                    </a:cubicBezTo>
                    <a:cubicBezTo>
                      <a:pt x="3105" y="63786"/>
                      <a:pt x="2088" y="61992"/>
                      <a:pt x="402" y="60922"/>
                    </a:cubicBezTo>
                    <a:cubicBezTo>
                      <a:pt x="2088" y="59878"/>
                      <a:pt x="3105" y="58085"/>
                      <a:pt x="3186" y="56104"/>
                    </a:cubicBezTo>
                    <a:cubicBezTo>
                      <a:pt x="5193" y="55060"/>
                      <a:pt x="6424" y="53053"/>
                      <a:pt x="6424" y="50804"/>
                    </a:cubicBezTo>
                    <a:cubicBezTo>
                      <a:pt x="6424" y="48556"/>
                      <a:pt x="5193" y="46522"/>
                      <a:pt x="3186" y="45505"/>
                    </a:cubicBezTo>
                    <a:cubicBezTo>
                      <a:pt x="3159" y="43604"/>
                      <a:pt x="2088" y="41731"/>
                      <a:pt x="402" y="40660"/>
                    </a:cubicBezTo>
                    <a:cubicBezTo>
                      <a:pt x="1901" y="39723"/>
                      <a:pt x="3320" y="37877"/>
                      <a:pt x="3186" y="35816"/>
                    </a:cubicBezTo>
                    <a:cubicBezTo>
                      <a:pt x="5193" y="34799"/>
                      <a:pt x="6424" y="32764"/>
                      <a:pt x="6424" y="30543"/>
                    </a:cubicBezTo>
                    <a:cubicBezTo>
                      <a:pt x="6424" y="28295"/>
                      <a:pt x="5193" y="26260"/>
                      <a:pt x="3186" y="25243"/>
                    </a:cubicBezTo>
                    <a:cubicBezTo>
                      <a:pt x="3105" y="23236"/>
                      <a:pt x="2062" y="21443"/>
                      <a:pt x="402" y="20399"/>
                    </a:cubicBezTo>
                    <a:cubicBezTo>
                      <a:pt x="2088" y="19328"/>
                      <a:pt x="3186" y="17454"/>
                      <a:pt x="3186" y="15608"/>
                    </a:cubicBezTo>
                    <a:cubicBezTo>
                      <a:pt x="3186" y="15608"/>
                      <a:pt x="3186" y="15581"/>
                      <a:pt x="3186" y="15554"/>
                    </a:cubicBezTo>
                    <a:cubicBezTo>
                      <a:pt x="5193" y="14537"/>
                      <a:pt x="6424" y="12503"/>
                      <a:pt x="6424" y="10255"/>
                    </a:cubicBezTo>
                    <a:cubicBezTo>
                      <a:pt x="6424" y="8033"/>
                      <a:pt x="5193" y="5999"/>
                      <a:pt x="3186" y="4982"/>
                    </a:cubicBezTo>
                    <a:lnTo>
                      <a:pt x="3186" y="4955"/>
                    </a:lnTo>
                    <a:cubicBezTo>
                      <a:pt x="3186" y="3028"/>
                      <a:pt x="2008" y="1074"/>
                      <a:pt x="215" y="30"/>
                    </a:cubicBezTo>
                    <a:cubicBezTo>
                      <a:pt x="194" y="10"/>
                      <a:pt x="170" y="1"/>
                      <a:pt x="145"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5" name="Google Shape;1915;p89"/>
              <p:cNvSpPr/>
              <p:nvPr/>
            </p:nvSpPr>
            <p:spPr>
              <a:xfrm>
                <a:off x="839675" y="818875"/>
                <a:ext cx="159950" cy="2032875"/>
              </a:xfrm>
              <a:custGeom>
                <a:avLst/>
                <a:gdLst/>
                <a:ahLst/>
                <a:cxnLst/>
                <a:rect l="l" t="t" r="r" b="b"/>
                <a:pathLst>
                  <a:path w="6398" h="81315" extrusionOk="0">
                    <a:moveTo>
                      <a:pt x="122" y="1"/>
                    </a:moveTo>
                    <a:cubicBezTo>
                      <a:pt x="83" y="1"/>
                      <a:pt x="44" y="20"/>
                      <a:pt x="27" y="70"/>
                    </a:cubicBezTo>
                    <a:cubicBezTo>
                      <a:pt x="0" y="70"/>
                      <a:pt x="0" y="97"/>
                      <a:pt x="0" y="124"/>
                    </a:cubicBezTo>
                    <a:cubicBezTo>
                      <a:pt x="0" y="178"/>
                      <a:pt x="27" y="204"/>
                      <a:pt x="54" y="231"/>
                    </a:cubicBezTo>
                    <a:cubicBezTo>
                      <a:pt x="1794" y="1248"/>
                      <a:pt x="2971" y="3175"/>
                      <a:pt x="2918" y="5022"/>
                    </a:cubicBezTo>
                    <a:cubicBezTo>
                      <a:pt x="2918" y="5076"/>
                      <a:pt x="2945" y="5129"/>
                      <a:pt x="2998" y="5156"/>
                    </a:cubicBezTo>
                    <a:cubicBezTo>
                      <a:pt x="4925" y="6119"/>
                      <a:pt x="6156" y="8073"/>
                      <a:pt x="6156" y="10268"/>
                    </a:cubicBezTo>
                    <a:cubicBezTo>
                      <a:pt x="6156" y="12436"/>
                      <a:pt x="4925" y="14390"/>
                      <a:pt x="2998" y="15354"/>
                    </a:cubicBezTo>
                    <a:cubicBezTo>
                      <a:pt x="2945" y="15380"/>
                      <a:pt x="2918" y="15434"/>
                      <a:pt x="2918" y="15487"/>
                    </a:cubicBezTo>
                    <a:cubicBezTo>
                      <a:pt x="2971" y="17334"/>
                      <a:pt x="1847" y="19235"/>
                      <a:pt x="81" y="20278"/>
                    </a:cubicBezTo>
                    <a:cubicBezTo>
                      <a:pt x="54" y="20278"/>
                      <a:pt x="27" y="20305"/>
                      <a:pt x="0" y="20359"/>
                    </a:cubicBezTo>
                    <a:cubicBezTo>
                      <a:pt x="0" y="20412"/>
                      <a:pt x="27" y="20466"/>
                      <a:pt x="54" y="20493"/>
                    </a:cubicBezTo>
                    <a:cubicBezTo>
                      <a:pt x="1794" y="21510"/>
                      <a:pt x="2864" y="23303"/>
                      <a:pt x="2918" y="25310"/>
                    </a:cubicBezTo>
                    <a:cubicBezTo>
                      <a:pt x="2918" y="25364"/>
                      <a:pt x="2945" y="25391"/>
                      <a:pt x="2998" y="25417"/>
                    </a:cubicBezTo>
                    <a:cubicBezTo>
                      <a:pt x="4925" y="26381"/>
                      <a:pt x="6156" y="28362"/>
                      <a:pt x="6156" y="30530"/>
                    </a:cubicBezTo>
                    <a:cubicBezTo>
                      <a:pt x="6156" y="32698"/>
                      <a:pt x="4925" y="34652"/>
                      <a:pt x="2998" y="35642"/>
                    </a:cubicBezTo>
                    <a:cubicBezTo>
                      <a:pt x="2945" y="35642"/>
                      <a:pt x="2918" y="35695"/>
                      <a:pt x="2918" y="35749"/>
                    </a:cubicBezTo>
                    <a:cubicBezTo>
                      <a:pt x="3078" y="37837"/>
                      <a:pt x="1606" y="39630"/>
                      <a:pt x="81" y="40540"/>
                    </a:cubicBezTo>
                    <a:cubicBezTo>
                      <a:pt x="54" y="40540"/>
                      <a:pt x="27" y="40594"/>
                      <a:pt x="0" y="40620"/>
                    </a:cubicBezTo>
                    <a:cubicBezTo>
                      <a:pt x="0" y="40674"/>
                      <a:pt x="27" y="40727"/>
                      <a:pt x="54" y="40754"/>
                    </a:cubicBezTo>
                    <a:cubicBezTo>
                      <a:pt x="1794" y="41771"/>
                      <a:pt x="2918" y="43645"/>
                      <a:pt x="2918" y="45545"/>
                    </a:cubicBezTo>
                    <a:cubicBezTo>
                      <a:pt x="2918" y="45545"/>
                      <a:pt x="2918" y="45545"/>
                      <a:pt x="2918" y="45572"/>
                    </a:cubicBezTo>
                    <a:cubicBezTo>
                      <a:pt x="2918" y="45626"/>
                      <a:pt x="2945" y="45652"/>
                      <a:pt x="2998" y="45679"/>
                    </a:cubicBezTo>
                    <a:cubicBezTo>
                      <a:pt x="4925" y="46669"/>
                      <a:pt x="6156" y="48623"/>
                      <a:pt x="6156" y="50791"/>
                    </a:cubicBezTo>
                    <a:cubicBezTo>
                      <a:pt x="6156" y="52959"/>
                      <a:pt x="4925" y="54913"/>
                      <a:pt x="2998" y="55904"/>
                    </a:cubicBezTo>
                    <a:cubicBezTo>
                      <a:pt x="2945" y="55930"/>
                      <a:pt x="2918" y="55957"/>
                      <a:pt x="2918" y="56011"/>
                    </a:cubicBezTo>
                    <a:cubicBezTo>
                      <a:pt x="2864" y="57991"/>
                      <a:pt x="1820" y="59785"/>
                      <a:pt x="81" y="60802"/>
                    </a:cubicBezTo>
                    <a:cubicBezTo>
                      <a:pt x="54" y="60828"/>
                      <a:pt x="27" y="60855"/>
                      <a:pt x="0" y="60882"/>
                    </a:cubicBezTo>
                    <a:cubicBezTo>
                      <a:pt x="0" y="60935"/>
                      <a:pt x="27" y="60989"/>
                      <a:pt x="54" y="61016"/>
                    </a:cubicBezTo>
                    <a:cubicBezTo>
                      <a:pt x="1794" y="62033"/>
                      <a:pt x="2864" y="63826"/>
                      <a:pt x="2918" y="65834"/>
                    </a:cubicBezTo>
                    <a:cubicBezTo>
                      <a:pt x="2918" y="65887"/>
                      <a:pt x="2945" y="65914"/>
                      <a:pt x="2998" y="65941"/>
                    </a:cubicBezTo>
                    <a:cubicBezTo>
                      <a:pt x="4925" y="66931"/>
                      <a:pt x="6156" y="68885"/>
                      <a:pt x="6156" y="71053"/>
                    </a:cubicBezTo>
                    <a:cubicBezTo>
                      <a:pt x="6156" y="73221"/>
                      <a:pt x="4925" y="75175"/>
                      <a:pt x="2998" y="76165"/>
                    </a:cubicBezTo>
                    <a:cubicBezTo>
                      <a:pt x="2945" y="76192"/>
                      <a:pt x="2918" y="76219"/>
                      <a:pt x="2918" y="76272"/>
                    </a:cubicBezTo>
                    <a:cubicBezTo>
                      <a:pt x="2864" y="78280"/>
                      <a:pt x="1794" y="80073"/>
                      <a:pt x="81" y="81090"/>
                    </a:cubicBezTo>
                    <a:cubicBezTo>
                      <a:pt x="0" y="81117"/>
                      <a:pt x="0" y="81197"/>
                      <a:pt x="27" y="81251"/>
                    </a:cubicBezTo>
                    <a:cubicBezTo>
                      <a:pt x="47" y="81290"/>
                      <a:pt x="95" y="81315"/>
                      <a:pt x="140" y="81315"/>
                    </a:cubicBezTo>
                    <a:cubicBezTo>
                      <a:pt x="157" y="81315"/>
                      <a:pt x="173" y="81311"/>
                      <a:pt x="188" y="81304"/>
                    </a:cubicBezTo>
                    <a:cubicBezTo>
                      <a:pt x="1981" y="80260"/>
                      <a:pt x="3105" y="78413"/>
                      <a:pt x="3159" y="76352"/>
                    </a:cubicBezTo>
                    <a:cubicBezTo>
                      <a:pt x="5166" y="75309"/>
                      <a:pt x="6397" y="73301"/>
                      <a:pt x="6397" y="71053"/>
                    </a:cubicBezTo>
                    <a:cubicBezTo>
                      <a:pt x="6397" y="68805"/>
                      <a:pt x="5166" y="66797"/>
                      <a:pt x="3159" y="65753"/>
                    </a:cubicBezTo>
                    <a:cubicBezTo>
                      <a:pt x="3105" y="63773"/>
                      <a:pt x="2061" y="61979"/>
                      <a:pt x="375" y="60909"/>
                    </a:cubicBezTo>
                    <a:cubicBezTo>
                      <a:pt x="2061" y="59865"/>
                      <a:pt x="3105" y="58072"/>
                      <a:pt x="3159" y="56091"/>
                    </a:cubicBezTo>
                    <a:cubicBezTo>
                      <a:pt x="5166" y="55047"/>
                      <a:pt x="6397" y="53040"/>
                      <a:pt x="6397" y="50791"/>
                    </a:cubicBezTo>
                    <a:cubicBezTo>
                      <a:pt x="6397" y="48543"/>
                      <a:pt x="5166" y="46536"/>
                      <a:pt x="3159" y="45492"/>
                    </a:cubicBezTo>
                    <a:cubicBezTo>
                      <a:pt x="3159" y="43591"/>
                      <a:pt x="2061" y="41718"/>
                      <a:pt x="375" y="40647"/>
                    </a:cubicBezTo>
                    <a:cubicBezTo>
                      <a:pt x="1901" y="39710"/>
                      <a:pt x="3292" y="37890"/>
                      <a:pt x="3185" y="35829"/>
                    </a:cubicBezTo>
                    <a:cubicBezTo>
                      <a:pt x="5166" y="34785"/>
                      <a:pt x="6397" y="32751"/>
                      <a:pt x="6397" y="30530"/>
                    </a:cubicBezTo>
                    <a:cubicBezTo>
                      <a:pt x="6397" y="28281"/>
                      <a:pt x="5166" y="26247"/>
                      <a:pt x="3159" y="25230"/>
                    </a:cubicBezTo>
                    <a:cubicBezTo>
                      <a:pt x="3078" y="23223"/>
                      <a:pt x="2035" y="21429"/>
                      <a:pt x="375" y="20386"/>
                    </a:cubicBezTo>
                    <a:cubicBezTo>
                      <a:pt x="2061" y="19315"/>
                      <a:pt x="3159" y="17441"/>
                      <a:pt x="3159" y="15595"/>
                    </a:cubicBezTo>
                    <a:cubicBezTo>
                      <a:pt x="3159" y="15595"/>
                      <a:pt x="3159" y="15568"/>
                      <a:pt x="3159" y="15541"/>
                    </a:cubicBezTo>
                    <a:cubicBezTo>
                      <a:pt x="5166" y="14524"/>
                      <a:pt x="6397" y="12490"/>
                      <a:pt x="6397" y="10268"/>
                    </a:cubicBezTo>
                    <a:cubicBezTo>
                      <a:pt x="6397" y="8020"/>
                      <a:pt x="5166" y="5986"/>
                      <a:pt x="3159" y="4969"/>
                    </a:cubicBezTo>
                    <a:lnTo>
                      <a:pt x="3159" y="4942"/>
                    </a:lnTo>
                    <a:cubicBezTo>
                      <a:pt x="3159" y="3041"/>
                      <a:pt x="1981" y="1061"/>
                      <a:pt x="188" y="17"/>
                    </a:cubicBezTo>
                    <a:cubicBezTo>
                      <a:pt x="168" y="7"/>
                      <a:pt x="145" y="1"/>
                      <a:pt x="122"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6" name="Google Shape;1916;p89"/>
              <p:cNvSpPr/>
              <p:nvPr/>
            </p:nvSpPr>
            <p:spPr>
              <a:xfrm>
                <a:off x="685775" y="566950"/>
                <a:ext cx="159950" cy="2033000"/>
              </a:xfrm>
              <a:custGeom>
                <a:avLst/>
                <a:gdLst/>
                <a:ahLst/>
                <a:cxnLst/>
                <a:rect l="l" t="t" r="r" b="b"/>
                <a:pathLst>
                  <a:path w="6398" h="81320" extrusionOk="0">
                    <a:moveTo>
                      <a:pt x="119" y="1"/>
                    </a:moveTo>
                    <a:cubicBezTo>
                      <a:pt x="81" y="1"/>
                      <a:pt x="44" y="24"/>
                      <a:pt x="27" y="57"/>
                    </a:cubicBezTo>
                    <a:cubicBezTo>
                      <a:pt x="27"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98" y="17347"/>
                      <a:pt x="1847" y="19248"/>
                      <a:pt x="81" y="20292"/>
                    </a:cubicBezTo>
                    <a:cubicBezTo>
                      <a:pt x="54" y="20292"/>
                      <a:pt x="27" y="20318"/>
                      <a:pt x="27"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27"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91" y="58004"/>
                      <a:pt x="1820" y="59798"/>
                      <a:pt x="81" y="60815"/>
                    </a:cubicBezTo>
                    <a:cubicBezTo>
                      <a:pt x="54" y="60815"/>
                      <a:pt x="27" y="60868"/>
                      <a:pt x="27" y="60895"/>
                    </a:cubicBezTo>
                    <a:cubicBezTo>
                      <a:pt x="0" y="60949"/>
                      <a:pt x="27" y="61002"/>
                      <a:pt x="81" y="61029"/>
                    </a:cubicBezTo>
                    <a:cubicBezTo>
                      <a:pt x="1820" y="62046"/>
                      <a:pt x="2891"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91" y="78293"/>
                      <a:pt x="1820" y="80086"/>
                      <a:pt x="81" y="81076"/>
                    </a:cubicBezTo>
                    <a:cubicBezTo>
                      <a:pt x="27" y="81130"/>
                      <a:pt x="0" y="81183"/>
                      <a:pt x="27" y="81264"/>
                    </a:cubicBezTo>
                    <a:cubicBezTo>
                      <a:pt x="60" y="81297"/>
                      <a:pt x="93" y="81320"/>
                      <a:pt x="133" y="81320"/>
                    </a:cubicBezTo>
                    <a:cubicBezTo>
                      <a:pt x="157" y="81320"/>
                      <a:pt x="184" y="81311"/>
                      <a:pt x="214" y="81290"/>
                    </a:cubicBezTo>
                    <a:cubicBezTo>
                      <a:pt x="2008"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88" y="41731"/>
                      <a:pt x="375" y="40660"/>
                    </a:cubicBezTo>
                    <a:cubicBezTo>
                      <a:pt x="1901" y="39723"/>
                      <a:pt x="3292" y="37903"/>
                      <a:pt x="3185" y="35816"/>
                    </a:cubicBezTo>
                    <a:cubicBezTo>
                      <a:pt x="5166" y="34799"/>
                      <a:pt x="6397" y="32764"/>
                      <a:pt x="6397" y="30543"/>
                    </a:cubicBezTo>
                    <a:cubicBezTo>
                      <a:pt x="6397" y="28295"/>
                      <a:pt x="5166" y="26260"/>
                      <a:pt x="3185" y="25243"/>
                    </a:cubicBezTo>
                    <a:cubicBezTo>
                      <a:pt x="3078" y="23236"/>
                      <a:pt x="2061" y="21443"/>
                      <a:pt x="375" y="20399"/>
                    </a:cubicBezTo>
                    <a:cubicBezTo>
                      <a:pt x="2088" y="19328"/>
                      <a:pt x="3185" y="1740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7" name="Google Shape;1917;p89"/>
              <p:cNvSpPr/>
              <p:nvPr/>
            </p:nvSpPr>
            <p:spPr>
              <a:xfrm>
                <a:off x="531875" y="818875"/>
                <a:ext cx="160600" cy="2032875"/>
              </a:xfrm>
              <a:custGeom>
                <a:avLst/>
                <a:gdLst/>
                <a:ahLst/>
                <a:cxnLst/>
                <a:rect l="l" t="t" r="r" b="b"/>
                <a:pathLst>
                  <a:path w="6424" h="81315" extrusionOk="0">
                    <a:moveTo>
                      <a:pt x="147" y="1"/>
                    </a:moveTo>
                    <a:cubicBezTo>
                      <a:pt x="106" y="1"/>
                      <a:pt x="61" y="20"/>
                      <a:pt x="27" y="70"/>
                    </a:cubicBezTo>
                    <a:cubicBezTo>
                      <a:pt x="27" y="70"/>
                      <a:pt x="27" y="97"/>
                      <a:pt x="27" y="124"/>
                    </a:cubicBezTo>
                    <a:cubicBezTo>
                      <a:pt x="27" y="178"/>
                      <a:pt x="54"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61"/>
                      <a:pt x="2944" y="15487"/>
                    </a:cubicBezTo>
                    <a:cubicBezTo>
                      <a:pt x="2998" y="17334"/>
                      <a:pt x="1847" y="19235"/>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71" y="35642"/>
                      <a:pt x="2944"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45"/>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54" y="81251"/>
                    </a:cubicBezTo>
                    <a:cubicBezTo>
                      <a:pt x="73" y="81290"/>
                      <a:pt x="122" y="81315"/>
                      <a:pt x="167" y="81315"/>
                    </a:cubicBezTo>
                    <a:cubicBezTo>
                      <a:pt x="184" y="81315"/>
                      <a:pt x="200" y="81311"/>
                      <a:pt x="214" y="81304"/>
                    </a:cubicBezTo>
                    <a:cubicBezTo>
                      <a:pt x="2008" y="80260"/>
                      <a:pt x="3105" y="78413"/>
                      <a:pt x="3185" y="76352"/>
                    </a:cubicBezTo>
                    <a:cubicBezTo>
                      <a:pt x="5193" y="75309"/>
                      <a:pt x="6424" y="73301"/>
                      <a:pt x="6424" y="71053"/>
                    </a:cubicBezTo>
                    <a:cubicBezTo>
                      <a:pt x="6424" y="68805"/>
                      <a:pt x="5193" y="66797"/>
                      <a:pt x="3185" y="65753"/>
                    </a:cubicBezTo>
                    <a:cubicBezTo>
                      <a:pt x="3105" y="63773"/>
                      <a:pt x="2088" y="61979"/>
                      <a:pt x="402" y="60909"/>
                    </a:cubicBezTo>
                    <a:cubicBezTo>
                      <a:pt x="2088" y="59865"/>
                      <a:pt x="3105" y="58072"/>
                      <a:pt x="3185" y="56091"/>
                    </a:cubicBezTo>
                    <a:cubicBezTo>
                      <a:pt x="5193" y="55047"/>
                      <a:pt x="6424" y="53040"/>
                      <a:pt x="6424" y="50791"/>
                    </a:cubicBezTo>
                    <a:cubicBezTo>
                      <a:pt x="6424" y="48543"/>
                      <a:pt x="5193" y="46536"/>
                      <a:pt x="3185" y="45492"/>
                    </a:cubicBezTo>
                    <a:cubicBezTo>
                      <a:pt x="3185" y="43591"/>
                      <a:pt x="2088" y="41718"/>
                      <a:pt x="402" y="40647"/>
                    </a:cubicBezTo>
                    <a:cubicBezTo>
                      <a:pt x="1900" y="39710"/>
                      <a:pt x="3319" y="37890"/>
                      <a:pt x="3185" y="35829"/>
                    </a:cubicBezTo>
                    <a:cubicBezTo>
                      <a:pt x="5193" y="34785"/>
                      <a:pt x="6424" y="32751"/>
                      <a:pt x="6424" y="30530"/>
                    </a:cubicBezTo>
                    <a:cubicBezTo>
                      <a:pt x="6424" y="28281"/>
                      <a:pt x="5193" y="26247"/>
                      <a:pt x="3185" y="25230"/>
                    </a:cubicBezTo>
                    <a:cubicBezTo>
                      <a:pt x="3105" y="23223"/>
                      <a:pt x="2061" y="21429"/>
                      <a:pt x="402"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lnTo>
                      <a:pt x="3185" y="4942"/>
                    </a:lnTo>
                    <a:cubicBezTo>
                      <a:pt x="3185" y="3041"/>
                      <a:pt x="2008" y="1061"/>
                      <a:pt x="214" y="17"/>
                    </a:cubicBezTo>
                    <a:cubicBezTo>
                      <a:pt x="195" y="7"/>
                      <a:pt x="171" y="1"/>
                      <a:pt x="14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8" name="Google Shape;1918;p89"/>
              <p:cNvSpPr/>
              <p:nvPr/>
            </p:nvSpPr>
            <p:spPr>
              <a:xfrm>
                <a:off x="378625" y="566950"/>
                <a:ext cx="159950" cy="2033000"/>
              </a:xfrm>
              <a:custGeom>
                <a:avLst/>
                <a:gdLst/>
                <a:ahLst/>
                <a:cxnLst/>
                <a:rect l="l" t="t" r="r" b="b"/>
                <a:pathLst>
                  <a:path w="6398" h="81320" extrusionOk="0">
                    <a:moveTo>
                      <a:pt x="120" y="1"/>
                    </a:moveTo>
                    <a:cubicBezTo>
                      <a:pt x="81" y="1"/>
                      <a:pt x="44" y="24"/>
                      <a:pt x="28" y="57"/>
                    </a:cubicBezTo>
                    <a:cubicBezTo>
                      <a:pt x="1" y="84"/>
                      <a:pt x="1" y="110"/>
                      <a:pt x="1" y="137"/>
                    </a:cubicBezTo>
                    <a:cubicBezTo>
                      <a:pt x="1" y="164"/>
                      <a:pt x="28" y="217"/>
                      <a:pt x="54" y="244"/>
                    </a:cubicBezTo>
                    <a:cubicBezTo>
                      <a:pt x="1821" y="1261"/>
                      <a:pt x="2972" y="3188"/>
                      <a:pt x="2918" y="5035"/>
                    </a:cubicBezTo>
                    <a:cubicBezTo>
                      <a:pt x="2918" y="5116"/>
                      <a:pt x="2945" y="5142"/>
                      <a:pt x="2999" y="5169"/>
                    </a:cubicBezTo>
                    <a:cubicBezTo>
                      <a:pt x="4952" y="6133"/>
                      <a:pt x="6157" y="8086"/>
                      <a:pt x="6157" y="10255"/>
                    </a:cubicBezTo>
                    <a:cubicBezTo>
                      <a:pt x="6157" y="12449"/>
                      <a:pt x="4952" y="14403"/>
                      <a:pt x="2999" y="15367"/>
                    </a:cubicBezTo>
                    <a:cubicBezTo>
                      <a:pt x="2945" y="15394"/>
                      <a:pt x="2918" y="15447"/>
                      <a:pt x="2918" y="15501"/>
                    </a:cubicBezTo>
                    <a:cubicBezTo>
                      <a:pt x="2972" y="17347"/>
                      <a:pt x="1848" y="19248"/>
                      <a:pt x="81" y="20292"/>
                    </a:cubicBezTo>
                    <a:cubicBezTo>
                      <a:pt x="54" y="20292"/>
                      <a:pt x="28" y="20318"/>
                      <a:pt x="1" y="20372"/>
                    </a:cubicBezTo>
                    <a:cubicBezTo>
                      <a:pt x="1" y="20425"/>
                      <a:pt x="28" y="20479"/>
                      <a:pt x="54" y="20506"/>
                    </a:cubicBezTo>
                    <a:cubicBezTo>
                      <a:pt x="1794" y="21496"/>
                      <a:pt x="2865" y="23316"/>
                      <a:pt x="2918" y="25324"/>
                    </a:cubicBezTo>
                    <a:cubicBezTo>
                      <a:pt x="2918" y="25350"/>
                      <a:pt x="2945" y="25404"/>
                      <a:pt x="2999" y="25431"/>
                    </a:cubicBezTo>
                    <a:cubicBezTo>
                      <a:pt x="4952" y="26394"/>
                      <a:pt x="6157" y="28348"/>
                      <a:pt x="6157" y="30543"/>
                    </a:cubicBezTo>
                    <a:cubicBezTo>
                      <a:pt x="6157" y="32711"/>
                      <a:pt x="4952" y="34665"/>
                      <a:pt x="2999" y="35628"/>
                    </a:cubicBezTo>
                    <a:cubicBezTo>
                      <a:pt x="2945" y="35655"/>
                      <a:pt x="2918" y="35709"/>
                      <a:pt x="2918" y="35762"/>
                    </a:cubicBezTo>
                    <a:cubicBezTo>
                      <a:pt x="3079" y="37823"/>
                      <a:pt x="1607" y="39643"/>
                      <a:pt x="81" y="40553"/>
                    </a:cubicBezTo>
                    <a:cubicBezTo>
                      <a:pt x="54" y="40553"/>
                      <a:pt x="28" y="40580"/>
                      <a:pt x="1" y="40633"/>
                    </a:cubicBezTo>
                    <a:cubicBezTo>
                      <a:pt x="1" y="40687"/>
                      <a:pt x="28" y="40741"/>
                      <a:pt x="54" y="40767"/>
                    </a:cubicBezTo>
                    <a:cubicBezTo>
                      <a:pt x="1794" y="41784"/>
                      <a:pt x="2918" y="43658"/>
                      <a:pt x="2918" y="45532"/>
                    </a:cubicBezTo>
                    <a:cubicBezTo>
                      <a:pt x="2918" y="45558"/>
                      <a:pt x="2918" y="45558"/>
                      <a:pt x="2918" y="45585"/>
                    </a:cubicBezTo>
                    <a:cubicBezTo>
                      <a:pt x="2918" y="45612"/>
                      <a:pt x="2945" y="45665"/>
                      <a:pt x="2999" y="45692"/>
                    </a:cubicBezTo>
                    <a:cubicBezTo>
                      <a:pt x="4952" y="46656"/>
                      <a:pt x="6157" y="48636"/>
                      <a:pt x="6157" y="50804"/>
                    </a:cubicBezTo>
                    <a:cubicBezTo>
                      <a:pt x="6157" y="52972"/>
                      <a:pt x="4952" y="54926"/>
                      <a:pt x="2999" y="55917"/>
                    </a:cubicBezTo>
                    <a:cubicBezTo>
                      <a:pt x="2945" y="55917"/>
                      <a:pt x="2918" y="55970"/>
                      <a:pt x="2918" y="56024"/>
                    </a:cubicBezTo>
                    <a:cubicBezTo>
                      <a:pt x="2865" y="58004"/>
                      <a:pt x="1821" y="59798"/>
                      <a:pt x="81" y="60815"/>
                    </a:cubicBezTo>
                    <a:cubicBezTo>
                      <a:pt x="54" y="60815"/>
                      <a:pt x="28" y="60868"/>
                      <a:pt x="1" y="60895"/>
                    </a:cubicBezTo>
                    <a:cubicBezTo>
                      <a:pt x="1" y="60949"/>
                      <a:pt x="28" y="61002"/>
                      <a:pt x="54" y="61029"/>
                    </a:cubicBezTo>
                    <a:cubicBezTo>
                      <a:pt x="1794" y="62046"/>
                      <a:pt x="2865" y="63839"/>
                      <a:pt x="2918" y="65847"/>
                    </a:cubicBezTo>
                    <a:cubicBezTo>
                      <a:pt x="2918" y="65900"/>
                      <a:pt x="2945" y="65927"/>
                      <a:pt x="2999" y="65954"/>
                    </a:cubicBezTo>
                    <a:cubicBezTo>
                      <a:pt x="4952" y="66944"/>
                      <a:pt x="6157" y="68898"/>
                      <a:pt x="6157" y="71066"/>
                    </a:cubicBezTo>
                    <a:cubicBezTo>
                      <a:pt x="6157" y="73234"/>
                      <a:pt x="4952" y="75188"/>
                      <a:pt x="2999" y="76178"/>
                    </a:cubicBezTo>
                    <a:cubicBezTo>
                      <a:pt x="2945" y="76178"/>
                      <a:pt x="2918" y="76232"/>
                      <a:pt x="2918" y="76285"/>
                    </a:cubicBezTo>
                    <a:cubicBezTo>
                      <a:pt x="2865" y="78293"/>
                      <a:pt x="1821" y="80086"/>
                      <a:pt x="81" y="81076"/>
                    </a:cubicBezTo>
                    <a:cubicBezTo>
                      <a:pt x="1" y="81130"/>
                      <a:pt x="1" y="81183"/>
                      <a:pt x="28" y="81264"/>
                    </a:cubicBezTo>
                    <a:cubicBezTo>
                      <a:pt x="44" y="81297"/>
                      <a:pt x="81" y="81320"/>
                      <a:pt x="120" y="81320"/>
                    </a:cubicBezTo>
                    <a:cubicBezTo>
                      <a:pt x="143" y="81320"/>
                      <a:pt x="168" y="81311"/>
                      <a:pt x="188" y="81290"/>
                    </a:cubicBezTo>
                    <a:cubicBezTo>
                      <a:pt x="1981" y="80273"/>
                      <a:pt x="3106" y="78427"/>
                      <a:pt x="3159" y="76366"/>
                    </a:cubicBezTo>
                    <a:cubicBezTo>
                      <a:pt x="5167" y="75322"/>
                      <a:pt x="6398" y="73314"/>
                      <a:pt x="6398" y="71066"/>
                    </a:cubicBezTo>
                    <a:cubicBezTo>
                      <a:pt x="6398" y="68818"/>
                      <a:pt x="5167" y="66784"/>
                      <a:pt x="3159" y="65766"/>
                    </a:cubicBezTo>
                    <a:cubicBezTo>
                      <a:pt x="3106" y="63786"/>
                      <a:pt x="2062" y="61992"/>
                      <a:pt x="376" y="60922"/>
                    </a:cubicBezTo>
                    <a:cubicBezTo>
                      <a:pt x="2062" y="59878"/>
                      <a:pt x="3106" y="58085"/>
                      <a:pt x="3159" y="56104"/>
                    </a:cubicBezTo>
                    <a:cubicBezTo>
                      <a:pt x="5167" y="55060"/>
                      <a:pt x="6398" y="53053"/>
                      <a:pt x="6398" y="50804"/>
                    </a:cubicBezTo>
                    <a:cubicBezTo>
                      <a:pt x="6398" y="48556"/>
                      <a:pt x="5167" y="46522"/>
                      <a:pt x="3159" y="45505"/>
                    </a:cubicBezTo>
                    <a:cubicBezTo>
                      <a:pt x="3159" y="43604"/>
                      <a:pt x="2062" y="41731"/>
                      <a:pt x="376" y="40660"/>
                    </a:cubicBezTo>
                    <a:cubicBezTo>
                      <a:pt x="1901" y="39723"/>
                      <a:pt x="3293" y="37903"/>
                      <a:pt x="3186" y="35816"/>
                    </a:cubicBezTo>
                    <a:cubicBezTo>
                      <a:pt x="5167" y="34799"/>
                      <a:pt x="6398" y="32764"/>
                      <a:pt x="6398" y="30543"/>
                    </a:cubicBezTo>
                    <a:cubicBezTo>
                      <a:pt x="6398" y="28295"/>
                      <a:pt x="5167" y="26260"/>
                      <a:pt x="3159" y="25243"/>
                    </a:cubicBezTo>
                    <a:cubicBezTo>
                      <a:pt x="3079" y="23236"/>
                      <a:pt x="2035" y="21443"/>
                      <a:pt x="376" y="20399"/>
                    </a:cubicBezTo>
                    <a:cubicBezTo>
                      <a:pt x="2089" y="19328"/>
                      <a:pt x="3186" y="17401"/>
                      <a:pt x="3186" y="15554"/>
                    </a:cubicBezTo>
                    <a:cubicBezTo>
                      <a:pt x="5167" y="14537"/>
                      <a:pt x="6398" y="12503"/>
                      <a:pt x="6398" y="10255"/>
                    </a:cubicBezTo>
                    <a:cubicBezTo>
                      <a:pt x="6398" y="8033"/>
                      <a:pt x="5167" y="5999"/>
                      <a:pt x="3186" y="4982"/>
                    </a:cubicBezTo>
                    <a:lnTo>
                      <a:pt x="3186" y="4955"/>
                    </a:lnTo>
                    <a:cubicBezTo>
                      <a:pt x="3186" y="3028"/>
                      <a:pt x="1981" y="1074"/>
                      <a:pt x="188" y="30"/>
                    </a:cubicBezTo>
                    <a:cubicBezTo>
                      <a:pt x="168" y="10"/>
                      <a:pt x="143" y="1"/>
                      <a:pt x="12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9" name="Google Shape;1919;p89"/>
              <p:cNvSpPr/>
              <p:nvPr/>
            </p:nvSpPr>
            <p:spPr>
              <a:xfrm>
                <a:off x="224725" y="818875"/>
                <a:ext cx="159950" cy="2032875"/>
              </a:xfrm>
              <a:custGeom>
                <a:avLst/>
                <a:gdLst/>
                <a:ahLst/>
                <a:cxnLst/>
                <a:rect l="l" t="t" r="r" b="b"/>
                <a:pathLst>
                  <a:path w="6398" h="81315" extrusionOk="0">
                    <a:moveTo>
                      <a:pt x="129" y="1"/>
                    </a:moveTo>
                    <a:cubicBezTo>
                      <a:pt x="83" y="1"/>
                      <a:pt x="44" y="20"/>
                      <a:pt x="27" y="70"/>
                    </a:cubicBezTo>
                    <a:cubicBezTo>
                      <a:pt x="27" y="70"/>
                      <a:pt x="1" y="97"/>
                      <a:pt x="1" y="124"/>
                    </a:cubicBezTo>
                    <a:cubicBezTo>
                      <a:pt x="1" y="178"/>
                      <a:pt x="27" y="204"/>
                      <a:pt x="81" y="231"/>
                    </a:cubicBezTo>
                    <a:cubicBezTo>
                      <a:pt x="1821" y="1248"/>
                      <a:pt x="2972" y="3175"/>
                      <a:pt x="2918" y="5022"/>
                    </a:cubicBezTo>
                    <a:cubicBezTo>
                      <a:pt x="2945" y="5076"/>
                      <a:pt x="2945" y="5129"/>
                      <a:pt x="2998" y="5156"/>
                    </a:cubicBezTo>
                    <a:cubicBezTo>
                      <a:pt x="4952" y="6119"/>
                      <a:pt x="6157" y="8073"/>
                      <a:pt x="6157" y="10268"/>
                    </a:cubicBezTo>
                    <a:cubicBezTo>
                      <a:pt x="6157" y="12436"/>
                      <a:pt x="4952" y="14390"/>
                      <a:pt x="2998" y="15354"/>
                    </a:cubicBezTo>
                    <a:cubicBezTo>
                      <a:pt x="2945" y="15380"/>
                      <a:pt x="2918" y="15461"/>
                      <a:pt x="2918" y="15487"/>
                    </a:cubicBezTo>
                    <a:cubicBezTo>
                      <a:pt x="2998" y="17334"/>
                      <a:pt x="1848" y="19235"/>
                      <a:pt x="108" y="20278"/>
                    </a:cubicBezTo>
                    <a:cubicBezTo>
                      <a:pt x="54" y="20278"/>
                      <a:pt x="27" y="20305"/>
                      <a:pt x="27" y="20359"/>
                    </a:cubicBezTo>
                    <a:cubicBezTo>
                      <a:pt x="1" y="20412"/>
                      <a:pt x="27" y="20466"/>
                      <a:pt x="81" y="20493"/>
                    </a:cubicBezTo>
                    <a:cubicBezTo>
                      <a:pt x="1794" y="21510"/>
                      <a:pt x="2865" y="23303"/>
                      <a:pt x="2918" y="25310"/>
                    </a:cubicBezTo>
                    <a:cubicBezTo>
                      <a:pt x="2945" y="25364"/>
                      <a:pt x="2972"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106" y="37837"/>
                      <a:pt x="1633" y="39630"/>
                      <a:pt x="108" y="40540"/>
                    </a:cubicBezTo>
                    <a:cubicBezTo>
                      <a:pt x="54" y="40540"/>
                      <a:pt x="27" y="40594"/>
                      <a:pt x="27" y="40620"/>
                    </a:cubicBezTo>
                    <a:cubicBezTo>
                      <a:pt x="1" y="40674"/>
                      <a:pt x="27"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108" y="60802"/>
                    </a:cubicBezTo>
                    <a:cubicBezTo>
                      <a:pt x="54" y="60828"/>
                      <a:pt x="27" y="60855"/>
                      <a:pt x="27" y="60882"/>
                    </a:cubicBezTo>
                    <a:cubicBezTo>
                      <a:pt x="1" y="60935"/>
                      <a:pt x="27"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7" y="81117"/>
                      <a:pt x="1" y="81197"/>
                      <a:pt x="27" y="81251"/>
                    </a:cubicBezTo>
                    <a:cubicBezTo>
                      <a:pt x="67" y="81290"/>
                      <a:pt x="106" y="81315"/>
                      <a:pt x="156" y="81315"/>
                    </a:cubicBezTo>
                    <a:cubicBezTo>
                      <a:pt x="174" y="81315"/>
                      <a:pt x="193" y="81311"/>
                      <a:pt x="215" y="81304"/>
                    </a:cubicBezTo>
                    <a:cubicBezTo>
                      <a:pt x="2008" y="80260"/>
                      <a:pt x="3106" y="78413"/>
                      <a:pt x="3186" y="76352"/>
                    </a:cubicBezTo>
                    <a:cubicBezTo>
                      <a:pt x="5166" y="75309"/>
                      <a:pt x="6398" y="73301"/>
                      <a:pt x="6398" y="71053"/>
                    </a:cubicBezTo>
                    <a:cubicBezTo>
                      <a:pt x="6398" y="68805"/>
                      <a:pt x="5166" y="66797"/>
                      <a:pt x="3186" y="65753"/>
                    </a:cubicBezTo>
                    <a:cubicBezTo>
                      <a:pt x="3106" y="63773"/>
                      <a:pt x="2062" y="61979"/>
                      <a:pt x="375" y="60909"/>
                    </a:cubicBezTo>
                    <a:cubicBezTo>
                      <a:pt x="2062" y="59865"/>
                      <a:pt x="3106" y="58072"/>
                      <a:pt x="3186" y="56091"/>
                    </a:cubicBezTo>
                    <a:cubicBezTo>
                      <a:pt x="5166" y="55047"/>
                      <a:pt x="6398" y="53040"/>
                      <a:pt x="6398" y="50791"/>
                    </a:cubicBezTo>
                    <a:cubicBezTo>
                      <a:pt x="6398" y="48543"/>
                      <a:pt x="5166" y="46536"/>
                      <a:pt x="3186" y="45492"/>
                    </a:cubicBezTo>
                    <a:cubicBezTo>
                      <a:pt x="3159" y="43591"/>
                      <a:pt x="2088" y="41718"/>
                      <a:pt x="375" y="40647"/>
                    </a:cubicBezTo>
                    <a:cubicBezTo>
                      <a:pt x="1901" y="39710"/>
                      <a:pt x="3320" y="37890"/>
                      <a:pt x="3186" y="35829"/>
                    </a:cubicBezTo>
                    <a:cubicBezTo>
                      <a:pt x="5166" y="34785"/>
                      <a:pt x="6398" y="32751"/>
                      <a:pt x="6398" y="30530"/>
                    </a:cubicBezTo>
                    <a:cubicBezTo>
                      <a:pt x="6398" y="28281"/>
                      <a:pt x="5166" y="26247"/>
                      <a:pt x="3186" y="25230"/>
                    </a:cubicBezTo>
                    <a:cubicBezTo>
                      <a:pt x="3079" y="23223"/>
                      <a:pt x="2062" y="21429"/>
                      <a:pt x="375" y="20386"/>
                    </a:cubicBezTo>
                    <a:cubicBezTo>
                      <a:pt x="2088" y="19315"/>
                      <a:pt x="3186" y="17441"/>
                      <a:pt x="3186" y="15595"/>
                    </a:cubicBezTo>
                    <a:cubicBezTo>
                      <a:pt x="3186" y="15595"/>
                      <a:pt x="3186" y="15568"/>
                      <a:pt x="3186" y="15541"/>
                    </a:cubicBezTo>
                    <a:cubicBezTo>
                      <a:pt x="5166" y="14524"/>
                      <a:pt x="6398" y="12490"/>
                      <a:pt x="6398" y="10268"/>
                    </a:cubicBezTo>
                    <a:cubicBezTo>
                      <a:pt x="6398" y="8020"/>
                      <a:pt x="5166" y="5986"/>
                      <a:pt x="3186" y="4969"/>
                    </a:cubicBezTo>
                    <a:lnTo>
                      <a:pt x="3186" y="4942"/>
                    </a:lnTo>
                    <a:cubicBezTo>
                      <a:pt x="3186" y="3041"/>
                      <a:pt x="1981" y="1061"/>
                      <a:pt x="215" y="17"/>
                    </a:cubicBezTo>
                    <a:cubicBezTo>
                      <a:pt x="185" y="7"/>
                      <a:pt x="156" y="1"/>
                      <a:pt x="12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0" name="Google Shape;1920;p89"/>
              <p:cNvSpPr/>
              <p:nvPr/>
            </p:nvSpPr>
            <p:spPr>
              <a:xfrm>
                <a:off x="1914975" y="2593575"/>
                <a:ext cx="160625" cy="2032875"/>
              </a:xfrm>
              <a:custGeom>
                <a:avLst/>
                <a:gdLst/>
                <a:ahLst/>
                <a:cxnLst/>
                <a:rect l="l" t="t" r="r" b="b"/>
                <a:pathLst>
                  <a:path w="6425" h="81315" extrusionOk="0">
                    <a:moveTo>
                      <a:pt x="151" y="1"/>
                    </a:moveTo>
                    <a:cubicBezTo>
                      <a:pt x="95" y="1"/>
                      <a:pt x="47" y="26"/>
                      <a:pt x="27" y="65"/>
                    </a:cubicBezTo>
                    <a:cubicBezTo>
                      <a:pt x="27" y="92"/>
                      <a:pt x="27" y="118"/>
                      <a:pt x="27" y="118"/>
                    </a:cubicBezTo>
                    <a:cubicBezTo>
                      <a:pt x="27" y="172"/>
                      <a:pt x="27"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45" y="15402"/>
                      <a:pt x="2945" y="15428"/>
                      <a:pt x="2945" y="15482"/>
                    </a:cubicBezTo>
                    <a:cubicBezTo>
                      <a:pt x="2998" y="17355"/>
                      <a:pt x="1848"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45" y="35663"/>
                      <a:pt x="2918" y="35717"/>
                      <a:pt x="2945" y="35770"/>
                    </a:cubicBezTo>
                    <a:cubicBezTo>
                      <a:pt x="3106"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45"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6" y="78408"/>
                      <a:pt x="3186" y="76347"/>
                    </a:cubicBezTo>
                    <a:cubicBezTo>
                      <a:pt x="5166" y="75330"/>
                      <a:pt x="6424" y="73296"/>
                      <a:pt x="6424" y="71047"/>
                    </a:cubicBezTo>
                    <a:cubicBezTo>
                      <a:pt x="6424" y="68826"/>
                      <a:pt x="5166" y="66792"/>
                      <a:pt x="3186" y="65748"/>
                    </a:cubicBezTo>
                    <a:cubicBezTo>
                      <a:pt x="3106" y="63767"/>
                      <a:pt x="2062" y="61974"/>
                      <a:pt x="375" y="60930"/>
                    </a:cubicBezTo>
                    <a:cubicBezTo>
                      <a:pt x="2062" y="59859"/>
                      <a:pt x="3106" y="58093"/>
                      <a:pt x="3186" y="56085"/>
                    </a:cubicBezTo>
                    <a:cubicBezTo>
                      <a:pt x="5166" y="55068"/>
                      <a:pt x="6424" y="53034"/>
                      <a:pt x="6424" y="50786"/>
                    </a:cubicBezTo>
                    <a:cubicBezTo>
                      <a:pt x="6424" y="48537"/>
                      <a:pt x="5166" y="46530"/>
                      <a:pt x="3186" y="45486"/>
                    </a:cubicBezTo>
                    <a:cubicBezTo>
                      <a:pt x="3159" y="43586"/>
                      <a:pt x="2088" y="41739"/>
                      <a:pt x="375" y="40668"/>
                    </a:cubicBezTo>
                    <a:cubicBezTo>
                      <a:pt x="1901" y="39705"/>
                      <a:pt x="3320" y="37885"/>
                      <a:pt x="3186" y="35824"/>
                    </a:cubicBezTo>
                    <a:cubicBezTo>
                      <a:pt x="5193" y="34780"/>
                      <a:pt x="6424" y="32772"/>
                      <a:pt x="6424" y="30524"/>
                    </a:cubicBezTo>
                    <a:cubicBezTo>
                      <a:pt x="6424" y="28276"/>
                      <a:pt x="5166" y="26268"/>
                      <a:pt x="3186" y="25225"/>
                    </a:cubicBezTo>
                    <a:cubicBezTo>
                      <a:pt x="3106" y="23244"/>
                      <a:pt x="2062" y="21451"/>
                      <a:pt x="375" y="20407"/>
                    </a:cubicBezTo>
                    <a:cubicBezTo>
                      <a:pt x="2088" y="19336"/>
                      <a:pt x="3186" y="17436"/>
                      <a:pt x="3186" y="15616"/>
                    </a:cubicBezTo>
                    <a:cubicBezTo>
                      <a:pt x="3186" y="15589"/>
                      <a:pt x="3186" y="15562"/>
                      <a:pt x="3186" y="15562"/>
                    </a:cubicBezTo>
                    <a:cubicBezTo>
                      <a:pt x="5166" y="14518"/>
                      <a:pt x="6424" y="12511"/>
                      <a:pt x="6424" y="10263"/>
                    </a:cubicBezTo>
                    <a:cubicBezTo>
                      <a:pt x="6424" y="8014"/>
                      <a:pt x="5166" y="6007"/>
                      <a:pt x="3186" y="4963"/>
                    </a:cubicBezTo>
                    <a:cubicBezTo>
                      <a:pt x="3186" y="3036"/>
                      <a:pt x="2008" y="1055"/>
                      <a:pt x="215" y="11"/>
                    </a:cubicBezTo>
                    <a:cubicBezTo>
                      <a:pt x="193" y="4"/>
                      <a:pt x="172" y="1"/>
                      <a:pt x="15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1" name="Google Shape;1921;p89"/>
              <p:cNvSpPr/>
              <p:nvPr/>
            </p:nvSpPr>
            <p:spPr>
              <a:xfrm>
                <a:off x="1761075" y="2845375"/>
                <a:ext cx="160625" cy="2032675"/>
              </a:xfrm>
              <a:custGeom>
                <a:avLst/>
                <a:gdLst/>
                <a:ahLst/>
                <a:cxnLst/>
                <a:rect l="l" t="t" r="r" b="b"/>
                <a:pathLst>
                  <a:path w="6425" h="81307" extrusionOk="0">
                    <a:moveTo>
                      <a:pt x="146" y="1"/>
                    </a:moveTo>
                    <a:cubicBezTo>
                      <a:pt x="108" y="1"/>
                      <a:pt x="71" y="24"/>
                      <a:pt x="54" y="57"/>
                    </a:cubicBezTo>
                    <a:cubicBezTo>
                      <a:pt x="27" y="84"/>
                      <a:pt x="27" y="110"/>
                      <a:pt x="27" y="137"/>
                    </a:cubicBezTo>
                    <a:cubicBezTo>
                      <a:pt x="27" y="164"/>
                      <a:pt x="54" y="217"/>
                      <a:pt x="81" y="244"/>
                    </a:cubicBezTo>
                    <a:cubicBezTo>
                      <a:pt x="1821" y="1234"/>
                      <a:pt x="2972" y="3162"/>
                      <a:pt x="2945" y="5035"/>
                    </a:cubicBezTo>
                    <a:cubicBezTo>
                      <a:pt x="2945" y="5089"/>
                      <a:pt x="2972" y="5142"/>
                      <a:pt x="2998" y="5142"/>
                    </a:cubicBezTo>
                    <a:cubicBezTo>
                      <a:pt x="4952" y="6133"/>
                      <a:pt x="6183" y="8086"/>
                      <a:pt x="6183" y="10254"/>
                    </a:cubicBezTo>
                    <a:cubicBezTo>
                      <a:pt x="6183" y="12422"/>
                      <a:pt x="4952" y="14376"/>
                      <a:pt x="2998" y="15367"/>
                    </a:cubicBezTo>
                    <a:cubicBezTo>
                      <a:pt x="2972" y="15393"/>
                      <a:pt x="2945" y="15447"/>
                      <a:pt x="2945" y="15474"/>
                    </a:cubicBezTo>
                    <a:cubicBezTo>
                      <a:pt x="2998" y="17321"/>
                      <a:pt x="1847" y="19248"/>
                      <a:pt x="108" y="20265"/>
                    </a:cubicBezTo>
                    <a:cubicBezTo>
                      <a:pt x="81" y="20292"/>
                      <a:pt x="27" y="20318"/>
                      <a:pt x="27" y="20345"/>
                    </a:cubicBezTo>
                    <a:cubicBezTo>
                      <a:pt x="27" y="20425"/>
                      <a:pt x="27" y="20479"/>
                      <a:pt x="81" y="20506"/>
                    </a:cubicBezTo>
                    <a:cubicBezTo>
                      <a:pt x="1821" y="21496"/>
                      <a:pt x="2891" y="23289"/>
                      <a:pt x="2945" y="25297"/>
                    </a:cubicBezTo>
                    <a:cubicBezTo>
                      <a:pt x="2945" y="25350"/>
                      <a:pt x="2972" y="25404"/>
                      <a:pt x="2998" y="25404"/>
                    </a:cubicBezTo>
                    <a:cubicBezTo>
                      <a:pt x="4952" y="26394"/>
                      <a:pt x="6183" y="28348"/>
                      <a:pt x="6183" y="30516"/>
                    </a:cubicBezTo>
                    <a:cubicBezTo>
                      <a:pt x="6183" y="32684"/>
                      <a:pt x="4952" y="34665"/>
                      <a:pt x="2998" y="35628"/>
                    </a:cubicBezTo>
                    <a:cubicBezTo>
                      <a:pt x="2972" y="35655"/>
                      <a:pt x="2945" y="35709"/>
                      <a:pt x="2945" y="35762"/>
                    </a:cubicBezTo>
                    <a:cubicBezTo>
                      <a:pt x="3105" y="37823"/>
                      <a:pt x="1633" y="39643"/>
                      <a:pt x="108" y="40526"/>
                    </a:cubicBezTo>
                    <a:cubicBezTo>
                      <a:pt x="81" y="40553"/>
                      <a:pt x="27" y="40580"/>
                      <a:pt x="27" y="40633"/>
                    </a:cubicBezTo>
                    <a:cubicBezTo>
                      <a:pt x="27" y="40687"/>
                      <a:pt x="27" y="40741"/>
                      <a:pt x="81" y="40767"/>
                    </a:cubicBezTo>
                    <a:cubicBezTo>
                      <a:pt x="1821" y="41784"/>
                      <a:pt x="2945" y="43631"/>
                      <a:pt x="2945" y="45532"/>
                    </a:cubicBezTo>
                    <a:lnTo>
                      <a:pt x="2945" y="45558"/>
                    </a:lnTo>
                    <a:cubicBezTo>
                      <a:pt x="2945" y="45612"/>
                      <a:pt x="2972" y="45665"/>
                      <a:pt x="2998" y="45692"/>
                    </a:cubicBezTo>
                    <a:cubicBezTo>
                      <a:pt x="4952" y="46656"/>
                      <a:pt x="6183" y="48610"/>
                      <a:pt x="6183" y="50778"/>
                    </a:cubicBezTo>
                    <a:cubicBezTo>
                      <a:pt x="6183" y="52972"/>
                      <a:pt x="4952" y="54926"/>
                      <a:pt x="2998" y="55890"/>
                    </a:cubicBezTo>
                    <a:cubicBezTo>
                      <a:pt x="2972" y="55917"/>
                      <a:pt x="2945" y="55970"/>
                      <a:pt x="2945" y="55997"/>
                    </a:cubicBezTo>
                    <a:cubicBezTo>
                      <a:pt x="2891" y="58004"/>
                      <a:pt x="1847" y="59798"/>
                      <a:pt x="108" y="60815"/>
                    </a:cubicBezTo>
                    <a:cubicBezTo>
                      <a:pt x="81" y="60815"/>
                      <a:pt x="27" y="60841"/>
                      <a:pt x="27" y="60895"/>
                    </a:cubicBezTo>
                    <a:cubicBezTo>
                      <a:pt x="27" y="60949"/>
                      <a:pt x="27" y="61002"/>
                      <a:pt x="81" y="61029"/>
                    </a:cubicBezTo>
                    <a:cubicBezTo>
                      <a:pt x="1821" y="62046"/>
                      <a:pt x="2891" y="63839"/>
                      <a:pt x="2945" y="65847"/>
                    </a:cubicBezTo>
                    <a:cubicBezTo>
                      <a:pt x="2945" y="65873"/>
                      <a:pt x="2972" y="65927"/>
                      <a:pt x="2998" y="65954"/>
                    </a:cubicBezTo>
                    <a:cubicBezTo>
                      <a:pt x="4952" y="66917"/>
                      <a:pt x="6183" y="68871"/>
                      <a:pt x="6183" y="71066"/>
                    </a:cubicBezTo>
                    <a:cubicBezTo>
                      <a:pt x="6183" y="73234"/>
                      <a:pt x="4952" y="75188"/>
                      <a:pt x="2998" y="76151"/>
                    </a:cubicBezTo>
                    <a:cubicBezTo>
                      <a:pt x="2972" y="76178"/>
                      <a:pt x="2945" y="76232"/>
                      <a:pt x="2945" y="76285"/>
                    </a:cubicBezTo>
                    <a:cubicBezTo>
                      <a:pt x="2891" y="78266"/>
                      <a:pt x="1821" y="80059"/>
                      <a:pt x="81" y="81076"/>
                    </a:cubicBezTo>
                    <a:cubicBezTo>
                      <a:pt x="27" y="81103"/>
                      <a:pt x="1" y="81183"/>
                      <a:pt x="54" y="81237"/>
                    </a:cubicBezTo>
                    <a:cubicBezTo>
                      <a:pt x="71" y="81288"/>
                      <a:pt x="110" y="81306"/>
                      <a:pt x="149" y="81306"/>
                    </a:cubicBezTo>
                    <a:cubicBezTo>
                      <a:pt x="172" y="81306"/>
                      <a:pt x="195" y="81300"/>
                      <a:pt x="215" y="81290"/>
                    </a:cubicBezTo>
                    <a:cubicBezTo>
                      <a:pt x="2008" y="80247"/>
                      <a:pt x="3105" y="78400"/>
                      <a:pt x="3186" y="76366"/>
                    </a:cubicBezTo>
                    <a:cubicBezTo>
                      <a:pt x="5193" y="75322"/>
                      <a:pt x="6424" y="73288"/>
                      <a:pt x="6424" y="71066"/>
                    </a:cubicBezTo>
                    <a:cubicBezTo>
                      <a:pt x="6424" y="68818"/>
                      <a:pt x="5193" y="66783"/>
                      <a:pt x="3186" y="65766"/>
                    </a:cubicBezTo>
                    <a:cubicBezTo>
                      <a:pt x="3132" y="63759"/>
                      <a:pt x="2088" y="61992"/>
                      <a:pt x="402" y="60922"/>
                    </a:cubicBezTo>
                    <a:cubicBezTo>
                      <a:pt x="2088" y="59878"/>
                      <a:pt x="3132" y="58085"/>
                      <a:pt x="3186" y="56077"/>
                    </a:cubicBezTo>
                    <a:cubicBezTo>
                      <a:pt x="5193" y="55060"/>
                      <a:pt x="6424" y="53026"/>
                      <a:pt x="6424" y="50778"/>
                    </a:cubicBezTo>
                    <a:cubicBezTo>
                      <a:pt x="6424" y="48556"/>
                      <a:pt x="5193" y="46522"/>
                      <a:pt x="3186" y="45505"/>
                    </a:cubicBezTo>
                    <a:cubicBezTo>
                      <a:pt x="3186" y="43604"/>
                      <a:pt x="2088" y="41731"/>
                      <a:pt x="402" y="40660"/>
                    </a:cubicBezTo>
                    <a:cubicBezTo>
                      <a:pt x="1901" y="39697"/>
                      <a:pt x="3320" y="37877"/>
                      <a:pt x="3186" y="35816"/>
                    </a:cubicBezTo>
                    <a:cubicBezTo>
                      <a:pt x="5193" y="34799"/>
                      <a:pt x="6424" y="32764"/>
                      <a:pt x="6424" y="30516"/>
                    </a:cubicBezTo>
                    <a:cubicBezTo>
                      <a:pt x="6424" y="28268"/>
                      <a:pt x="5193" y="26260"/>
                      <a:pt x="3186" y="25216"/>
                    </a:cubicBezTo>
                    <a:cubicBezTo>
                      <a:pt x="3105" y="23236"/>
                      <a:pt x="2062" y="21442"/>
                      <a:pt x="402" y="20399"/>
                    </a:cubicBezTo>
                    <a:cubicBezTo>
                      <a:pt x="2115" y="19328"/>
                      <a:pt x="3212" y="17401"/>
                      <a:pt x="3186" y="15554"/>
                    </a:cubicBezTo>
                    <a:cubicBezTo>
                      <a:pt x="5193" y="14510"/>
                      <a:pt x="6424" y="12503"/>
                      <a:pt x="6424" y="10254"/>
                    </a:cubicBezTo>
                    <a:cubicBezTo>
                      <a:pt x="6424" y="8006"/>
                      <a:pt x="5193" y="5999"/>
                      <a:pt x="3186" y="4955"/>
                    </a:cubicBezTo>
                    <a:cubicBezTo>
                      <a:pt x="3186" y="3028"/>
                      <a:pt x="2008" y="1047"/>
                      <a:pt x="215" y="30"/>
                    </a:cubicBezTo>
                    <a:cubicBezTo>
                      <a:pt x="194" y="10"/>
                      <a:pt x="170" y="1"/>
                      <a:pt x="14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2" name="Google Shape;1922;p89"/>
              <p:cNvSpPr/>
              <p:nvPr/>
            </p:nvSpPr>
            <p:spPr>
              <a:xfrm>
                <a:off x="1607850" y="2593575"/>
                <a:ext cx="159950" cy="2032875"/>
              </a:xfrm>
              <a:custGeom>
                <a:avLst/>
                <a:gdLst/>
                <a:ahLst/>
                <a:cxnLst/>
                <a:rect l="l" t="t" r="r" b="b"/>
                <a:pathLst>
                  <a:path w="6398" h="81315" extrusionOk="0">
                    <a:moveTo>
                      <a:pt x="140" y="1"/>
                    </a:moveTo>
                    <a:cubicBezTo>
                      <a:pt x="95" y="1"/>
                      <a:pt x="47" y="26"/>
                      <a:pt x="27" y="65"/>
                    </a:cubicBezTo>
                    <a:cubicBezTo>
                      <a:pt x="0"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71" y="17329"/>
                      <a:pt x="1847" y="19256"/>
                      <a:pt x="81" y="20273"/>
                    </a:cubicBezTo>
                    <a:cubicBezTo>
                      <a:pt x="54" y="20300"/>
                      <a:pt x="27" y="20326"/>
                      <a:pt x="0"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0" y="40615"/>
                    </a:cubicBezTo>
                    <a:cubicBezTo>
                      <a:pt x="0" y="40668"/>
                      <a:pt x="27" y="40749"/>
                      <a:pt x="81" y="40775"/>
                    </a:cubicBezTo>
                    <a:cubicBezTo>
                      <a:pt x="1820" y="41766"/>
                      <a:pt x="2918" y="43639"/>
                      <a:pt x="2918" y="45540"/>
                    </a:cubicBezTo>
                    <a:cubicBezTo>
                      <a:pt x="2918" y="45540"/>
                      <a:pt x="2918" y="45566"/>
                      <a:pt x="2918" y="45566"/>
                    </a:cubicBez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64" y="58012"/>
                      <a:pt x="1820" y="59806"/>
                      <a:pt x="81" y="60796"/>
                    </a:cubicBezTo>
                    <a:cubicBezTo>
                      <a:pt x="54" y="60823"/>
                      <a:pt x="27" y="60850"/>
                      <a:pt x="0" y="60903"/>
                    </a:cubicBezTo>
                    <a:cubicBezTo>
                      <a:pt x="0" y="60957"/>
                      <a:pt x="27" y="61010"/>
                      <a:pt x="81" y="61037"/>
                    </a:cubicBezTo>
                    <a:cubicBezTo>
                      <a:pt x="1820" y="62054"/>
                      <a:pt x="2864"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64" y="78274"/>
                      <a:pt x="1820" y="80067"/>
                      <a:pt x="81" y="81084"/>
                    </a:cubicBezTo>
                    <a:cubicBezTo>
                      <a:pt x="27" y="81111"/>
                      <a:pt x="0" y="81191"/>
                      <a:pt x="27" y="81245"/>
                    </a:cubicBezTo>
                    <a:cubicBezTo>
                      <a:pt x="44" y="81296"/>
                      <a:pt x="82" y="81315"/>
                      <a:pt x="122" y="81315"/>
                    </a:cubicBezTo>
                    <a:cubicBezTo>
                      <a:pt x="145" y="81315"/>
                      <a:pt x="168" y="81308"/>
                      <a:pt x="188" y="81299"/>
                    </a:cubicBezTo>
                    <a:cubicBezTo>
                      <a:pt x="1981"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61"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61" y="19336"/>
                      <a:pt x="3185" y="17436"/>
                      <a:pt x="3185" y="15616"/>
                    </a:cubicBezTo>
                    <a:cubicBezTo>
                      <a:pt x="3185" y="15589"/>
                      <a:pt x="3185" y="15562"/>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3" name="Google Shape;1923;p89"/>
              <p:cNvSpPr/>
              <p:nvPr/>
            </p:nvSpPr>
            <p:spPr>
              <a:xfrm>
                <a:off x="1453950" y="2845375"/>
                <a:ext cx="160600" cy="2032675"/>
              </a:xfrm>
              <a:custGeom>
                <a:avLst/>
                <a:gdLst/>
                <a:ahLst/>
                <a:cxnLst/>
                <a:rect l="l" t="t" r="r" b="b"/>
                <a:pathLst>
                  <a:path w="6424" h="81307" extrusionOk="0">
                    <a:moveTo>
                      <a:pt x="133" y="1"/>
                    </a:moveTo>
                    <a:cubicBezTo>
                      <a:pt x="93" y="1"/>
                      <a:pt x="60" y="24"/>
                      <a:pt x="27" y="57"/>
                    </a:cubicBezTo>
                    <a:cubicBezTo>
                      <a:pt x="27" y="84"/>
                      <a:pt x="27" y="110"/>
                      <a:pt x="27" y="137"/>
                    </a:cubicBezTo>
                    <a:cubicBezTo>
                      <a:pt x="27" y="164"/>
                      <a:pt x="27" y="217"/>
                      <a:pt x="80" y="244"/>
                    </a:cubicBezTo>
                    <a:cubicBezTo>
                      <a:pt x="1820" y="1234"/>
                      <a:pt x="2971" y="3188"/>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20"/>
                      <a:pt x="2944" y="15474"/>
                    </a:cubicBezTo>
                    <a:cubicBezTo>
                      <a:pt x="2998" y="17347"/>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44" y="35655"/>
                      <a:pt x="2918"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cubicBezTo>
                      <a:pt x="2944" y="45558"/>
                      <a:pt x="2944" y="45558"/>
                      <a:pt x="2944" y="45558"/>
                    </a:cubicBez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27" y="81237"/>
                    </a:cubicBezTo>
                    <a:cubicBezTo>
                      <a:pt x="61" y="81288"/>
                      <a:pt x="106" y="81306"/>
                      <a:pt x="147" y="81306"/>
                    </a:cubicBezTo>
                    <a:cubicBezTo>
                      <a:pt x="172" y="81306"/>
                      <a:pt x="195" y="81300"/>
                      <a:pt x="214" y="81290"/>
                    </a:cubicBezTo>
                    <a:cubicBezTo>
                      <a:pt x="2008" y="80247"/>
                      <a:pt x="3105" y="78400"/>
                      <a:pt x="3185" y="76366"/>
                    </a:cubicBezTo>
                    <a:cubicBezTo>
                      <a:pt x="5166" y="75322"/>
                      <a:pt x="6424" y="73288"/>
                      <a:pt x="6424" y="71066"/>
                    </a:cubicBezTo>
                    <a:cubicBezTo>
                      <a:pt x="6424" y="68818"/>
                      <a:pt x="5166" y="66783"/>
                      <a:pt x="3185" y="65766"/>
                    </a:cubicBezTo>
                    <a:cubicBezTo>
                      <a:pt x="3105" y="63759"/>
                      <a:pt x="2061" y="61992"/>
                      <a:pt x="375" y="60922"/>
                    </a:cubicBezTo>
                    <a:cubicBezTo>
                      <a:pt x="2061" y="59878"/>
                      <a:pt x="3105" y="58085"/>
                      <a:pt x="3185" y="56077"/>
                    </a:cubicBezTo>
                    <a:cubicBezTo>
                      <a:pt x="5166" y="55060"/>
                      <a:pt x="6424" y="53026"/>
                      <a:pt x="6424" y="50778"/>
                    </a:cubicBezTo>
                    <a:cubicBezTo>
                      <a:pt x="6424" y="48556"/>
                      <a:pt x="5193" y="46522"/>
                      <a:pt x="3185" y="45505"/>
                    </a:cubicBezTo>
                    <a:cubicBezTo>
                      <a:pt x="3159" y="43604"/>
                      <a:pt x="2088" y="41731"/>
                      <a:pt x="375" y="40660"/>
                    </a:cubicBezTo>
                    <a:cubicBezTo>
                      <a:pt x="1901" y="39697"/>
                      <a:pt x="3319" y="37877"/>
                      <a:pt x="3185" y="35816"/>
                    </a:cubicBezTo>
                    <a:cubicBezTo>
                      <a:pt x="5193" y="34799"/>
                      <a:pt x="6424" y="32764"/>
                      <a:pt x="6424" y="30516"/>
                    </a:cubicBezTo>
                    <a:cubicBezTo>
                      <a:pt x="6424" y="28268"/>
                      <a:pt x="5166" y="26260"/>
                      <a:pt x="3185" y="25216"/>
                    </a:cubicBezTo>
                    <a:cubicBezTo>
                      <a:pt x="3105" y="23236"/>
                      <a:pt x="2061" y="21442"/>
                      <a:pt x="375"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84" y="10"/>
                      <a:pt x="157" y="1"/>
                      <a:pt x="133"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4" name="Google Shape;1924;p89"/>
              <p:cNvSpPr/>
              <p:nvPr/>
            </p:nvSpPr>
            <p:spPr>
              <a:xfrm>
                <a:off x="1300050" y="2593575"/>
                <a:ext cx="160600" cy="2032875"/>
              </a:xfrm>
              <a:custGeom>
                <a:avLst/>
                <a:gdLst/>
                <a:ahLst/>
                <a:cxnLst/>
                <a:rect l="l" t="t" r="r" b="b"/>
                <a:pathLst>
                  <a:path w="6424" h="81315" extrusionOk="0">
                    <a:moveTo>
                      <a:pt x="167" y="1"/>
                    </a:moveTo>
                    <a:cubicBezTo>
                      <a:pt x="121" y="1"/>
                      <a:pt x="73" y="26"/>
                      <a:pt x="54" y="65"/>
                    </a:cubicBezTo>
                    <a:cubicBezTo>
                      <a:pt x="27" y="92"/>
                      <a:pt x="27" y="118"/>
                      <a:pt x="27" y="118"/>
                    </a:cubicBezTo>
                    <a:cubicBezTo>
                      <a:pt x="27" y="172"/>
                      <a:pt x="54" y="225"/>
                      <a:pt x="80" y="225"/>
                    </a:cubicBezTo>
                    <a:cubicBezTo>
                      <a:pt x="1820" y="1243"/>
                      <a:pt x="2971" y="3170"/>
                      <a:pt x="2944" y="5043"/>
                    </a:cubicBezTo>
                    <a:cubicBezTo>
                      <a:pt x="2944" y="5070"/>
                      <a:pt x="2971" y="5124"/>
                      <a:pt x="3025" y="5150"/>
                    </a:cubicBezTo>
                    <a:cubicBezTo>
                      <a:pt x="4952" y="6141"/>
                      <a:pt x="6183" y="8095"/>
                      <a:pt x="6183" y="10263"/>
                    </a:cubicBezTo>
                    <a:cubicBezTo>
                      <a:pt x="6183" y="12431"/>
                      <a:pt x="4952" y="14384"/>
                      <a:pt x="3025" y="15375"/>
                    </a:cubicBezTo>
                    <a:cubicBezTo>
                      <a:pt x="2971" y="15402"/>
                      <a:pt x="2944" y="15428"/>
                      <a:pt x="2944" y="15482"/>
                    </a:cubicBezTo>
                    <a:cubicBezTo>
                      <a:pt x="2998" y="17355"/>
                      <a:pt x="1847" y="19256"/>
                      <a:pt x="107" y="20273"/>
                    </a:cubicBezTo>
                    <a:cubicBezTo>
                      <a:pt x="80" y="20300"/>
                      <a:pt x="54" y="20326"/>
                      <a:pt x="27" y="20353"/>
                    </a:cubicBezTo>
                    <a:cubicBezTo>
                      <a:pt x="27" y="20407"/>
                      <a:pt x="27" y="20460"/>
                      <a:pt x="80" y="20514"/>
                    </a:cubicBezTo>
                    <a:cubicBezTo>
                      <a:pt x="1820" y="21504"/>
                      <a:pt x="2891" y="23297"/>
                      <a:pt x="2944" y="25305"/>
                    </a:cubicBezTo>
                    <a:cubicBezTo>
                      <a:pt x="2944" y="25358"/>
                      <a:pt x="2971" y="25385"/>
                      <a:pt x="3025" y="25412"/>
                    </a:cubicBezTo>
                    <a:cubicBezTo>
                      <a:pt x="4952" y="26402"/>
                      <a:pt x="6183" y="28356"/>
                      <a:pt x="6183" y="30524"/>
                    </a:cubicBezTo>
                    <a:cubicBezTo>
                      <a:pt x="6183" y="32692"/>
                      <a:pt x="4952" y="34646"/>
                      <a:pt x="3025" y="35636"/>
                    </a:cubicBezTo>
                    <a:cubicBezTo>
                      <a:pt x="2971" y="35663"/>
                      <a:pt x="2944" y="35717"/>
                      <a:pt x="2944" y="35770"/>
                    </a:cubicBezTo>
                    <a:cubicBezTo>
                      <a:pt x="3105" y="37831"/>
                      <a:pt x="1633" y="39651"/>
                      <a:pt x="107" y="40535"/>
                    </a:cubicBezTo>
                    <a:cubicBezTo>
                      <a:pt x="80" y="40561"/>
                      <a:pt x="54" y="40588"/>
                      <a:pt x="27" y="40615"/>
                    </a:cubicBezTo>
                    <a:cubicBezTo>
                      <a:pt x="27" y="40668"/>
                      <a:pt x="27" y="40749"/>
                      <a:pt x="80" y="40775"/>
                    </a:cubicBezTo>
                    <a:cubicBezTo>
                      <a:pt x="1820" y="41766"/>
                      <a:pt x="2944" y="43639"/>
                      <a:pt x="2944" y="45540"/>
                    </a:cubicBezTo>
                    <a:cubicBezTo>
                      <a:pt x="2944" y="45540"/>
                      <a:pt x="2944" y="45566"/>
                      <a:pt x="2944" y="45566"/>
                    </a:cubicBezTo>
                    <a:cubicBezTo>
                      <a:pt x="2944" y="45620"/>
                      <a:pt x="2971" y="45674"/>
                      <a:pt x="3025" y="45674"/>
                    </a:cubicBezTo>
                    <a:cubicBezTo>
                      <a:pt x="4952" y="46664"/>
                      <a:pt x="6183" y="48618"/>
                      <a:pt x="6183" y="50786"/>
                    </a:cubicBezTo>
                    <a:cubicBezTo>
                      <a:pt x="6183" y="52954"/>
                      <a:pt x="4952" y="54934"/>
                      <a:pt x="3025" y="55898"/>
                    </a:cubicBezTo>
                    <a:cubicBezTo>
                      <a:pt x="2971" y="55925"/>
                      <a:pt x="2944" y="55952"/>
                      <a:pt x="2944" y="56005"/>
                    </a:cubicBezTo>
                    <a:cubicBezTo>
                      <a:pt x="2891" y="58012"/>
                      <a:pt x="1847" y="59806"/>
                      <a:pt x="107" y="60796"/>
                    </a:cubicBezTo>
                    <a:cubicBezTo>
                      <a:pt x="80" y="60823"/>
                      <a:pt x="54" y="60850"/>
                      <a:pt x="27" y="60903"/>
                    </a:cubicBezTo>
                    <a:cubicBezTo>
                      <a:pt x="27" y="60957"/>
                      <a:pt x="27" y="61010"/>
                      <a:pt x="80" y="61037"/>
                    </a:cubicBezTo>
                    <a:cubicBezTo>
                      <a:pt x="1820" y="62054"/>
                      <a:pt x="2891" y="63847"/>
                      <a:pt x="2944" y="65828"/>
                    </a:cubicBezTo>
                    <a:cubicBezTo>
                      <a:pt x="2944" y="65882"/>
                      <a:pt x="2971" y="65935"/>
                      <a:pt x="3025" y="65962"/>
                    </a:cubicBezTo>
                    <a:cubicBezTo>
                      <a:pt x="4952" y="66925"/>
                      <a:pt x="6183" y="68879"/>
                      <a:pt x="6183" y="71047"/>
                    </a:cubicBezTo>
                    <a:cubicBezTo>
                      <a:pt x="6183" y="73242"/>
                      <a:pt x="4952" y="75196"/>
                      <a:pt x="3025" y="76160"/>
                    </a:cubicBezTo>
                    <a:cubicBezTo>
                      <a:pt x="2971" y="76186"/>
                      <a:pt x="2944" y="76240"/>
                      <a:pt x="2944" y="76267"/>
                    </a:cubicBezTo>
                    <a:cubicBezTo>
                      <a:pt x="2891" y="78274"/>
                      <a:pt x="1820" y="80067"/>
                      <a:pt x="80" y="81084"/>
                    </a:cubicBezTo>
                    <a:cubicBezTo>
                      <a:pt x="27" y="81111"/>
                      <a:pt x="0" y="81191"/>
                      <a:pt x="54" y="81245"/>
                    </a:cubicBezTo>
                    <a:cubicBezTo>
                      <a:pt x="71" y="81296"/>
                      <a:pt x="109" y="81315"/>
                      <a:pt x="149" y="81315"/>
                    </a:cubicBezTo>
                    <a:cubicBezTo>
                      <a:pt x="171" y="81315"/>
                      <a:pt x="195" y="81308"/>
                      <a:pt x="214" y="81299"/>
                    </a:cubicBezTo>
                    <a:cubicBezTo>
                      <a:pt x="2007" y="80255"/>
                      <a:pt x="3105" y="78408"/>
                      <a:pt x="3185" y="76347"/>
                    </a:cubicBezTo>
                    <a:cubicBezTo>
                      <a:pt x="5193" y="75330"/>
                      <a:pt x="6424" y="73296"/>
                      <a:pt x="6424" y="71047"/>
                    </a:cubicBezTo>
                    <a:cubicBezTo>
                      <a:pt x="6424" y="68826"/>
                      <a:pt x="5193" y="66792"/>
                      <a:pt x="3185" y="65748"/>
                    </a:cubicBezTo>
                    <a:cubicBezTo>
                      <a:pt x="3132" y="63767"/>
                      <a:pt x="2088" y="61974"/>
                      <a:pt x="402" y="60930"/>
                    </a:cubicBezTo>
                    <a:cubicBezTo>
                      <a:pt x="2088" y="59859"/>
                      <a:pt x="3132" y="58093"/>
                      <a:pt x="3185" y="56085"/>
                    </a:cubicBezTo>
                    <a:cubicBezTo>
                      <a:pt x="5193" y="55068"/>
                      <a:pt x="6424" y="53034"/>
                      <a:pt x="6424" y="50786"/>
                    </a:cubicBezTo>
                    <a:cubicBezTo>
                      <a:pt x="6424" y="48537"/>
                      <a:pt x="5193" y="46530"/>
                      <a:pt x="3185" y="45486"/>
                    </a:cubicBezTo>
                    <a:cubicBezTo>
                      <a:pt x="3185" y="43586"/>
                      <a:pt x="2088" y="41739"/>
                      <a:pt x="402" y="40668"/>
                    </a:cubicBezTo>
                    <a:cubicBezTo>
                      <a:pt x="1927" y="39705"/>
                      <a:pt x="3319" y="37885"/>
                      <a:pt x="3212" y="35824"/>
                    </a:cubicBezTo>
                    <a:cubicBezTo>
                      <a:pt x="5193" y="34780"/>
                      <a:pt x="6424" y="32772"/>
                      <a:pt x="6424" y="30524"/>
                    </a:cubicBezTo>
                    <a:cubicBezTo>
                      <a:pt x="6424" y="28276"/>
                      <a:pt x="5193" y="26268"/>
                      <a:pt x="3185" y="25225"/>
                    </a:cubicBezTo>
                    <a:cubicBezTo>
                      <a:pt x="3105" y="23244"/>
                      <a:pt x="2061" y="21451"/>
                      <a:pt x="402" y="20407"/>
                    </a:cubicBezTo>
                    <a:cubicBezTo>
                      <a:pt x="2088" y="19336"/>
                      <a:pt x="3185" y="17436"/>
                      <a:pt x="3185" y="15616"/>
                    </a:cubicBezTo>
                    <a:cubicBezTo>
                      <a:pt x="3185" y="15589"/>
                      <a:pt x="3185" y="15562"/>
                      <a:pt x="3185" y="15562"/>
                    </a:cubicBezTo>
                    <a:cubicBezTo>
                      <a:pt x="5193" y="14518"/>
                      <a:pt x="6424" y="12511"/>
                      <a:pt x="6424" y="10263"/>
                    </a:cubicBezTo>
                    <a:cubicBezTo>
                      <a:pt x="6424" y="8014"/>
                      <a:pt x="5193" y="6007"/>
                      <a:pt x="3185" y="4963"/>
                    </a:cubicBezTo>
                    <a:cubicBezTo>
                      <a:pt x="3185" y="3036"/>
                      <a:pt x="2007" y="1055"/>
                      <a:pt x="214" y="11"/>
                    </a:cubicBezTo>
                    <a:cubicBezTo>
                      <a:pt x="200" y="4"/>
                      <a:pt x="184" y="1"/>
                      <a:pt x="16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5" name="Google Shape;1925;p89"/>
              <p:cNvSpPr/>
              <p:nvPr/>
            </p:nvSpPr>
            <p:spPr>
              <a:xfrm>
                <a:off x="1146800" y="2845375"/>
                <a:ext cx="159950" cy="2032675"/>
              </a:xfrm>
              <a:custGeom>
                <a:avLst/>
                <a:gdLst/>
                <a:ahLst/>
                <a:cxnLst/>
                <a:rect l="l" t="t" r="r" b="b"/>
                <a:pathLst>
                  <a:path w="6398" h="81307" extrusionOk="0">
                    <a:moveTo>
                      <a:pt x="120" y="1"/>
                    </a:moveTo>
                    <a:cubicBezTo>
                      <a:pt x="81" y="1"/>
                      <a:pt x="44" y="24"/>
                      <a:pt x="28" y="57"/>
                    </a:cubicBezTo>
                    <a:cubicBezTo>
                      <a:pt x="28" y="84"/>
                      <a:pt x="1" y="110"/>
                      <a:pt x="1" y="137"/>
                    </a:cubicBezTo>
                    <a:cubicBezTo>
                      <a:pt x="1" y="164"/>
                      <a:pt x="28" y="217"/>
                      <a:pt x="81" y="244"/>
                    </a:cubicBezTo>
                    <a:cubicBezTo>
                      <a:pt x="1821" y="1234"/>
                      <a:pt x="2972" y="3162"/>
                      <a:pt x="2918" y="5035"/>
                    </a:cubicBezTo>
                    <a:cubicBezTo>
                      <a:pt x="2918" y="5089"/>
                      <a:pt x="2945" y="5142"/>
                      <a:pt x="2998" y="5142"/>
                    </a:cubicBezTo>
                    <a:cubicBezTo>
                      <a:pt x="4952" y="6133"/>
                      <a:pt x="6157" y="8086"/>
                      <a:pt x="6157" y="10254"/>
                    </a:cubicBezTo>
                    <a:cubicBezTo>
                      <a:pt x="6157" y="12422"/>
                      <a:pt x="4952" y="14376"/>
                      <a:pt x="2998" y="15367"/>
                    </a:cubicBezTo>
                    <a:cubicBezTo>
                      <a:pt x="2945" y="15393"/>
                      <a:pt x="2918" y="15420"/>
                      <a:pt x="2918" y="15474"/>
                    </a:cubicBezTo>
                    <a:cubicBezTo>
                      <a:pt x="2972" y="17321"/>
                      <a:pt x="1848" y="19248"/>
                      <a:pt x="81" y="20265"/>
                    </a:cubicBezTo>
                    <a:cubicBezTo>
                      <a:pt x="54" y="20292"/>
                      <a:pt x="28" y="20318"/>
                      <a:pt x="1" y="20345"/>
                    </a:cubicBezTo>
                    <a:cubicBezTo>
                      <a:pt x="1" y="20425"/>
                      <a:pt x="28" y="20479"/>
                      <a:pt x="81" y="20506"/>
                    </a:cubicBezTo>
                    <a:cubicBezTo>
                      <a:pt x="1794" y="21496"/>
                      <a:pt x="2865" y="23289"/>
                      <a:pt x="2918" y="25297"/>
                    </a:cubicBezTo>
                    <a:cubicBezTo>
                      <a:pt x="2918" y="25350"/>
                      <a:pt x="2945"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079" y="37823"/>
                      <a:pt x="1633" y="39643"/>
                      <a:pt x="81" y="40526"/>
                    </a:cubicBezTo>
                    <a:cubicBezTo>
                      <a:pt x="54" y="40553"/>
                      <a:pt x="28" y="40580"/>
                      <a:pt x="1" y="40633"/>
                    </a:cubicBezTo>
                    <a:cubicBezTo>
                      <a:pt x="1" y="40687"/>
                      <a:pt x="28" y="40741"/>
                      <a:pt x="81" y="40767"/>
                    </a:cubicBezTo>
                    <a:cubicBezTo>
                      <a:pt x="1821" y="41784"/>
                      <a:pt x="2918" y="43631"/>
                      <a:pt x="2918" y="45532"/>
                    </a:cubicBezTo>
                    <a:cubicBezTo>
                      <a:pt x="2918" y="45532"/>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81" y="60815"/>
                    </a:cubicBezTo>
                    <a:cubicBezTo>
                      <a:pt x="54" y="60815"/>
                      <a:pt x="28" y="60841"/>
                      <a:pt x="1" y="60895"/>
                    </a:cubicBezTo>
                    <a:cubicBezTo>
                      <a:pt x="1" y="60949"/>
                      <a:pt x="28"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8" y="81103"/>
                      <a:pt x="1" y="81183"/>
                      <a:pt x="28" y="81237"/>
                    </a:cubicBezTo>
                    <a:cubicBezTo>
                      <a:pt x="44" y="81288"/>
                      <a:pt x="83" y="81306"/>
                      <a:pt x="129" y="81306"/>
                    </a:cubicBezTo>
                    <a:cubicBezTo>
                      <a:pt x="156" y="81306"/>
                      <a:pt x="185" y="81300"/>
                      <a:pt x="215" y="81290"/>
                    </a:cubicBezTo>
                    <a:cubicBezTo>
                      <a:pt x="1981" y="80247"/>
                      <a:pt x="3106" y="78400"/>
                      <a:pt x="3186" y="76366"/>
                    </a:cubicBezTo>
                    <a:cubicBezTo>
                      <a:pt x="5167" y="75322"/>
                      <a:pt x="6398" y="73288"/>
                      <a:pt x="6398" y="71066"/>
                    </a:cubicBezTo>
                    <a:cubicBezTo>
                      <a:pt x="6398" y="68818"/>
                      <a:pt x="5167" y="66783"/>
                      <a:pt x="3186" y="65766"/>
                    </a:cubicBezTo>
                    <a:cubicBezTo>
                      <a:pt x="3106" y="63759"/>
                      <a:pt x="2062" y="61992"/>
                      <a:pt x="375" y="60922"/>
                    </a:cubicBezTo>
                    <a:cubicBezTo>
                      <a:pt x="2062" y="59878"/>
                      <a:pt x="3106" y="58085"/>
                      <a:pt x="3186" y="56077"/>
                    </a:cubicBezTo>
                    <a:cubicBezTo>
                      <a:pt x="5167" y="55060"/>
                      <a:pt x="6398" y="53026"/>
                      <a:pt x="6398" y="50778"/>
                    </a:cubicBezTo>
                    <a:cubicBezTo>
                      <a:pt x="6398" y="48556"/>
                      <a:pt x="5167" y="46522"/>
                      <a:pt x="3186" y="45505"/>
                    </a:cubicBezTo>
                    <a:cubicBezTo>
                      <a:pt x="3159" y="43604"/>
                      <a:pt x="2088" y="41731"/>
                      <a:pt x="375" y="40660"/>
                    </a:cubicBezTo>
                    <a:cubicBezTo>
                      <a:pt x="1901" y="39697"/>
                      <a:pt x="3293" y="37877"/>
                      <a:pt x="3186" y="35816"/>
                    </a:cubicBezTo>
                    <a:cubicBezTo>
                      <a:pt x="5167" y="34799"/>
                      <a:pt x="6398" y="32764"/>
                      <a:pt x="6398" y="30516"/>
                    </a:cubicBezTo>
                    <a:cubicBezTo>
                      <a:pt x="6398" y="28268"/>
                      <a:pt x="5167" y="26260"/>
                      <a:pt x="3186" y="25216"/>
                    </a:cubicBezTo>
                    <a:cubicBezTo>
                      <a:pt x="3079" y="23236"/>
                      <a:pt x="2062" y="21442"/>
                      <a:pt x="375" y="20399"/>
                    </a:cubicBezTo>
                    <a:cubicBezTo>
                      <a:pt x="2088" y="19328"/>
                      <a:pt x="3186" y="17401"/>
                      <a:pt x="3186" y="15554"/>
                    </a:cubicBezTo>
                    <a:cubicBezTo>
                      <a:pt x="5167" y="14510"/>
                      <a:pt x="6398" y="12503"/>
                      <a:pt x="6398" y="10254"/>
                    </a:cubicBezTo>
                    <a:cubicBezTo>
                      <a:pt x="6398" y="8006"/>
                      <a:pt x="5167" y="5999"/>
                      <a:pt x="3186" y="4955"/>
                    </a:cubicBezTo>
                    <a:cubicBezTo>
                      <a:pt x="3186" y="3028"/>
                      <a:pt x="1981" y="1047"/>
                      <a:pt x="188" y="30"/>
                    </a:cubicBezTo>
                    <a:cubicBezTo>
                      <a:pt x="168" y="10"/>
                      <a:pt x="143" y="1"/>
                      <a:pt x="12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6" name="Google Shape;1926;p89"/>
              <p:cNvSpPr/>
              <p:nvPr/>
            </p:nvSpPr>
            <p:spPr>
              <a:xfrm>
                <a:off x="992900" y="2593575"/>
                <a:ext cx="160625" cy="2032875"/>
              </a:xfrm>
              <a:custGeom>
                <a:avLst/>
                <a:gdLst/>
                <a:ahLst/>
                <a:cxnLst/>
                <a:rect l="l" t="t" r="r" b="b"/>
                <a:pathLst>
                  <a:path w="6425" h="81315" extrusionOk="0">
                    <a:moveTo>
                      <a:pt x="167" y="1"/>
                    </a:moveTo>
                    <a:cubicBezTo>
                      <a:pt x="120" y="1"/>
                      <a:pt x="67" y="26"/>
                      <a:pt x="27" y="65"/>
                    </a:cubicBezTo>
                    <a:cubicBezTo>
                      <a:pt x="27" y="92"/>
                      <a:pt x="27" y="118"/>
                      <a:pt x="27" y="118"/>
                    </a:cubicBezTo>
                    <a:cubicBezTo>
                      <a:pt x="27" y="172"/>
                      <a:pt x="54"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72" y="15402"/>
                      <a:pt x="2945" y="15428"/>
                      <a:pt x="2945" y="15482"/>
                    </a:cubicBezTo>
                    <a:cubicBezTo>
                      <a:pt x="2998" y="17329"/>
                      <a:pt x="1847"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72" y="35663"/>
                      <a:pt x="2945" y="35717"/>
                      <a:pt x="2945" y="35770"/>
                    </a:cubicBezTo>
                    <a:cubicBezTo>
                      <a:pt x="3105"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18"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5" y="78408"/>
                      <a:pt x="3186" y="76347"/>
                    </a:cubicBezTo>
                    <a:cubicBezTo>
                      <a:pt x="5193" y="75330"/>
                      <a:pt x="6424" y="73296"/>
                      <a:pt x="6424" y="71047"/>
                    </a:cubicBezTo>
                    <a:cubicBezTo>
                      <a:pt x="6424" y="68826"/>
                      <a:pt x="5193" y="66792"/>
                      <a:pt x="3186" y="65748"/>
                    </a:cubicBezTo>
                    <a:cubicBezTo>
                      <a:pt x="3105" y="63767"/>
                      <a:pt x="2088" y="61974"/>
                      <a:pt x="402" y="60930"/>
                    </a:cubicBezTo>
                    <a:cubicBezTo>
                      <a:pt x="2088" y="59859"/>
                      <a:pt x="3105" y="58093"/>
                      <a:pt x="3186" y="56085"/>
                    </a:cubicBezTo>
                    <a:cubicBezTo>
                      <a:pt x="5193" y="55068"/>
                      <a:pt x="6424" y="53034"/>
                      <a:pt x="6424" y="50786"/>
                    </a:cubicBezTo>
                    <a:cubicBezTo>
                      <a:pt x="6424" y="48537"/>
                      <a:pt x="5193" y="46530"/>
                      <a:pt x="3186" y="45486"/>
                    </a:cubicBezTo>
                    <a:cubicBezTo>
                      <a:pt x="3159" y="43586"/>
                      <a:pt x="2088" y="41739"/>
                      <a:pt x="402" y="40668"/>
                    </a:cubicBezTo>
                    <a:cubicBezTo>
                      <a:pt x="1901" y="39705"/>
                      <a:pt x="3320" y="37885"/>
                      <a:pt x="3186" y="35824"/>
                    </a:cubicBezTo>
                    <a:cubicBezTo>
                      <a:pt x="5193" y="34780"/>
                      <a:pt x="6424" y="32772"/>
                      <a:pt x="6424" y="30524"/>
                    </a:cubicBezTo>
                    <a:cubicBezTo>
                      <a:pt x="6424" y="28276"/>
                      <a:pt x="5193" y="26268"/>
                      <a:pt x="3186" y="25225"/>
                    </a:cubicBezTo>
                    <a:cubicBezTo>
                      <a:pt x="3105" y="23244"/>
                      <a:pt x="2062" y="21451"/>
                      <a:pt x="402" y="20407"/>
                    </a:cubicBezTo>
                    <a:cubicBezTo>
                      <a:pt x="2088" y="19336"/>
                      <a:pt x="3186" y="17436"/>
                      <a:pt x="3186" y="15616"/>
                    </a:cubicBezTo>
                    <a:cubicBezTo>
                      <a:pt x="3186" y="15589"/>
                      <a:pt x="3186" y="15562"/>
                      <a:pt x="3186" y="15562"/>
                    </a:cubicBezTo>
                    <a:cubicBezTo>
                      <a:pt x="5193" y="14518"/>
                      <a:pt x="6424" y="12511"/>
                      <a:pt x="6424" y="10263"/>
                    </a:cubicBezTo>
                    <a:cubicBezTo>
                      <a:pt x="6424" y="8014"/>
                      <a:pt x="5193" y="6007"/>
                      <a:pt x="3186" y="4963"/>
                    </a:cubicBezTo>
                    <a:cubicBezTo>
                      <a:pt x="3186" y="3036"/>
                      <a:pt x="2008" y="1055"/>
                      <a:pt x="215" y="11"/>
                    </a:cubicBezTo>
                    <a:cubicBezTo>
                      <a:pt x="200" y="4"/>
                      <a:pt x="184" y="1"/>
                      <a:pt x="16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7" name="Google Shape;1927;p89"/>
              <p:cNvSpPr/>
              <p:nvPr/>
            </p:nvSpPr>
            <p:spPr>
              <a:xfrm>
                <a:off x="839675" y="2845375"/>
                <a:ext cx="159950" cy="2032675"/>
              </a:xfrm>
              <a:custGeom>
                <a:avLst/>
                <a:gdLst/>
                <a:ahLst/>
                <a:cxnLst/>
                <a:rect l="l" t="t" r="r" b="b"/>
                <a:pathLst>
                  <a:path w="6398" h="81307" extrusionOk="0">
                    <a:moveTo>
                      <a:pt x="119" y="1"/>
                    </a:moveTo>
                    <a:cubicBezTo>
                      <a:pt x="81" y="1"/>
                      <a:pt x="44" y="24"/>
                      <a:pt x="27" y="57"/>
                    </a:cubicBezTo>
                    <a:cubicBezTo>
                      <a:pt x="0" y="84"/>
                      <a:pt x="0" y="110"/>
                      <a:pt x="0" y="137"/>
                    </a:cubicBezTo>
                    <a:cubicBezTo>
                      <a:pt x="0" y="164"/>
                      <a:pt x="27" y="217"/>
                      <a:pt x="54" y="244"/>
                    </a:cubicBezTo>
                    <a:cubicBezTo>
                      <a:pt x="1794" y="1234"/>
                      <a:pt x="2971" y="3162"/>
                      <a:pt x="2918" y="5035"/>
                    </a:cubicBezTo>
                    <a:cubicBezTo>
                      <a:pt x="2918" y="5089"/>
                      <a:pt x="2945" y="5142"/>
                      <a:pt x="2998" y="5142"/>
                    </a:cubicBezTo>
                    <a:cubicBezTo>
                      <a:pt x="4925" y="6133"/>
                      <a:pt x="6156" y="8086"/>
                      <a:pt x="6156" y="10254"/>
                    </a:cubicBezTo>
                    <a:cubicBezTo>
                      <a:pt x="6156" y="12422"/>
                      <a:pt x="4925" y="14376"/>
                      <a:pt x="2998" y="15367"/>
                    </a:cubicBezTo>
                    <a:cubicBezTo>
                      <a:pt x="2945" y="15393"/>
                      <a:pt x="2918" y="15420"/>
                      <a:pt x="2918" y="15474"/>
                    </a:cubicBezTo>
                    <a:cubicBezTo>
                      <a:pt x="2971" y="17321"/>
                      <a:pt x="1847" y="19248"/>
                      <a:pt x="81" y="20265"/>
                    </a:cubicBezTo>
                    <a:cubicBezTo>
                      <a:pt x="54" y="20292"/>
                      <a:pt x="27" y="20318"/>
                      <a:pt x="0" y="20345"/>
                    </a:cubicBezTo>
                    <a:cubicBezTo>
                      <a:pt x="0" y="20425"/>
                      <a:pt x="27" y="20479"/>
                      <a:pt x="54" y="20506"/>
                    </a:cubicBezTo>
                    <a:cubicBezTo>
                      <a:pt x="1794" y="21496"/>
                      <a:pt x="2864" y="23289"/>
                      <a:pt x="2918" y="25297"/>
                    </a:cubicBezTo>
                    <a:cubicBezTo>
                      <a:pt x="2918" y="25350"/>
                      <a:pt x="2945" y="25404"/>
                      <a:pt x="2998" y="25404"/>
                    </a:cubicBezTo>
                    <a:cubicBezTo>
                      <a:pt x="4925" y="26394"/>
                      <a:pt x="6156" y="28348"/>
                      <a:pt x="6156" y="30516"/>
                    </a:cubicBezTo>
                    <a:cubicBezTo>
                      <a:pt x="6156" y="32684"/>
                      <a:pt x="4925" y="34665"/>
                      <a:pt x="2998" y="35628"/>
                    </a:cubicBezTo>
                    <a:cubicBezTo>
                      <a:pt x="2945" y="35655"/>
                      <a:pt x="2918" y="35709"/>
                      <a:pt x="2918" y="35762"/>
                    </a:cubicBezTo>
                    <a:cubicBezTo>
                      <a:pt x="3078" y="37823"/>
                      <a:pt x="1606" y="39643"/>
                      <a:pt x="81" y="40526"/>
                    </a:cubicBezTo>
                    <a:cubicBezTo>
                      <a:pt x="54" y="40553"/>
                      <a:pt x="27" y="40580"/>
                      <a:pt x="0" y="40633"/>
                    </a:cubicBezTo>
                    <a:cubicBezTo>
                      <a:pt x="0" y="40687"/>
                      <a:pt x="27" y="40741"/>
                      <a:pt x="54" y="40767"/>
                    </a:cubicBezTo>
                    <a:cubicBezTo>
                      <a:pt x="1794" y="41784"/>
                      <a:pt x="2918" y="43631"/>
                      <a:pt x="2918" y="45532"/>
                    </a:cubicBezTo>
                    <a:cubicBezTo>
                      <a:pt x="2918" y="45558"/>
                      <a:pt x="2918" y="45558"/>
                      <a:pt x="2918" y="45558"/>
                    </a:cubicBezTo>
                    <a:cubicBezTo>
                      <a:pt x="2918" y="45612"/>
                      <a:pt x="2945" y="45665"/>
                      <a:pt x="2998" y="45692"/>
                    </a:cubicBezTo>
                    <a:cubicBezTo>
                      <a:pt x="4925" y="46656"/>
                      <a:pt x="6156" y="48610"/>
                      <a:pt x="6156" y="50778"/>
                    </a:cubicBezTo>
                    <a:cubicBezTo>
                      <a:pt x="6156" y="52972"/>
                      <a:pt x="4925" y="54926"/>
                      <a:pt x="2998" y="55890"/>
                    </a:cubicBezTo>
                    <a:cubicBezTo>
                      <a:pt x="2945" y="55917"/>
                      <a:pt x="2918" y="55970"/>
                      <a:pt x="2918" y="55997"/>
                    </a:cubicBezTo>
                    <a:cubicBezTo>
                      <a:pt x="2864" y="58004"/>
                      <a:pt x="1820" y="59798"/>
                      <a:pt x="81" y="60815"/>
                    </a:cubicBezTo>
                    <a:cubicBezTo>
                      <a:pt x="54" y="60815"/>
                      <a:pt x="27" y="60841"/>
                      <a:pt x="0" y="60895"/>
                    </a:cubicBezTo>
                    <a:cubicBezTo>
                      <a:pt x="0" y="60949"/>
                      <a:pt x="27" y="61002"/>
                      <a:pt x="54" y="61029"/>
                    </a:cubicBezTo>
                    <a:cubicBezTo>
                      <a:pt x="1794" y="62046"/>
                      <a:pt x="2864" y="63839"/>
                      <a:pt x="2918" y="65847"/>
                    </a:cubicBezTo>
                    <a:cubicBezTo>
                      <a:pt x="2918" y="65873"/>
                      <a:pt x="2945" y="65927"/>
                      <a:pt x="2998" y="65954"/>
                    </a:cubicBezTo>
                    <a:cubicBezTo>
                      <a:pt x="4925" y="66917"/>
                      <a:pt x="6156" y="68871"/>
                      <a:pt x="6156" y="71066"/>
                    </a:cubicBezTo>
                    <a:cubicBezTo>
                      <a:pt x="6156" y="73234"/>
                      <a:pt x="4925" y="75188"/>
                      <a:pt x="2998" y="76151"/>
                    </a:cubicBezTo>
                    <a:cubicBezTo>
                      <a:pt x="2945" y="76178"/>
                      <a:pt x="2918" y="76232"/>
                      <a:pt x="2918" y="76285"/>
                    </a:cubicBezTo>
                    <a:cubicBezTo>
                      <a:pt x="2864" y="78266"/>
                      <a:pt x="1794" y="80059"/>
                      <a:pt x="81" y="81076"/>
                    </a:cubicBezTo>
                    <a:cubicBezTo>
                      <a:pt x="0" y="81103"/>
                      <a:pt x="0" y="81183"/>
                      <a:pt x="27" y="81237"/>
                    </a:cubicBezTo>
                    <a:cubicBezTo>
                      <a:pt x="44" y="81288"/>
                      <a:pt x="83" y="81306"/>
                      <a:pt x="122" y="81306"/>
                    </a:cubicBezTo>
                    <a:cubicBezTo>
                      <a:pt x="145" y="81306"/>
                      <a:pt x="168" y="81300"/>
                      <a:pt x="188" y="81290"/>
                    </a:cubicBezTo>
                    <a:cubicBezTo>
                      <a:pt x="1981" y="80247"/>
                      <a:pt x="3105" y="78400"/>
                      <a:pt x="3159" y="76366"/>
                    </a:cubicBezTo>
                    <a:cubicBezTo>
                      <a:pt x="5166" y="75322"/>
                      <a:pt x="6397" y="73288"/>
                      <a:pt x="6397" y="71066"/>
                    </a:cubicBezTo>
                    <a:cubicBezTo>
                      <a:pt x="6397" y="68818"/>
                      <a:pt x="5166" y="66783"/>
                      <a:pt x="3159" y="65766"/>
                    </a:cubicBezTo>
                    <a:cubicBezTo>
                      <a:pt x="3105" y="63759"/>
                      <a:pt x="2061" y="61992"/>
                      <a:pt x="375" y="60922"/>
                    </a:cubicBezTo>
                    <a:cubicBezTo>
                      <a:pt x="2061" y="59878"/>
                      <a:pt x="3105" y="58085"/>
                      <a:pt x="3159" y="56077"/>
                    </a:cubicBezTo>
                    <a:cubicBezTo>
                      <a:pt x="5166" y="55060"/>
                      <a:pt x="6397" y="53026"/>
                      <a:pt x="6397" y="50778"/>
                    </a:cubicBezTo>
                    <a:cubicBezTo>
                      <a:pt x="6397" y="48556"/>
                      <a:pt x="5166" y="46522"/>
                      <a:pt x="3159" y="45505"/>
                    </a:cubicBezTo>
                    <a:cubicBezTo>
                      <a:pt x="3159" y="43604"/>
                      <a:pt x="2061" y="41731"/>
                      <a:pt x="375" y="40660"/>
                    </a:cubicBezTo>
                    <a:cubicBezTo>
                      <a:pt x="1901" y="39697"/>
                      <a:pt x="3292" y="37877"/>
                      <a:pt x="3185" y="35816"/>
                    </a:cubicBezTo>
                    <a:cubicBezTo>
                      <a:pt x="5166" y="34799"/>
                      <a:pt x="6397" y="32764"/>
                      <a:pt x="6397" y="30516"/>
                    </a:cubicBezTo>
                    <a:cubicBezTo>
                      <a:pt x="6397" y="28268"/>
                      <a:pt x="5166" y="26260"/>
                      <a:pt x="3159" y="25216"/>
                    </a:cubicBezTo>
                    <a:cubicBezTo>
                      <a:pt x="3078" y="23236"/>
                      <a:pt x="2035" y="21442"/>
                      <a:pt x="375" y="20399"/>
                    </a:cubicBezTo>
                    <a:cubicBezTo>
                      <a:pt x="2061" y="19328"/>
                      <a:pt x="3159" y="17454"/>
                      <a:pt x="3159" y="15608"/>
                    </a:cubicBezTo>
                    <a:cubicBezTo>
                      <a:pt x="3159" y="15581"/>
                      <a:pt x="3159" y="15581"/>
                      <a:pt x="3159" y="15554"/>
                    </a:cubicBezTo>
                    <a:cubicBezTo>
                      <a:pt x="5166" y="14510"/>
                      <a:pt x="6397" y="12503"/>
                      <a:pt x="6397" y="10254"/>
                    </a:cubicBezTo>
                    <a:cubicBezTo>
                      <a:pt x="6397" y="8006"/>
                      <a:pt x="5166" y="5999"/>
                      <a:pt x="3159" y="4955"/>
                    </a:cubicBezTo>
                    <a:cubicBezTo>
                      <a:pt x="3159" y="3028"/>
                      <a:pt x="1981" y="1047"/>
                      <a:pt x="188" y="30"/>
                    </a:cubicBezTo>
                    <a:cubicBezTo>
                      <a:pt x="167" y="10"/>
                      <a:pt x="143" y="1"/>
                      <a:pt x="11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8" name="Google Shape;1928;p89"/>
              <p:cNvSpPr/>
              <p:nvPr/>
            </p:nvSpPr>
            <p:spPr>
              <a:xfrm>
                <a:off x="685775" y="2593575"/>
                <a:ext cx="159950" cy="2032875"/>
              </a:xfrm>
              <a:custGeom>
                <a:avLst/>
                <a:gdLst/>
                <a:ahLst/>
                <a:cxnLst/>
                <a:rect l="l" t="t" r="r" b="b"/>
                <a:pathLst>
                  <a:path w="6398" h="81315" extrusionOk="0">
                    <a:moveTo>
                      <a:pt x="140" y="1"/>
                    </a:moveTo>
                    <a:cubicBezTo>
                      <a:pt x="95" y="1"/>
                      <a:pt x="47" y="26"/>
                      <a:pt x="27" y="65"/>
                    </a:cubicBezTo>
                    <a:cubicBezTo>
                      <a:pt x="27"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98" y="17329"/>
                      <a:pt x="1847" y="19256"/>
                      <a:pt x="81" y="20273"/>
                    </a:cubicBezTo>
                    <a:cubicBezTo>
                      <a:pt x="54" y="20300"/>
                      <a:pt x="27" y="20326"/>
                      <a:pt x="27"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27" y="40615"/>
                    </a:cubicBezTo>
                    <a:cubicBezTo>
                      <a:pt x="0" y="40668"/>
                      <a:pt x="27" y="40749"/>
                      <a:pt x="81" y="40775"/>
                    </a:cubicBezTo>
                    <a:cubicBezTo>
                      <a:pt x="1820" y="41766"/>
                      <a:pt x="2918" y="43639"/>
                      <a:pt x="2918" y="45540"/>
                    </a:cubicBezTo>
                    <a:lnTo>
                      <a:pt x="2918" y="45566"/>
                    </a:ln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91" y="58012"/>
                      <a:pt x="1820" y="59806"/>
                      <a:pt x="81" y="60796"/>
                    </a:cubicBezTo>
                    <a:cubicBezTo>
                      <a:pt x="54" y="60823"/>
                      <a:pt x="27" y="60850"/>
                      <a:pt x="27" y="60903"/>
                    </a:cubicBezTo>
                    <a:cubicBezTo>
                      <a:pt x="0" y="60957"/>
                      <a:pt x="27" y="61010"/>
                      <a:pt x="81" y="61037"/>
                    </a:cubicBezTo>
                    <a:cubicBezTo>
                      <a:pt x="1820" y="62054"/>
                      <a:pt x="2891"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91" y="78274"/>
                      <a:pt x="1820" y="80067"/>
                      <a:pt x="81" y="81084"/>
                    </a:cubicBezTo>
                    <a:cubicBezTo>
                      <a:pt x="27" y="81111"/>
                      <a:pt x="0" y="81191"/>
                      <a:pt x="27" y="81245"/>
                    </a:cubicBezTo>
                    <a:cubicBezTo>
                      <a:pt x="61" y="81296"/>
                      <a:pt x="95" y="81315"/>
                      <a:pt x="136" y="81315"/>
                    </a:cubicBezTo>
                    <a:cubicBezTo>
                      <a:pt x="159" y="81315"/>
                      <a:pt x="185" y="81308"/>
                      <a:pt x="214" y="81299"/>
                    </a:cubicBezTo>
                    <a:cubicBezTo>
                      <a:pt x="2008"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88"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88" y="19336"/>
                      <a:pt x="3185" y="17436"/>
                      <a:pt x="3185" y="15616"/>
                    </a:cubicBezTo>
                    <a:cubicBezTo>
                      <a:pt x="3185" y="15589"/>
                      <a:pt x="3185" y="15589"/>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9" name="Google Shape;1929;p89"/>
              <p:cNvSpPr/>
              <p:nvPr/>
            </p:nvSpPr>
            <p:spPr>
              <a:xfrm>
                <a:off x="531875" y="2845375"/>
                <a:ext cx="160600" cy="2032675"/>
              </a:xfrm>
              <a:custGeom>
                <a:avLst/>
                <a:gdLst/>
                <a:ahLst/>
                <a:cxnLst/>
                <a:rect l="l" t="t" r="r" b="b"/>
                <a:pathLst>
                  <a:path w="6424" h="81307" extrusionOk="0">
                    <a:moveTo>
                      <a:pt x="144" y="1"/>
                    </a:moveTo>
                    <a:cubicBezTo>
                      <a:pt x="103" y="1"/>
                      <a:pt x="60" y="24"/>
                      <a:pt x="27" y="57"/>
                    </a:cubicBezTo>
                    <a:cubicBezTo>
                      <a:pt x="27" y="84"/>
                      <a:pt x="27" y="110"/>
                      <a:pt x="27" y="137"/>
                    </a:cubicBezTo>
                    <a:cubicBezTo>
                      <a:pt x="27" y="164"/>
                      <a:pt x="54" y="217"/>
                      <a:pt x="80" y="244"/>
                    </a:cubicBezTo>
                    <a:cubicBezTo>
                      <a:pt x="1820" y="1234"/>
                      <a:pt x="2971" y="3162"/>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47"/>
                      <a:pt x="2944" y="15474"/>
                    </a:cubicBezTo>
                    <a:cubicBezTo>
                      <a:pt x="2998" y="17321"/>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71" y="35655"/>
                      <a:pt x="2944"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lnTo>
                      <a:pt x="2944" y="45558"/>
                    </a:ln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54" y="81237"/>
                    </a:cubicBezTo>
                    <a:cubicBezTo>
                      <a:pt x="71" y="81288"/>
                      <a:pt x="109" y="81306"/>
                      <a:pt x="149" y="81306"/>
                    </a:cubicBezTo>
                    <a:cubicBezTo>
                      <a:pt x="171" y="81306"/>
                      <a:pt x="195" y="81300"/>
                      <a:pt x="214" y="81290"/>
                    </a:cubicBezTo>
                    <a:cubicBezTo>
                      <a:pt x="2008" y="80247"/>
                      <a:pt x="3105" y="78400"/>
                      <a:pt x="3185" y="76366"/>
                    </a:cubicBezTo>
                    <a:cubicBezTo>
                      <a:pt x="5193" y="75322"/>
                      <a:pt x="6424" y="73288"/>
                      <a:pt x="6424" y="71066"/>
                    </a:cubicBezTo>
                    <a:cubicBezTo>
                      <a:pt x="6424" y="68818"/>
                      <a:pt x="5193" y="66783"/>
                      <a:pt x="3185" y="65766"/>
                    </a:cubicBezTo>
                    <a:cubicBezTo>
                      <a:pt x="3105" y="63759"/>
                      <a:pt x="2088" y="61992"/>
                      <a:pt x="402" y="60922"/>
                    </a:cubicBezTo>
                    <a:cubicBezTo>
                      <a:pt x="2088" y="59878"/>
                      <a:pt x="3105" y="58085"/>
                      <a:pt x="3185" y="56077"/>
                    </a:cubicBezTo>
                    <a:cubicBezTo>
                      <a:pt x="5193" y="55060"/>
                      <a:pt x="6424" y="53026"/>
                      <a:pt x="6424" y="50778"/>
                    </a:cubicBezTo>
                    <a:cubicBezTo>
                      <a:pt x="6424" y="48556"/>
                      <a:pt x="5193" y="46522"/>
                      <a:pt x="3185" y="45505"/>
                    </a:cubicBezTo>
                    <a:cubicBezTo>
                      <a:pt x="3185" y="43604"/>
                      <a:pt x="2088" y="41731"/>
                      <a:pt x="402" y="40660"/>
                    </a:cubicBezTo>
                    <a:cubicBezTo>
                      <a:pt x="1900" y="39697"/>
                      <a:pt x="3319" y="37877"/>
                      <a:pt x="3185" y="35816"/>
                    </a:cubicBezTo>
                    <a:cubicBezTo>
                      <a:pt x="5193" y="34799"/>
                      <a:pt x="6424" y="32764"/>
                      <a:pt x="6424" y="30516"/>
                    </a:cubicBezTo>
                    <a:cubicBezTo>
                      <a:pt x="6424" y="28268"/>
                      <a:pt x="5193" y="26260"/>
                      <a:pt x="3185" y="25216"/>
                    </a:cubicBezTo>
                    <a:cubicBezTo>
                      <a:pt x="3105" y="23236"/>
                      <a:pt x="2061" y="21442"/>
                      <a:pt x="402"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94" y="10"/>
                      <a:pt x="169" y="1"/>
                      <a:pt x="144"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0" name="Google Shape;1930;p89"/>
              <p:cNvSpPr/>
              <p:nvPr/>
            </p:nvSpPr>
            <p:spPr>
              <a:xfrm>
                <a:off x="378625" y="2593575"/>
                <a:ext cx="159950" cy="2032875"/>
              </a:xfrm>
              <a:custGeom>
                <a:avLst/>
                <a:gdLst/>
                <a:ahLst/>
                <a:cxnLst/>
                <a:rect l="l" t="t" r="r" b="b"/>
                <a:pathLst>
                  <a:path w="6398" h="81315" extrusionOk="0">
                    <a:moveTo>
                      <a:pt x="141" y="1"/>
                    </a:moveTo>
                    <a:cubicBezTo>
                      <a:pt x="95" y="1"/>
                      <a:pt x="47" y="26"/>
                      <a:pt x="28" y="65"/>
                    </a:cubicBezTo>
                    <a:cubicBezTo>
                      <a:pt x="1" y="92"/>
                      <a:pt x="1" y="118"/>
                      <a:pt x="1" y="118"/>
                    </a:cubicBezTo>
                    <a:cubicBezTo>
                      <a:pt x="1" y="172"/>
                      <a:pt x="28" y="225"/>
                      <a:pt x="54" y="225"/>
                    </a:cubicBezTo>
                    <a:cubicBezTo>
                      <a:pt x="1794" y="1243"/>
                      <a:pt x="2918" y="3116"/>
                      <a:pt x="2918" y="4963"/>
                    </a:cubicBezTo>
                    <a:cubicBezTo>
                      <a:pt x="2918" y="4990"/>
                      <a:pt x="2918" y="5017"/>
                      <a:pt x="2918" y="5043"/>
                    </a:cubicBezTo>
                    <a:cubicBezTo>
                      <a:pt x="2918" y="5070"/>
                      <a:pt x="2945" y="5124"/>
                      <a:pt x="2999" y="5150"/>
                    </a:cubicBezTo>
                    <a:cubicBezTo>
                      <a:pt x="4952" y="6141"/>
                      <a:pt x="6157" y="8095"/>
                      <a:pt x="6157" y="10263"/>
                    </a:cubicBezTo>
                    <a:cubicBezTo>
                      <a:pt x="6157" y="12431"/>
                      <a:pt x="4952" y="14384"/>
                      <a:pt x="2999" y="15375"/>
                    </a:cubicBezTo>
                    <a:cubicBezTo>
                      <a:pt x="2945" y="15402"/>
                      <a:pt x="2918" y="15428"/>
                      <a:pt x="2918" y="15482"/>
                    </a:cubicBezTo>
                    <a:cubicBezTo>
                      <a:pt x="2972" y="17329"/>
                      <a:pt x="1848" y="19256"/>
                      <a:pt x="81" y="20273"/>
                    </a:cubicBezTo>
                    <a:cubicBezTo>
                      <a:pt x="54" y="20300"/>
                      <a:pt x="28" y="20326"/>
                      <a:pt x="1" y="20353"/>
                    </a:cubicBezTo>
                    <a:cubicBezTo>
                      <a:pt x="1" y="20407"/>
                      <a:pt x="28" y="20487"/>
                      <a:pt x="54" y="20514"/>
                    </a:cubicBezTo>
                    <a:cubicBezTo>
                      <a:pt x="1794" y="21504"/>
                      <a:pt x="2865" y="23297"/>
                      <a:pt x="2918" y="25305"/>
                    </a:cubicBezTo>
                    <a:cubicBezTo>
                      <a:pt x="2918" y="25358"/>
                      <a:pt x="2945" y="25412"/>
                      <a:pt x="2999" y="25412"/>
                    </a:cubicBezTo>
                    <a:cubicBezTo>
                      <a:pt x="4952" y="26402"/>
                      <a:pt x="6157" y="28356"/>
                      <a:pt x="6157" y="30524"/>
                    </a:cubicBezTo>
                    <a:cubicBezTo>
                      <a:pt x="6157" y="32692"/>
                      <a:pt x="4952" y="34646"/>
                      <a:pt x="2999" y="35636"/>
                    </a:cubicBezTo>
                    <a:cubicBezTo>
                      <a:pt x="2945" y="35663"/>
                      <a:pt x="2918" y="35717"/>
                      <a:pt x="2918" y="35770"/>
                    </a:cubicBezTo>
                    <a:cubicBezTo>
                      <a:pt x="3079" y="37831"/>
                      <a:pt x="1607" y="39651"/>
                      <a:pt x="81" y="40535"/>
                    </a:cubicBezTo>
                    <a:cubicBezTo>
                      <a:pt x="54" y="40561"/>
                      <a:pt x="28" y="40588"/>
                      <a:pt x="1" y="40615"/>
                    </a:cubicBezTo>
                    <a:cubicBezTo>
                      <a:pt x="1" y="40668"/>
                      <a:pt x="28" y="40749"/>
                      <a:pt x="54" y="40775"/>
                    </a:cubicBezTo>
                    <a:cubicBezTo>
                      <a:pt x="1794" y="41766"/>
                      <a:pt x="2918" y="43639"/>
                      <a:pt x="2918" y="45540"/>
                    </a:cubicBezTo>
                    <a:cubicBezTo>
                      <a:pt x="2918" y="45540"/>
                      <a:pt x="2918" y="45566"/>
                      <a:pt x="2918" y="45566"/>
                    </a:cubicBezTo>
                    <a:cubicBezTo>
                      <a:pt x="2918" y="45620"/>
                      <a:pt x="2945" y="45674"/>
                      <a:pt x="2999" y="45674"/>
                    </a:cubicBezTo>
                    <a:cubicBezTo>
                      <a:pt x="4952" y="46664"/>
                      <a:pt x="6157" y="48618"/>
                      <a:pt x="6157" y="50786"/>
                    </a:cubicBezTo>
                    <a:cubicBezTo>
                      <a:pt x="6157" y="52954"/>
                      <a:pt x="4952" y="54934"/>
                      <a:pt x="2999" y="55898"/>
                    </a:cubicBezTo>
                    <a:cubicBezTo>
                      <a:pt x="2945" y="55925"/>
                      <a:pt x="2918" y="55952"/>
                      <a:pt x="2918" y="56005"/>
                    </a:cubicBezTo>
                    <a:cubicBezTo>
                      <a:pt x="2865" y="58012"/>
                      <a:pt x="1821" y="59806"/>
                      <a:pt x="81" y="60796"/>
                    </a:cubicBezTo>
                    <a:cubicBezTo>
                      <a:pt x="54" y="60823"/>
                      <a:pt x="28" y="60850"/>
                      <a:pt x="1" y="60903"/>
                    </a:cubicBezTo>
                    <a:cubicBezTo>
                      <a:pt x="1" y="60957"/>
                      <a:pt x="28" y="61010"/>
                      <a:pt x="54" y="61037"/>
                    </a:cubicBezTo>
                    <a:cubicBezTo>
                      <a:pt x="1794" y="62054"/>
                      <a:pt x="2865" y="63847"/>
                      <a:pt x="2918" y="65828"/>
                    </a:cubicBezTo>
                    <a:cubicBezTo>
                      <a:pt x="2918" y="65882"/>
                      <a:pt x="2945" y="65935"/>
                      <a:pt x="2999" y="65962"/>
                    </a:cubicBezTo>
                    <a:cubicBezTo>
                      <a:pt x="4952" y="66925"/>
                      <a:pt x="6157" y="68879"/>
                      <a:pt x="6157" y="71047"/>
                    </a:cubicBezTo>
                    <a:cubicBezTo>
                      <a:pt x="6157" y="73242"/>
                      <a:pt x="4952" y="75196"/>
                      <a:pt x="2999" y="76160"/>
                    </a:cubicBezTo>
                    <a:cubicBezTo>
                      <a:pt x="2945" y="76186"/>
                      <a:pt x="2918" y="76240"/>
                      <a:pt x="2918" y="76267"/>
                    </a:cubicBezTo>
                    <a:cubicBezTo>
                      <a:pt x="2865" y="78274"/>
                      <a:pt x="1821" y="80067"/>
                      <a:pt x="81" y="81084"/>
                    </a:cubicBezTo>
                    <a:cubicBezTo>
                      <a:pt x="1" y="81111"/>
                      <a:pt x="1" y="81191"/>
                      <a:pt x="28" y="81245"/>
                    </a:cubicBezTo>
                    <a:cubicBezTo>
                      <a:pt x="45" y="81296"/>
                      <a:pt x="83" y="81315"/>
                      <a:pt x="123" y="81315"/>
                    </a:cubicBezTo>
                    <a:cubicBezTo>
                      <a:pt x="145" y="81315"/>
                      <a:pt x="169" y="81308"/>
                      <a:pt x="188" y="81299"/>
                    </a:cubicBezTo>
                    <a:cubicBezTo>
                      <a:pt x="1981" y="80255"/>
                      <a:pt x="3106" y="78408"/>
                      <a:pt x="3159" y="76347"/>
                    </a:cubicBezTo>
                    <a:cubicBezTo>
                      <a:pt x="5167" y="75330"/>
                      <a:pt x="6398" y="73296"/>
                      <a:pt x="6398" y="71047"/>
                    </a:cubicBezTo>
                    <a:cubicBezTo>
                      <a:pt x="6398" y="68826"/>
                      <a:pt x="5167" y="66792"/>
                      <a:pt x="3159" y="65748"/>
                    </a:cubicBezTo>
                    <a:cubicBezTo>
                      <a:pt x="3106" y="63767"/>
                      <a:pt x="2062" y="61974"/>
                      <a:pt x="376" y="60930"/>
                    </a:cubicBezTo>
                    <a:cubicBezTo>
                      <a:pt x="2062" y="59859"/>
                      <a:pt x="3106" y="58093"/>
                      <a:pt x="3159" y="56085"/>
                    </a:cubicBezTo>
                    <a:cubicBezTo>
                      <a:pt x="5167" y="55068"/>
                      <a:pt x="6398" y="53034"/>
                      <a:pt x="6398" y="50786"/>
                    </a:cubicBezTo>
                    <a:cubicBezTo>
                      <a:pt x="6398" y="48537"/>
                      <a:pt x="5167" y="46530"/>
                      <a:pt x="3159" y="45486"/>
                    </a:cubicBezTo>
                    <a:cubicBezTo>
                      <a:pt x="3159" y="43586"/>
                      <a:pt x="2062" y="41739"/>
                      <a:pt x="376" y="40668"/>
                    </a:cubicBezTo>
                    <a:cubicBezTo>
                      <a:pt x="1901" y="39705"/>
                      <a:pt x="3293" y="37885"/>
                      <a:pt x="3186" y="35824"/>
                    </a:cubicBezTo>
                    <a:cubicBezTo>
                      <a:pt x="5167" y="34780"/>
                      <a:pt x="6398" y="32772"/>
                      <a:pt x="6398" y="30524"/>
                    </a:cubicBezTo>
                    <a:cubicBezTo>
                      <a:pt x="6398" y="28276"/>
                      <a:pt x="5167" y="26268"/>
                      <a:pt x="3159" y="25225"/>
                    </a:cubicBezTo>
                    <a:cubicBezTo>
                      <a:pt x="3079" y="23244"/>
                      <a:pt x="2035" y="21451"/>
                      <a:pt x="376" y="20407"/>
                    </a:cubicBezTo>
                    <a:cubicBezTo>
                      <a:pt x="2062" y="19336"/>
                      <a:pt x="3186" y="17436"/>
                      <a:pt x="3186" y="15616"/>
                    </a:cubicBezTo>
                    <a:cubicBezTo>
                      <a:pt x="3186" y="15589"/>
                      <a:pt x="3186" y="15589"/>
                      <a:pt x="3186" y="15562"/>
                    </a:cubicBezTo>
                    <a:cubicBezTo>
                      <a:pt x="5167" y="14518"/>
                      <a:pt x="6398" y="12511"/>
                      <a:pt x="6398" y="10263"/>
                    </a:cubicBezTo>
                    <a:cubicBezTo>
                      <a:pt x="6398" y="8014"/>
                      <a:pt x="5167" y="6007"/>
                      <a:pt x="3186" y="4963"/>
                    </a:cubicBezTo>
                    <a:cubicBezTo>
                      <a:pt x="3186" y="3036"/>
                      <a:pt x="1981" y="1055"/>
                      <a:pt x="188" y="11"/>
                    </a:cubicBezTo>
                    <a:cubicBezTo>
                      <a:pt x="174" y="4"/>
                      <a:pt x="158" y="1"/>
                      <a:pt x="14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1" name="Google Shape;1931;p89"/>
              <p:cNvSpPr/>
              <p:nvPr/>
            </p:nvSpPr>
            <p:spPr>
              <a:xfrm>
                <a:off x="224725" y="2845375"/>
                <a:ext cx="159950" cy="2032675"/>
              </a:xfrm>
              <a:custGeom>
                <a:avLst/>
                <a:gdLst/>
                <a:ahLst/>
                <a:cxnLst/>
                <a:rect l="l" t="t" r="r" b="b"/>
                <a:pathLst>
                  <a:path w="6398" h="81307" extrusionOk="0">
                    <a:moveTo>
                      <a:pt x="126" y="1"/>
                    </a:moveTo>
                    <a:cubicBezTo>
                      <a:pt x="81" y="1"/>
                      <a:pt x="44" y="24"/>
                      <a:pt x="27" y="57"/>
                    </a:cubicBezTo>
                    <a:cubicBezTo>
                      <a:pt x="27" y="84"/>
                      <a:pt x="1" y="110"/>
                      <a:pt x="1" y="137"/>
                    </a:cubicBezTo>
                    <a:cubicBezTo>
                      <a:pt x="1" y="164"/>
                      <a:pt x="27" y="217"/>
                      <a:pt x="81" y="244"/>
                    </a:cubicBezTo>
                    <a:cubicBezTo>
                      <a:pt x="1821" y="1234"/>
                      <a:pt x="2972" y="3162"/>
                      <a:pt x="2918" y="5035"/>
                    </a:cubicBezTo>
                    <a:cubicBezTo>
                      <a:pt x="2945" y="5089"/>
                      <a:pt x="2945" y="5142"/>
                      <a:pt x="2998" y="5142"/>
                    </a:cubicBezTo>
                    <a:cubicBezTo>
                      <a:pt x="4952" y="6133"/>
                      <a:pt x="6157" y="8086"/>
                      <a:pt x="6157" y="10254"/>
                    </a:cubicBezTo>
                    <a:cubicBezTo>
                      <a:pt x="6157" y="12422"/>
                      <a:pt x="4952" y="14376"/>
                      <a:pt x="2998" y="15367"/>
                    </a:cubicBezTo>
                    <a:cubicBezTo>
                      <a:pt x="2945" y="15393"/>
                      <a:pt x="2918" y="15447"/>
                      <a:pt x="2918" y="15474"/>
                    </a:cubicBezTo>
                    <a:cubicBezTo>
                      <a:pt x="2972" y="17321"/>
                      <a:pt x="1848" y="19248"/>
                      <a:pt x="108" y="20265"/>
                    </a:cubicBezTo>
                    <a:cubicBezTo>
                      <a:pt x="54" y="20292"/>
                      <a:pt x="27" y="20318"/>
                      <a:pt x="27" y="20345"/>
                    </a:cubicBezTo>
                    <a:cubicBezTo>
                      <a:pt x="1" y="20425"/>
                      <a:pt x="27" y="20479"/>
                      <a:pt x="81" y="20506"/>
                    </a:cubicBezTo>
                    <a:cubicBezTo>
                      <a:pt x="1794" y="21496"/>
                      <a:pt x="2865" y="23289"/>
                      <a:pt x="2918" y="25297"/>
                    </a:cubicBezTo>
                    <a:cubicBezTo>
                      <a:pt x="2945" y="25350"/>
                      <a:pt x="2972"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106" y="37823"/>
                      <a:pt x="1633" y="39643"/>
                      <a:pt x="108" y="40526"/>
                    </a:cubicBezTo>
                    <a:cubicBezTo>
                      <a:pt x="54" y="40553"/>
                      <a:pt x="27" y="40580"/>
                      <a:pt x="27" y="40633"/>
                    </a:cubicBezTo>
                    <a:cubicBezTo>
                      <a:pt x="1" y="40687"/>
                      <a:pt x="27" y="40741"/>
                      <a:pt x="81" y="40767"/>
                    </a:cubicBezTo>
                    <a:cubicBezTo>
                      <a:pt x="1821" y="41784"/>
                      <a:pt x="2918" y="43631"/>
                      <a:pt x="2918" y="45532"/>
                    </a:cubicBezTo>
                    <a:cubicBezTo>
                      <a:pt x="2918" y="45558"/>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108" y="60815"/>
                    </a:cubicBezTo>
                    <a:cubicBezTo>
                      <a:pt x="54" y="60815"/>
                      <a:pt x="27" y="60841"/>
                      <a:pt x="27" y="60895"/>
                    </a:cubicBezTo>
                    <a:cubicBezTo>
                      <a:pt x="1" y="60949"/>
                      <a:pt x="27"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7" y="81103"/>
                      <a:pt x="1" y="81183"/>
                      <a:pt x="27" y="81237"/>
                    </a:cubicBezTo>
                    <a:cubicBezTo>
                      <a:pt x="61" y="81288"/>
                      <a:pt x="95" y="81306"/>
                      <a:pt x="136" y="81306"/>
                    </a:cubicBezTo>
                    <a:cubicBezTo>
                      <a:pt x="160" y="81306"/>
                      <a:pt x="185" y="81300"/>
                      <a:pt x="215" y="81290"/>
                    </a:cubicBezTo>
                    <a:cubicBezTo>
                      <a:pt x="2008" y="80247"/>
                      <a:pt x="3106" y="78400"/>
                      <a:pt x="3186" y="76366"/>
                    </a:cubicBezTo>
                    <a:cubicBezTo>
                      <a:pt x="5166" y="75322"/>
                      <a:pt x="6398" y="73288"/>
                      <a:pt x="6398" y="71066"/>
                    </a:cubicBezTo>
                    <a:cubicBezTo>
                      <a:pt x="6398" y="68818"/>
                      <a:pt x="5166" y="66783"/>
                      <a:pt x="3186" y="65766"/>
                    </a:cubicBezTo>
                    <a:cubicBezTo>
                      <a:pt x="3106" y="63759"/>
                      <a:pt x="2062" y="61992"/>
                      <a:pt x="375" y="60922"/>
                    </a:cubicBezTo>
                    <a:cubicBezTo>
                      <a:pt x="2062" y="59878"/>
                      <a:pt x="3106" y="58085"/>
                      <a:pt x="3186" y="56077"/>
                    </a:cubicBezTo>
                    <a:cubicBezTo>
                      <a:pt x="5166" y="55060"/>
                      <a:pt x="6398" y="53026"/>
                      <a:pt x="6398" y="50778"/>
                    </a:cubicBezTo>
                    <a:cubicBezTo>
                      <a:pt x="6398" y="48556"/>
                      <a:pt x="5166" y="46522"/>
                      <a:pt x="3186" y="45505"/>
                    </a:cubicBezTo>
                    <a:cubicBezTo>
                      <a:pt x="3159" y="43604"/>
                      <a:pt x="2088" y="41731"/>
                      <a:pt x="375" y="40660"/>
                    </a:cubicBezTo>
                    <a:cubicBezTo>
                      <a:pt x="1901" y="39697"/>
                      <a:pt x="3293" y="37877"/>
                      <a:pt x="3186" y="35816"/>
                    </a:cubicBezTo>
                    <a:cubicBezTo>
                      <a:pt x="5166" y="34799"/>
                      <a:pt x="6398" y="32764"/>
                      <a:pt x="6398" y="30516"/>
                    </a:cubicBezTo>
                    <a:cubicBezTo>
                      <a:pt x="6398" y="28268"/>
                      <a:pt x="5166" y="26260"/>
                      <a:pt x="3186" y="25216"/>
                    </a:cubicBezTo>
                    <a:cubicBezTo>
                      <a:pt x="3079" y="23236"/>
                      <a:pt x="2062" y="21442"/>
                      <a:pt x="375" y="20399"/>
                    </a:cubicBezTo>
                    <a:cubicBezTo>
                      <a:pt x="2088" y="19328"/>
                      <a:pt x="3186" y="17454"/>
                      <a:pt x="3186" y="15608"/>
                    </a:cubicBezTo>
                    <a:cubicBezTo>
                      <a:pt x="3186" y="15581"/>
                      <a:pt x="3186" y="15581"/>
                      <a:pt x="3186" y="15554"/>
                    </a:cubicBezTo>
                    <a:cubicBezTo>
                      <a:pt x="5166" y="14510"/>
                      <a:pt x="6398" y="12503"/>
                      <a:pt x="6398" y="10254"/>
                    </a:cubicBezTo>
                    <a:cubicBezTo>
                      <a:pt x="6398" y="8006"/>
                      <a:pt x="5166" y="5999"/>
                      <a:pt x="3186" y="4955"/>
                    </a:cubicBezTo>
                    <a:cubicBezTo>
                      <a:pt x="3186" y="3028"/>
                      <a:pt x="1981" y="1047"/>
                      <a:pt x="215" y="30"/>
                    </a:cubicBezTo>
                    <a:cubicBezTo>
                      <a:pt x="184" y="10"/>
                      <a:pt x="153" y="1"/>
                      <a:pt x="12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74" name="Google Shape;1907;p89"/>
            <p:cNvGrpSpPr/>
            <p:nvPr/>
          </p:nvGrpSpPr>
          <p:grpSpPr>
            <a:xfrm rot="16200000">
              <a:off x="6638053" y="2944884"/>
              <a:ext cx="2277317" cy="5304377"/>
              <a:chOff x="224725" y="566950"/>
              <a:chExt cx="1850875" cy="4311100"/>
            </a:xfrm>
          </p:grpSpPr>
          <p:sp>
            <p:nvSpPr>
              <p:cNvPr id="75" name="Google Shape;1908;p89"/>
              <p:cNvSpPr/>
              <p:nvPr/>
            </p:nvSpPr>
            <p:spPr>
              <a:xfrm>
                <a:off x="1914975" y="566950"/>
                <a:ext cx="160625" cy="2033000"/>
              </a:xfrm>
              <a:custGeom>
                <a:avLst/>
                <a:gdLst/>
                <a:ahLst/>
                <a:cxnLst/>
                <a:rect l="l" t="t" r="r" b="b"/>
                <a:pathLst>
                  <a:path w="6425" h="81320" extrusionOk="0">
                    <a:moveTo>
                      <a:pt x="126" y="1"/>
                    </a:moveTo>
                    <a:cubicBezTo>
                      <a:pt x="81" y="1"/>
                      <a:pt x="44" y="24"/>
                      <a:pt x="27" y="57"/>
                    </a:cubicBezTo>
                    <a:cubicBezTo>
                      <a:pt x="27" y="84"/>
                      <a:pt x="27" y="110"/>
                      <a:pt x="27" y="137"/>
                    </a:cubicBezTo>
                    <a:cubicBezTo>
                      <a:pt x="27" y="164"/>
                      <a:pt x="27"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45" y="15394"/>
                      <a:pt x="2945" y="15447"/>
                      <a:pt x="2945" y="15501"/>
                    </a:cubicBezTo>
                    <a:cubicBezTo>
                      <a:pt x="2998" y="17321"/>
                      <a:pt x="1848" y="19248"/>
                      <a:pt x="108" y="20292"/>
                    </a:cubicBezTo>
                    <a:cubicBezTo>
                      <a:pt x="54" y="20292"/>
                      <a:pt x="27" y="20318"/>
                      <a:pt x="27" y="20372"/>
                    </a:cubicBezTo>
                    <a:cubicBezTo>
                      <a:pt x="1" y="20425"/>
                      <a:pt x="27" y="20479"/>
                      <a:pt x="81" y="20506"/>
                    </a:cubicBezTo>
                    <a:cubicBezTo>
                      <a:pt x="1794" y="21496"/>
                      <a:pt x="2865" y="23316"/>
                      <a:pt x="2945" y="25324"/>
                    </a:cubicBezTo>
                    <a:cubicBezTo>
                      <a:pt x="2945" y="25350"/>
                      <a:pt x="2972" y="25404"/>
                      <a:pt x="2998" y="25431"/>
                    </a:cubicBezTo>
                    <a:cubicBezTo>
                      <a:pt x="4952" y="26394"/>
                      <a:pt x="6157" y="28348"/>
                      <a:pt x="6157" y="30543"/>
                    </a:cubicBezTo>
                    <a:cubicBezTo>
                      <a:pt x="6157" y="32711"/>
                      <a:pt x="4952" y="34665"/>
                      <a:pt x="2998" y="35628"/>
                    </a:cubicBezTo>
                    <a:cubicBezTo>
                      <a:pt x="2945" y="35655"/>
                      <a:pt x="2918" y="35709"/>
                      <a:pt x="2945" y="35762"/>
                    </a:cubicBezTo>
                    <a:cubicBezTo>
                      <a:pt x="3106"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1" y="81297"/>
                      <a:pt x="104" y="81320"/>
                      <a:pt x="145" y="81320"/>
                    </a:cubicBezTo>
                    <a:cubicBezTo>
                      <a:pt x="170" y="81320"/>
                      <a:pt x="194" y="81311"/>
                      <a:pt x="215" y="81290"/>
                    </a:cubicBezTo>
                    <a:cubicBezTo>
                      <a:pt x="2008" y="80273"/>
                      <a:pt x="3106" y="78427"/>
                      <a:pt x="3186" y="76366"/>
                    </a:cubicBezTo>
                    <a:cubicBezTo>
                      <a:pt x="5166" y="75322"/>
                      <a:pt x="6424" y="73314"/>
                      <a:pt x="6424" y="71066"/>
                    </a:cubicBezTo>
                    <a:cubicBezTo>
                      <a:pt x="6424" y="68818"/>
                      <a:pt x="5166" y="66784"/>
                      <a:pt x="3186" y="65766"/>
                    </a:cubicBezTo>
                    <a:cubicBezTo>
                      <a:pt x="3106" y="63786"/>
                      <a:pt x="2062" y="61992"/>
                      <a:pt x="375" y="60922"/>
                    </a:cubicBezTo>
                    <a:cubicBezTo>
                      <a:pt x="2062" y="59878"/>
                      <a:pt x="3106" y="58085"/>
                      <a:pt x="3186" y="56104"/>
                    </a:cubicBezTo>
                    <a:cubicBezTo>
                      <a:pt x="5166" y="55060"/>
                      <a:pt x="6424" y="53053"/>
                      <a:pt x="6424" y="50804"/>
                    </a:cubicBezTo>
                    <a:cubicBezTo>
                      <a:pt x="6424" y="48556"/>
                      <a:pt x="5166" y="46522"/>
                      <a:pt x="3186" y="45505"/>
                    </a:cubicBezTo>
                    <a:cubicBezTo>
                      <a:pt x="3159" y="43604"/>
                      <a:pt x="2088" y="41731"/>
                      <a:pt x="375" y="40660"/>
                    </a:cubicBezTo>
                    <a:cubicBezTo>
                      <a:pt x="1901" y="39723"/>
                      <a:pt x="3320" y="37877"/>
                      <a:pt x="3186" y="35816"/>
                    </a:cubicBezTo>
                    <a:cubicBezTo>
                      <a:pt x="5193" y="34799"/>
                      <a:pt x="6424" y="32764"/>
                      <a:pt x="6424" y="30543"/>
                    </a:cubicBezTo>
                    <a:cubicBezTo>
                      <a:pt x="6424" y="28295"/>
                      <a:pt x="5166" y="26260"/>
                      <a:pt x="3186" y="25243"/>
                    </a:cubicBezTo>
                    <a:cubicBezTo>
                      <a:pt x="3106" y="23236"/>
                      <a:pt x="2062" y="21443"/>
                      <a:pt x="375" y="20399"/>
                    </a:cubicBezTo>
                    <a:cubicBezTo>
                      <a:pt x="2088" y="19328"/>
                      <a:pt x="3186" y="17454"/>
                      <a:pt x="3186" y="15608"/>
                    </a:cubicBezTo>
                    <a:cubicBezTo>
                      <a:pt x="3186" y="15608"/>
                      <a:pt x="3186" y="15581"/>
                      <a:pt x="3186" y="15554"/>
                    </a:cubicBezTo>
                    <a:cubicBezTo>
                      <a:pt x="5166" y="14537"/>
                      <a:pt x="6424" y="12503"/>
                      <a:pt x="6424" y="10255"/>
                    </a:cubicBezTo>
                    <a:cubicBezTo>
                      <a:pt x="6424" y="8033"/>
                      <a:pt x="5166" y="5999"/>
                      <a:pt x="3186" y="4982"/>
                    </a:cubicBezTo>
                    <a:lnTo>
                      <a:pt x="3186" y="4955"/>
                    </a:lnTo>
                    <a:cubicBezTo>
                      <a:pt x="3186" y="3028"/>
                      <a:pt x="2008" y="1074"/>
                      <a:pt x="215" y="30"/>
                    </a:cubicBezTo>
                    <a:cubicBezTo>
                      <a:pt x="184" y="10"/>
                      <a:pt x="153" y="1"/>
                      <a:pt x="12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 name="Google Shape;1909;p89"/>
              <p:cNvSpPr/>
              <p:nvPr/>
            </p:nvSpPr>
            <p:spPr>
              <a:xfrm>
                <a:off x="1761075" y="818875"/>
                <a:ext cx="160625" cy="2032875"/>
              </a:xfrm>
              <a:custGeom>
                <a:avLst/>
                <a:gdLst/>
                <a:ahLst/>
                <a:cxnLst/>
                <a:rect l="l" t="t" r="r" b="b"/>
                <a:pathLst>
                  <a:path w="6425" h="81315" extrusionOk="0">
                    <a:moveTo>
                      <a:pt x="149" y="1"/>
                    </a:moveTo>
                    <a:cubicBezTo>
                      <a:pt x="110" y="1"/>
                      <a:pt x="71" y="20"/>
                      <a:pt x="54" y="70"/>
                    </a:cubicBezTo>
                    <a:cubicBezTo>
                      <a:pt x="27" y="70"/>
                      <a:pt x="27" y="97"/>
                      <a:pt x="27" y="124"/>
                    </a:cubicBezTo>
                    <a:cubicBezTo>
                      <a:pt x="27" y="178"/>
                      <a:pt x="54" y="204"/>
                      <a:pt x="81" y="231"/>
                    </a:cubicBezTo>
                    <a:cubicBezTo>
                      <a:pt x="1821" y="1248"/>
                      <a:pt x="2972" y="3175"/>
                      <a:pt x="2945" y="5022"/>
                    </a:cubicBezTo>
                    <a:cubicBezTo>
                      <a:pt x="2945" y="5076"/>
                      <a:pt x="2972" y="5129"/>
                      <a:pt x="2998" y="5156"/>
                    </a:cubicBezTo>
                    <a:cubicBezTo>
                      <a:pt x="4952" y="6119"/>
                      <a:pt x="6183" y="8073"/>
                      <a:pt x="6183" y="10268"/>
                    </a:cubicBezTo>
                    <a:cubicBezTo>
                      <a:pt x="6183" y="12436"/>
                      <a:pt x="4952" y="14390"/>
                      <a:pt x="2998" y="15354"/>
                    </a:cubicBezTo>
                    <a:cubicBezTo>
                      <a:pt x="2972" y="15380"/>
                      <a:pt x="2945" y="15461"/>
                      <a:pt x="2945" y="15487"/>
                    </a:cubicBezTo>
                    <a:cubicBezTo>
                      <a:pt x="2998" y="17334"/>
                      <a:pt x="1847" y="19235"/>
                      <a:pt x="108" y="20278"/>
                    </a:cubicBezTo>
                    <a:cubicBezTo>
                      <a:pt x="81" y="20278"/>
                      <a:pt x="27" y="20305"/>
                      <a:pt x="27" y="20359"/>
                    </a:cubicBezTo>
                    <a:cubicBezTo>
                      <a:pt x="27" y="20412"/>
                      <a:pt x="27" y="20466"/>
                      <a:pt x="81" y="20493"/>
                    </a:cubicBezTo>
                    <a:cubicBezTo>
                      <a:pt x="1821" y="21510"/>
                      <a:pt x="2891" y="23303"/>
                      <a:pt x="2945" y="25310"/>
                    </a:cubicBezTo>
                    <a:cubicBezTo>
                      <a:pt x="2945" y="25364"/>
                      <a:pt x="2972" y="25391"/>
                      <a:pt x="2998" y="25417"/>
                    </a:cubicBezTo>
                    <a:cubicBezTo>
                      <a:pt x="4952" y="26381"/>
                      <a:pt x="6183" y="28362"/>
                      <a:pt x="6183" y="30530"/>
                    </a:cubicBezTo>
                    <a:cubicBezTo>
                      <a:pt x="6183" y="32698"/>
                      <a:pt x="4952" y="34652"/>
                      <a:pt x="2998" y="35642"/>
                    </a:cubicBezTo>
                    <a:cubicBezTo>
                      <a:pt x="2972" y="35642"/>
                      <a:pt x="2945" y="35695"/>
                      <a:pt x="2945" y="35749"/>
                    </a:cubicBezTo>
                    <a:cubicBezTo>
                      <a:pt x="3105" y="37837"/>
                      <a:pt x="1633" y="39630"/>
                      <a:pt x="108" y="40540"/>
                    </a:cubicBezTo>
                    <a:cubicBezTo>
                      <a:pt x="81" y="40540"/>
                      <a:pt x="27" y="40594"/>
                      <a:pt x="27" y="40620"/>
                    </a:cubicBezTo>
                    <a:cubicBezTo>
                      <a:pt x="27" y="40674"/>
                      <a:pt x="27" y="40727"/>
                      <a:pt x="81" y="40754"/>
                    </a:cubicBezTo>
                    <a:cubicBezTo>
                      <a:pt x="1821" y="41771"/>
                      <a:pt x="2945" y="43645"/>
                      <a:pt x="2945" y="45545"/>
                    </a:cubicBezTo>
                    <a:cubicBezTo>
                      <a:pt x="2945" y="45545"/>
                      <a:pt x="2945" y="45545"/>
                      <a:pt x="2945" y="45572"/>
                    </a:cubicBezTo>
                    <a:cubicBezTo>
                      <a:pt x="2945" y="45626"/>
                      <a:pt x="2972" y="45652"/>
                      <a:pt x="2998" y="45679"/>
                    </a:cubicBezTo>
                    <a:cubicBezTo>
                      <a:pt x="4952" y="46669"/>
                      <a:pt x="6183" y="48623"/>
                      <a:pt x="6183" y="50791"/>
                    </a:cubicBezTo>
                    <a:cubicBezTo>
                      <a:pt x="6183" y="52959"/>
                      <a:pt x="4952" y="54913"/>
                      <a:pt x="2998" y="55904"/>
                    </a:cubicBezTo>
                    <a:cubicBezTo>
                      <a:pt x="2972" y="55930"/>
                      <a:pt x="2945" y="55957"/>
                      <a:pt x="2945" y="56011"/>
                    </a:cubicBezTo>
                    <a:cubicBezTo>
                      <a:pt x="2891" y="57991"/>
                      <a:pt x="1847" y="59785"/>
                      <a:pt x="108" y="60802"/>
                    </a:cubicBezTo>
                    <a:cubicBezTo>
                      <a:pt x="81" y="60828"/>
                      <a:pt x="27" y="60855"/>
                      <a:pt x="27" y="60882"/>
                    </a:cubicBezTo>
                    <a:cubicBezTo>
                      <a:pt x="27" y="60935"/>
                      <a:pt x="27" y="60989"/>
                      <a:pt x="81" y="61016"/>
                    </a:cubicBezTo>
                    <a:cubicBezTo>
                      <a:pt x="1821" y="62033"/>
                      <a:pt x="2891" y="63826"/>
                      <a:pt x="2945" y="65834"/>
                    </a:cubicBezTo>
                    <a:cubicBezTo>
                      <a:pt x="2945" y="65887"/>
                      <a:pt x="2972" y="65914"/>
                      <a:pt x="2998" y="65941"/>
                    </a:cubicBezTo>
                    <a:cubicBezTo>
                      <a:pt x="4952" y="66931"/>
                      <a:pt x="6183" y="68885"/>
                      <a:pt x="6183" y="71053"/>
                    </a:cubicBezTo>
                    <a:cubicBezTo>
                      <a:pt x="6183" y="73221"/>
                      <a:pt x="4952" y="75175"/>
                      <a:pt x="2998" y="76165"/>
                    </a:cubicBezTo>
                    <a:cubicBezTo>
                      <a:pt x="2972" y="76192"/>
                      <a:pt x="2945" y="76219"/>
                      <a:pt x="2945" y="76272"/>
                    </a:cubicBezTo>
                    <a:cubicBezTo>
                      <a:pt x="2891" y="78280"/>
                      <a:pt x="1821" y="80073"/>
                      <a:pt x="81" y="81090"/>
                    </a:cubicBezTo>
                    <a:cubicBezTo>
                      <a:pt x="27" y="81117"/>
                      <a:pt x="1" y="81197"/>
                      <a:pt x="54" y="81251"/>
                    </a:cubicBezTo>
                    <a:cubicBezTo>
                      <a:pt x="74" y="81290"/>
                      <a:pt x="122" y="81315"/>
                      <a:pt x="167" y="81315"/>
                    </a:cubicBezTo>
                    <a:cubicBezTo>
                      <a:pt x="184" y="81315"/>
                      <a:pt x="200" y="81311"/>
                      <a:pt x="215" y="81304"/>
                    </a:cubicBezTo>
                    <a:cubicBezTo>
                      <a:pt x="2008" y="80260"/>
                      <a:pt x="3105" y="78413"/>
                      <a:pt x="3186" y="76352"/>
                    </a:cubicBezTo>
                    <a:cubicBezTo>
                      <a:pt x="5193" y="75309"/>
                      <a:pt x="6424" y="73301"/>
                      <a:pt x="6424" y="71053"/>
                    </a:cubicBezTo>
                    <a:cubicBezTo>
                      <a:pt x="6424" y="68805"/>
                      <a:pt x="5193" y="66797"/>
                      <a:pt x="3186" y="65753"/>
                    </a:cubicBezTo>
                    <a:cubicBezTo>
                      <a:pt x="3132" y="63773"/>
                      <a:pt x="2088" y="61979"/>
                      <a:pt x="402" y="60909"/>
                    </a:cubicBezTo>
                    <a:cubicBezTo>
                      <a:pt x="2088" y="59865"/>
                      <a:pt x="3132" y="58072"/>
                      <a:pt x="3186" y="56091"/>
                    </a:cubicBezTo>
                    <a:cubicBezTo>
                      <a:pt x="5193" y="55047"/>
                      <a:pt x="6424" y="53040"/>
                      <a:pt x="6424" y="50791"/>
                    </a:cubicBezTo>
                    <a:cubicBezTo>
                      <a:pt x="6424" y="48543"/>
                      <a:pt x="5193" y="46536"/>
                      <a:pt x="3186" y="45492"/>
                    </a:cubicBezTo>
                    <a:cubicBezTo>
                      <a:pt x="3186" y="43591"/>
                      <a:pt x="2088" y="41718"/>
                      <a:pt x="402" y="40647"/>
                    </a:cubicBezTo>
                    <a:cubicBezTo>
                      <a:pt x="1901" y="39710"/>
                      <a:pt x="3320" y="37890"/>
                      <a:pt x="3186" y="35829"/>
                    </a:cubicBezTo>
                    <a:cubicBezTo>
                      <a:pt x="5193" y="34785"/>
                      <a:pt x="6424" y="32751"/>
                      <a:pt x="6424" y="30530"/>
                    </a:cubicBezTo>
                    <a:cubicBezTo>
                      <a:pt x="6424" y="28281"/>
                      <a:pt x="5193" y="26247"/>
                      <a:pt x="3186" y="25230"/>
                    </a:cubicBezTo>
                    <a:cubicBezTo>
                      <a:pt x="3105" y="23223"/>
                      <a:pt x="2062" y="21429"/>
                      <a:pt x="402" y="20386"/>
                    </a:cubicBezTo>
                    <a:cubicBezTo>
                      <a:pt x="2115" y="19315"/>
                      <a:pt x="3212" y="17415"/>
                      <a:pt x="3186" y="15541"/>
                    </a:cubicBezTo>
                    <a:cubicBezTo>
                      <a:pt x="5193" y="14524"/>
                      <a:pt x="6424" y="12490"/>
                      <a:pt x="6424" y="10268"/>
                    </a:cubicBezTo>
                    <a:cubicBezTo>
                      <a:pt x="6424" y="8020"/>
                      <a:pt x="5193" y="5986"/>
                      <a:pt x="3186" y="4969"/>
                    </a:cubicBezTo>
                    <a:lnTo>
                      <a:pt x="3186" y="4942"/>
                    </a:lnTo>
                    <a:cubicBezTo>
                      <a:pt x="3186" y="3041"/>
                      <a:pt x="2008" y="1061"/>
                      <a:pt x="215" y="17"/>
                    </a:cubicBezTo>
                    <a:cubicBezTo>
                      <a:pt x="195" y="7"/>
                      <a:pt x="172" y="1"/>
                      <a:pt x="14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 name="Google Shape;1910;p89"/>
              <p:cNvSpPr/>
              <p:nvPr/>
            </p:nvSpPr>
            <p:spPr>
              <a:xfrm>
                <a:off x="1607850" y="566950"/>
                <a:ext cx="159950" cy="2033000"/>
              </a:xfrm>
              <a:custGeom>
                <a:avLst/>
                <a:gdLst/>
                <a:ahLst/>
                <a:cxnLst/>
                <a:rect l="l" t="t" r="r" b="b"/>
                <a:pathLst>
                  <a:path w="6398" h="81320" extrusionOk="0">
                    <a:moveTo>
                      <a:pt x="119" y="1"/>
                    </a:moveTo>
                    <a:cubicBezTo>
                      <a:pt x="81" y="1"/>
                      <a:pt x="44" y="24"/>
                      <a:pt x="27" y="57"/>
                    </a:cubicBezTo>
                    <a:cubicBezTo>
                      <a:pt x="0"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71" y="17347"/>
                      <a:pt x="1847" y="19248"/>
                      <a:pt x="81" y="20292"/>
                    </a:cubicBezTo>
                    <a:cubicBezTo>
                      <a:pt x="54" y="20292"/>
                      <a:pt x="27" y="20318"/>
                      <a:pt x="0"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0"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64" y="58004"/>
                      <a:pt x="1820" y="59798"/>
                      <a:pt x="81" y="60815"/>
                    </a:cubicBezTo>
                    <a:cubicBezTo>
                      <a:pt x="54" y="60815"/>
                      <a:pt x="27" y="60868"/>
                      <a:pt x="0" y="60895"/>
                    </a:cubicBezTo>
                    <a:cubicBezTo>
                      <a:pt x="0" y="60949"/>
                      <a:pt x="27" y="61002"/>
                      <a:pt x="81" y="61029"/>
                    </a:cubicBezTo>
                    <a:cubicBezTo>
                      <a:pt x="1820" y="62046"/>
                      <a:pt x="2864"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64" y="78266"/>
                      <a:pt x="1820" y="80086"/>
                      <a:pt x="81" y="81076"/>
                    </a:cubicBezTo>
                    <a:cubicBezTo>
                      <a:pt x="27" y="81130"/>
                      <a:pt x="0" y="81183"/>
                      <a:pt x="27" y="81264"/>
                    </a:cubicBezTo>
                    <a:cubicBezTo>
                      <a:pt x="44" y="81297"/>
                      <a:pt x="81" y="81320"/>
                      <a:pt x="119" y="81320"/>
                    </a:cubicBezTo>
                    <a:cubicBezTo>
                      <a:pt x="143" y="81320"/>
                      <a:pt x="167" y="81311"/>
                      <a:pt x="188" y="81290"/>
                    </a:cubicBezTo>
                    <a:cubicBezTo>
                      <a:pt x="1981"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61" y="41731"/>
                      <a:pt x="375" y="40660"/>
                    </a:cubicBezTo>
                    <a:cubicBezTo>
                      <a:pt x="1901" y="39723"/>
                      <a:pt x="3292" y="37877"/>
                      <a:pt x="3185" y="35816"/>
                    </a:cubicBezTo>
                    <a:cubicBezTo>
                      <a:pt x="5166" y="34799"/>
                      <a:pt x="6397" y="32764"/>
                      <a:pt x="6397" y="30543"/>
                    </a:cubicBezTo>
                    <a:cubicBezTo>
                      <a:pt x="6397" y="28295"/>
                      <a:pt x="5166" y="26260"/>
                      <a:pt x="3185" y="25243"/>
                    </a:cubicBezTo>
                    <a:cubicBezTo>
                      <a:pt x="3078" y="23236"/>
                      <a:pt x="2061" y="21443"/>
                      <a:pt x="375" y="20399"/>
                    </a:cubicBezTo>
                    <a:cubicBezTo>
                      <a:pt x="2061" y="19328"/>
                      <a:pt x="3185" y="17454"/>
                      <a:pt x="3185" y="15608"/>
                    </a:cubicBezTo>
                    <a:cubicBezTo>
                      <a:pt x="3185" y="15608"/>
                      <a:pt x="3185" y="1558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 name="Google Shape;1911;p89"/>
              <p:cNvSpPr/>
              <p:nvPr/>
            </p:nvSpPr>
            <p:spPr>
              <a:xfrm>
                <a:off x="1453950" y="818875"/>
                <a:ext cx="160600" cy="2032875"/>
              </a:xfrm>
              <a:custGeom>
                <a:avLst/>
                <a:gdLst/>
                <a:ahLst/>
                <a:cxnLst/>
                <a:rect l="l" t="t" r="r" b="b"/>
                <a:pathLst>
                  <a:path w="6424" h="81315" extrusionOk="0">
                    <a:moveTo>
                      <a:pt x="136" y="1"/>
                    </a:moveTo>
                    <a:cubicBezTo>
                      <a:pt x="95" y="1"/>
                      <a:pt x="61" y="20"/>
                      <a:pt x="27" y="70"/>
                    </a:cubicBezTo>
                    <a:cubicBezTo>
                      <a:pt x="27" y="70"/>
                      <a:pt x="27" y="97"/>
                      <a:pt x="27" y="124"/>
                    </a:cubicBezTo>
                    <a:cubicBezTo>
                      <a:pt x="27" y="178"/>
                      <a:pt x="27"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34"/>
                      <a:pt x="2944" y="15487"/>
                    </a:cubicBezTo>
                    <a:cubicBezTo>
                      <a:pt x="2944" y="15514"/>
                      <a:pt x="2944" y="15568"/>
                      <a:pt x="2944" y="15595"/>
                    </a:cubicBezTo>
                    <a:cubicBezTo>
                      <a:pt x="2944" y="17415"/>
                      <a:pt x="1820" y="19261"/>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44" y="35642"/>
                      <a:pt x="2918"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72"/>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27" y="81251"/>
                    </a:cubicBezTo>
                    <a:cubicBezTo>
                      <a:pt x="66" y="81290"/>
                      <a:pt x="120" y="81315"/>
                      <a:pt x="167" y="81315"/>
                    </a:cubicBezTo>
                    <a:cubicBezTo>
                      <a:pt x="184" y="81315"/>
                      <a:pt x="200" y="81311"/>
                      <a:pt x="214" y="81304"/>
                    </a:cubicBezTo>
                    <a:cubicBezTo>
                      <a:pt x="2008" y="80260"/>
                      <a:pt x="3105" y="78413"/>
                      <a:pt x="3185" y="76352"/>
                    </a:cubicBezTo>
                    <a:cubicBezTo>
                      <a:pt x="5166" y="75309"/>
                      <a:pt x="6424" y="73301"/>
                      <a:pt x="6424" y="71053"/>
                    </a:cubicBezTo>
                    <a:cubicBezTo>
                      <a:pt x="6424" y="68805"/>
                      <a:pt x="5166" y="66797"/>
                      <a:pt x="3185" y="65753"/>
                    </a:cubicBezTo>
                    <a:cubicBezTo>
                      <a:pt x="3105" y="63773"/>
                      <a:pt x="2061" y="61979"/>
                      <a:pt x="375" y="60909"/>
                    </a:cubicBezTo>
                    <a:cubicBezTo>
                      <a:pt x="2061" y="59865"/>
                      <a:pt x="3105" y="58072"/>
                      <a:pt x="3185" y="56091"/>
                    </a:cubicBezTo>
                    <a:cubicBezTo>
                      <a:pt x="5166" y="55047"/>
                      <a:pt x="6424" y="53040"/>
                      <a:pt x="6424" y="50791"/>
                    </a:cubicBezTo>
                    <a:cubicBezTo>
                      <a:pt x="6424" y="48543"/>
                      <a:pt x="5193" y="46536"/>
                      <a:pt x="3185" y="45492"/>
                    </a:cubicBezTo>
                    <a:cubicBezTo>
                      <a:pt x="3159" y="43591"/>
                      <a:pt x="2088" y="41718"/>
                      <a:pt x="375" y="40647"/>
                    </a:cubicBezTo>
                    <a:cubicBezTo>
                      <a:pt x="1901" y="39710"/>
                      <a:pt x="3319" y="37890"/>
                      <a:pt x="3185" y="35829"/>
                    </a:cubicBezTo>
                    <a:cubicBezTo>
                      <a:pt x="5193" y="34785"/>
                      <a:pt x="6424" y="32751"/>
                      <a:pt x="6424" y="30530"/>
                    </a:cubicBezTo>
                    <a:cubicBezTo>
                      <a:pt x="6424" y="28281"/>
                      <a:pt x="5166" y="26247"/>
                      <a:pt x="3185" y="25230"/>
                    </a:cubicBezTo>
                    <a:cubicBezTo>
                      <a:pt x="3105" y="23223"/>
                      <a:pt x="2061" y="21429"/>
                      <a:pt x="375"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cubicBezTo>
                      <a:pt x="3185" y="3041"/>
                      <a:pt x="2008" y="1061"/>
                      <a:pt x="214" y="17"/>
                    </a:cubicBezTo>
                    <a:cubicBezTo>
                      <a:pt x="185" y="7"/>
                      <a:pt x="159" y="1"/>
                      <a:pt x="13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 name="Google Shape;1912;p89"/>
              <p:cNvSpPr/>
              <p:nvPr/>
            </p:nvSpPr>
            <p:spPr>
              <a:xfrm>
                <a:off x="1300050" y="566950"/>
                <a:ext cx="160600" cy="2033000"/>
              </a:xfrm>
              <a:custGeom>
                <a:avLst/>
                <a:gdLst/>
                <a:ahLst/>
                <a:cxnLst/>
                <a:rect l="l" t="t" r="r" b="b"/>
                <a:pathLst>
                  <a:path w="6424" h="81320" extrusionOk="0">
                    <a:moveTo>
                      <a:pt x="146" y="1"/>
                    </a:moveTo>
                    <a:cubicBezTo>
                      <a:pt x="107" y="1"/>
                      <a:pt x="70" y="24"/>
                      <a:pt x="54" y="57"/>
                    </a:cubicBezTo>
                    <a:cubicBezTo>
                      <a:pt x="27" y="84"/>
                      <a:pt x="27" y="110"/>
                      <a:pt x="27" y="137"/>
                    </a:cubicBezTo>
                    <a:cubicBezTo>
                      <a:pt x="27" y="164"/>
                      <a:pt x="54" y="217"/>
                      <a:pt x="80" y="244"/>
                    </a:cubicBezTo>
                    <a:cubicBezTo>
                      <a:pt x="1820" y="1261"/>
                      <a:pt x="2971" y="3188"/>
                      <a:pt x="2944" y="5035"/>
                    </a:cubicBezTo>
                    <a:cubicBezTo>
                      <a:pt x="2944" y="5089"/>
                      <a:pt x="2971" y="5142"/>
                      <a:pt x="3025" y="5169"/>
                    </a:cubicBezTo>
                    <a:cubicBezTo>
                      <a:pt x="4952" y="6133"/>
                      <a:pt x="6183" y="8086"/>
                      <a:pt x="6183" y="10255"/>
                    </a:cubicBezTo>
                    <a:cubicBezTo>
                      <a:pt x="6183" y="12449"/>
                      <a:pt x="4952" y="14403"/>
                      <a:pt x="3025" y="15367"/>
                    </a:cubicBezTo>
                    <a:cubicBezTo>
                      <a:pt x="2971" y="15394"/>
                      <a:pt x="2944" y="15447"/>
                      <a:pt x="2944" y="15501"/>
                    </a:cubicBezTo>
                    <a:cubicBezTo>
                      <a:pt x="2998" y="17321"/>
                      <a:pt x="1847" y="19248"/>
                      <a:pt x="107" y="20292"/>
                    </a:cubicBezTo>
                    <a:cubicBezTo>
                      <a:pt x="80" y="20292"/>
                      <a:pt x="54" y="20318"/>
                      <a:pt x="27" y="20372"/>
                    </a:cubicBezTo>
                    <a:cubicBezTo>
                      <a:pt x="27" y="20425"/>
                      <a:pt x="27" y="20479"/>
                      <a:pt x="80" y="20506"/>
                    </a:cubicBezTo>
                    <a:cubicBezTo>
                      <a:pt x="1820" y="21496"/>
                      <a:pt x="2891" y="23316"/>
                      <a:pt x="2944" y="25324"/>
                    </a:cubicBezTo>
                    <a:cubicBezTo>
                      <a:pt x="2944" y="25350"/>
                      <a:pt x="2971" y="25404"/>
                      <a:pt x="3025" y="25431"/>
                    </a:cubicBezTo>
                    <a:cubicBezTo>
                      <a:pt x="4952" y="26394"/>
                      <a:pt x="6183" y="28348"/>
                      <a:pt x="6183" y="30543"/>
                    </a:cubicBezTo>
                    <a:cubicBezTo>
                      <a:pt x="6183" y="32711"/>
                      <a:pt x="4952" y="34665"/>
                      <a:pt x="3025" y="35628"/>
                    </a:cubicBezTo>
                    <a:cubicBezTo>
                      <a:pt x="2971" y="35655"/>
                      <a:pt x="2944" y="35709"/>
                      <a:pt x="2944" y="35762"/>
                    </a:cubicBezTo>
                    <a:cubicBezTo>
                      <a:pt x="3105" y="37823"/>
                      <a:pt x="1633" y="39643"/>
                      <a:pt x="107" y="40553"/>
                    </a:cubicBezTo>
                    <a:cubicBezTo>
                      <a:pt x="80" y="40553"/>
                      <a:pt x="54" y="40580"/>
                      <a:pt x="27" y="40633"/>
                    </a:cubicBezTo>
                    <a:cubicBezTo>
                      <a:pt x="27" y="40687"/>
                      <a:pt x="27" y="40741"/>
                      <a:pt x="80" y="40767"/>
                    </a:cubicBezTo>
                    <a:cubicBezTo>
                      <a:pt x="1820" y="41784"/>
                      <a:pt x="2944" y="43658"/>
                      <a:pt x="2944" y="45532"/>
                    </a:cubicBezTo>
                    <a:cubicBezTo>
                      <a:pt x="2944" y="45558"/>
                      <a:pt x="2944" y="45558"/>
                      <a:pt x="2944" y="45585"/>
                    </a:cubicBezTo>
                    <a:cubicBezTo>
                      <a:pt x="2944" y="45612"/>
                      <a:pt x="2971" y="45665"/>
                      <a:pt x="3025" y="45692"/>
                    </a:cubicBezTo>
                    <a:cubicBezTo>
                      <a:pt x="4952" y="46656"/>
                      <a:pt x="6183" y="48636"/>
                      <a:pt x="6183" y="50804"/>
                    </a:cubicBezTo>
                    <a:cubicBezTo>
                      <a:pt x="6183" y="52972"/>
                      <a:pt x="4952" y="54926"/>
                      <a:pt x="3025" y="55917"/>
                    </a:cubicBezTo>
                    <a:cubicBezTo>
                      <a:pt x="2971" y="55917"/>
                      <a:pt x="2944" y="55970"/>
                      <a:pt x="2944" y="56024"/>
                    </a:cubicBezTo>
                    <a:cubicBezTo>
                      <a:pt x="2891" y="58004"/>
                      <a:pt x="1847" y="59798"/>
                      <a:pt x="107" y="60815"/>
                    </a:cubicBezTo>
                    <a:cubicBezTo>
                      <a:pt x="80" y="60815"/>
                      <a:pt x="54" y="60868"/>
                      <a:pt x="27" y="60895"/>
                    </a:cubicBezTo>
                    <a:cubicBezTo>
                      <a:pt x="27" y="60949"/>
                      <a:pt x="27" y="61002"/>
                      <a:pt x="80" y="61029"/>
                    </a:cubicBezTo>
                    <a:cubicBezTo>
                      <a:pt x="1820" y="62046"/>
                      <a:pt x="2891" y="63839"/>
                      <a:pt x="2944" y="65847"/>
                    </a:cubicBezTo>
                    <a:cubicBezTo>
                      <a:pt x="2944" y="65900"/>
                      <a:pt x="2971" y="65927"/>
                      <a:pt x="3025" y="65954"/>
                    </a:cubicBezTo>
                    <a:cubicBezTo>
                      <a:pt x="4952" y="66944"/>
                      <a:pt x="6183" y="68898"/>
                      <a:pt x="6183" y="71066"/>
                    </a:cubicBezTo>
                    <a:cubicBezTo>
                      <a:pt x="6183" y="73234"/>
                      <a:pt x="4952" y="75188"/>
                      <a:pt x="3025" y="76178"/>
                    </a:cubicBezTo>
                    <a:cubicBezTo>
                      <a:pt x="2971" y="76178"/>
                      <a:pt x="2944" y="76232"/>
                      <a:pt x="2944" y="76285"/>
                    </a:cubicBezTo>
                    <a:cubicBezTo>
                      <a:pt x="2891" y="78266"/>
                      <a:pt x="1820" y="80086"/>
                      <a:pt x="80" y="81076"/>
                    </a:cubicBezTo>
                    <a:cubicBezTo>
                      <a:pt x="27" y="81130"/>
                      <a:pt x="0" y="81183"/>
                      <a:pt x="54" y="81264"/>
                    </a:cubicBezTo>
                    <a:cubicBezTo>
                      <a:pt x="70" y="81297"/>
                      <a:pt x="107" y="81320"/>
                      <a:pt x="146" y="81320"/>
                    </a:cubicBezTo>
                    <a:cubicBezTo>
                      <a:pt x="169" y="81320"/>
                      <a:pt x="194" y="81311"/>
                      <a:pt x="214" y="81290"/>
                    </a:cubicBezTo>
                    <a:cubicBezTo>
                      <a:pt x="2007" y="80273"/>
                      <a:pt x="3105" y="78427"/>
                      <a:pt x="3185" y="76366"/>
                    </a:cubicBezTo>
                    <a:cubicBezTo>
                      <a:pt x="5193" y="75322"/>
                      <a:pt x="6424" y="73314"/>
                      <a:pt x="6424" y="71066"/>
                    </a:cubicBezTo>
                    <a:cubicBezTo>
                      <a:pt x="6424" y="68818"/>
                      <a:pt x="5193" y="66784"/>
                      <a:pt x="3185" y="65766"/>
                    </a:cubicBezTo>
                    <a:cubicBezTo>
                      <a:pt x="3132" y="63786"/>
                      <a:pt x="2088" y="61992"/>
                      <a:pt x="402" y="60922"/>
                    </a:cubicBezTo>
                    <a:cubicBezTo>
                      <a:pt x="2088" y="59878"/>
                      <a:pt x="3132" y="58085"/>
                      <a:pt x="3185" y="56104"/>
                    </a:cubicBezTo>
                    <a:cubicBezTo>
                      <a:pt x="5193" y="55060"/>
                      <a:pt x="6424" y="53053"/>
                      <a:pt x="6424" y="50804"/>
                    </a:cubicBezTo>
                    <a:cubicBezTo>
                      <a:pt x="6424" y="48556"/>
                      <a:pt x="5193" y="46522"/>
                      <a:pt x="3185" y="45505"/>
                    </a:cubicBezTo>
                    <a:cubicBezTo>
                      <a:pt x="3185" y="43604"/>
                      <a:pt x="2088" y="41731"/>
                      <a:pt x="402" y="40660"/>
                    </a:cubicBezTo>
                    <a:cubicBezTo>
                      <a:pt x="1927" y="39723"/>
                      <a:pt x="3319" y="37903"/>
                      <a:pt x="3212" y="35816"/>
                    </a:cubicBezTo>
                    <a:cubicBezTo>
                      <a:pt x="5193" y="34799"/>
                      <a:pt x="6424" y="32764"/>
                      <a:pt x="6424" y="30543"/>
                    </a:cubicBezTo>
                    <a:cubicBezTo>
                      <a:pt x="6424" y="28295"/>
                      <a:pt x="5193" y="26260"/>
                      <a:pt x="3185" y="25243"/>
                    </a:cubicBezTo>
                    <a:cubicBezTo>
                      <a:pt x="3105" y="23236"/>
                      <a:pt x="2061" y="21443"/>
                      <a:pt x="402" y="20399"/>
                    </a:cubicBezTo>
                    <a:cubicBezTo>
                      <a:pt x="2088" y="19328"/>
                      <a:pt x="3185" y="17454"/>
                      <a:pt x="3185" y="15608"/>
                    </a:cubicBezTo>
                    <a:cubicBezTo>
                      <a:pt x="3185" y="15608"/>
                      <a:pt x="3185" y="15581"/>
                      <a:pt x="3185" y="15554"/>
                    </a:cubicBezTo>
                    <a:cubicBezTo>
                      <a:pt x="5193" y="14537"/>
                      <a:pt x="6424" y="12503"/>
                      <a:pt x="6424" y="10255"/>
                    </a:cubicBezTo>
                    <a:cubicBezTo>
                      <a:pt x="6424" y="8033"/>
                      <a:pt x="5193" y="5999"/>
                      <a:pt x="3185" y="4982"/>
                    </a:cubicBezTo>
                    <a:lnTo>
                      <a:pt x="3185" y="4955"/>
                    </a:lnTo>
                    <a:cubicBezTo>
                      <a:pt x="3185" y="3028"/>
                      <a:pt x="2007" y="1074"/>
                      <a:pt x="214" y="30"/>
                    </a:cubicBezTo>
                    <a:cubicBezTo>
                      <a:pt x="194" y="10"/>
                      <a:pt x="169" y="1"/>
                      <a:pt x="14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 name="Google Shape;1913;p89"/>
              <p:cNvSpPr/>
              <p:nvPr/>
            </p:nvSpPr>
            <p:spPr>
              <a:xfrm>
                <a:off x="1146800" y="818875"/>
                <a:ext cx="159950" cy="2032875"/>
              </a:xfrm>
              <a:custGeom>
                <a:avLst/>
                <a:gdLst/>
                <a:ahLst/>
                <a:cxnLst/>
                <a:rect l="l" t="t" r="r" b="b"/>
                <a:pathLst>
                  <a:path w="6398" h="81315" extrusionOk="0">
                    <a:moveTo>
                      <a:pt x="123" y="1"/>
                    </a:moveTo>
                    <a:cubicBezTo>
                      <a:pt x="83" y="1"/>
                      <a:pt x="44" y="20"/>
                      <a:pt x="28" y="70"/>
                    </a:cubicBezTo>
                    <a:cubicBezTo>
                      <a:pt x="28" y="70"/>
                      <a:pt x="1" y="97"/>
                      <a:pt x="1" y="124"/>
                    </a:cubicBezTo>
                    <a:cubicBezTo>
                      <a:pt x="1" y="178"/>
                      <a:pt x="28" y="204"/>
                      <a:pt x="81" y="231"/>
                    </a:cubicBezTo>
                    <a:cubicBezTo>
                      <a:pt x="1821" y="1248"/>
                      <a:pt x="2972" y="3175"/>
                      <a:pt x="2918" y="5022"/>
                    </a:cubicBezTo>
                    <a:cubicBezTo>
                      <a:pt x="2918" y="5076"/>
                      <a:pt x="2945" y="5129"/>
                      <a:pt x="2998" y="5156"/>
                    </a:cubicBezTo>
                    <a:cubicBezTo>
                      <a:pt x="4952" y="6119"/>
                      <a:pt x="6157" y="8073"/>
                      <a:pt x="6157" y="10268"/>
                    </a:cubicBezTo>
                    <a:cubicBezTo>
                      <a:pt x="6157" y="12436"/>
                      <a:pt x="4952" y="14390"/>
                      <a:pt x="2998" y="15354"/>
                    </a:cubicBezTo>
                    <a:cubicBezTo>
                      <a:pt x="2945" y="15380"/>
                      <a:pt x="2918" y="15434"/>
                      <a:pt x="2918" y="15487"/>
                    </a:cubicBezTo>
                    <a:cubicBezTo>
                      <a:pt x="2998" y="17334"/>
                      <a:pt x="1848" y="19235"/>
                      <a:pt x="81" y="20278"/>
                    </a:cubicBezTo>
                    <a:cubicBezTo>
                      <a:pt x="54" y="20278"/>
                      <a:pt x="28" y="20305"/>
                      <a:pt x="1" y="20359"/>
                    </a:cubicBezTo>
                    <a:cubicBezTo>
                      <a:pt x="1" y="20412"/>
                      <a:pt x="28" y="20466"/>
                      <a:pt x="81" y="20493"/>
                    </a:cubicBezTo>
                    <a:cubicBezTo>
                      <a:pt x="1794" y="21510"/>
                      <a:pt x="2865" y="23303"/>
                      <a:pt x="2918" y="25310"/>
                    </a:cubicBezTo>
                    <a:cubicBezTo>
                      <a:pt x="2918" y="25364"/>
                      <a:pt x="2945"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079" y="37837"/>
                      <a:pt x="1633" y="39630"/>
                      <a:pt x="81" y="40540"/>
                    </a:cubicBezTo>
                    <a:cubicBezTo>
                      <a:pt x="54" y="40540"/>
                      <a:pt x="28" y="40594"/>
                      <a:pt x="1" y="40620"/>
                    </a:cubicBezTo>
                    <a:cubicBezTo>
                      <a:pt x="1" y="40674"/>
                      <a:pt x="28"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81" y="60802"/>
                    </a:cubicBezTo>
                    <a:cubicBezTo>
                      <a:pt x="54" y="60828"/>
                      <a:pt x="28" y="60855"/>
                      <a:pt x="1" y="60882"/>
                    </a:cubicBezTo>
                    <a:cubicBezTo>
                      <a:pt x="1" y="60935"/>
                      <a:pt x="28"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8" y="81117"/>
                      <a:pt x="1" y="81197"/>
                      <a:pt x="28" y="81251"/>
                    </a:cubicBezTo>
                    <a:cubicBezTo>
                      <a:pt x="47" y="81290"/>
                      <a:pt x="95" y="81315"/>
                      <a:pt x="151" y="81315"/>
                    </a:cubicBezTo>
                    <a:cubicBezTo>
                      <a:pt x="172" y="81315"/>
                      <a:pt x="193" y="81311"/>
                      <a:pt x="215" y="81304"/>
                    </a:cubicBezTo>
                    <a:cubicBezTo>
                      <a:pt x="1981" y="80260"/>
                      <a:pt x="3106" y="78413"/>
                      <a:pt x="3186" y="76352"/>
                    </a:cubicBezTo>
                    <a:cubicBezTo>
                      <a:pt x="5167" y="75309"/>
                      <a:pt x="6398" y="73301"/>
                      <a:pt x="6398" y="71053"/>
                    </a:cubicBezTo>
                    <a:cubicBezTo>
                      <a:pt x="6398" y="68805"/>
                      <a:pt x="5167" y="66797"/>
                      <a:pt x="3186" y="65753"/>
                    </a:cubicBezTo>
                    <a:cubicBezTo>
                      <a:pt x="3106" y="63773"/>
                      <a:pt x="2062" y="61979"/>
                      <a:pt x="375" y="60909"/>
                    </a:cubicBezTo>
                    <a:cubicBezTo>
                      <a:pt x="2062" y="59865"/>
                      <a:pt x="3106" y="58072"/>
                      <a:pt x="3186" y="56091"/>
                    </a:cubicBezTo>
                    <a:cubicBezTo>
                      <a:pt x="5167" y="55047"/>
                      <a:pt x="6398" y="53040"/>
                      <a:pt x="6398" y="50791"/>
                    </a:cubicBezTo>
                    <a:cubicBezTo>
                      <a:pt x="6398" y="48543"/>
                      <a:pt x="5167" y="46536"/>
                      <a:pt x="3186" y="45492"/>
                    </a:cubicBezTo>
                    <a:cubicBezTo>
                      <a:pt x="3159" y="43591"/>
                      <a:pt x="2088" y="41718"/>
                      <a:pt x="375" y="40647"/>
                    </a:cubicBezTo>
                    <a:cubicBezTo>
                      <a:pt x="1901" y="39710"/>
                      <a:pt x="3293" y="37890"/>
                      <a:pt x="3186" y="35829"/>
                    </a:cubicBezTo>
                    <a:cubicBezTo>
                      <a:pt x="5167" y="34785"/>
                      <a:pt x="6398" y="32751"/>
                      <a:pt x="6398" y="30530"/>
                    </a:cubicBezTo>
                    <a:cubicBezTo>
                      <a:pt x="6398" y="28281"/>
                      <a:pt x="5167" y="26247"/>
                      <a:pt x="3186" y="25230"/>
                    </a:cubicBezTo>
                    <a:cubicBezTo>
                      <a:pt x="3079" y="23223"/>
                      <a:pt x="2062" y="21429"/>
                      <a:pt x="375" y="20386"/>
                    </a:cubicBezTo>
                    <a:cubicBezTo>
                      <a:pt x="2088" y="19315"/>
                      <a:pt x="3186" y="17415"/>
                      <a:pt x="3186" y="15541"/>
                    </a:cubicBezTo>
                    <a:cubicBezTo>
                      <a:pt x="5167" y="14524"/>
                      <a:pt x="6398" y="12490"/>
                      <a:pt x="6398" y="10268"/>
                    </a:cubicBezTo>
                    <a:cubicBezTo>
                      <a:pt x="6398" y="8020"/>
                      <a:pt x="5167" y="5986"/>
                      <a:pt x="3186" y="4969"/>
                    </a:cubicBezTo>
                    <a:lnTo>
                      <a:pt x="3186" y="4942"/>
                    </a:lnTo>
                    <a:cubicBezTo>
                      <a:pt x="3186" y="3041"/>
                      <a:pt x="1981" y="1061"/>
                      <a:pt x="188" y="17"/>
                    </a:cubicBezTo>
                    <a:cubicBezTo>
                      <a:pt x="169" y="7"/>
                      <a:pt x="145" y="1"/>
                      <a:pt x="123"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 name="Google Shape;1914;p89"/>
              <p:cNvSpPr/>
              <p:nvPr/>
            </p:nvSpPr>
            <p:spPr>
              <a:xfrm>
                <a:off x="992900" y="566950"/>
                <a:ext cx="160625" cy="2033000"/>
              </a:xfrm>
              <a:custGeom>
                <a:avLst/>
                <a:gdLst/>
                <a:ahLst/>
                <a:cxnLst/>
                <a:rect l="l" t="t" r="r" b="b"/>
                <a:pathLst>
                  <a:path w="6425" h="81320" extrusionOk="0">
                    <a:moveTo>
                      <a:pt x="145" y="1"/>
                    </a:moveTo>
                    <a:cubicBezTo>
                      <a:pt x="104" y="1"/>
                      <a:pt x="60" y="24"/>
                      <a:pt x="27" y="57"/>
                    </a:cubicBezTo>
                    <a:cubicBezTo>
                      <a:pt x="27" y="84"/>
                      <a:pt x="27" y="110"/>
                      <a:pt x="27" y="137"/>
                    </a:cubicBezTo>
                    <a:cubicBezTo>
                      <a:pt x="27" y="164"/>
                      <a:pt x="54"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72" y="15394"/>
                      <a:pt x="2945" y="15447"/>
                      <a:pt x="2945" y="15501"/>
                    </a:cubicBezTo>
                    <a:cubicBezTo>
                      <a:pt x="2998" y="17347"/>
                      <a:pt x="1847" y="19248"/>
                      <a:pt x="108" y="20292"/>
                    </a:cubicBezTo>
                    <a:cubicBezTo>
                      <a:pt x="54" y="20292"/>
                      <a:pt x="27" y="20318"/>
                      <a:pt x="27" y="20372"/>
                    </a:cubicBezTo>
                    <a:cubicBezTo>
                      <a:pt x="1" y="20425"/>
                      <a:pt x="27" y="20479"/>
                      <a:pt x="81" y="20506"/>
                    </a:cubicBezTo>
                    <a:cubicBezTo>
                      <a:pt x="1794" y="21496"/>
                      <a:pt x="2865" y="23289"/>
                      <a:pt x="2945" y="25324"/>
                    </a:cubicBezTo>
                    <a:cubicBezTo>
                      <a:pt x="2945" y="25350"/>
                      <a:pt x="2972" y="25404"/>
                      <a:pt x="2998" y="25431"/>
                    </a:cubicBezTo>
                    <a:cubicBezTo>
                      <a:pt x="4952" y="26394"/>
                      <a:pt x="6157" y="28348"/>
                      <a:pt x="6157" y="30543"/>
                    </a:cubicBezTo>
                    <a:cubicBezTo>
                      <a:pt x="6157" y="32711"/>
                      <a:pt x="4952" y="34665"/>
                      <a:pt x="2998" y="35628"/>
                    </a:cubicBezTo>
                    <a:cubicBezTo>
                      <a:pt x="2972" y="35655"/>
                      <a:pt x="2945" y="35709"/>
                      <a:pt x="2945" y="35762"/>
                    </a:cubicBezTo>
                    <a:cubicBezTo>
                      <a:pt x="3105"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0" y="81297"/>
                      <a:pt x="104" y="81320"/>
                      <a:pt x="145" y="81320"/>
                    </a:cubicBezTo>
                    <a:cubicBezTo>
                      <a:pt x="170" y="81320"/>
                      <a:pt x="194" y="81311"/>
                      <a:pt x="215" y="81290"/>
                    </a:cubicBezTo>
                    <a:cubicBezTo>
                      <a:pt x="2008" y="80273"/>
                      <a:pt x="3105" y="78427"/>
                      <a:pt x="3186" y="76366"/>
                    </a:cubicBezTo>
                    <a:cubicBezTo>
                      <a:pt x="5193" y="75322"/>
                      <a:pt x="6424" y="73314"/>
                      <a:pt x="6424" y="71066"/>
                    </a:cubicBezTo>
                    <a:cubicBezTo>
                      <a:pt x="6424" y="68818"/>
                      <a:pt x="5193" y="66784"/>
                      <a:pt x="3186" y="65766"/>
                    </a:cubicBezTo>
                    <a:cubicBezTo>
                      <a:pt x="3105" y="63786"/>
                      <a:pt x="2088" y="61992"/>
                      <a:pt x="402" y="60922"/>
                    </a:cubicBezTo>
                    <a:cubicBezTo>
                      <a:pt x="2088" y="59878"/>
                      <a:pt x="3105" y="58085"/>
                      <a:pt x="3186" y="56104"/>
                    </a:cubicBezTo>
                    <a:cubicBezTo>
                      <a:pt x="5193" y="55060"/>
                      <a:pt x="6424" y="53053"/>
                      <a:pt x="6424" y="50804"/>
                    </a:cubicBezTo>
                    <a:cubicBezTo>
                      <a:pt x="6424" y="48556"/>
                      <a:pt x="5193" y="46522"/>
                      <a:pt x="3186" y="45505"/>
                    </a:cubicBezTo>
                    <a:cubicBezTo>
                      <a:pt x="3159" y="43604"/>
                      <a:pt x="2088" y="41731"/>
                      <a:pt x="402" y="40660"/>
                    </a:cubicBezTo>
                    <a:cubicBezTo>
                      <a:pt x="1901" y="39723"/>
                      <a:pt x="3320" y="37877"/>
                      <a:pt x="3186" y="35816"/>
                    </a:cubicBezTo>
                    <a:cubicBezTo>
                      <a:pt x="5193" y="34799"/>
                      <a:pt x="6424" y="32764"/>
                      <a:pt x="6424" y="30543"/>
                    </a:cubicBezTo>
                    <a:cubicBezTo>
                      <a:pt x="6424" y="28295"/>
                      <a:pt x="5193" y="26260"/>
                      <a:pt x="3186" y="25243"/>
                    </a:cubicBezTo>
                    <a:cubicBezTo>
                      <a:pt x="3105" y="23236"/>
                      <a:pt x="2062" y="21443"/>
                      <a:pt x="402" y="20399"/>
                    </a:cubicBezTo>
                    <a:cubicBezTo>
                      <a:pt x="2088" y="19328"/>
                      <a:pt x="3186" y="17454"/>
                      <a:pt x="3186" y="15608"/>
                    </a:cubicBezTo>
                    <a:cubicBezTo>
                      <a:pt x="3186" y="15608"/>
                      <a:pt x="3186" y="15581"/>
                      <a:pt x="3186" y="15554"/>
                    </a:cubicBezTo>
                    <a:cubicBezTo>
                      <a:pt x="5193" y="14537"/>
                      <a:pt x="6424" y="12503"/>
                      <a:pt x="6424" y="10255"/>
                    </a:cubicBezTo>
                    <a:cubicBezTo>
                      <a:pt x="6424" y="8033"/>
                      <a:pt x="5193" y="5999"/>
                      <a:pt x="3186" y="4982"/>
                    </a:cubicBezTo>
                    <a:lnTo>
                      <a:pt x="3186" y="4955"/>
                    </a:lnTo>
                    <a:cubicBezTo>
                      <a:pt x="3186" y="3028"/>
                      <a:pt x="2008" y="1074"/>
                      <a:pt x="215" y="30"/>
                    </a:cubicBezTo>
                    <a:cubicBezTo>
                      <a:pt x="194" y="10"/>
                      <a:pt x="170" y="1"/>
                      <a:pt x="145"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 name="Google Shape;1915;p89"/>
              <p:cNvSpPr/>
              <p:nvPr/>
            </p:nvSpPr>
            <p:spPr>
              <a:xfrm>
                <a:off x="839675" y="818875"/>
                <a:ext cx="159950" cy="2032875"/>
              </a:xfrm>
              <a:custGeom>
                <a:avLst/>
                <a:gdLst/>
                <a:ahLst/>
                <a:cxnLst/>
                <a:rect l="l" t="t" r="r" b="b"/>
                <a:pathLst>
                  <a:path w="6398" h="81315" extrusionOk="0">
                    <a:moveTo>
                      <a:pt x="122" y="1"/>
                    </a:moveTo>
                    <a:cubicBezTo>
                      <a:pt x="83" y="1"/>
                      <a:pt x="44" y="20"/>
                      <a:pt x="27" y="70"/>
                    </a:cubicBezTo>
                    <a:cubicBezTo>
                      <a:pt x="0" y="70"/>
                      <a:pt x="0" y="97"/>
                      <a:pt x="0" y="124"/>
                    </a:cubicBezTo>
                    <a:cubicBezTo>
                      <a:pt x="0" y="178"/>
                      <a:pt x="27" y="204"/>
                      <a:pt x="54" y="231"/>
                    </a:cubicBezTo>
                    <a:cubicBezTo>
                      <a:pt x="1794" y="1248"/>
                      <a:pt x="2971" y="3175"/>
                      <a:pt x="2918" y="5022"/>
                    </a:cubicBezTo>
                    <a:cubicBezTo>
                      <a:pt x="2918" y="5076"/>
                      <a:pt x="2945" y="5129"/>
                      <a:pt x="2998" y="5156"/>
                    </a:cubicBezTo>
                    <a:cubicBezTo>
                      <a:pt x="4925" y="6119"/>
                      <a:pt x="6156" y="8073"/>
                      <a:pt x="6156" y="10268"/>
                    </a:cubicBezTo>
                    <a:cubicBezTo>
                      <a:pt x="6156" y="12436"/>
                      <a:pt x="4925" y="14390"/>
                      <a:pt x="2998" y="15354"/>
                    </a:cubicBezTo>
                    <a:cubicBezTo>
                      <a:pt x="2945" y="15380"/>
                      <a:pt x="2918" y="15434"/>
                      <a:pt x="2918" y="15487"/>
                    </a:cubicBezTo>
                    <a:cubicBezTo>
                      <a:pt x="2971" y="17334"/>
                      <a:pt x="1847" y="19235"/>
                      <a:pt x="81" y="20278"/>
                    </a:cubicBezTo>
                    <a:cubicBezTo>
                      <a:pt x="54" y="20278"/>
                      <a:pt x="27" y="20305"/>
                      <a:pt x="0" y="20359"/>
                    </a:cubicBezTo>
                    <a:cubicBezTo>
                      <a:pt x="0" y="20412"/>
                      <a:pt x="27" y="20466"/>
                      <a:pt x="54" y="20493"/>
                    </a:cubicBezTo>
                    <a:cubicBezTo>
                      <a:pt x="1794" y="21510"/>
                      <a:pt x="2864" y="23303"/>
                      <a:pt x="2918" y="25310"/>
                    </a:cubicBezTo>
                    <a:cubicBezTo>
                      <a:pt x="2918" y="25364"/>
                      <a:pt x="2945" y="25391"/>
                      <a:pt x="2998" y="25417"/>
                    </a:cubicBezTo>
                    <a:cubicBezTo>
                      <a:pt x="4925" y="26381"/>
                      <a:pt x="6156" y="28362"/>
                      <a:pt x="6156" y="30530"/>
                    </a:cubicBezTo>
                    <a:cubicBezTo>
                      <a:pt x="6156" y="32698"/>
                      <a:pt x="4925" y="34652"/>
                      <a:pt x="2998" y="35642"/>
                    </a:cubicBezTo>
                    <a:cubicBezTo>
                      <a:pt x="2945" y="35642"/>
                      <a:pt x="2918" y="35695"/>
                      <a:pt x="2918" y="35749"/>
                    </a:cubicBezTo>
                    <a:cubicBezTo>
                      <a:pt x="3078" y="37837"/>
                      <a:pt x="1606" y="39630"/>
                      <a:pt x="81" y="40540"/>
                    </a:cubicBezTo>
                    <a:cubicBezTo>
                      <a:pt x="54" y="40540"/>
                      <a:pt x="27" y="40594"/>
                      <a:pt x="0" y="40620"/>
                    </a:cubicBezTo>
                    <a:cubicBezTo>
                      <a:pt x="0" y="40674"/>
                      <a:pt x="27" y="40727"/>
                      <a:pt x="54" y="40754"/>
                    </a:cubicBezTo>
                    <a:cubicBezTo>
                      <a:pt x="1794" y="41771"/>
                      <a:pt x="2918" y="43645"/>
                      <a:pt x="2918" y="45545"/>
                    </a:cubicBezTo>
                    <a:cubicBezTo>
                      <a:pt x="2918" y="45545"/>
                      <a:pt x="2918" y="45545"/>
                      <a:pt x="2918" y="45572"/>
                    </a:cubicBezTo>
                    <a:cubicBezTo>
                      <a:pt x="2918" y="45626"/>
                      <a:pt x="2945" y="45652"/>
                      <a:pt x="2998" y="45679"/>
                    </a:cubicBezTo>
                    <a:cubicBezTo>
                      <a:pt x="4925" y="46669"/>
                      <a:pt x="6156" y="48623"/>
                      <a:pt x="6156" y="50791"/>
                    </a:cubicBezTo>
                    <a:cubicBezTo>
                      <a:pt x="6156" y="52959"/>
                      <a:pt x="4925" y="54913"/>
                      <a:pt x="2998" y="55904"/>
                    </a:cubicBezTo>
                    <a:cubicBezTo>
                      <a:pt x="2945" y="55930"/>
                      <a:pt x="2918" y="55957"/>
                      <a:pt x="2918" y="56011"/>
                    </a:cubicBezTo>
                    <a:cubicBezTo>
                      <a:pt x="2864" y="57991"/>
                      <a:pt x="1820" y="59785"/>
                      <a:pt x="81" y="60802"/>
                    </a:cubicBezTo>
                    <a:cubicBezTo>
                      <a:pt x="54" y="60828"/>
                      <a:pt x="27" y="60855"/>
                      <a:pt x="0" y="60882"/>
                    </a:cubicBezTo>
                    <a:cubicBezTo>
                      <a:pt x="0" y="60935"/>
                      <a:pt x="27" y="60989"/>
                      <a:pt x="54" y="61016"/>
                    </a:cubicBezTo>
                    <a:cubicBezTo>
                      <a:pt x="1794" y="62033"/>
                      <a:pt x="2864" y="63826"/>
                      <a:pt x="2918" y="65834"/>
                    </a:cubicBezTo>
                    <a:cubicBezTo>
                      <a:pt x="2918" y="65887"/>
                      <a:pt x="2945" y="65914"/>
                      <a:pt x="2998" y="65941"/>
                    </a:cubicBezTo>
                    <a:cubicBezTo>
                      <a:pt x="4925" y="66931"/>
                      <a:pt x="6156" y="68885"/>
                      <a:pt x="6156" y="71053"/>
                    </a:cubicBezTo>
                    <a:cubicBezTo>
                      <a:pt x="6156" y="73221"/>
                      <a:pt x="4925" y="75175"/>
                      <a:pt x="2998" y="76165"/>
                    </a:cubicBezTo>
                    <a:cubicBezTo>
                      <a:pt x="2945" y="76192"/>
                      <a:pt x="2918" y="76219"/>
                      <a:pt x="2918" y="76272"/>
                    </a:cubicBezTo>
                    <a:cubicBezTo>
                      <a:pt x="2864" y="78280"/>
                      <a:pt x="1794" y="80073"/>
                      <a:pt x="81" y="81090"/>
                    </a:cubicBezTo>
                    <a:cubicBezTo>
                      <a:pt x="0" y="81117"/>
                      <a:pt x="0" y="81197"/>
                      <a:pt x="27" y="81251"/>
                    </a:cubicBezTo>
                    <a:cubicBezTo>
                      <a:pt x="47" y="81290"/>
                      <a:pt x="95" y="81315"/>
                      <a:pt x="140" y="81315"/>
                    </a:cubicBezTo>
                    <a:cubicBezTo>
                      <a:pt x="157" y="81315"/>
                      <a:pt x="173" y="81311"/>
                      <a:pt x="188" y="81304"/>
                    </a:cubicBezTo>
                    <a:cubicBezTo>
                      <a:pt x="1981" y="80260"/>
                      <a:pt x="3105" y="78413"/>
                      <a:pt x="3159" y="76352"/>
                    </a:cubicBezTo>
                    <a:cubicBezTo>
                      <a:pt x="5166" y="75309"/>
                      <a:pt x="6397" y="73301"/>
                      <a:pt x="6397" y="71053"/>
                    </a:cubicBezTo>
                    <a:cubicBezTo>
                      <a:pt x="6397" y="68805"/>
                      <a:pt x="5166" y="66797"/>
                      <a:pt x="3159" y="65753"/>
                    </a:cubicBezTo>
                    <a:cubicBezTo>
                      <a:pt x="3105" y="63773"/>
                      <a:pt x="2061" y="61979"/>
                      <a:pt x="375" y="60909"/>
                    </a:cubicBezTo>
                    <a:cubicBezTo>
                      <a:pt x="2061" y="59865"/>
                      <a:pt x="3105" y="58072"/>
                      <a:pt x="3159" y="56091"/>
                    </a:cubicBezTo>
                    <a:cubicBezTo>
                      <a:pt x="5166" y="55047"/>
                      <a:pt x="6397" y="53040"/>
                      <a:pt x="6397" y="50791"/>
                    </a:cubicBezTo>
                    <a:cubicBezTo>
                      <a:pt x="6397" y="48543"/>
                      <a:pt x="5166" y="46536"/>
                      <a:pt x="3159" y="45492"/>
                    </a:cubicBezTo>
                    <a:cubicBezTo>
                      <a:pt x="3159" y="43591"/>
                      <a:pt x="2061" y="41718"/>
                      <a:pt x="375" y="40647"/>
                    </a:cubicBezTo>
                    <a:cubicBezTo>
                      <a:pt x="1901" y="39710"/>
                      <a:pt x="3292" y="37890"/>
                      <a:pt x="3185" y="35829"/>
                    </a:cubicBezTo>
                    <a:cubicBezTo>
                      <a:pt x="5166" y="34785"/>
                      <a:pt x="6397" y="32751"/>
                      <a:pt x="6397" y="30530"/>
                    </a:cubicBezTo>
                    <a:cubicBezTo>
                      <a:pt x="6397" y="28281"/>
                      <a:pt x="5166" y="26247"/>
                      <a:pt x="3159" y="25230"/>
                    </a:cubicBezTo>
                    <a:cubicBezTo>
                      <a:pt x="3078" y="23223"/>
                      <a:pt x="2035" y="21429"/>
                      <a:pt x="375" y="20386"/>
                    </a:cubicBezTo>
                    <a:cubicBezTo>
                      <a:pt x="2061" y="19315"/>
                      <a:pt x="3159" y="17441"/>
                      <a:pt x="3159" y="15595"/>
                    </a:cubicBezTo>
                    <a:cubicBezTo>
                      <a:pt x="3159" y="15595"/>
                      <a:pt x="3159" y="15568"/>
                      <a:pt x="3159" y="15541"/>
                    </a:cubicBezTo>
                    <a:cubicBezTo>
                      <a:pt x="5166" y="14524"/>
                      <a:pt x="6397" y="12490"/>
                      <a:pt x="6397" y="10268"/>
                    </a:cubicBezTo>
                    <a:cubicBezTo>
                      <a:pt x="6397" y="8020"/>
                      <a:pt x="5166" y="5986"/>
                      <a:pt x="3159" y="4969"/>
                    </a:cubicBezTo>
                    <a:lnTo>
                      <a:pt x="3159" y="4942"/>
                    </a:lnTo>
                    <a:cubicBezTo>
                      <a:pt x="3159" y="3041"/>
                      <a:pt x="1981" y="1061"/>
                      <a:pt x="188" y="17"/>
                    </a:cubicBezTo>
                    <a:cubicBezTo>
                      <a:pt x="168" y="7"/>
                      <a:pt x="145" y="1"/>
                      <a:pt x="122"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 name="Google Shape;1916;p89"/>
              <p:cNvSpPr/>
              <p:nvPr/>
            </p:nvSpPr>
            <p:spPr>
              <a:xfrm>
                <a:off x="685775" y="566950"/>
                <a:ext cx="159950" cy="2033000"/>
              </a:xfrm>
              <a:custGeom>
                <a:avLst/>
                <a:gdLst/>
                <a:ahLst/>
                <a:cxnLst/>
                <a:rect l="l" t="t" r="r" b="b"/>
                <a:pathLst>
                  <a:path w="6398" h="81320" extrusionOk="0">
                    <a:moveTo>
                      <a:pt x="119" y="1"/>
                    </a:moveTo>
                    <a:cubicBezTo>
                      <a:pt x="81" y="1"/>
                      <a:pt x="44" y="24"/>
                      <a:pt x="27" y="57"/>
                    </a:cubicBezTo>
                    <a:cubicBezTo>
                      <a:pt x="27"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98" y="17347"/>
                      <a:pt x="1847" y="19248"/>
                      <a:pt x="81" y="20292"/>
                    </a:cubicBezTo>
                    <a:cubicBezTo>
                      <a:pt x="54" y="20292"/>
                      <a:pt x="27" y="20318"/>
                      <a:pt x="27"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27"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91" y="58004"/>
                      <a:pt x="1820" y="59798"/>
                      <a:pt x="81" y="60815"/>
                    </a:cubicBezTo>
                    <a:cubicBezTo>
                      <a:pt x="54" y="60815"/>
                      <a:pt x="27" y="60868"/>
                      <a:pt x="27" y="60895"/>
                    </a:cubicBezTo>
                    <a:cubicBezTo>
                      <a:pt x="0" y="60949"/>
                      <a:pt x="27" y="61002"/>
                      <a:pt x="81" y="61029"/>
                    </a:cubicBezTo>
                    <a:cubicBezTo>
                      <a:pt x="1820" y="62046"/>
                      <a:pt x="2891"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91" y="78293"/>
                      <a:pt x="1820" y="80086"/>
                      <a:pt x="81" y="81076"/>
                    </a:cubicBezTo>
                    <a:cubicBezTo>
                      <a:pt x="27" y="81130"/>
                      <a:pt x="0" y="81183"/>
                      <a:pt x="27" y="81264"/>
                    </a:cubicBezTo>
                    <a:cubicBezTo>
                      <a:pt x="60" y="81297"/>
                      <a:pt x="93" y="81320"/>
                      <a:pt x="133" y="81320"/>
                    </a:cubicBezTo>
                    <a:cubicBezTo>
                      <a:pt x="157" y="81320"/>
                      <a:pt x="184" y="81311"/>
                      <a:pt x="214" y="81290"/>
                    </a:cubicBezTo>
                    <a:cubicBezTo>
                      <a:pt x="2008"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88" y="41731"/>
                      <a:pt x="375" y="40660"/>
                    </a:cubicBezTo>
                    <a:cubicBezTo>
                      <a:pt x="1901" y="39723"/>
                      <a:pt x="3292" y="37903"/>
                      <a:pt x="3185" y="35816"/>
                    </a:cubicBezTo>
                    <a:cubicBezTo>
                      <a:pt x="5166" y="34799"/>
                      <a:pt x="6397" y="32764"/>
                      <a:pt x="6397" y="30543"/>
                    </a:cubicBezTo>
                    <a:cubicBezTo>
                      <a:pt x="6397" y="28295"/>
                      <a:pt x="5166" y="26260"/>
                      <a:pt x="3185" y="25243"/>
                    </a:cubicBezTo>
                    <a:cubicBezTo>
                      <a:pt x="3078" y="23236"/>
                      <a:pt x="2061" y="21443"/>
                      <a:pt x="375" y="20399"/>
                    </a:cubicBezTo>
                    <a:cubicBezTo>
                      <a:pt x="2088" y="19328"/>
                      <a:pt x="3185" y="1740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 name="Google Shape;1917;p89"/>
              <p:cNvSpPr/>
              <p:nvPr/>
            </p:nvSpPr>
            <p:spPr>
              <a:xfrm>
                <a:off x="531875" y="818875"/>
                <a:ext cx="160600" cy="2032875"/>
              </a:xfrm>
              <a:custGeom>
                <a:avLst/>
                <a:gdLst/>
                <a:ahLst/>
                <a:cxnLst/>
                <a:rect l="l" t="t" r="r" b="b"/>
                <a:pathLst>
                  <a:path w="6424" h="81315" extrusionOk="0">
                    <a:moveTo>
                      <a:pt x="147" y="1"/>
                    </a:moveTo>
                    <a:cubicBezTo>
                      <a:pt x="106" y="1"/>
                      <a:pt x="61" y="20"/>
                      <a:pt x="27" y="70"/>
                    </a:cubicBezTo>
                    <a:cubicBezTo>
                      <a:pt x="27" y="70"/>
                      <a:pt x="27" y="97"/>
                      <a:pt x="27" y="124"/>
                    </a:cubicBezTo>
                    <a:cubicBezTo>
                      <a:pt x="27" y="178"/>
                      <a:pt x="54"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61"/>
                      <a:pt x="2944" y="15487"/>
                    </a:cubicBezTo>
                    <a:cubicBezTo>
                      <a:pt x="2998" y="17334"/>
                      <a:pt x="1847" y="19235"/>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71" y="35642"/>
                      <a:pt x="2944"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45"/>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54" y="81251"/>
                    </a:cubicBezTo>
                    <a:cubicBezTo>
                      <a:pt x="73" y="81290"/>
                      <a:pt x="122" y="81315"/>
                      <a:pt x="167" y="81315"/>
                    </a:cubicBezTo>
                    <a:cubicBezTo>
                      <a:pt x="184" y="81315"/>
                      <a:pt x="200" y="81311"/>
                      <a:pt x="214" y="81304"/>
                    </a:cubicBezTo>
                    <a:cubicBezTo>
                      <a:pt x="2008" y="80260"/>
                      <a:pt x="3105" y="78413"/>
                      <a:pt x="3185" y="76352"/>
                    </a:cubicBezTo>
                    <a:cubicBezTo>
                      <a:pt x="5193" y="75309"/>
                      <a:pt x="6424" y="73301"/>
                      <a:pt x="6424" y="71053"/>
                    </a:cubicBezTo>
                    <a:cubicBezTo>
                      <a:pt x="6424" y="68805"/>
                      <a:pt x="5193" y="66797"/>
                      <a:pt x="3185" y="65753"/>
                    </a:cubicBezTo>
                    <a:cubicBezTo>
                      <a:pt x="3105" y="63773"/>
                      <a:pt x="2088" y="61979"/>
                      <a:pt x="402" y="60909"/>
                    </a:cubicBezTo>
                    <a:cubicBezTo>
                      <a:pt x="2088" y="59865"/>
                      <a:pt x="3105" y="58072"/>
                      <a:pt x="3185" y="56091"/>
                    </a:cubicBezTo>
                    <a:cubicBezTo>
                      <a:pt x="5193" y="55047"/>
                      <a:pt x="6424" y="53040"/>
                      <a:pt x="6424" y="50791"/>
                    </a:cubicBezTo>
                    <a:cubicBezTo>
                      <a:pt x="6424" y="48543"/>
                      <a:pt x="5193" y="46536"/>
                      <a:pt x="3185" y="45492"/>
                    </a:cubicBezTo>
                    <a:cubicBezTo>
                      <a:pt x="3185" y="43591"/>
                      <a:pt x="2088" y="41718"/>
                      <a:pt x="402" y="40647"/>
                    </a:cubicBezTo>
                    <a:cubicBezTo>
                      <a:pt x="1900" y="39710"/>
                      <a:pt x="3319" y="37890"/>
                      <a:pt x="3185" y="35829"/>
                    </a:cubicBezTo>
                    <a:cubicBezTo>
                      <a:pt x="5193" y="34785"/>
                      <a:pt x="6424" y="32751"/>
                      <a:pt x="6424" y="30530"/>
                    </a:cubicBezTo>
                    <a:cubicBezTo>
                      <a:pt x="6424" y="28281"/>
                      <a:pt x="5193" y="26247"/>
                      <a:pt x="3185" y="25230"/>
                    </a:cubicBezTo>
                    <a:cubicBezTo>
                      <a:pt x="3105" y="23223"/>
                      <a:pt x="2061" y="21429"/>
                      <a:pt x="402"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lnTo>
                      <a:pt x="3185" y="4942"/>
                    </a:lnTo>
                    <a:cubicBezTo>
                      <a:pt x="3185" y="3041"/>
                      <a:pt x="2008" y="1061"/>
                      <a:pt x="214" y="17"/>
                    </a:cubicBezTo>
                    <a:cubicBezTo>
                      <a:pt x="195" y="7"/>
                      <a:pt x="171" y="1"/>
                      <a:pt x="14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 name="Google Shape;1918;p89"/>
              <p:cNvSpPr/>
              <p:nvPr/>
            </p:nvSpPr>
            <p:spPr>
              <a:xfrm>
                <a:off x="378625" y="566950"/>
                <a:ext cx="159950" cy="2033000"/>
              </a:xfrm>
              <a:custGeom>
                <a:avLst/>
                <a:gdLst/>
                <a:ahLst/>
                <a:cxnLst/>
                <a:rect l="l" t="t" r="r" b="b"/>
                <a:pathLst>
                  <a:path w="6398" h="81320" extrusionOk="0">
                    <a:moveTo>
                      <a:pt x="120" y="1"/>
                    </a:moveTo>
                    <a:cubicBezTo>
                      <a:pt x="81" y="1"/>
                      <a:pt x="44" y="24"/>
                      <a:pt x="28" y="57"/>
                    </a:cubicBezTo>
                    <a:cubicBezTo>
                      <a:pt x="1" y="84"/>
                      <a:pt x="1" y="110"/>
                      <a:pt x="1" y="137"/>
                    </a:cubicBezTo>
                    <a:cubicBezTo>
                      <a:pt x="1" y="164"/>
                      <a:pt x="28" y="217"/>
                      <a:pt x="54" y="244"/>
                    </a:cubicBezTo>
                    <a:cubicBezTo>
                      <a:pt x="1821" y="1261"/>
                      <a:pt x="2972" y="3188"/>
                      <a:pt x="2918" y="5035"/>
                    </a:cubicBezTo>
                    <a:cubicBezTo>
                      <a:pt x="2918" y="5116"/>
                      <a:pt x="2945" y="5142"/>
                      <a:pt x="2999" y="5169"/>
                    </a:cubicBezTo>
                    <a:cubicBezTo>
                      <a:pt x="4952" y="6133"/>
                      <a:pt x="6157" y="8086"/>
                      <a:pt x="6157" y="10255"/>
                    </a:cubicBezTo>
                    <a:cubicBezTo>
                      <a:pt x="6157" y="12449"/>
                      <a:pt x="4952" y="14403"/>
                      <a:pt x="2999" y="15367"/>
                    </a:cubicBezTo>
                    <a:cubicBezTo>
                      <a:pt x="2945" y="15394"/>
                      <a:pt x="2918" y="15447"/>
                      <a:pt x="2918" y="15501"/>
                    </a:cubicBezTo>
                    <a:cubicBezTo>
                      <a:pt x="2972" y="17347"/>
                      <a:pt x="1848" y="19248"/>
                      <a:pt x="81" y="20292"/>
                    </a:cubicBezTo>
                    <a:cubicBezTo>
                      <a:pt x="54" y="20292"/>
                      <a:pt x="28" y="20318"/>
                      <a:pt x="1" y="20372"/>
                    </a:cubicBezTo>
                    <a:cubicBezTo>
                      <a:pt x="1" y="20425"/>
                      <a:pt x="28" y="20479"/>
                      <a:pt x="54" y="20506"/>
                    </a:cubicBezTo>
                    <a:cubicBezTo>
                      <a:pt x="1794" y="21496"/>
                      <a:pt x="2865" y="23316"/>
                      <a:pt x="2918" y="25324"/>
                    </a:cubicBezTo>
                    <a:cubicBezTo>
                      <a:pt x="2918" y="25350"/>
                      <a:pt x="2945" y="25404"/>
                      <a:pt x="2999" y="25431"/>
                    </a:cubicBezTo>
                    <a:cubicBezTo>
                      <a:pt x="4952" y="26394"/>
                      <a:pt x="6157" y="28348"/>
                      <a:pt x="6157" y="30543"/>
                    </a:cubicBezTo>
                    <a:cubicBezTo>
                      <a:pt x="6157" y="32711"/>
                      <a:pt x="4952" y="34665"/>
                      <a:pt x="2999" y="35628"/>
                    </a:cubicBezTo>
                    <a:cubicBezTo>
                      <a:pt x="2945" y="35655"/>
                      <a:pt x="2918" y="35709"/>
                      <a:pt x="2918" y="35762"/>
                    </a:cubicBezTo>
                    <a:cubicBezTo>
                      <a:pt x="3079" y="37823"/>
                      <a:pt x="1607" y="39643"/>
                      <a:pt x="81" y="40553"/>
                    </a:cubicBezTo>
                    <a:cubicBezTo>
                      <a:pt x="54" y="40553"/>
                      <a:pt x="28" y="40580"/>
                      <a:pt x="1" y="40633"/>
                    </a:cubicBezTo>
                    <a:cubicBezTo>
                      <a:pt x="1" y="40687"/>
                      <a:pt x="28" y="40741"/>
                      <a:pt x="54" y="40767"/>
                    </a:cubicBezTo>
                    <a:cubicBezTo>
                      <a:pt x="1794" y="41784"/>
                      <a:pt x="2918" y="43658"/>
                      <a:pt x="2918" y="45532"/>
                    </a:cubicBezTo>
                    <a:cubicBezTo>
                      <a:pt x="2918" y="45558"/>
                      <a:pt x="2918" y="45558"/>
                      <a:pt x="2918" y="45585"/>
                    </a:cubicBezTo>
                    <a:cubicBezTo>
                      <a:pt x="2918" y="45612"/>
                      <a:pt x="2945" y="45665"/>
                      <a:pt x="2999" y="45692"/>
                    </a:cubicBezTo>
                    <a:cubicBezTo>
                      <a:pt x="4952" y="46656"/>
                      <a:pt x="6157" y="48636"/>
                      <a:pt x="6157" y="50804"/>
                    </a:cubicBezTo>
                    <a:cubicBezTo>
                      <a:pt x="6157" y="52972"/>
                      <a:pt x="4952" y="54926"/>
                      <a:pt x="2999" y="55917"/>
                    </a:cubicBezTo>
                    <a:cubicBezTo>
                      <a:pt x="2945" y="55917"/>
                      <a:pt x="2918" y="55970"/>
                      <a:pt x="2918" y="56024"/>
                    </a:cubicBezTo>
                    <a:cubicBezTo>
                      <a:pt x="2865" y="58004"/>
                      <a:pt x="1821" y="59798"/>
                      <a:pt x="81" y="60815"/>
                    </a:cubicBezTo>
                    <a:cubicBezTo>
                      <a:pt x="54" y="60815"/>
                      <a:pt x="28" y="60868"/>
                      <a:pt x="1" y="60895"/>
                    </a:cubicBezTo>
                    <a:cubicBezTo>
                      <a:pt x="1" y="60949"/>
                      <a:pt x="28" y="61002"/>
                      <a:pt x="54" y="61029"/>
                    </a:cubicBezTo>
                    <a:cubicBezTo>
                      <a:pt x="1794" y="62046"/>
                      <a:pt x="2865" y="63839"/>
                      <a:pt x="2918" y="65847"/>
                    </a:cubicBezTo>
                    <a:cubicBezTo>
                      <a:pt x="2918" y="65900"/>
                      <a:pt x="2945" y="65927"/>
                      <a:pt x="2999" y="65954"/>
                    </a:cubicBezTo>
                    <a:cubicBezTo>
                      <a:pt x="4952" y="66944"/>
                      <a:pt x="6157" y="68898"/>
                      <a:pt x="6157" y="71066"/>
                    </a:cubicBezTo>
                    <a:cubicBezTo>
                      <a:pt x="6157" y="73234"/>
                      <a:pt x="4952" y="75188"/>
                      <a:pt x="2999" y="76178"/>
                    </a:cubicBezTo>
                    <a:cubicBezTo>
                      <a:pt x="2945" y="76178"/>
                      <a:pt x="2918" y="76232"/>
                      <a:pt x="2918" y="76285"/>
                    </a:cubicBezTo>
                    <a:cubicBezTo>
                      <a:pt x="2865" y="78293"/>
                      <a:pt x="1821" y="80086"/>
                      <a:pt x="81" y="81076"/>
                    </a:cubicBezTo>
                    <a:cubicBezTo>
                      <a:pt x="1" y="81130"/>
                      <a:pt x="1" y="81183"/>
                      <a:pt x="28" y="81264"/>
                    </a:cubicBezTo>
                    <a:cubicBezTo>
                      <a:pt x="44" y="81297"/>
                      <a:pt x="81" y="81320"/>
                      <a:pt x="120" y="81320"/>
                    </a:cubicBezTo>
                    <a:cubicBezTo>
                      <a:pt x="143" y="81320"/>
                      <a:pt x="168" y="81311"/>
                      <a:pt x="188" y="81290"/>
                    </a:cubicBezTo>
                    <a:cubicBezTo>
                      <a:pt x="1981" y="80273"/>
                      <a:pt x="3106" y="78427"/>
                      <a:pt x="3159" y="76366"/>
                    </a:cubicBezTo>
                    <a:cubicBezTo>
                      <a:pt x="5167" y="75322"/>
                      <a:pt x="6398" y="73314"/>
                      <a:pt x="6398" y="71066"/>
                    </a:cubicBezTo>
                    <a:cubicBezTo>
                      <a:pt x="6398" y="68818"/>
                      <a:pt x="5167" y="66784"/>
                      <a:pt x="3159" y="65766"/>
                    </a:cubicBezTo>
                    <a:cubicBezTo>
                      <a:pt x="3106" y="63786"/>
                      <a:pt x="2062" y="61992"/>
                      <a:pt x="376" y="60922"/>
                    </a:cubicBezTo>
                    <a:cubicBezTo>
                      <a:pt x="2062" y="59878"/>
                      <a:pt x="3106" y="58085"/>
                      <a:pt x="3159" y="56104"/>
                    </a:cubicBezTo>
                    <a:cubicBezTo>
                      <a:pt x="5167" y="55060"/>
                      <a:pt x="6398" y="53053"/>
                      <a:pt x="6398" y="50804"/>
                    </a:cubicBezTo>
                    <a:cubicBezTo>
                      <a:pt x="6398" y="48556"/>
                      <a:pt x="5167" y="46522"/>
                      <a:pt x="3159" y="45505"/>
                    </a:cubicBezTo>
                    <a:cubicBezTo>
                      <a:pt x="3159" y="43604"/>
                      <a:pt x="2062" y="41731"/>
                      <a:pt x="376" y="40660"/>
                    </a:cubicBezTo>
                    <a:cubicBezTo>
                      <a:pt x="1901" y="39723"/>
                      <a:pt x="3293" y="37903"/>
                      <a:pt x="3186" y="35816"/>
                    </a:cubicBezTo>
                    <a:cubicBezTo>
                      <a:pt x="5167" y="34799"/>
                      <a:pt x="6398" y="32764"/>
                      <a:pt x="6398" y="30543"/>
                    </a:cubicBezTo>
                    <a:cubicBezTo>
                      <a:pt x="6398" y="28295"/>
                      <a:pt x="5167" y="26260"/>
                      <a:pt x="3159" y="25243"/>
                    </a:cubicBezTo>
                    <a:cubicBezTo>
                      <a:pt x="3079" y="23236"/>
                      <a:pt x="2035" y="21443"/>
                      <a:pt x="376" y="20399"/>
                    </a:cubicBezTo>
                    <a:cubicBezTo>
                      <a:pt x="2089" y="19328"/>
                      <a:pt x="3186" y="17401"/>
                      <a:pt x="3186" y="15554"/>
                    </a:cubicBezTo>
                    <a:cubicBezTo>
                      <a:pt x="5167" y="14537"/>
                      <a:pt x="6398" y="12503"/>
                      <a:pt x="6398" y="10255"/>
                    </a:cubicBezTo>
                    <a:cubicBezTo>
                      <a:pt x="6398" y="8033"/>
                      <a:pt x="5167" y="5999"/>
                      <a:pt x="3186" y="4982"/>
                    </a:cubicBezTo>
                    <a:lnTo>
                      <a:pt x="3186" y="4955"/>
                    </a:lnTo>
                    <a:cubicBezTo>
                      <a:pt x="3186" y="3028"/>
                      <a:pt x="1981" y="1074"/>
                      <a:pt x="188" y="30"/>
                    </a:cubicBezTo>
                    <a:cubicBezTo>
                      <a:pt x="168" y="10"/>
                      <a:pt x="143" y="1"/>
                      <a:pt x="12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 name="Google Shape;1919;p89"/>
              <p:cNvSpPr/>
              <p:nvPr/>
            </p:nvSpPr>
            <p:spPr>
              <a:xfrm>
                <a:off x="224725" y="818875"/>
                <a:ext cx="159950" cy="2032875"/>
              </a:xfrm>
              <a:custGeom>
                <a:avLst/>
                <a:gdLst/>
                <a:ahLst/>
                <a:cxnLst/>
                <a:rect l="l" t="t" r="r" b="b"/>
                <a:pathLst>
                  <a:path w="6398" h="81315" extrusionOk="0">
                    <a:moveTo>
                      <a:pt x="129" y="1"/>
                    </a:moveTo>
                    <a:cubicBezTo>
                      <a:pt x="83" y="1"/>
                      <a:pt x="44" y="20"/>
                      <a:pt x="27" y="70"/>
                    </a:cubicBezTo>
                    <a:cubicBezTo>
                      <a:pt x="27" y="70"/>
                      <a:pt x="1" y="97"/>
                      <a:pt x="1" y="124"/>
                    </a:cubicBezTo>
                    <a:cubicBezTo>
                      <a:pt x="1" y="178"/>
                      <a:pt x="27" y="204"/>
                      <a:pt x="81" y="231"/>
                    </a:cubicBezTo>
                    <a:cubicBezTo>
                      <a:pt x="1821" y="1248"/>
                      <a:pt x="2972" y="3175"/>
                      <a:pt x="2918" y="5022"/>
                    </a:cubicBezTo>
                    <a:cubicBezTo>
                      <a:pt x="2945" y="5076"/>
                      <a:pt x="2945" y="5129"/>
                      <a:pt x="2998" y="5156"/>
                    </a:cubicBezTo>
                    <a:cubicBezTo>
                      <a:pt x="4952" y="6119"/>
                      <a:pt x="6157" y="8073"/>
                      <a:pt x="6157" y="10268"/>
                    </a:cubicBezTo>
                    <a:cubicBezTo>
                      <a:pt x="6157" y="12436"/>
                      <a:pt x="4952" y="14390"/>
                      <a:pt x="2998" y="15354"/>
                    </a:cubicBezTo>
                    <a:cubicBezTo>
                      <a:pt x="2945" y="15380"/>
                      <a:pt x="2918" y="15461"/>
                      <a:pt x="2918" y="15487"/>
                    </a:cubicBezTo>
                    <a:cubicBezTo>
                      <a:pt x="2998" y="17334"/>
                      <a:pt x="1848" y="19235"/>
                      <a:pt x="108" y="20278"/>
                    </a:cubicBezTo>
                    <a:cubicBezTo>
                      <a:pt x="54" y="20278"/>
                      <a:pt x="27" y="20305"/>
                      <a:pt x="27" y="20359"/>
                    </a:cubicBezTo>
                    <a:cubicBezTo>
                      <a:pt x="1" y="20412"/>
                      <a:pt x="27" y="20466"/>
                      <a:pt x="81" y="20493"/>
                    </a:cubicBezTo>
                    <a:cubicBezTo>
                      <a:pt x="1794" y="21510"/>
                      <a:pt x="2865" y="23303"/>
                      <a:pt x="2918" y="25310"/>
                    </a:cubicBezTo>
                    <a:cubicBezTo>
                      <a:pt x="2945" y="25364"/>
                      <a:pt x="2972"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106" y="37837"/>
                      <a:pt x="1633" y="39630"/>
                      <a:pt x="108" y="40540"/>
                    </a:cubicBezTo>
                    <a:cubicBezTo>
                      <a:pt x="54" y="40540"/>
                      <a:pt x="27" y="40594"/>
                      <a:pt x="27" y="40620"/>
                    </a:cubicBezTo>
                    <a:cubicBezTo>
                      <a:pt x="1" y="40674"/>
                      <a:pt x="27"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108" y="60802"/>
                    </a:cubicBezTo>
                    <a:cubicBezTo>
                      <a:pt x="54" y="60828"/>
                      <a:pt x="27" y="60855"/>
                      <a:pt x="27" y="60882"/>
                    </a:cubicBezTo>
                    <a:cubicBezTo>
                      <a:pt x="1" y="60935"/>
                      <a:pt x="27"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7" y="81117"/>
                      <a:pt x="1" y="81197"/>
                      <a:pt x="27" y="81251"/>
                    </a:cubicBezTo>
                    <a:cubicBezTo>
                      <a:pt x="67" y="81290"/>
                      <a:pt x="106" y="81315"/>
                      <a:pt x="156" y="81315"/>
                    </a:cubicBezTo>
                    <a:cubicBezTo>
                      <a:pt x="174" y="81315"/>
                      <a:pt x="193" y="81311"/>
                      <a:pt x="215" y="81304"/>
                    </a:cubicBezTo>
                    <a:cubicBezTo>
                      <a:pt x="2008" y="80260"/>
                      <a:pt x="3106" y="78413"/>
                      <a:pt x="3186" y="76352"/>
                    </a:cubicBezTo>
                    <a:cubicBezTo>
                      <a:pt x="5166" y="75309"/>
                      <a:pt x="6398" y="73301"/>
                      <a:pt x="6398" y="71053"/>
                    </a:cubicBezTo>
                    <a:cubicBezTo>
                      <a:pt x="6398" y="68805"/>
                      <a:pt x="5166" y="66797"/>
                      <a:pt x="3186" y="65753"/>
                    </a:cubicBezTo>
                    <a:cubicBezTo>
                      <a:pt x="3106" y="63773"/>
                      <a:pt x="2062" y="61979"/>
                      <a:pt x="375" y="60909"/>
                    </a:cubicBezTo>
                    <a:cubicBezTo>
                      <a:pt x="2062" y="59865"/>
                      <a:pt x="3106" y="58072"/>
                      <a:pt x="3186" y="56091"/>
                    </a:cubicBezTo>
                    <a:cubicBezTo>
                      <a:pt x="5166" y="55047"/>
                      <a:pt x="6398" y="53040"/>
                      <a:pt x="6398" y="50791"/>
                    </a:cubicBezTo>
                    <a:cubicBezTo>
                      <a:pt x="6398" y="48543"/>
                      <a:pt x="5166" y="46536"/>
                      <a:pt x="3186" y="45492"/>
                    </a:cubicBezTo>
                    <a:cubicBezTo>
                      <a:pt x="3159" y="43591"/>
                      <a:pt x="2088" y="41718"/>
                      <a:pt x="375" y="40647"/>
                    </a:cubicBezTo>
                    <a:cubicBezTo>
                      <a:pt x="1901" y="39710"/>
                      <a:pt x="3320" y="37890"/>
                      <a:pt x="3186" y="35829"/>
                    </a:cubicBezTo>
                    <a:cubicBezTo>
                      <a:pt x="5166" y="34785"/>
                      <a:pt x="6398" y="32751"/>
                      <a:pt x="6398" y="30530"/>
                    </a:cubicBezTo>
                    <a:cubicBezTo>
                      <a:pt x="6398" y="28281"/>
                      <a:pt x="5166" y="26247"/>
                      <a:pt x="3186" y="25230"/>
                    </a:cubicBezTo>
                    <a:cubicBezTo>
                      <a:pt x="3079" y="23223"/>
                      <a:pt x="2062" y="21429"/>
                      <a:pt x="375" y="20386"/>
                    </a:cubicBezTo>
                    <a:cubicBezTo>
                      <a:pt x="2088" y="19315"/>
                      <a:pt x="3186" y="17441"/>
                      <a:pt x="3186" y="15595"/>
                    </a:cubicBezTo>
                    <a:cubicBezTo>
                      <a:pt x="3186" y="15595"/>
                      <a:pt x="3186" y="15568"/>
                      <a:pt x="3186" y="15541"/>
                    </a:cubicBezTo>
                    <a:cubicBezTo>
                      <a:pt x="5166" y="14524"/>
                      <a:pt x="6398" y="12490"/>
                      <a:pt x="6398" y="10268"/>
                    </a:cubicBezTo>
                    <a:cubicBezTo>
                      <a:pt x="6398" y="8020"/>
                      <a:pt x="5166" y="5986"/>
                      <a:pt x="3186" y="4969"/>
                    </a:cubicBezTo>
                    <a:lnTo>
                      <a:pt x="3186" y="4942"/>
                    </a:lnTo>
                    <a:cubicBezTo>
                      <a:pt x="3186" y="3041"/>
                      <a:pt x="1981" y="1061"/>
                      <a:pt x="215" y="17"/>
                    </a:cubicBezTo>
                    <a:cubicBezTo>
                      <a:pt x="185" y="7"/>
                      <a:pt x="156" y="1"/>
                      <a:pt x="12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 name="Google Shape;1920;p89"/>
              <p:cNvSpPr/>
              <p:nvPr/>
            </p:nvSpPr>
            <p:spPr>
              <a:xfrm>
                <a:off x="1914975" y="2593575"/>
                <a:ext cx="160625" cy="2032875"/>
              </a:xfrm>
              <a:custGeom>
                <a:avLst/>
                <a:gdLst/>
                <a:ahLst/>
                <a:cxnLst/>
                <a:rect l="l" t="t" r="r" b="b"/>
                <a:pathLst>
                  <a:path w="6425" h="81315" extrusionOk="0">
                    <a:moveTo>
                      <a:pt x="151" y="1"/>
                    </a:moveTo>
                    <a:cubicBezTo>
                      <a:pt x="95" y="1"/>
                      <a:pt x="47" y="26"/>
                      <a:pt x="27" y="65"/>
                    </a:cubicBezTo>
                    <a:cubicBezTo>
                      <a:pt x="27" y="92"/>
                      <a:pt x="27" y="118"/>
                      <a:pt x="27" y="118"/>
                    </a:cubicBezTo>
                    <a:cubicBezTo>
                      <a:pt x="27" y="172"/>
                      <a:pt x="27"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45" y="15402"/>
                      <a:pt x="2945" y="15428"/>
                      <a:pt x="2945" y="15482"/>
                    </a:cubicBezTo>
                    <a:cubicBezTo>
                      <a:pt x="2998" y="17355"/>
                      <a:pt x="1848"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45" y="35663"/>
                      <a:pt x="2918" y="35717"/>
                      <a:pt x="2945" y="35770"/>
                    </a:cubicBezTo>
                    <a:cubicBezTo>
                      <a:pt x="3106"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45"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6" y="78408"/>
                      <a:pt x="3186" y="76347"/>
                    </a:cubicBezTo>
                    <a:cubicBezTo>
                      <a:pt x="5166" y="75330"/>
                      <a:pt x="6424" y="73296"/>
                      <a:pt x="6424" y="71047"/>
                    </a:cubicBezTo>
                    <a:cubicBezTo>
                      <a:pt x="6424" y="68826"/>
                      <a:pt x="5166" y="66792"/>
                      <a:pt x="3186" y="65748"/>
                    </a:cubicBezTo>
                    <a:cubicBezTo>
                      <a:pt x="3106" y="63767"/>
                      <a:pt x="2062" y="61974"/>
                      <a:pt x="375" y="60930"/>
                    </a:cubicBezTo>
                    <a:cubicBezTo>
                      <a:pt x="2062" y="59859"/>
                      <a:pt x="3106" y="58093"/>
                      <a:pt x="3186" y="56085"/>
                    </a:cubicBezTo>
                    <a:cubicBezTo>
                      <a:pt x="5166" y="55068"/>
                      <a:pt x="6424" y="53034"/>
                      <a:pt x="6424" y="50786"/>
                    </a:cubicBezTo>
                    <a:cubicBezTo>
                      <a:pt x="6424" y="48537"/>
                      <a:pt x="5166" y="46530"/>
                      <a:pt x="3186" y="45486"/>
                    </a:cubicBezTo>
                    <a:cubicBezTo>
                      <a:pt x="3159" y="43586"/>
                      <a:pt x="2088" y="41739"/>
                      <a:pt x="375" y="40668"/>
                    </a:cubicBezTo>
                    <a:cubicBezTo>
                      <a:pt x="1901" y="39705"/>
                      <a:pt x="3320" y="37885"/>
                      <a:pt x="3186" y="35824"/>
                    </a:cubicBezTo>
                    <a:cubicBezTo>
                      <a:pt x="5193" y="34780"/>
                      <a:pt x="6424" y="32772"/>
                      <a:pt x="6424" y="30524"/>
                    </a:cubicBezTo>
                    <a:cubicBezTo>
                      <a:pt x="6424" y="28276"/>
                      <a:pt x="5166" y="26268"/>
                      <a:pt x="3186" y="25225"/>
                    </a:cubicBezTo>
                    <a:cubicBezTo>
                      <a:pt x="3106" y="23244"/>
                      <a:pt x="2062" y="21451"/>
                      <a:pt x="375" y="20407"/>
                    </a:cubicBezTo>
                    <a:cubicBezTo>
                      <a:pt x="2088" y="19336"/>
                      <a:pt x="3186" y="17436"/>
                      <a:pt x="3186" y="15616"/>
                    </a:cubicBezTo>
                    <a:cubicBezTo>
                      <a:pt x="3186" y="15589"/>
                      <a:pt x="3186" y="15562"/>
                      <a:pt x="3186" y="15562"/>
                    </a:cubicBezTo>
                    <a:cubicBezTo>
                      <a:pt x="5166" y="14518"/>
                      <a:pt x="6424" y="12511"/>
                      <a:pt x="6424" y="10263"/>
                    </a:cubicBezTo>
                    <a:cubicBezTo>
                      <a:pt x="6424" y="8014"/>
                      <a:pt x="5166" y="6007"/>
                      <a:pt x="3186" y="4963"/>
                    </a:cubicBezTo>
                    <a:cubicBezTo>
                      <a:pt x="3186" y="3036"/>
                      <a:pt x="2008" y="1055"/>
                      <a:pt x="215" y="11"/>
                    </a:cubicBezTo>
                    <a:cubicBezTo>
                      <a:pt x="193" y="4"/>
                      <a:pt x="172" y="1"/>
                      <a:pt x="15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 name="Google Shape;1921;p89"/>
              <p:cNvSpPr/>
              <p:nvPr/>
            </p:nvSpPr>
            <p:spPr>
              <a:xfrm>
                <a:off x="1761075" y="2845375"/>
                <a:ext cx="160625" cy="2032675"/>
              </a:xfrm>
              <a:custGeom>
                <a:avLst/>
                <a:gdLst/>
                <a:ahLst/>
                <a:cxnLst/>
                <a:rect l="l" t="t" r="r" b="b"/>
                <a:pathLst>
                  <a:path w="6425" h="81307" extrusionOk="0">
                    <a:moveTo>
                      <a:pt x="146" y="1"/>
                    </a:moveTo>
                    <a:cubicBezTo>
                      <a:pt x="108" y="1"/>
                      <a:pt x="71" y="24"/>
                      <a:pt x="54" y="57"/>
                    </a:cubicBezTo>
                    <a:cubicBezTo>
                      <a:pt x="27" y="84"/>
                      <a:pt x="27" y="110"/>
                      <a:pt x="27" y="137"/>
                    </a:cubicBezTo>
                    <a:cubicBezTo>
                      <a:pt x="27" y="164"/>
                      <a:pt x="54" y="217"/>
                      <a:pt x="81" y="244"/>
                    </a:cubicBezTo>
                    <a:cubicBezTo>
                      <a:pt x="1821" y="1234"/>
                      <a:pt x="2972" y="3162"/>
                      <a:pt x="2945" y="5035"/>
                    </a:cubicBezTo>
                    <a:cubicBezTo>
                      <a:pt x="2945" y="5089"/>
                      <a:pt x="2972" y="5142"/>
                      <a:pt x="2998" y="5142"/>
                    </a:cubicBezTo>
                    <a:cubicBezTo>
                      <a:pt x="4952" y="6133"/>
                      <a:pt x="6183" y="8086"/>
                      <a:pt x="6183" y="10254"/>
                    </a:cubicBezTo>
                    <a:cubicBezTo>
                      <a:pt x="6183" y="12422"/>
                      <a:pt x="4952" y="14376"/>
                      <a:pt x="2998" y="15367"/>
                    </a:cubicBezTo>
                    <a:cubicBezTo>
                      <a:pt x="2972" y="15393"/>
                      <a:pt x="2945" y="15447"/>
                      <a:pt x="2945" y="15474"/>
                    </a:cubicBezTo>
                    <a:cubicBezTo>
                      <a:pt x="2998" y="17321"/>
                      <a:pt x="1847" y="19248"/>
                      <a:pt x="108" y="20265"/>
                    </a:cubicBezTo>
                    <a:cubicBezTo>
                      <a:pt x="81" y="20292"/>
                      <a:pt x="27" y="20318"/>
                      <a:pt x="27" y="20345"/>
                    </a:cubicBezTo>
                    <a:cubicBezTo>
                      <a:pt x="27" y="20425"/>
                      <a:pt x="27" y="20479"/>
                      <a:pt x="81" y="20506"/>
                    </a:cubicBezTo>
                    <a:cubicBezTo>
                      <a:pt x="1821" y="21496"/>
                      <a:pt x="2891" y="23289"/>
                      <a:pt x="2945" y="25297"/>
                    </a:cubicBezTo>
                    <a:cubicBezTo>
                      <a:pt x="2945" y="25350"/>
                      <a:pt x="2972" y="25404"/>
                      <a:pt x="2998" y="25404"/>
                    </a:cubicBezTo>
                    <a:cubicBezTo>
                      <a:pt x="4952" y="26394"/>
                      <a:pt x="6183" y="28348"/>
                      <a:pt x="6183" y="30516"/>
                    </a:cubicBezTo>
                    <a:cubicBezTo>
                      <a:pt x="6183" y="32684"/>
                      <a:pt x="4952" y="34665"/>
                      <a:pt x="2998" y="35628"/>
                    </a:cubicBezTo>
                    <a:cubicBezTo>
                      <a:pt x="2972" y="35655"/>
                      <a:pt x="2945" y="35709"/>
                      <a:pt x="2945" y="35762"/>
                    </a:cubicBezTo>
                    <a:cubicBezTo>
                      <a:pt x="3105" y="37823"/>
                      <a:pt x="1633" y="39643"/>
                      <a:pt x="108" y="40526"/>
                    </a:cubicBezTo>
                    <a:cubicBezTo>
                      <a:pt x="81" y="40553"/>
                      <a:pt x="27" y="40580"/>
                      <a:pt x="27" y="40633"/>
                    </a:cubicBezTo>
                    <a:cubicBezTo>
                      <a:pt x="27" y="40687"/>
                      <a:pt x="27" y="40741"/>
                      <a:pt x="81" y="40767"/>
                    </a:cubicBezTo>
                    <a:cubicBezTo>
                      <a:pt x="1821" y="41784"/>
                      <a:pt x="2945" y="43631"/>
                      <a:pt x="2945" y="45532"/>
                    </a:cubicBezTo>
                    <a:lnTo>
                      <a:pt x="2945" y="45558"/>
                    </a:lnTo>
                    <a:cubicBezTo>
                      <a:pt x="2945" y="45612"/>
                      <a:pt x="2972" y="45665"/>
                      <a:pt x="2998" y="45692"/>
                    </a:cubicBezTo>
                    <a:cubicBezTo>
                      <a:pt x="4952" y="46656"/>
                      <a:pt x="6183" y="48610"/>
                      <a:pt x="6183" y="50778"/>
                    </a:cubicBezTo>
                    <a:cubicBezTo>
                      <a:pt x="6183" y="52972"/>
                      <a:pt x="4952" y="54926"/>
                      <a:pt x="2998" y="55890"/>
                    </a:cubicBezTo>
                    <a:cubicBezTo>
                      <a:pt x="2972" y="55917"/>
                      <a:pt x="2945" y="55970"/>
                      <a:pt x="2945" y="55997"/>
                    </a:cubicBezTo>
                    <a:cubicBezTo>
                      <a:pt x="2891" y="58004"/>
                      <a:pt x="1847" y="59798"/>
                      <a:pt x="108" y="60815"/>
                    </a:cubicBezTo>
                    <a:cubicBezTo>
                      <a:pt x="81" y="60815"/>
                      <a:pt x="27" y="60841"/>
                      <a:pt x="27" y="60895"/>
                    </a:cubicBezTo>
                    <a:cubicBezTo>
                      <a:pt x="27" y="60949"/>
                      <a:pt x="27" y="61002"/>
                      <a:pt x="81" y="61029"/>
                    </a:cubicBezTo>
                    <a:cubicBezTo>
                      <a:pt x="1821" y="62046"/>
                      <a:pt x="2891" y="63839"/>
                      <a:pt x="2945" y="65847"/>
                    </a:cubicBezTo>
                    <a:cubicBezTo>
                      <a:pt x="2945" y="65873"/>
                      <a:pt x="2972" y="65927"/>
                      <a:pt x="2998" y="65954"/>
                    </a:cubicBezTo>
                    <a:cubicBezTo>
                      <a:pt x="4952" y="66917"/>
                      <a:pt x="6183" y="68871"/>
                      <a:pt x="6183" y="71066"/>
                    </a:cubicBezTo>
                    <a:cubicBezTo>
                      <a:pt x="6183" y="73234"/>
                      <a:pt x="4952" y="75188"/>
                      <a:pt x="2998" y="76151"/>
                    </a:cubicBezTo>
                    <a:cubicBezTo>
                      <a:pt x="2972" y="76178"/>
                      <a:pt x="2945" y="76232"/>
                      <a:pt x="2945" y="76285"/>
                    </a:cubicBezTo>
                    <a:cubicBezTo>
                      <a:pt x="2891" y="78266"/>
                      <a:pt x="1821" y="80059"/>
                      <a:pt x="81" y="81076"/>
                    </a:cubicBezTo>
                    <a:cubicBezTo>
                      <a:pt x="27" y="81103"/>
                      <a:pt x="1" y="81183"/>
                      <a:pt x="54" y="81237"/>
                    </a:cubicBezTo>
                    <a:cubicBezTo>
                      <a:pt x="71" y="81288"/>
                      <a:pt x="110" y="81306"/>
                      <a:pt x="149" y="81306"/>
                    </a:cubicBezTo>
                    <a:cubicBezTo>
                      <a:pt x="172" y="81306"/>
                      <a:pt x="195" y="81300"/>
                      <a:pt x="215" y="81290"/>
                    </a:cubicBezTo>
                    <a:cubicBezTo>
                      <a:pt x="2008" y="80247"/>
                      <a:pt x="3105" y="78400"/>
                      <a:pt x="3186" y="76366"/>
                    </a:cubicBezTo>
                    <a:cubicBezTo>
                      <a:pt x="5193" y="75322"/>
                      <a:pt x="6424" y="73288"/>
                      <a:pt x="6424" y="71066"/>
                    </a:cubicBezTo>
                    <a:cubicBezTo>
                      <a:pt x="6424" y="68818"/>
                      <a:pt x="5193" y="66783"/>
                      <a:pt x="3186" y="65766"/>
                    </a:cubicBezTo>
                    <a:cubicBezTo>
                      <a:pt x="3132" y="63759"/>
                      <a:pt x="2088" y="61992"/>
                      <a:pt x="402" y="60922"/>
                    </a:cubicBezTo>
                    <a:cubicBezTo>
                      <a:pt x="2088" y="59878"/>
                      <a:pt x="3132" y="58085"/>
                      <a:pt x="3186" y="56077"/>
                    </a:cubicBezTo>
                    <a:cubicBezTo>
                      <a:pt x="5193" y="55060"/>
                      <a:pt x="6424" y="53026"/>
                      <a:pt x="6424" y="50778"/>
                    </a:cubicBezTo>
                    <a:cubicBezTo>
                      <a:pt x="6424" y="48556"/>
                      <a:pt x="5193" y="46522"/>
                      <a:pt x="3186" y="45505"/>
                    </a:cubicBezTo>
                    <a:cubicBezTo>
                      <a:pt x="3186" y="43604"/>
                      <a:pt x="2088" y="41731"/>
                      <a:pt x="402" y="40660"/>
                    </a:cubicBezTo>
                    <a:cubicBezTo>
                      <a:pt x="1901" y="39697"/>
                      <a:pt x="3320" y="37877"/>
                      <a:pt x="3186" y="35816"/>
                    </a:cubicBezTo>
                    <a:cubicBezTo>
                      <a:pt x="5193" y="34799"/>
                      <a:pt x="6424" y="32764"/>
                      <a:pt x="6424" y="30516"/>
                    </a:cubicBezTo>
                    <a:cubicBezTo>
                      <a:pt x="6424" y="28268"/>
                      <a:pt x="5193" y="26260"/>
                      <a:pt x="3186" y="25216"/>
                    </a:cubicBezTo>
                    <a:cubicBezTo>
                      <a:pt x="3105" y="23236"/>
                      <a:pt x="2062" y="21442"/>
                      <a:pt x="402" y="20399"/>
                    </a:cubicBezTo>
                    <a:cubicBezTo>
                      <a:pt x="2115" y="19328"/>
                      <a:pt x="3212" y="17401"/>
                      <a:pt x="3186" y="15554"/>
                    </a:cubicBezTo>
                    <a:cubicBezTo>
                      <a:pt x="5193" y="14510"/>
                      <a:pt x="6424" y="12503"/>
                      <a:pt x="6424" y="10254"/>
                    </a:cubicBezTo>
                    <a:cubicBezTo>
                      <a:pt x="6424" y="8006"/>
                      <a:pt x="5193" y="5999"/>
                      <a:pt x="3186" y="4955"/>
                    </a:cubicBezTo>
                    <a:cubicBezTo>
                      <a:pt x="3186" y="3028"/>
                      <a:pt x="2008" y="1047"/>
                      <a:pt x="215" y="30"/>
                    </a:cubicBezTo>
                    <a:cubicBezTo>
                      <a:pt x="194" y="10"/>
                      <a:pt x="170" y="1"/>
                      <a:pt x="14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 name="Google Shape;1922;p89"/>
              <p:cNvSpPr/>
              <p:nvPr/>
            </p:nvSpPr>
            <p:spPr>
              <a:xfrm>
                <a:off x="1607850" y="2593575"/>
                <a:ext cx="159950" cy="2032875"/>
              </a:xfrm>
              <a:custGeom>
                <a:avLst/>
                <a:gdLst/>
                <a:ahLst/>
                <a:cxnLst/>
                <a:rect l="l" t="t" r="r" b="b"/>
                <a:pathLst>
                  <a:path w="6398" h="81315" extrusionOk="0">
                    <a:moveTo>
                      <a:pt x="140" y="1"/>
                    </a:moveTo>
                    <a:cubicBezTo>
                      <a:pt x="95" y="1"/>
                      <a:pt x="47" y="26"/>
                      <a:pt x="27" y="65"/>
                    </a:cubicBezTo>
                    <a:cubicBezTo>
                      <a:pt x="0"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71" y="17329"/>
                      <a:pt x="1847" y="19256"/>
                      <a:pt x="81" y="20273"/>
                    </a:cubicBezTo>
                    <a:cubicBezTo>
                      <a:pt x="54" y="20300"/>
                      <a:pt x="27" y="20326"/>
                      <a:pt x="0"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0" y="40615"/>
                    </a:cubicBezTo>
                    <a:cubicBezTo>
                      <a:pt x="0" y="40668"/>
                      <a:pt x="27" y="40749"/>
                      <a:pt x="81" y="40775"/>
                    </a:cubicBezTo>
                    <a:cubicBezTo>
                      <a:pt x="1820" y="41766"/>
                      <a:pt x="2918" y="43639"/>
                      <a:pt x="2918" y="45540"/>
                    </a:cubicBezTo>
                    <a:cubicBezTo>
                      <a:pt x="2918" y="45540"/>
                      <a:pt x="2918" y="45566"/>
                      <a:pt x="2918" y="45566"/>
                    </a:cubicBez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64" y="58012"/>
                      <a:pt x="1820" y="59806"/>
                      <a:pt x="81" y="60796"/>
                    </a:cubicBezTo>
                    <a:cubicBezTo>
                      <a:pt x="54" y="60823"/>
                      <a:pt x="27" y="60850"/>
                      <a:pt x="0" y="60903"/>
                    </a:cubicBezTo>
                    <a:cubicBezTo>
                      <a:pt x="0" y="60957"/>
                      <a:pt x="27" y="61010"/>
                      <a:pt x="81" y="61037"/>
                    </a:cubicBezTo>
                    <a:cubicBezTo>
                      <a:pt x="1820" y="62054"/>
                      <a:pt x="2864"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64" y="78274"/>
                      <a:pt x="1820" y="80067"/>
                      <a:pt x="81" y="81084"/>
                    </a:cubicBezTo>
                    <a:cubicBezTo>
                      <a:pt x="27" y="81111"/>
                      <a:pt x="0" y="81191"/>
                      <a:pt x="27" y="81245"/>
                    </a:cubicBezTo>
                    <a:cubicBezTo>
                      <a:pt x="44" y="81296"/>
                      <a:pt x="82" y="81315"/>
                      <a:pt x="122" y="81315"/>
                    </a:cubicBezTo>
                    <a:cubicBezTo>
                      <a:pt x="145" y="81315"/>
                      <a:pt x="168" y="81308"/>
                      <a:pt x="188" y="81299"/>
                    </a:cubicBezTo>
                    <a:cubicBezTo>
                      <a:pt x="1981"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61"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61" y="19336"/>
                      <a:pt x="3185" y="17436"/>
                      <a:pt x="3185" y="15616"/>
                    </a:cubicBezTo>
                    <a:cubicBezTo>
                      <a:pt x="3185" y="15589"/>
                      <a:pt x="3185" y="15562"/>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 name="Google Shape;1923;p89"/>
              <p:cNvSpPr/>
              <p:nvPr/>
            </p:nvSpPr>
            <p:spPr>
              <a:xfrm>
                <a:off x="1453950" y="2845375"/>
                <a:ext cx="160600" cy="2032675"/>
              </a:xfrm>
              <a:custGeom>
                <a:avLst/>
                <a:gdLst/>
                <a:ahLst/>
                <a:cxnLst/>
                <a:rect l="l" t="t" r="r" b="b"/>
                <a:pathLst>
                  <a:path w="6424" h="81307" extrusionOk="0">
                    <a:moveTo>
                      <a:pt x="133" y="1"/>
                    </a:moveTo>
                    <a:cubicBezTo>
                      <a:pt x="93" y="1"/>
                      <a:pt x="60" y="24"/>
                      <a:pt x="27" y="57"/>
                    </a:cubicBezTo>
                    <a:cubicBezTo>
                      <a:pt x="27" y="84"/>
                      <a:pt x="27" y="110"/>
                      <a:pt x="27" y="137"/>
                    </a:cubicBezTo>
                    <a:cubicBezTo>
                      <a:pt x="27" y="164"/>
                      <a:pt x="27" y="217"/>
                      <a:pt x="80" y="244"/>
                    </a:cubicBezTo>
                    <a:cubicBezTo>
                      <a:pt x="1820" y="1234"/>
                      <a:pt x="2971" y="3188"/>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20"/>
                      <a:pt x="2944" y="15474"/>
                    </a:cubicBezTo>
                    <a:cubicBezTo>
                      <a:pt x="2998" y="17347"/>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44" y="35655"/>
                      <a:pt x="2918"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cubicBezTo>
                      <a:pt x="2944" y="45558"/>
                      <a:pt x="2944" y="45558"/>
                      <a:pt x="2944" y="45558"/>
                    </a:cubicBez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27" y="81237"/>
                    </a:cubicBezTo>
                    <a:cubicBezTo>
                      <a:pt x="61" y="81288"/>
                      <a:pt x="106" y="81306"/>
                      <a:pt x="147" y="81306"/>
                    </a:cubicBezTo>
                    <a:cubicBezTo>
                      <a:pt x="172" y="81306"/>
                      <a:pt x="195" y="81300"/>
                      <a:pt x="214" y="81290"/>
                    </a:cubicBezTo>
                    <a:cubicBezTo>
                      <a:pt x="2008" y="80247"/>
                      <a:pt x="3105" y="78400"/>
                      <a:pt x="3185" y="76366"/>
                    </a:cubicBezTo>
                    <a:cubicBezTo>
                      <a:pt x="5166" y="75322"/>
                      <a:pt x="6424" y="73288"/>
                      <a:pt x="6424" y="71066"/>
                    </a:cubicBezTo>
                    <a:cubicBezTo>
                      <a:pt x="6424" y="68818"/>
                      <a:pt x="5166" y="66783"/>
                      <a:pt x="3185" y="65766"/>
                    </a:cubicBezTo>
                    <a:cubicBezTo>
                      <a:pt x="3105" y="63759"/>
                      <a:pt x="2061" y="61992"/>
                      <a:pt x="375" y="60922"/>
                    </a:cubicBezTo>
                    <a:cubicBezTo>
                      <a:pt x="2061" y="59878"/>
                      <a:pt x="3105" y="58085"/>
                      <a:pt x="3185" y="56077"/>
                    </a:cubicBezTo>
                    <a:cubicBezTo>
                      <a:pt x="5166" y="55060"/>
                      <a:pt x="6424" y="53026"/>
                      <a:pt x="6424" y="50778"/>
                    </a:cubicBezTo>
                    <a:cubicBezTo>
                      <a:pt x="6424" y="48556"/>
                      <a:pt x="5193" y="46522"/>
                      <a:pt x="3185" y="45505"/>
                    </a:cubicBezTo>
                    <a:cubicBezTo>
                      <a:pt x="3159" y="43604"/>
                      <a:pt x="2088" y="41731"/>
                      <a:pt x="375" y="40660"/>
                    </a:cubicBezTo>
                    <a:cubicBezTo>
                      <a:pt x="1901" y="39697"/>
                      <a:pt x="3319" y="37877"/>
                      <a:pt x="3185" y="35816"/>
                    </a:cubicBezTo>
                    <a:cubicBezTo>
                      <a:pt x="5193" y="34799"/>
                      <a:pt x="6424" y="32764"/>
                      <a:pt x="6424" y="30516"/>
                    </a:cubicBezTo>
                    <a:cubicBezTo>
                      <a:pt x="6424" y="28268"/>
                      <a:pt x="5166" y="26260"/>
                      <a:pt x="3185" y="25216"/>
                    </a:cubicBezTo>
                    <a:cubicBezTo>
                      <a:pt x="3105" y="23236"/>
                      <a:pt x="2061" y="21442"/>
                      <a:pt x="375"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84" y="10"/>
                      <a:pt x="157" y="1"/>
                      <a:pt x="133"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 name="Google Shape;1924;p89"/>
              <p:cNvSpPr/>
              <p:nvPr/>
            </p:nvSpPr>
            <p:spPr>
              <a:xfrm>
                <a:off x="1300050" y="2593575"/>
                <a:ext cx="160600" cy="2032875"/>
              </a:xfrm>
              <a:custGeom>
                <a:avLst/>
                <a:gdLst/>
                <a:ahLst/>
                <a:cxnLst/>
                <a:rect l="l" t="t" r="r" b="b"/>
                <a:pathLst>
                  <a:path w="6424" h="81315" extrusionOk="0">
                    <a:moveTo>
                      <a:pt x="167" y="1"/>
                    </a:moveTo>
                    <a:cubicBezTo>
                      <a:pt x="121" y="1"/>
                      <a:pt x="73" y="26"/>
                      <a:pt x="54" y="65"/>
                    </a:cubicBezTo>
                    <a:cubicBezTo>
                      <a:pt x="27" y="92"/>
                      <a:pt x="27" y="118"/>
                      <a:pt x="27" y="118"/>
                    </a:cubicBezTo>
                    <a:cubicBezTo>
                      <a:pt x="27" y="172"/>
                      <a:pt x="54" y="225"/>
                      <a:pt x="80" y="225"/>
                    </a:cubicBezTo>
                    <a:cubicBezTo>
                      <a:pt x="1820" y="1243"/>
                      <a:pt x="2971" y="3170"/>
                      <a:pt x="2944" y="5043"/>
                    </a:cubicBezTo>
                    <a:cubicBezTo>
                      <a:pt x="2944" y="5070"/>
                      <a:pt x="2971" y="5124"/>
                      <a:pt x="3025" y="5150"/>
                    </a:cubicBezTo>
                    <a:cubicBezTo>
                      <a:pt x="4952" y="6141"/>
                      <a:pt x="6183" y="8095"/>
                      <a:pt x="6183" y="10263"/>
                    </a:cubicBezTo>
                    <a:cubicBezTo>
                      <a:pt x="6183" y="12431"/>
                      <a:pt x="4952" y="14384"/>
                      <a:pt x="3025" y="15375"/>
                    </a:cubicBezTo>
                    <a:cubicBezTo>
                      <a:pt x="2971" y="15402"/>
                      <a:pt x="2944" y="15428"/>
                      <a:pt x="2944" y="15482"/>
                    </a:cubicBezTo>
                    <a:cubicBezTo>
                      <a:pt x="2998" y="17355"/>
                      <a:pt x="1847" y="19256"/>
                      <a:pt x="107" y="20273"/>
                    </a:cubicBezTo>
                    <a:cubicBezTo>
                      <a:pt x="80" y="20300"/>
                      <a:pt x="54" y="20326"/>
                      <a:pt x="27" y="20353"/>
                    </a:cubicBezTo>
                    <a:cubicBezTo>
                      <a:pt x="27" y="20407"/>
                      <a:pt x="27" y="20460"/>
                      <a:pt x="80" y="20514"/>
                    </a:cubicBezTo>
                    <a:cubicBezTo>
                      <a:pt x="1820" y="21504"/>
                      <a:pt x="2891" y="23297"/>
                      <a:pt x="2944" y="25305"/>
                    </a:cubicBezTo>
                    <a:cubicBezTo>
                      <a:pt x="2944" y="25358"/>
                      <a:pt x="2971" y="25385"/>
                      <a:pt x="3025" y="25412"/>
                    </a:cubicBezTo>
                    <a:cubicBezTo>
                      <a:pt x="4952" y="26402"/>
                      <a:pt x="6183" y="28356"/>
                      <a:pt x="6183" y="30524"/>
                    </a:cubicBezTo>
                    <a:cubicBezTo>
                      <a:pt x="6183" y="32692"/>
                      <a:pt x="4952" y="34646"/>
                      <a:pt x="3025" y="35636"/>
                    </a:cubicBezTo>
                    <a:cubicBezTo>
                      <a:pt x="2971" y="35663"/>
                      <a:pt x="2944" y="35717"/>
                      <a:pt x="2944" y="35770"/>
                    </a:cubicBezTo>
                    <a:cubicBezTo>
                      <a:pt x="3105" y="37831"/>
                      <a:pt x="1633" y="39651"/>
                      <a:pt x="107" y="40535"/>
                    </a:cubicBezTo>
                    <a:cubicBezTo>
                      <a:pt x="80" y="40561"/>
                      <a:pt x="54" y="40588"/>
                      <a:pt x="27" y="40615"/>
                    </a:cubicBezTo>
                    <a:cubicBezTo>
                      <a:pt x="27" y="40668"/>
                      <a:pt x="27" y="40749"/>
                      <a:pt x="80" y="40775"/>
                    </a:cubicBezTo>
                    <a:cubicBezTo>
                      <a:pt x="1820" y="41766"/>
                      <a:pt x="2944" y="43639"/>
                      <a:pt x="2944" y="45540"/>
                    </a:cubicBezTo>
                    <a:cubicBezTo>
                      <a:pt x="2944" y="45540"/>
                      <a:pt x="2944" y="45566"/>
                      <a:pt x="2944" y="45566"/>
                    </a:cubicBezTo>
                    <a:cubicBezTo>
                      <a:pt x="2944" y="45620"/>
                      <a:pt x="2971" y="45674"/>
                      <a:pt x="3025" y="45674"/>
                    </a:cubicBezTo>
                    <a:cubicBezTo>
                      <a:pt x="4952" y="46664"/>
                      <a:pt x="6183" y="48618"/>
                      <a:pt x="6183" y="50786"/>
                    </a:cubicBezTo>
                    <a:cubicBezTo>
                      <a:pt x="6183" y="52954"/>
                      <a:pt x="4952" y="54934"/>
                      <a:pt x="3025" y="55898"/>
                    </a:cubicBezTo>
                    <a:cubicBezTo>
                      <a:pt x="2971" y="55925"/>
                      <a:pt x="2944" y="55952"/>
                      <a:pt x="2944" y="56005"/>
                    </a:cubicBezTo>
                    <a:cubicBezTo>
                      <a:pt x="2891" y="58012"/>
                      <a:pt x="1847" y="59806"/>
                      <a:pt x="107" y="60796"/>
                    </a:cubicBezTo>
                    <a:cubicBezTo>
                      <a:pt x="80" y="60823"/>
                      <a:pt x="54" y="60850"/>
                      <a:pt x="27" y="60903"/>
                    </a:cubicBezTo>
                    <a:cubicBezTo>
                      <a:pt x="27" y="60957"/>
                      <a:pt x="27" y="61010"/>
                      <a:pt x="80" y="61037"/>
                    </a:cubicBezTo>
                    <a:cubicBezTo>
                      <a:pt x="1820" y="62054"/>
                      <a:pt x="2891" y="63847"/>
                      <a:pt x="2944" y="65828"/>
                    </a:cubicBezTo>
                    <a:cubicBezTo>
                      <a:pt x="2944" y="65882"/>
                      <a:pt x="2971" y="65935"/>
                      <a:pt x="3025" y="65962"/>
                    </a:cubicBezTo>
                    <a:cubicBezTo>
                      <a:pt x="4952" y="66925"/>
                      <a:pt x="6183" y="68879"/>
                      <a:pt x="6183" y="71047"/>
                    </a:cubicBezTo>
                    <a:cubicBezTo>
                      <a:pt x="6183" y="73242"/>
                      <a:pt x="4952" y="75196"/>
                      <a:pt x="3025" y="76160"/>
                    </a:cubicBezTo>
                    <a:cubicBezTo>
                      <a:pt x="2971" y="76186"/>
                      <a:pt x="2944" y="76240"/>
                      <a:pt x="2944" y="76267"/>
                    </a:cubicBezTo>
                    <a:cubicBezTo>
                      <a:pt x="2891" y="78274"/>
                      <a:pt x="1820" y="80067"/>
                      <a:pt x="80" y="81084"/>
                    </a:cubicBezTo>
                    <a:cubicBezTo>
                      <a:pt x="27" y="81111"/>
                      <a:pt x="0" y="81191"/>
                      <a:pt x="54" y="81245"/>
                    </a:cubicBezTo>
                    <a:cubicBezTo>
                      <a:pt x="71" y="81296"/>
                      <a:pt x="109" y="81315"/>
                      <a:pt x="149" y="81315"/>
                    </a:cubicBezTo>
                    <a:cubicBezTo>
                      <a:pt x="171" y="81315"/>
                      <a:pt x="195" y="81308"/>
                      <a:pt x="214" y="81299"/>
                    </a:cubicBezTo>
                    <a:cubicBezTo>
                      <a:pt x="2007" y="80255"/>
                      <a:pt x="3105" y="78408"/>
                      <a:pt x="3185" y="76347"/>
                    </a:cubicBezTo>
                    <a:cubicBezTo>
                      <a:pt x="5193" y="75330"/>
                      <a:pt x="6424" y="73296"/>
                      <a:pt x="6424" y="71047"/>
                    </a:cubicBezTo>
                    <a:cubicBezTo>
                      <a:pt x="6424" y="68826"/>
                      <a:pt x="5193" y="66792"/>
                      <a:pt x="3185" y="65748"/>
                    </a:cubicBezTo>
                    <a:cubicBezTo>
                      <a:pt x="3132" y="63767"/>
                      <a:pt x="2088" y="61974"/>
                      <a:pt x="402" y="60930"/>
                    </a:cubicBezTo>
                    <a:cubicBezTo>
                      <a:pt x="2088" y="59859"/>
                      <a:pt x="3132" y="58093"/>
                      <a:pt x="3185" y="56085"/>
                    </a:cubicBezTo>
                    <a:cubicBezTo>
                      <a:pt x="5193" y="55068"/>
                      <a:pt x="6424" y="53034"/>
                      <a:pt x="6424" y="50786"/>
                    </a:cubicBezTo>
                    <a:cubicBezTo>
                      <a:pt x="6424" y="48537"/>
                      <a:pt x="5193" y="46530"/>
                      <a:pt x="3185" y="45486"/>
                    </a:cubicBezTo>
                    <a:cubicBezTo>
                      <a:pt x="3185" y="43586"/>
                      <a:pt x="2088" y="41739"/>
                      <a:pt x="402" y="40668"/>
                    </a:cubicBezTo>
                    <a:cubicBezTo>
                      <a:pt x="1927" y="39705"/>
                      <a:pt x="3319" y="37885"/>
                      <a:pt x="3212" y="35824"/>
                    </a:cubicBezTo>
                    <a:cubicBezTo>
                      <a:pt x="5193" y="34780"/>
                      <a:pt x="6424" y="32772"/>
                      <a:pt x="6424" y="30524"/>
                    </a:cubicBezTo>
                    <a:cubicBezTo>
                      <a:pt x="6424" y="28276"/>
                      <a:pt x="5193" y="26268"/>
                      <a:pt x="3185" y="25225"/>
                    </a:cubicBezTo>
                    <a:cubicBezTo>
                      <a:pt x="3105" y="23244"/>
                      <a:pt x="2061" y="21451"/>
                      <a:pt x="402" y="20407"/>
                    </a:cubicBezTo>
                    <a:cubicBezTo>
                      <a:pt x="2088" y="19336"/>
                      <a:pt x="3185" y="17436"/>
                      <a:pt x="3185" y="15616"/>
                    </a:cubicBezTo>
                    <a:cubicBezTo>
                      <a:pt x="3185" y="15589"/>
                      <a:pt x="3185" y="15562"/>
                      <a:pt x="3185" y="15562"/>
                    </a:cubicBezTo>
                    <a:cubicBezTo>
                      <a:pt x="5193" y="14518"/>
                      <a:pt x="6424" y="12511"/>
                      <a:pt x="6424" y="10263"/>
                    </a:cubicBezTo>
                    <a:cubicBezTo>
                      <a:pt x="6424" y="8014"/>
                      <a:pt x="5193" y="6007"/>
                      <a:pt x="3185" y="4963"/>
                    </a:cubicBezTo>
                    <a:cubicBezTo>
                      <a:pt x="3185" y="3036"/>
                      <a:pt x="2007" y="1055"/>
                      <a:pt x="214" y="11"/>
                    </a:cubicBezTo>
                    <a:cubicBezTo>
                      <a:pt x="200" y="4"/>
                      <a:pt x="184" y="1"/>
                      <a:pt x="16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 name="Google Shape;1925;p89"/>
              <p:cNvSpPr/>
              <p:nvPr/>
            </p:nvSpPr>
            <p:spPr>
              <a:xfrm>
                <a:off x="1146800" y="2845375"/>
                <a:ext cx="159950" cy="2032675"/>
              </a:xfrm>
              <a:custGeom>
                <a:avLst/>
                <a:gdLst/>
                <a:ahLst/>
                <a:cxnLst/>
                <a:rect l="l" t="t" r="r" b="b"/>
                <a:pathLst>
                  <a:path w="6398" h="81307" extrusionOk="0">
                    <a:moveTo>
                      <a:pt x="120" y="1"/>
                    </a:moveTo>
                    <a:cubicBezTo>
                      <a:pt x="81" y="1"/>
                      <a:pt x="44" y="24"/>
                      <a:pt x="28" y="57"/>
                    </a:cubicBezTo>
                    <a:cubicBezTo>
                      <a:pt x="28" y="84"/>
                      <a:pt x="1" y="110"/>
                      <a:pt x="1" y="137"/>
                    </a:cubicBezTo>
                    <a:cubicBezTo>
                      <a:pt x="1" y="164"/>
                      <a:pt x="28" y="217"/>
                      <a:pt x="81" y="244"/>
                    </a:cubicBezTo>
                    <a:cubicBezTo>
                      <a:pt x="1821" y="1234"/>
                      <a:pt x="2972" y="3162"/>
                      <a:pt x="2918" y="5035"/>
                    </a:cubicBezTo>
                    <a:cubicBezTo>
                      <a:pt x="2918" y="5089"/>
                      <a:pt x="2945" y="5142"/>
                      <a:pt x="2998" y="5142"/>
                    </a:cubicBezTo>
                    <a:cubicBezTo>
                      <a:pt x="4952" y="6133"/>
                      <a:pt x="6157" y="8086"/>
                      <a:pt x="6157" y="10254"/>
                    </a:cubicBezTo>
                    <a:cubicBezTo>
                      <a:pt x="6157" y="12422"/>
                      <a:pt x="4952" y="14376"/>
                      <a:pt x="2998" y="15367"/>
                    </a:cubicBezTo>
                    <a:cubicBezTo>
                      <a:pt x="2945" y="15393"/>
                      <a:pt x="2918" y="15420"/>
                      <a:pt x="2918" y="15474"/>
                    </a:cubicBezTo>
                    <a:cubicBezTo>
                      <a:pt x="2972" y="17321"/>
                      <a:pt x="1848" y="19248"/>
                      <a:pt x="81" y="20265"/>
                    </a:cubicBezTo>
                    <a:cubicBezTo>
                      <a:pt x="54" y="20292"/>
                      <a:pt x="28" y="20318"/>
                      <a:pt x="1" y="20345"/>
                    </a:cubicBezTo>
                    <a:cubicBezTo>
                      <a:pt x="1" y="20425"/>
                      <a:pt x="28" y="20479"/>
                      <a:pt x="81" y="20506"/>
                    </a:cubicBezTo>
                    <a:cubicBezTo>
                      <a:pt x="1794" y="21496"/>
                      <a:pt x="2865" y="23289"/>
                      <a:pt x="2918" y="25297"/>
                    </a:cubicBezTo>
                    <a:cubicBezTo>
                      <a:pt x="2918" y="25350"/>
                      <a:pt x="2945"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079" y="37823"/>
                      <a:pt x="1633" y="39643"/>
                      <a:pt x="81" y="40526"/>
                    </a:cubicBezTo>
                    <a:cubicBezTo>
                      <a:pt x="54" y="40553"/>
                      <a:pt x="28" y="40580"/>
                      <a:pt x="1" y="40633"/>
                    </a:cubicBezTo>
                    <a:cubicBezTo>
                      <a:pt x="1" y="40687"/>
                      <a:pt x="28" y="40741"/>
                      <a:pt x="81" y="40767"/>
                    </a:cubicBezTo>
                    <a:cubicBezTo>
                      <a:pt x="1821" y="41784"/>
                      <a:pt x="2918" y="43631"/>
                      <a:pt x="2918" y="45532"/>
                    </a:cubicBezTo>
                    <a:cubicBezTo>
                      <a:pt x="2918" y="45532"/>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81" y="60815"/>
                    </a:cubicBezTo>
                    <a:cubicBezTo>
                      <a:pt x="54" y="60815"/>
                      <a:pt x="28" y="60841"/>
                      <a:pt x="1" y="60895"/>
                    </a:cubicBezTo>
                    <a:cubicBezTo>
                      <a:pt x="1" y="60949"/>
                      <a:pt x="28"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8" y="81103"/>
                      <a:pt x="1" y="81183"/>
                      <a:pt x="28" y="81237"/>
                    </a:cubicBezTo>
                    <a:cubicBezTo>
                      <a:pt x="44" y="81288"/>
                      <a:pt x="83" y="81306"/>
                      <a:pt x="129" y="81306"/>
                    </a:cubicBezTo>
                    <a:cubicBezTo>
                      <a:pt x="156" y="81306"/>
                      <a:pt x="185" y="81300"/>
                      <a:pt x="215" y="81290"/>
                    </a:cubicBezTo>
                    <a:cubicBezTo>
                      <a:pt x="1981" y="80247"/>
                      <a:pt x="3106" y="78400"/>
                      <a:pt x="3186" y="76366"/>
                    </a:cubicBezTo>
                    <a:cubicBezTo>
                      <a:pt x="5167" y="75322"/>
                      <a:pt x="6398" y="73288"/>
                      <a:pt x="6398" y="71066"/>
                    </a:cubicBezTo>
                    <a:cubicBezTo>
                      <a:pt x="6398" y="68818"/>
                      <a:pt x="5167" y="66783"/>
                      <a:pt x="3186" y="65766"/>
                    </a:cubicBezTo>
                    <a:cubicBezTo>
                      <a:pt x="3106" y="63759"/>
                      <a:pt x="2062" y="61992"/>
                      <a:pt x="375" y="60922"/>
                    </a:cubicBezTo>
                    <a:cubicBezTo>
                      <a:pt x="2062" y="59878"/>
                      <a:pt x="3106" y="58085"/>
                      <a:pt x="3186" y="56077"/>
                    </a:cubicBezTo>
                    <a:cubicBezTo>
                      <a:pt x="5167" y="55060"/>
                      <a:pt x="6398" y="53026"/>
                      <a:pt x="6398" y="50778"/>
                    </a:cubicBezTo>
                    <a:cubicBezTo>
                      <a:pt x="6398" y="48556"/>
                      <a:pt x="5167" y="46522"/>
                      <a:pt x="3186" y="45505"/>
                    </a:cubicBezTo>
                    <a:cubicBezTo>
                      <a:pt x="3159" y="43604"/>
                      <a:pt x="2088" y="41731"/>
                      <a:pt x="375" y="40660"/>
                    </a:cubicBezTo>
                    <a:cubicBezTo>
                      <a:pt x="1901" y="39697"/>
                      <a:pt x="3293" y="37877"/>
                      <a:pt x="3186" y="35816"/>
                    </a:cubicBezTo>
                    <a:cubicBezTo>
                      <a:pt x="5167" y="34799"/>
                      <a:pt x="6398" y="32764"/>
                      <a:pt x="6398" y="30516"/>
                    </a:cubicBezTo>
                    <a:cubicBezTo>
                      <a:pt x="6398" y="28268"/>
                      <a:pt x="5167" y="26260"/>
                      <a:pt x="3186" y="25216"/>
                    </a:cubicBezTo>
                    <a:cubicBezTo>
                      <a:pt x="3079" y="23236"/>
                      <a:pt x="2062" y="21442"/>
                      <a:pt x="375" y="20399"/>
                    </a:cubicBezTo>
                    <a:cubicBezTo>
                      <a:pt x="2088" y="19328"/>
                      <a:pt x="3186" y="17401"/>
                      <a:pt x="3186" y="15554"/>
                    </a:cubicBezTo>
                    <a:cubicBezTo>
                      <a:pt x="5167" y="14510"/>
                      <a:pt x="6398" y="12503"/>
                      <a:pt x="6398" y="10254"/>
                    </a:cubicBezTo>
                    <a:cubicBezTo>
                      <a:pt x="6398" y="8006"/>
                      <a:pt x="5167" y="5999"/>
                      <a:pt x="3186" y="4955"/>
                    </a:cubicBezTo>
                    <a:cubicBezTo>
                      <a:pt x="3186" y="3028"/>
                      <a:pt x="1981" y="1047"/>
                      <a:pt x="188" y="30"/>
                    </a:cubicBezTo>
                    <a:cubicBezTo>
                      <a:pt x="168" y="10"/>
                      <a:pt x="143" y="1"/>
                      <a:pt x="12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 name="Google Shape;1926;p89"/>
              <p:cNvSpPr/>
              <p:nvPr/>
            </p:nvSpPr>
            <p:spPr>
              <a:xfrm>
                <a:off x="992900" y="2593575"/>
                <a:ext cx="160625" cy="2032875"/>
              </a:xfrm>
              <a:custGeom>
                <a:avLst/>
                <a:gdLst/>
                <a:ahLst/>
                <a:cxnLst/>
                <a:rect l="l" t="t" r="r" b="b"/>
                <a:pathLst>
                  <a:path w="6425" h="81315" extrusionOk="0">
                    <a:moveTo>
                      <a:pt x="167" y="1"/>
                    </a:moveTo>
                    <a:cubicBezTo>
                      <a:pt x="120" y="1"/>
                      <a:pt x="67" y="26"/>
                      <a:pt x="27" y="65"/>
                    </a:cubicBezTo>
                    <a:cubicBezTo>
                      <a:pt x="27" y="92"/>
                      <a:pt x="27" y="118"/>
                      <a:pt x="27" y="118"/>
                    </a:cubicBezTo>
                    <a:cubicBezTo>
                      <a:pt x="27" y="172"/>
                      <a:pt x="54"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72" y="15402"/>
                      <a:pt x="2945" y="15428"/>
                      <a:pt x="2945" y="15482"/>
                    </a:cubicBezTo>
                    <a:cubicBezTo>
                      <a:pt x="2998" y="17329"/>
                      <a:pt x="1847"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72" y="35663"/>
                      <a:pt x="2945" y="35717"/>
                      <a:pt x="2945" y="35770"/>
                    </a:cubicBezTo>
                    <a:cubicBezTo>
                      <a:pt x="3105"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18"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5" y="78408"/>
                      <a:pt x="3186" y="76347"/>
                    </a:cubicBezTo>
                    <a:cubicBezTo>
                      <a:pt x="5193" y="75330"/>
                      <a:pt x="6424" y="73296"/>
                      <a:pt x="6424" y="71047"/>
                    </a:cubicBezTo>
                    <a:cubicBezTo>
                      <a:pt x="6424" y="68826"/>
                      <a:pt x="5193" y="66792"/>
                      <a:pt x="3186" y="65748"/>
                    </a:cubicBezTo>
                    <a:cubicBezTo>
                      <a:pt x="3105" y="63767"/>
                      <a:pt x="2088" y="61974"/>
                      <a:pt x="402" y="60930"/>
                    </a:cubicBezTo>
                    <a:cubicBezTo>
                      <a:pt x="2088" y="59859"/>
                      <a:pt x="3105" y="58093"/>
                      <a:pt x="3186" y="56085"/>
                    </a:cubicBezTo>
                    <a:cubicBezTo>
                      <a:pt x="5193" y="55068"/>
                      <a:pt x="6424" y="53034"/>
                      <a:pt x="6424" y="50786"/>
                    </a:cubicBezTo>
                    <a:cubicBezTo>
                      <a:pt x="6424" y="48537"/>
                      <a:pt x="5193" y="46530"/>
                      <a:pt x="3186" y="45486"/>
                    </a:cubicBezTo>
                    <a:cubicBezTo>
                      <a:pt x="3159" y="43586"/>
                      <a:pt x="2088" y="41739"/>
                      <a:pt x="402" y="40668"/>
                    </a:cubicBezTo>
                    <a:cubicBezTo>
                      <a:pt x="1901" y="39705"/>
                      <a:pt x="3320" y="37885"/>
                      <a:pt x="3186" y="35824"/>
                    </a:cubicBezTo>
                    <a:cubicBezTo>
                      <a:pt x="5193" y="34780"/>
                      <a:pt x="6424" y="32772"/>
                      <a:pt x="6424" y="30524"/>
                    </a:cubicBezTo>
                    <a:cubicBezTo>
                      <a:pt x="6424" y="28276"/>
                      <a:pt x="5193" y="26268"/>
                      <a:pt x="3186" y="25225"/>
                    </a:cubicBezTo>
                    <a:cubicBezTo>
                      <a:pt x="3105" y="23244"/>
                      <a:pt x="2062" y="21451"/>
                      <a:pt x="402" y="20407"/>
                    </a:cubicBezTo>
                    <a:cubicBezTo>
                      <a:pt x="2088" y="19336"/>
                      <a:pt x="3186" y="17436"/>
                      <a:pt x="3186" y="15616"/>
                    </a:cubicBezTo>
                    <a:cubicBezTo>
                      <a:pt x="3186" y="15589"/>
                      <a:pt x="3186" y="15562"/>
                      <a:pt x="3186" y="15562"/>
                    </a:cubicBezTo>
                    <a:cubicBezTo>
                      <a:pt x="5193" y="14518"/>
                      <a:pt x="6424" y="12511"/>
                      <a:pt x="6424" y="10263"/>
                    </a:cubicBezTo>
                    <a:cubicBezTo>
                      <a:pt x="6424" y="8014"/>
                      <a:pt x="5193" y="6007"/>
                      <a:pt x="3186" y="4963"/>
                    </a:cubicBezTo>
                    <a:cubicBezTo>
                      <a:pt x="3186" y="3036"/>
                      <a:pt x="2008" y="1055"/>
                      <a:pt x="215" y="11"/>
                    </a:cubicBezTo>
                    <a:cubicBezTo>
                      <a:pt x="200" y="4"/>
                      <a:pt x="184" y="1"/>
                      <a:pt x="16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 name="Google Shape;1927;p89"/>
              <p:cNvSpPr/>
              <p:nvPr/>
            </p:nvSpPr>
            <p:spPr>
              <a:xfrm>
                <a:off x="839675" y="2845375"/>
                <a:ext cx="159950" cy="2032675"/>
              </a:xfrm>
              <a:custGeom>
                <a:avLst/>
                <a:gdLst/>
                <a:ahLst/>
                <a:cxnLst/>
                <a:rect l="l" t="t" r="r" b="b"/>
                <a:pathLst>
                  <a:path w="6398" h="81307" extrusionOk="0">
                    <a:moveTo>
                      <a:pt x="119" y="1"/>
                    </a:moveTo>
                    <a:cubicBezTo>
                      <a:pt x="81" y="1"/>
                      <a:pt x="44" y="24"/>
                      <a:pt x="27" y="57"/>
                    </a:cubicBezTo>
                    <a:cubicBezTo>
                      <a:pt x="0" y="84"/>
                      <a:pt x="0" y="110"/>
                      <a:pt x="0" y="137"/>
                    </a:cubicBezTo>
                    <a:cubicBezTo>
                      <a:pt x="0" y="164"/>
                      <a:pt x="27" y="217"/>
                      <a:pt x="54" y="244"/>
                    </a:cubicBezTo>
                    <a:cubicBezTo>
                      <a:pt x="1794" y="1234"/>
                      <a:pt x="2971" y="3162"/>
                      <a:pt x="2918" y="5035"/>
                    </a:cubicBezTo>
                    <a:cubicBezTo>
                      <a:pt x="2918" y="5089"/>
                      <a:pt x="2945" y="5142"/>
                      <a:pt x="2998" y="5142"/>
                    </a:cubicBezTo>
                    <a:cubicBezTo>
                      <a:pt x="4925" y="6133"/>
                      <a:pt x="6156" y="8086"/>
                      <a:pt x="6156" y="10254"/>
                    </a:cubicBezTo>
                    <a:cubicBezTo>
                      <a:pt x="6156" y="12422"/>
                      <a:pt x="4925" y="14376"/>
                      <a:pt x="2998" y="15367"/>
                    </a:cubicBezTo>
                    <a:cubicBezTo>
                      <a:pt x="2945" y="15393"/>
                      <a:pt x="2918" y="15420"/>
                      <a:pt x="2918" y="15474"/>
                    </a:cubicBezTo>
                    <a:cubicBezTo>
                      <a:pt x="2971" y="17321"/>
                      <a:pt x="1847" y="19248"/>
                      <a:pt x="81" y="20265"/>
                    </a:cubicBezTo>
                    <a:cubicBezTo>
                      <a:pt x="54" y="20292"/>
                      <a:pt x="27" y="20318"/>
                      <a:pt x="0" y="20345"/>
                    </a:cubicBezTo>
                    <a:cubicBezTo>
                      <a:pt x="0" y="20425"/>
                      <a:pt x="27" y="20479"/>
                      <a:pt x="54" y="20506"/>
                    </a:cubicBezTo>
                    <a:cubicBezTo>
                      <a:pt x="1794" y="21496"/>
                      <a:pt x="2864" y="23289"/>
                      <a:pt x="2918" y="25297"/>
                    </a:cubicBezTo>
                    <a:cubicBezTo>
                      <a:pt x="2918" y="25350"/>
                      <a:pt x="2945" y="25404"/>
                      <a:pt x="2998" y="25404"/>
                    </a:cubicBezTo>
                    <a:cubicBezTo>
                      <a:pt x="4925" y="26394"/>
                      <a:pt x="6156" y="28348"/>
                      <a:pt x="6156" y="30516"/>
                    </a:cubicBezTo>
                    <a:cubicBezTo>
                      <a:pt x="6156" y="32684"/>
                      <a:pt x="4925" y="34665"/>
                      <a:pt x="2998" y="35628"/>
                    </a:cubicBezTo>
                    <a:cubicBezTo>
                      <a:pt x="2945" y="35655"/>
                      <a:pt x="2918" y="35709"/>
                      <a:pt x="2918" y="35762"/>
                    </a:cubicBezTo>
                    <a:cubicBezTo>
                      <a:pt x="3078" y="37823"/>
                      <a:pt x="1606" y="39643"/>
                      <a:pt x="81" y="40526"/>
                    </a:cubicBezTo>
                    <a:cubicBezTo>
                      <a:pt x="54" y="40553"/>
                      <a:pt x="27" y="40580"/>
                      <a:pt x="0" y="40633"/>
                    </a:cubicBezTo>
                    <a:cubicBezTo>
                      <a:pt x="0" y="40687"/>
                      <a:pt x="27" y="40741"/>
                      <a:pt x="54" y="40767"/>
                    </a:cubicBezTo>
                    <a:cubicBezTo>
                      <a:pt x="1794" y="41784"/>
                      <a:pt x="2918" y="43631"/>
                      <a:pt x="2918" y="45532"/>
                    </a:cubicBezTo>
                    <a:cubicBezTo>
                      <a:pt x="2918" y="45558"/>
                      <a:pt x="2918" y="45558"/>
                      <a:pt x="2918" y="45558"/>
                    </a:cubicBezTo>
                    <a:cubicBezTo>
                      <a:pt x="2918" y="45612"/>
                      <a:pt x="2945" y="45665"/>
                      <a:pt x="2998" y="45692"/>
                    </a:cubicBezTo>
                    <a:cubicBezTo>
                      <a:pt x="4925" y="46656"/>
                      <a:pt x="6156" y="48610"/>
                      <a:pt x="6156" y="50778"/>
                    </a:cubicBezTo>
                    <a:cubicBezTo>
                      <a:pt x="6156" y="52972"/>
                      <a:pt x="4925" y="54926"/>
                      <a:pt x="2998" y="55890"/>
                    </a:cubicBezTo>
                    <a:cubicBezTo>
                      <a:pt x="2945" y="55917"/>
                      <a:pt x="2918" y="55970"/>
                      <a:pt x="2918" y="55997"/>
                    </a:cubicBezTo>
                    <a:cubicBezTo>
                      <a:pt x="2864" y="58004"/>
                      <a:pt x="1820" y="59798"/>
                      <a:pt x="81" y="60815"/>
                    </a:cubicBezTo>
                    <a:cubicBezTo>
                      <a:pt x="54" y="60815"/>
                      <a:pt x="27" y="60841"/>
                      <a:pt x="0" y="60895"/>
                    </a:cubicBezTo>
                    <a:cubicBezTo>
                      <a:pt x="0" y="60949"/>
                      <a:pt x="27" y="61002"/>
                      <a:pt x="54" y="61029"/>
                    </a:cubicBezTo>
                    <a:cubicBezTo>
                      <a:pt x="1794" y="62046"/>
                      <a:pt x="2864" y="63839"/>
                      <a:pt x="2918" y="65847"/>
                    </a:cubicBezTo>
                    <a:cubicBezTo>
                      <a:pt x="2918" y="65873"/>
                      <a:pt x="2945" y="65927"/>
                      <a:pt x="2998" y="65954"/>
                    </a:cubicBezTo>
                    <a:cubicBezTo>
                      <a:pt x="4925" y="66917"/>
                      <a:pt x="6156" y="68871"/>
                      <a:pt x="6156" y="71066"/>
                    </a:cubicBezTo>
                    <a:cubicBezTo>
                      <a:pt x="6156" y="73234"/>
                      <a:pt x="4925" y="75188"/>
                      <a:pt x="2998" y="76151"/>
                    </a:cubicBezTo>
                    <a:cubicBezTo>
                      <a:pt x="2945" y="76178"/>
                      <a:pt x="2918" y="76232"/>
                      <a:pt x="2918" y="76285"/>
                    </a:cubicBezTo>
                    <a:cubicBezTo>
                      <a:pt x="2864" y="78266"/>
                      <a:pt x="1794" y="80059"/>
                      <a:pt x="81" y="81076"/>
                    </a:cubicBezTo>
                    <a:cubicBezTo>
                      <a:pt x="0" y="81103"/>
                      <a:pt x="0" y="81183"/>
                      <a:pt x="27" y="81237"/>
                    </a:cubicBezTo>
                    <a:cubicBezTo>
                      <a:pt x="44" y="81288"/>
                      <a:pt x="83" y="81306"/>
                      <a:pt x="122" y="81306"/>
                    </a:cubicBezTo>
                    <a:cubicBezTo>
                      <a:pt x="145" y="81306"/>
                      <a:pt x="168" y="81300"/>
                      <a:pt x="188" y="81290"/>
                    </a:cubicBezTo>
                    <a:cubicBezTo>
                      <a:pt x="1981" y="80247"/>
                      <a:pt x="3105" y="78400"/>
                      <a:pt x="3159" y="76366"/>
                    </a:cubicBezTo>
                    <a:cubicBezTo>
                      <a:pt x="5166" y="75322"/>
                      <a:pt x="6397" y="73288"/>
                      <a:pt x="6397" y="71066"/>
                    </a:cubicBezTo>
                    <a:cubicBezTo>
                      <a:pt x="6397" y="68818"/>
                      <a:pt x="5166" y="66783"/>
                      <a:pt x="3159" y="65766"/>
                    </a:cubicBezTo>
                    <a:cubicBezTo>
                      <a:pt x="3105" y="63759"/>
                      <a:pt x="2061" y="61992"/>
                      <a:pt x="375" y="60922"/>
                    </a:cubicBezTo>
                    <a:cubicBezTo>
                      <a:pt x="2061" y="59878"/>
                      <a:pt x="3105" y="58085"/>
                      <a:pt x="3159" y="56077"/>
                    </a:cubicBezTo>
                    <a:cubicBezTo>
                      <a:pt x="5166" y="55060"/>
                      <a:pt x="6397" y="53026"/>
                      <a:pt x="6397" y="50778"/>
                    </a:cubicBezTo>
                    <a:cubicBezTo>
                      <a:pt x="6397" y="48556"/>
                      <a:pt x="5166" y="46522"/>
                      <a:pt x="3159" y="45505"/>
                    </a:cubicBezTo>
                    <a:cubicBezTo>
                      <a:pt x="3159" y="43604"/>
                      <a:pt x="2061" y="41731"/>
                      <a:pt x="375" y="40660"/>
                    </a:cubicBezTo>
                    <a:cubicBezTo>
                      <a:pt x="1901" y="39697"/>
                      <a:pt x="3292" y="37877"/>
                      <a:pt x="3185" y="35816"/>
                    </a:cubicBezTo>
                    <a:cubicBezTo>
                      <a:pt x="5166" y="34799"/>
                      <a:pt x="6397" y="32764"/>
                      <a:pt x="6397" y="30516"/>
                    </a:cubicBezTo>
                    <a:cubicBezTo>
                      <a:pt x="6397" y="28268"/>
                      <a:pt x="5166" y="26260"/>
                      <a:pt x="3159" y="25216"/>
                    </a:cubicBezTo>
                    <a:cubicBezTo>
                      <a:pt x="3078" y="23236"/>
                      <a:pt x="2035" y="21442"/>
                      <a:pt x="375" y="20399"/>
                    </a:cubicBezTo>
                    <a:cubicBezTo>
                      <a:pt x="2061" y="19328"/>
                      <a:pt x="3159" y="17454"/>
                      <a:pt x="3159" y="15608"/>
                    </a:cubicBezTo>
                    <a:cubicBezTo>
                      <a:pt x="3159" y="15581"/>
                      <a:pt x="3159" y="15581"/>
                      <a:pt x="3159" y="15554"/>
                    </a:cubicBezTo>
                    <a:cubicBezTo>
                      <a:pt x="5166" y="14510"/>
                      <a:pt x="6397" y="12503"/>
                      <a:pt x="6397" y="10254"/>
                    </a:cubicBezTo>
                    <a:cubicBezTo>
                      <a:pt x="6397" y="8006"/>
                      <a:pt x="5166" y="5999"/>
                      <a:pt x="3159" y="4955"/>
                    </a:cubicBezTo>
                    <a:cubicBezTo>
                      <a:pt x="3159" y="3028"/>
                      <a:pt x="1981" y="1047"/>
                      <a:pt x="188" y="30"/>
                    </a:cubicBezTo>
                    <a:cubicBezTo>
                      <a:pt x="167" y="10"/>
                      <a:pt x="143" y="1"/>
                      <a:pt x="11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 name="Google Shape;1928;p89"/>
              <p:cNvSpPr/>
              <p:nvPr/>
            </p:nvSpPr>
            <p:spPr>
              <a:xfrm>
                <a:off x="685775" y="2593575"/>
                <a:ext cx="159950" cy="2032875"/>
              </a:xfrm>
              <a:custGeom>
                <a:avLst/>
                <a:gdLst/>
                <a:ahLst/>
                <a:cxnLst/>
                <a:rect l="l" t="t" r="r" b="b"/>
                <a:pathLst>
                  <a:path w="6398" h="81315" extrusionOk="0">
                    <a:moveTo>
                      <a:pt x="140" y="1"/>
                    </a:moveTo>
                    <a:cubicBezTo>
                      <a:pt x="95" y="1"/>
                      <a:pt x="47" y="26"/>
                      <a:pt x="27" y="65"/>
                    </a:cubicBezTo>
                    <a:cubicBezTo>
                      <a:pt x="27"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98" y="17329"/>
                      <a:pt x="1847" y="19256"/>
                      <a:pt x="81" y="20273"/>
                    </a:cubicBezTo>
                    <a:cubicBezTo>
                      <a:pt x="54" y="20300"/>
                      <a:pt x="27" y="20326"/>
                      <a:pt x="27"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27" y="40615"/>
                    </a:cubicBezTo>
                    <a:cubicBezTo>
                      <a:pt x="0" y="40668"/>
                      <a:pt x="27" y="40749"/>
                      <a:pt x="81" y="40775"/>
                    </a:cubicBezTo>
                    <a:cubicBezTo>
                      <a:pt x="1820" y="41766"/>
                      <a:pt x="2918" y="43639"/>
                      <a:pt x="2918" y="45540"/>
                    </a:cubicBezTo>
                    <a:lnTo>
                      <a:pt x="2918" y="45566"/>
                    </a:ln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91" y="58012"/>
                      <a:pt x="1820" y="59806"/>
                      <a:pt x="81" y="60796"/>
                    </a:cubicBezTo>
                    <a:cubicBezTo>
                      <a:pt x="54" y="60823"/>
                      <a:pt x="27" y="60850"/>
                      <a:pt x="27" y="60903"/>
                    </a:cubicBezTo>
                    <a:cubicBezTo>
                      <a:pt x="0" y="60957"/>
                      <a:pt x="27" y="61010"/>
                      <a:pt x="81" y="61037"/>
                    </a:cubicBezTo>
                    <a:cubicBezTo>
                      <a:pt x="1820" y="62054"/>
                      <a:pt x="2891"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91" y="78274"/>
                      <a:pt x="1820" y="80067"/>
                      <a:pt x="81" y="81084"/>
                    </a:cubicBezTo>
                    <a:cubicBezTo>
                      <a:pt x="27" y="81111"/>
                      <a:pt x="0" y="81191"/>
                      <a:pt x="27" y="81245"/>
                    </a:cubicBezTo>
                    <a:cubicBezTo>
                      <a:pt x="61" y="81296"/>
                      <a:pt x="95" y="81315"/>
                      <a:pt x="136" y="81315"/>
                    </a:cubicBezTo>
                    <a:cubicBezTo>
                      <a:pt x="159" y="81315"/>
                      <a:pt x="185" y="81308"/>
                      <a:pt x="214" y="81299"/>
                    </a:cubicBezTo>
                    <a:cubicBezTo>
                      <a:pt x="2008"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88"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88" y="19336"/>
                      <a:pt x="3185" y="17436"/>
                      <a:pt x="3185" y="15616"/>
                    </a:cubicBezTo>
                    <a:cubicBezTo>
                      <a:pt x="3185" y="15589"/>
                      <a:pt x="3185" y="15589"/>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 name="Google Shape;1929;p89"/>
              <p:cNvSpPr/>
              <p:nvPr/>
            </p:nvSpPr>
            <p:spPr>
              <a:xfrm>
                <a:off x="531875" y="2845375"/>
                <a:ext cx="160600" cy="2032675"/>
              </a:xfrm>
              <a:custGeom>
                <a:avLst/>
                <a:gdLst/>
                <a:ahLst/>
                <a:cxnLst/>
                <a:rect l="l" t="t" r="r" b="b"/>
                <a:pathLst>
                  <a:path w="6424" h="81307" extrusionOk="0">
                    <a:moveTo>
                      <a:pt x="144" y="1"/>
                    </a:moveTo>
                    <a:cubicBezTo>
                      <a:pt x="103" y="1"/>
                      <a:pt x="60" y="24"/>
                      <a:pt x="27" y="57"/>
                    </a:cubicBezTo>
                    <a:cubicBezTo>
                      <a:pt x="27" y="84"/>
                      <a:pt x="27" y="110"/>
                      <a:pt x="27" y="137"/>
                    </a:cubicBezTo>
                    <a:cubicBezTo>
                      <a:pt x="27" y="164"/>
                      <a:pt x="54" y="217"/>
                      <a:pt x="80" y="244"/>
                    </a:cubicBezTo>
                    <a:cubicBezTo>
                      <a:pt x="1820" y="1234"/>
                      <a:pt x="2971" y="3162"/>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47"/>
                      <a:pt x="2944" y="15474"/>
                    </a:cubicBezTo>
                    <a:cubicBezTo>
                      <a:pt x="2998" y="17321"/>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71" y="35655"/>
                      <a:pt x="2944"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lnTo>
                      <a:pt x="2944" y="45558"/>
                    </a:ln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54" y="81237"/>
                    </a:cubicBezTo>
                    <a:cubicBezTo>
                      <a:pt x="71" y="81288"/>
                      <a:pt x="109" y="81306"/>
                      <a:pt x="149" y="81306"/>
                    </a:cubicBezTo>
                    <a:cubicBezTo>
                      <a:pt x="171" y="81306"/>
                      <a:pt x="195" y="81300"/>
                      <a:pt x="214" y="81290"/>
                    </a:cubicBezTo>
                    <a:cubicBezTo>
                      <a:pt x="2008" y="80247"/>
                      <a:pt x="3105" y="78400"/>
                      <a:pt x="3185" y="76366"/>
                    </a:cubicBezTo>
                    <a:cubicBezTo>
                      <a:pt x="5193" y="75322"/>
                      <a:pt x="6424" y="73288"/>
                      <a:pt x="6424" y="71066"/>
                    </a:cubicBezTo>
                    <a:cubicBezTo>
                      <a:pt x="6424" y="68818"/>
                      <a:pt x="5193" y="66783"/>
                      <a:pt x="3185" y="65766"/>
                    </a:cubicBezTo>
                    <a:cubicBezTo>
                      <a:pt x="3105" y="63759"/>
                      <a:pt x="2088" y="61992"/>
                      <a:pt x="402" y="60922"/>
                    </a:cubicBezTo>
                    <a:cubicBezTo>
                      <a:pt x="2088" y="59878"/>
                      <a:pt x="3105" y="58085"/>
                      <a:pt x="3185" y="56077"/>
                    </a:cubicBezTo>
                    <a:cubicBezTo>
                      <a:pt x="5193" y="55060"/>
                      <a:pt x="6424" y="53026"/>
                      <a:pt x="6424" y="50778"/>
                    </a:cubicBezTo>
                    <a:cubicBezTo>
                      <a:pt x="6424" y="48556"/>
                      <a:pt x="5193" y="46522"/>
                      <a:pt x="3185" y="45505"/>
                    </a:cubicBezTo>
                    <a:cubicBezTo>
                      <a:pt x="3185" y="43604"/>
                      <a:pt x="2088" y="41731"/>
                      <a:pt x="402" y="40660"/>
                    </a:cubicBezTo>
                    <a:cubicBezTo>
                      <a:pt x="1900" y="39697"/>
                      <a:pt x="3319" y="37877"/>
                      <a:pt x="3185" y="35816"/>
                    </a:cubicBezTo>
                    <a:cubicBezTo>
                      <a:pt x="5193" y="34799"/>
                      <a:pt x="6424" y="32764"/>
                      <a:pt x="6424" y="30516"/>
                    </a:cubicBezTo>
                    <a:cubicBezTo>
                      <a:pt x="6424" y="28268"/>
                      <a:pt x="5193" y="26260"/>
                      <a:pt x="3185" y="25216"/>
                    </a:cubicBezTo>
                    <a:cubicBezTo>
                      <a:pt x="3105" y="23236"/>
                      <a:pt x="2061" y="21442"/>
                      <a:pt x="402"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94" y="10"/>
                      <a:pt x="169" y="1"/>
                      <a:pt x="144"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 name="Google Shape;1930;p89"/>
              <p:cNvSpPr/>
              <p:nvPr/>
            </p:nvSpPr>
            <p:spPr>
              <a:xfrm>
                <a:off x="378625" y="2593575"/>
                <a:ext cx="159950" cy="2032875"/>
              </a:xfrm>
              <a:custGeom>
                <a:avLst/>
                <a:gdLst/>
                <a:ahLst/>
                <a:cxnLst/>
                <a:rect l="l" t="t" r="r" b="b"/>
                <a:pathLst>
                  <a:path w="6398" h="81315" extrusionOk="0">
                    <a:moveTo>
                      <a:pt x="141" y="1"/>
                    </a:moveTo>
                    <a:cubicBezTo>
                      <a:pt x="95" y="1"/>
                      <a:pt x="47" y="26"/>
                      <a:pt x="28" y="65"/>
                    </a:cubicBezTo>
                    <a:cubicBezTo>
                      <a:pt x="1" y="92"/>
                      <a:pt x="1" y="118"/>
                      <a:pt x="1" y="118"/>
                    </a:cubicBezTo>
                    <a:cubicBezTo>
                      <a:pt x="1" y="172"/>
                      <a:pt x="28" y="225"/>
                      <a:pt x="54" y="225"/>
                    </a:cubicBezTo>
                    <a:cubicBezTo>
                      <a:pt x="1794" y="1243"/>
                      <a:pt x="2918" y="3116"/>
                      <a:pt x="2918" y="4963"/>
                    </a:cubicBezTo>
                    <a:cubicBezTo>
                      <a:pt x="2918" y="4990"/>
                      <a:pt x="2918" y="5017"/>
                      <a:pt x="2918" y="5043"/>
                    </a:cubicBezTo>
                    <a:cubicBezTo>
                      <a:pt x="2918" y="5070"/>
                      <a:pt x="2945" y="5124"/>
                      <a:pt x="2999" y="5150"/>
                    </a:cubicBezTo>
                    <a:cubicBezTo>
                      <a:pt x="4952" y="6141"/>
                      <a:pt x="6157" y="8095"/>
                      <a:pt x="6157" y="10263"/>
                    </a:cubicBezTo>
                    <a:cubicBezTo>
                      <a:pt x="6157" y="12431"/>
                      <a:pt x="4952" y="14384"/>
                      <a:pt x="2999" y="15375"/>
                    </a:cubicBezTo>
                    <a:cubicBezTo>
                      <a:pt x="2945" y="15402"/>
                      <a:pt x="2918" y="15428"/>
                      <a:pt x="2918" y="15482"/>
                    </a:cubicBezTo>
                    <a:cubicBezTo>
                      <a:pt x="2972" y="17329"/>
                      <a:pt x="1848" y="19256"/>
                      <a:pt x="81" y="20273"/>
                    </a:cubicBezTo>
                    <a:cubicBezTo>
                      <a:pt x="54" y="20300"/>
                      <a:pt x="28" y="20326"/>
                      <a:pt x="1" y="20353"/>
                    </a:cubicBezTo>
                    <a:cubicBezTo>
                      <a:pt x="1" y="20407"/>
                      <a:pt x="28" y="20487"/>
                      <a:pt x="54" y="20514"/>
                    </a:cubicBezTo>
                    <a:cubicBezTo>
                      <a:pt x="1794" y="21504"/>
                      <a:pt x="2865" y="23297"/>
                      <a:pt x="2918" y="25305"/>
                    </a:cubicBezTo>
                    <a:cubicBezTo>
                      <a:pt x="2918" y="25358"/>
                      <a:pt x="2945" y="25412"/>
                      <a:pt x="2999" y="25412"/>
                    </a:cubicBezTo>
                    <a:cubicBezTo>
                      <a:pt x="4952" y="26402"/>
                      <a:pt x="6157" y="28356"/>
                      <a:pt x="6157" y="30524"/>
                    </a:cubicBezTo>
                    <a:cubicBezTo>
                      <a:pt x="6157" y="32692"/>
                      <a:pt x="4952" y="34646"/>
                      <a:pt x="2999" y="35636"/>
                    </a:cubicBezTo>
                    <a:cubicBezTo>
                      <a:pt x="2945" y="35663"/>
                      <a:pt x="2918" y="35717"/>
                      <a:pt x="2918" y="35770"/>
                    </a:cubicBezTo>
                    <a:cubicBezTo>
                      <a:pt x="3079" y="37831"/>
                      <a:pt x="1607" y="39651"/>
                      <a:pt x="81" y="40535"/>
                    </a:cubicBezTo>
                    <a:cubicBezTo>
                      <a:pt x="54" y="40561"/>
                      <a:pt x="28" y="40588"/>
                      <a:pt x="1" y="40615"/>
                    </a:cubicBezTo>
                    <a:cubicBezTo>
                      <a:pt x="1" y="40668"/>
                      <a:pt x="28" y="40749"/>
                      <a:pt x="54" y="40775"/>
                    </a:cubicBezTo>
                    <a:cubicBezTo>
                      <a:pt x="1794" y="41766"/>
                      <a:pt x="2918" y="43639"/>
                      <a:pt x="2918" y="45540"/>
                    </a:cubicBezTo>
                    <a:cubicBezTo>
                      <a:pt x="2918" y="45540"/>
                      <a:pt x="2918" y="45566"/>
                      <a:pt x="2918" y="45566"/>
                    </a:cubicBezTo>
                    <a:cubicBezTo>
                      <a:pt x="2918" y="45620"/>
                      <a:pt x="2945" y="45674"/>
                      <a:pt x="2999" y="45674"/>
                    </a:cubicBezTo>
                    <a:cubicBezTo>
                      <a:pt x="4952" y="46664"/>
                      <a:pt x="6157" y="48618"/>
                      <a:pt x="6157" y="50786"/>
                    </a:cubicBezTo>
                    <a:cubicBezTo>
                      <a:pt x="6157" y="52954"/>
                      <a:pt x="4952" y="54934"/>
                      <a:pt x="2999" y="55898"/>
                    </a:cubicBezTo>
                    <a:cubicBezTo>
                      <a:pt x="2945" y="55925"/>
                      <a:pt x="2918" y="55952"/>
                      <a:pt x="2918" y="56005"/>
                    </a:cubicBezTo>
                    <a:cubicBezTo>
                      <a:pt x="2865" y="58012"/>
                      <a:pt x="1821" y="59806"/>
                      <a:pt x="81" y="60796"/>
                    </a:cubicBezTo>
                    <a:cubicBezTo>
                      <a:pt x="54" y="60823"/>
                      <a:pt x="28" y="60850"/>
                      <a:pt x="1" y="60903"/>
                    </a:cubicBezTo>
                    <a:cubicBezTo>
                      <a:pt x="1" y="60957"/>
                      <a:pt x="28" y="61010"/>
                      <a:pt x="54" y="61037"/>
                    </a:cubicBezTo>
                    <a:cubicBezTo>
                      <a:pt x="1794" y="62054"/>
                      <a:pt x="2865" y="63847"/>
                      <a:pt x="2918" y="65828"/>
                    </a:cubicBezTo>
                    <a:cubicBezTo>
                      <a:pt x="2918" y="65882"/>
                      <a:pt x="2945" y="65935"/>
                      <a:pt x="2999" y="65962"/>
                    </a:cubicBezTo>
                    <a:cubicBezTo>
                      <a:pt x="4952" y="66925"/>
                      <a:pt x="6157" y="68879"/>
                      <a:pt x="6157" y="71047"/>
                    </a:cubicBezTo>
                    <a:cubicBezTo>
                      <a:pt x="6157" y="73242"/>
                      <a:pt x="4952" y="75196"/>
                      <a:pt x="2999" y="76160"/>
                    </a:cubicBezTo>
                    <a:cubicBezTo>
                      <a:pt x="2945" y="76186"/>
                      <a:pt x="2918" y="76240"/>
                      <a:pt x="2918" y="76267"/>
                    </a:cubicBezTo>
                    <a:cubicBezTo>
                      <a:pt x="2865" y="78274"/>
                      <a:pt x="1821" y="80067"/>
                      <a:pt x="81" y="81084"/>
                    </a:cubicBezTo>
                    <a:cubicBezTo>
                      <a:pt x="1" y="81111"/>
                      <a:pt x="1" y="81191"/>
                      <a:pt x="28" y="81245"/>
                    </a:cubicBezTo>
                    <a:cubicBezTo>
                      <a:pt x="45" y="81296"/>
                      <a:pt x="83" y="81315"/>
                      <a:pt x="123" y="81315"/>
                    </a:cubicBezTo>
                    <a:cubicBezTo>
                      <a:pt x="145" y="81315"/>
                      <a:pt x="169" y="81308"/>
                      <a:pt x="188" y="81299"/>
                    </a:cubicBezTo>
                    <a:cubicBezTo>
                      <a:pt x="1981" y="80255"/>
                      <a:pt x="3106" y="78408"/>
                      <a:pt x="3159" y="76347"/>
                    </a:cubicBezTo>
                    <a:cubicBezTo>
                      <a:pt x="5167" y="75330"/>
                      <a:pt x="6398" y="73296"/>
                      <a:pt x="6398" y="71047"/>
                    </a:cubicBezTo>
                    <a:cubicBezTo>
                      <a:pt x="6398" y="68826"/>
                      <a:pt x="5167" y="66792"/>
                      <a:pt x="3159" y="65748"/>
                    </a:cubicBezTo>
                    <a:cubicBezTo>
                      <a:pt x="3106" y="63767"/>
                      <a:pt x="2062" y="61974"/>
                      <a:pt x="376" y="60930"/>
                    </a:cubicBezTo>
                    <a:cubicBezTo>
                      <a:pt x="2062" y="59859"/>
                      <a:pt x="3106" y="58093"/>
                      <a:pt x="3159" y="56085"/>
                    </a:cubicBezTo>
                    <a:cubicBezTo>
                      <a:pt x="5167" y="55068"/>
                      <a:pt x="6398" y="53034"/>
                      <a:pt x="6398" y="50786"/>
                    </a:cubicBezTo>
                    <a:cubicBezTo>
                      <a:pt x="6398" y="48537"/>
                      <a:pt x="5167" y="46530"/>
                      <a:pt x="3159" y="45486"/>
                    </a:cubicBezTo>
                    <a:cubicBezTo>
                      <a:pt x="3159" y="43586"/>
                      <a:pt x="2062" y="41739"/>
                      <a:pt x="376" y="40668"/>
                    </a:cubicBezTo>
                    <a:cubicBezTo>
                      <a:pt x="1901" y="39705"/>
                      <a:pt x="3293" y="37885"/>
                      <a:pt x="3186" y="35824"/>
                    </a:cubicBezTo>
                    <a:cubicBezTo>
                      <a:pt x="5167" y="34780"/>
                      <a:pt x="6398" y="32772"/>
                      <a:pt x="6398" y="30524"/>
                    </a:cubicBezTo>
                    <a:cubicBezTo>
                      <a:pt x="6398" y="28276"/>
                      <a:pt x="5167" y="26268"/>
                      <a:pt x="3159" y="25225"/>
                    </a:cubicBezTo>
                    <a:cubicBezTo>
                      <a:pt x="3079" y="23244"/>
                      <a:pt x="2035" y="21451"/>
                      <a:pt x="376" y="20407"/>
                    </a:cubicBezTo>
                    <a:cubicBezTo>
                      <a:pt x="2062" y="19336"/>
                      <a:pt x="3186" y="17436"/>
                      <a:pt x="3186" y="15616"/>
                    </a:cubicBezTo>
                    <a:cubicBezTo>
                      <a:pt x="3186" y="15589"/>
                      <a:pt x="3186" y="15589"/>
                      <a:pt x="3186" y="15562"/>
                    </a:cubicBezTo>
                    <a:cubicBezTo>
                      <a:pt x="5167" y="14518"/>
                      <a:pt x="6398" y="12511"/>
                      <a:pt x="6398" y="10263"/>
                    </a:cubicBezTo>
                    <a:cubicBezTo>
                      <a:pt x="6398" y="8014"/>
                      <a:pt x="5167" y="6007"/>
                      <a:pt x="3186" y="4963"/>
                    </a:cubicBezTo>
                    <a:cubicBezTo>
                      <a:pt x="3186" y="3036"/>
                      <a:pt x="1981" y="1055"/>
                      <a:pt x="188" y="11"/>
                    </a:cubicBezTo>
                    <a:cubicBezTo>
                      <a:pt x="174" y="4"/>
                      <a:pt x="158" y="1"/>
                      <a:pt x="14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 name="Google Shape;1931;p89"/>
              <p:cNvSpPr/>
              <p:nvPr/>
            </p:nvSpPr>
            <p:spPr>
              <a:xfrm>
                <a:off x="224725" y="2845375"/>
                <a:ext cx="159950" cy="2032675"/>
              </a:xfrm>
              <a:custGeom>
                <a:avLst/>
                <a:gdLst/>
                <a:ahLst/>
                <a:cxnLst/>
                <a:rect l="l" t="t" r="r" b="b"/>
                <a:pathLst>
                  <a:path w="6398" h="81307" extrusionOk="0">
                    <a:moveTo>
                      <a:pt x="126" y="1"/>
                    </a:moveTo>
                    <a:cubicBezTo>
                      <a:pt x="81" y="1"/>
                      <a:pt x="44" y="24"/>
                      <a:pt x="27" y="57"/>
                    </a:cubicBezTo>
                    <a:cubicBezTo>
                      <a:pt x="27" y="84"/>
                      <a:pt x="1" y="110"/>
                      <a:pt x="1" y="137"/>
                    </a:cubicBezTo>
                    <a:cubicBezTo>
                      <a:pt x="1" y="164"/>
                      <a:pt x="27" y="217"/>
                      <a:pt x="81" y="244"/>
                    </a:cubicBezTo>
                    <a:cubicBezTo>
                      <a:pt x="1821" y="1234"/>
                      <a:pt x="2972" y="3162"/>
                      <a:pt x="2918" y="5035"/>
                    </a:cubicBezTo>
                    <a:cubicBezTo>
                      <a:pt x="2945" y="5089"/>
                      <a:pt x="2945" y="5142"/>
                      <a:pt x="2998" y="5142"/>
                    </a:cubicBezTo>
                    <a:cubicBezTo>
                      <a:pt x="4952" y="6133"/>
                      <a:pt x="6157" y="8086"/>
                      <a:pt x="6157" y="10254"/>
                    </a:cubicBezTo>
                    <a:cubicBezTo>
                      <a:pt x="6157" y="12422"/>
                      <a:pt x="4952" y="14376"/>
                      <a:pt x="2998" y="15367"/>
                    </a:cubicBezTo>
                    <a:cubicBezTo>
                      <a:pt x="2945" y="15393"/>
                      <a:pt x="2918" y="15447"/>
                      <a:pt x="2918" y="15474"/>
                    </a:cubicBezTo>
                    <a:cubicBezTo>
                      <a:pt x="2972" y="17321"/>
                      <a:pt x="1848" y="19248"/>
                      <a:pt x="108" y="20265"/>
                    </a:cubicBezTo>
                    <a:cubicBezTo>
                      <a:pt x="54" y="20292"/>
                      <a:pt x="27" y="20318"/>
                      <a:pt x="27" y="20345"/>
                    </a:cubicBezTo>
                    <a:cubicBezTo>
                      <a:pt x="1" y="20425"/>
                      <a:pt x="27" y="20479"/>
                      <a:pt x="81" y="20506"/>
                    </a:cubicBezTo>
                    <a:cubicBezTo>
                      <a:pt x="1794" y="21496"/>
                      <a:pt x="2865" y="23289"/>
                      <a:pt x="2918" y="25297"/>
                    </a:cubicBezTo>
                    <a:cubicBezTo>
                      <a:pt x="2945" y="25350"/>
                      <a:pt x="2972"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106" y="37823"/>
                      <a:pt x="1633" y="39643"/>
                      <a:pt x="108" y="40526"/>
                    </a:cubicBezTo>
                    <a:cubicBezTo>
                      <a:pt x="54" y="40553"/>
                      <a:pt x="27" y="40580"/>
                      <a:pt x="27" y="40633"/>
                    </a:cubicBezTo>
                    <a:cubicBezTo>
                      <a:pt x="1" y="40687"/>
                      <a:pt x="27" y="40741"/>
                      <a:pt x="81" y="40767"/>
                    </a:cubicBezTo>
                    <a:cubicBezTo>
                      <a:pt x="1821" y="41784"/>
                      <a:pt x="2918" y="43631"/>
                      <a:pt x="2918" y="45532"/>
                    </a:cubicBezTo>
                    <a:cubicBezTo>
                      <a:pt x="2918" y="45558"/>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108" y="60815"/>
                    </a:cubicBezTo>
                    <a:cubicBezTo>
                      <a:pt x="54" y="60815"/>
                      <a:pt x="27" y="60841"/>
                      <a:pt x="27" y="60895"/>
                    </a:cubicBezTo>
                    <a:cubicBezTo>
                      <a:pt x="1" y="60949"/>
                      <a:pt x="27"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7" y="81103"/>
                      <a:pt x="1" y="81183"/>
                      <a:pt x="27" y="81237"/>
                    </a:cubicBezTo>
                    <a:cubicBezTo>
                      <a:pt x="61" y="81288"/>
                      <a:pt x="95" y="81306"/>
                      <a:pt x="136" y="81306"/>
                    </a:cubicBezTo>
                    <a:cubicBezTo>
                      <a:pt x="160" y="81306"/>
                      <a:pt x="185" y="81300"/>
                      <a:pt x="215" y="81290"/>
                    </a:cubicBezTo>
                    <a:cubicBezTo>
                      <a:pt x="2008" y="80247"/>
                      <a:pt x="3106" y="78400"/>
                      <a:pt x="3186" y="76366"/>
                    </a:cubicBezTo>
                    <a:cubicBezTo>
                      <a:pt x="5166" y="75322"/>
                      <a:pt x="6398" y="73288"/>
                      <a:pt x="6398" y="71066"/>
                    </a:cubicBezTo>
                    <a:cubicBezTo>
                      <a:pt x="6398" y="68818"/>
                      <a:pt x="5166" y="66783"/>
                      <a:pt x="3186" y="65766"/>
                    </a:cubicBezTo>
                    <a:cubicBezTo>
                      <a:pt x="3106" y="63759"/>
                      <a:pt x="2062" y="61992"/>
                      <a:pt x="375" y="60922"/>
                    </a:cubicBezTo>
                    <a:cubicBezTo>
                      <a:pt x="2062" y="59878"/>
                      <a:pt x="3106" y="58085"/>
                      <a:pt x="3186" y="56077"/>
                    </a:cubicBezTo>
                    <a:cubicBezTo>
                      <a:pt x="5166" y="55060"/>
                      <a:pt x="6398" y="53026"/>
                      <a:pt x="6398" y="50778"/>
                    </a:cubicBezTo>
                    <a:cubicBezTo>
                      <a:pt x="6398" y="48556"/>
                      <a:pt x="5166" y="46522"/>
                      <a:pt x="3186" y="45505"/>
                    </a:cubicBezTo>
                    <a:cubicBezTo>
                      <a:pt x="3159" y="43604"/>
                      <a:pt x="2088" y="41731"/>
                      <a:pt x="375" y="40660"/>
                    </a:cubicBezTo>
                    <a:cubicBezTo>
                      <a:pt x="1901" y="39697"/>
                      <a:pt x="3293" y="37877"/>
                      <a:pt x="3186" y="35816"/>
                    </a:cubicBezTo>
                    <a:cubicBezTo>
                      <a:pt x="5166" y="34799"/>
                      <a:pt x="6398" y="32764"/>
                      <a:pt x="6398" y="30516"/>
                    </a:cubicBezTo>
                    <a:cubicBezTo>
                      <a:pt x="6398" y="28268"/>
                      <a:pt x="5166" y="26260"/>
                      <a:pt x="3186" y="25216"/>
                    </a:cubicBezTo>
                    <a:cubicBezTo>
                      <a:pt x="3079" y="23236"/>
                      <a:pt x="2062" y="21442"/>
                      <a:pt x="375" y="20399"/>
                    </a:cubicBezTo>
                    <a:cubicBezTo>
                      <a:pt x="2088" y="19328"/>
                      <a:pt x="3186" y="17454"/>
                      <a:pt x="3186" y="15608"/>
                    </a:cubicBezTo>
                    <a:cubicBezTo>
                      <a:pt x="3186" y="15581"/>
                      <a:pt x="3186" y="15581"/>
                      <a:pt x="3186" y="15554"/>
                    </a:cubicBezTo>
                    <a:cubicBezTo>
                      <a:pt x="5166" y="14510"/>
                      <a:pt x="6398" y="12503"/>
                      <a:pt x="6398" y="10254"/>
                    </a:cubicBezTo>
                    <a:cubicBezTo>
                      <a:pt x="6398" y="8006"/>
                      <a:pt x="5166" y="5999"/>
                      <a:pt x="3186" y="4955"/>
                    </a:cubicBezTo>
                    <a:cubicBezTo>
                      <a:pt x="3186" y="3028"/>
                      <a:pt x="1981" y="1047"/>
                      <a:pt x="215" y="30"/>
                    </a:cubicBezTo>
                    <a:cubicBezTo>
                      <a:pt x="184" y="10"/>
                      <a:pt x="153" y="1"/>
                      <a:pt x="12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grpSp>
      <p:pic>
        <p:nvPicPr>
          <p:cNvPr id="8" name="Picture 7"/>
          <p:cNvPicPr>
            <a:picLocks noChangeAspect="1"/>
          </p:cNvPicPr>
          <p:nvPr/>
        </p:nvPicPr>
        <p:blipFill>
          <a:blip r:embed="rId3"/>
          <a:stretch>
            <a:fillRect/>
          </a:stretch>
        </p:blipFill>
        <p:spPr>
          <a:xfrm>
            <a:off x="471699" y="437434"/>
            <a:ext cx="4907705" cy="1182727"/>
          </a:xfrm>
          <a:prstGeom prst="rect">
            <a:avLst/>
          </a:prstGeom>
        </p:spPr>
      </p:pic>
      <p:graphicFrame>
        <p:nvGraphicFramePr>
          <p:cNvPr id="66" name="Google Shape;937;p29"/>
          <p:cNvGraphicFramePr/>
          <p:nvPr>
            <p:extLst>
              <p:ext uri="{D42A27DB-BD31-4B8C-83A1-F6EECF244321}">
                <p14:modId xmlns:p14="http://schemas.microsoft.com/office/powerpoint/2010/main" val="788135789"/>
              </p:ext>
            </p:extLst>
          </p:nvPr>
        </p:nvGraphicFramePr>
        <p:xfrm>
          <a:off x="476215" y="1391478"/>
          <a:ext cx="11304967" cy="5072319"/>
        </p:xfrm>
        <a:graphic>
          <a:graphicData uri="http://schemas.openxmlformats.org/drawingml/2006/table">
            <a:tbl>
              <a:tblPr>
                <a:noFill/>
              </a:tblPr>
              <a:tblGrid>
                <a:gridCol w="5202391">
                  <a:extLst>
                    <a:ext uri="{9D8B030D-6E8A-4147-A177-3AD203B41FA5}">
                      <a16:colId xmlns:a16="http://schemas.microsoft.com/office/drawing/2014/main" val="20000"/>
                    </a:ext>
                  </a:extLst>
                </a:gridCol>
                <a:gridCol w="3821786">
                  <a:extLst>
                    <a:ext uri="{9D8B030D-6E8A-4147-A177-3AD203B41FA5}">
                      <a16:colId xmlns:a16="http://schemas.microsoft.com/office/drawing/2014/main" val="20001"/>
                    </a:ext>
                  </a:extLst>
                </a:gridCol>
                <a:gridCol w="2280790">
                  <a:extLst>
                    <a:ext uri="{9D8B030D-6E8A-4147-A177-3AD203B41FA5}">
                      <a16:colId xmlns:a16="http://schemas.microsoft.com/office/drawing/2014/main" val="20002"/>
                    </a:ext>
                  </a:extLst>
                </a:gridCol>
              </a:tblGrid>
              <a:tr h="462126">
                <a:tc>
                  <a:txBody>
                    <a:bodyPr/>
                    <a:lstStyle/>
                    <a:p>
                      <a:pPr marL="0" marR="30480" lvl="0" indent="0" algn="ctr" rtl="0">
                        <a:lnSpc>
                          <a:spcPct val="115000"/>
                        </a:lnSpc>
                        <a:spcBef>
                          <a:spcPts val="0"/>
                        </a:spcBef>
                        <a:spcAft>
                          <a:spcPts val="0"/>
                        </a:spcAft>
                        <a:buNone/>
                      </a:pPr>
                      <a:r>
                        <a:rPr lang="en-US" sz="3600" b="1" u="none" strike="noStrike" cap="none" dirty="0" err="1">
                          <a:solidFill>
                            <a:schemeClr val="tx1"/>
                          </a:solidFill>
                          <a:latin typeface="Times New Roman"/>
                          <a:ea typeface="Times New Roman"/>
                          <a:cs typeface="Times New Roman"/>
                          <a:sym typeface="Times New Roman"/>
                        </a:rPr>
                        <a:t>Sự</a:t>
                      </a:r>
                      <a:r>
                        <a:rPr lang="en-US" sz="3600" b="1" u="none" strike="noStrike" cap="none" dirty="0">
                          <a:solidFill>
                            <a:schemeClr val="tx1"/>
                          </a:solidFill>
                          <a:latin typeface="Times New Roman"/>
                          <a:ea typeface="Times New Roman"/>
                          <a:cs typeface="Times New Roman"/>
                          <a:sym typeface="Times New Roman"/>
                        </a:rPr>
                        <a:t> </a:t>
                      </a:r>
                      <a:r>
                        <a:rPr lang="en-US" sz="3600" b="1" u="none" strike="noStrike" cap="none" dirty="0" err="1">
                          <a:solidFill>
                            <a:schemeClr val="tx1"/>
                          </a:solidFill>
                          <a:latin typeface="Times New Roman"/>
                          <a:ea typeface="Times New Roman"/>
                          <a:cs typeface="Times New Roman"/>
                          <a:sym typeface="Times New Roman"/>
                        </a:rPr>
                        <a:t>việc</a:t>
                      </a:r>
                      <a:endParaRPr sz="3600" u="none" strike="noStrike" cap="none" dirty="0">
                        <a:solidFill>
                          <a:schemeClr val="tx1"/>
                        </a:solidFill>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9999">
                        <a:alpha val="65882"/>
                      </a:srgbClr>
                    </a:solidFill>
                  </a:tcPr>
                </a:tc>
                <a:tc>
                  <a:txBody>
                    <a:bodyPr/>
                    <a:lstStyle/>
                    <a:p>
                      <a:pPr marL="0" marR="30480" lvl="0" indent="0" algn="ctr" rtl="0">
                        <a:lnSpc>
                          <a:spcPct val="115000"/>
                        </a:lnSpc>
                        <a:spcBef>
                          <a:spcPts val="0"/>
                        </a:spcBef>
                        <a:spcAft>
                          <a:spcPts val="0"/>
                        </a:spcAft>
                        <a:buNone/>
                      </a:pPr>
                      <a:r>
                        <a:rPr lang="en-US" sz="3600" b="1" u="none" strike="noStrike" cap="none" dirty="0" err="1">
                          <a:solidFill>
                            <a:schemeClr val="tx1"/>
                          </a:solidFill>
                          <a:latin typeface="Times New Roman"/>
                          <a:ea typeface="Times New Roman"/>
                          <a:cs typeface="Times New Roman"/>
                          <a:sym typeface="Times New Roman"/>
                        </a:rPr>
                        <a:t>Mục</a:t>
                      </a:r>
                      <a:r>
                        <a:rPr lang="en-US" sz="3600" b="1" u="none" strike="noStrike" cap="none" dirty="0">
                          <a:solidFill>
                            <a:schemeClr val="tx1"/>
                          </a:solidFill>
                          <a:latin typeface="Times New Roman"/>
                          <a:ea typeface="Times New Roman"/>
                          <a:cs typeface="Times New Roman"/>
                          <a:sym typeface="Times New Roman"/>
                        </a:rPr>
                        <a:t> </a:t>
                      </a:r>
                      <a:r>
                        <a:rPr lang="en-US" sz="3600" b="1" u="none" strike="noStrike" cap="none" dirty="0" err="1">
                          <a:solidFill>
                            <a:schemeClr val="tx1"/>
                          </a:solidFill>
                          <a:latin typeface="Times New Roman"/>
                          <a:ea typeface="Times New Roman"/>
                          <a:cs typeface="Times New Roman"/>
                          <a:sym typeface="Times New Roman"/>
                        </a:rPr>
                        <a:t>đích</a:t>
                      </a:r>
                      <a:endParaRPr sz="3600" u="none" strike="noStrike" cap="none" dirty="0">
                        <a:solidFill>
                          <a:schemeClr val="tx1"/>
                        </a:solidFill>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9999">
                        <a:alpha val="65882"/>
                      </a:srgbClr>
                    </a:solidFill>
                  </a:tcPr>
                </a:tc>
                <a:tc>
                  <a:txBody>
                    <a:bodyPr/>
                    <a:lstStyle/>
                    <a:p>
                      <a:pPr marL="0" marR="30480" lvl="0" indent="0" algn="ctr" rtl="0">
                        <a:lnSpc>
                          <a:spcPct val="115000"/>
                        </a:lnSpc>
                        <a:spcBef>
                          <a:spcPts val="0"/>
                        </a:spcBef>
                        <a:spcAft>
                          <a:spcPts val="0"/>
                        </a:spcAft>
                        <a:buNone/>
                      </a:pPr>
                      <a:r>
                        <a:rPr lang="en-US" sz="3600" b="1" u="none" strike="noStrike" cap="none" dirty="0" err="1">
                          <a:solidFill>
                            <a:schemeClr val="tx1"/>
                          </a:solidFill>
                          <a:latin typeface="Times New Roman"/>
                          <a:ea typeface="Times New Roman"/>
                          <a:cs typeface="Times New Roman"/>
                          <a:sym typeface="Times New Roman"/>
                        </a:rPr>
                        <a:t>Bản</a:t>
                      </a:r>
                      <a:r>
                        <a:rPr lang="en-US" sz="3600" b="1" u="none" strike="noStrike" cap="none" dirty="0">
                          <a:solidFill>
                            <a:schemeClr val="tx1"/>
                          </a:solidFill>
                          <a:latin typeface="Times New Roman"/>
                          <a:ea typeface="Times New Roman"/>
                          <a:cs typeface="Times New Roman"/>
                          <a:sym typeface="Times New Roman"/>
                        </a:rPr>
                        <a:t> </a:t>
                      </a:r>
                      <a:r>
                        <a:rPr lang="en-US" sz="3600" b="1" u="none" strike="noStrike" cap="none" dirty="0" err="1">
                          <a:solidFill>
                            <a:schemeClr val="tx1"/>
                          </a:solidFill>
                          <a:latin typeface="Times New Roman"/>
                          <a:ea typeface="Times New Roman"/>
                          <a:cs typeface="Times New Roman"/>
                          <a:sym typeface="Times New Roman"/>
                        </a:rPr>
                        <a:t>chất</a:t>
                      </a:r>
                      <a:r>
                        <a:rPr lang="en-US" sz="3600" b="1" u="none" strike="noStrike" cap="none" dirty="0">
                          <a:solidFill>
                            <a:schemeClr val="tx1"/>
                          </a:solidFill>
                          <a:latin typeface="Times New Roman"/>
                          <a:ea typeface="Times New Roman"/>
                          <a:cs typeface="Times New Roman"/>
                          <a:sym typeface="Times New Roman"/>
                        </a:rPr>
                        <a:t> </a:t>
                      </a:r>
                      <a:endParaRPr sz="3600" u="none" strike="noStrike" cap="none" dirty="0">
                        <a:solidFill>
                          <a:schemeClr val="tx1"/>
                        </a:solidFill>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9999">
                        <a:alpha val="65882"/>
                      </a:srgbClr>
                    </a:solidFill>
                  </a:tcPr>
                </a:tc>
                <a:extLst>
                  <a:ext uri="{0D108BD9-81ED-4DB2-BD59-A6C34878D82A}">
                    <a16:rowId xmlns:a16="http://schemas.microsoft.com/office/drawing/2014/main" val="10000"/>
                  </a:ext>
                </a:extLst>
              </a:tr>
              <a:tr h="584200">
                <a:tc>
                  <a:txBody>
                    <a:bodyPr/>
                    <a:lstStyle/>
                    <a:p>
                      <a:pPr marL="0" marR="30480" lvl="0" indent="0" algn="just" rtl="0">
                        <a:lnSpc>
                          <a:spcPct val="115000"/>
                        </a:lnSpc>
                        <a:spcBef>
                          <a:spcPts val="0"/>
                        </a:spcBef>
                        <a:spcAft>
                          <a:spcPts val="0"/>
                        </a:spcAft>
                        <a:buNone/>
                      </a:pP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Một</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hôm</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có</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người</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hàng</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rượu</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tên</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Lý</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Thông</a:t>
                      </a:r>
                      <a:r>
                        <a:rPr lang="en-US" sz="2400" i="1" u="none" strike="noStrike" cap="none" dirty="0">
                          <a:solidFill>
                            <a:schemeClr val="bg1">
                              <a:lumMod val="10000"/>
                            </a:schemeClr>
                          </a:solidFill>
                          <a:latin typeface="Times New Roman"/>
                          <a:ea typeface="Times New Roman"/>
                          <a:cs typeface="Times New Roman"/>
                          <a:sym typeface="Times New Roman"/>
                        </a:rPr>
                        <a:t>...</a:t>
                      </a:r>
                      <a:r>
                        <a:rPr lang="en-US" sz="2400" i="1" u="none" strike="noStrike" cap="none" dirty="0" err="1">
                          <a:solidFill>
                            <a:schemeClr val="bg1">
                              <a:lumMod val="10000"/>
                            </a:schemeClr>
                          </a:solidFill>
                          <a:latin typeface="Times New Roman"/>
                          <a:ea typeface="Times New Roman"/>
                          <a:cs typeface="Times New Roman"/>
                          <a:sym typeface="Times New Roman"/>
                        </a:rPr>
                        <a:t>Thấy</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Thạch</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Sanh</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gánh</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một</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gánh</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củi</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lớn</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về</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hắn</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nghĩ</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bụng</a:t>
                      </a:r>
                      <a:r>
                        <a:rPr lang="en-US" sz="2400" i="1" u="none" strike="noStrike" cap="none" dirty="0">
                          <a:solidFill>
                            <a:schemeClr val="bg1">
                              <a:lumMod val="10000"/>
                            </a:schemeClr>
                          </a:solidFill>
                          <a:latin typeface="Times New Roman"/>
                          <a:ea typeface="Times New Roman"/>
                          <a:cs typeface="Times New Roman"/>
                          <a:sym typeface="Times New Roman"/>
                        </a:rPr>
                        <a:t>..</a:t>
                      </a:r>
                      <a:endParaRPr sz="2400" u="none" strike="noStrike" cap="none" dirty="0">
                        <a:solidFill>
                          <a:schemeClr val="bg1">
                            <a:lumMod val="10000"/>
                          </a:schemeClr>
                        </a:solidFill>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1"/>
                    </a:solidFill>
                  </a:tcPr>
                </a:tc>
                <a:tc>
                  <a:txBody>
                    <a:bodyPr/>
                    <a:lstStyle/>
                    <a:p>
                      <a:pPr marL="0" marR="30480" lvl="0" indent="0" algn="just" rtl="0">
                        <a:lnSpc>
                          <a:spcPct val="115000"/>
                        </a:lnSpc>
                        <a:spcBef>
                          <a:spcPts val="0"/>
                        </a:spcBef>
                        <a:spcAft>
                          <a:spcPts val="0"/>
                        </a:spcAft>
                        <a:buNone/>
                      </a:pPr>
                      <a:endParaRPr sz="2400" u="none" strike="noStrike" cap="none" dirty="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1"/>
                    </a:solidFill>
                  </a:tcPr>
                </a:tc>
                <a:tc rowSpan="4">
                  <a:txBody>
                    <a:bodyPr/>
                    <a:lstStyle/>
                    <a:p>
                      <a:pPr marL="0" marR="30480" lvl="0" indent="0" algn="just" rtl="0">
                        <a:lnSpc>
                          <a:spcPct val="115000"/>
                        </a:lnSpc>
                        <a:spcBef>
                          <a:spcPts val="1200"/>
                        </a:spcBef>
                        <a:spcAft>
                          <a:spcPts val="0"/>
                        </a:spcAft>
                        <a:buNone/>
                      </a:pPr>
                      <a:r>
                        <a:rPr lang="en-US" sz="2400" b="1" u="none" strike="noStrike" cap="none" dirty="0">
                          <a:solidFill>
                            <a:srgbClr val="000000"/>
                          </a:solidFill>
                          <a:latin typeface="Times New Roman"/>
                          <a:ea typeface="Times New Roman"/>
                          <a:cs typeface="Times New Roman"/>
                          <a:sym typeface="Times New Roman"/>
                        </a:rPr>
                        <a:t> </a:t>
                      </a:r>
                      <a:endParaRPr sz="2400" u="none" strike="noStrike" cap="none" dirty="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1"/>
                    </a:solidFill>
                  </a:tcPr>
                </a:tc>
                <a:extLst>
                  <a:ext uri="{0D108BD9-81ED-4DB2-BD59-A6C34878D82A}">
                    <a16:rowId xmlns:a16="http://schemas.microsoft.com/office/drawing/2014/main" val="10001"/>
                  </a:ext>
                </a:extLst>
              </a:tr>
              <a:tr h="254000">
                <a:tc>
                  <a:txBody>
                    <a:bodyPr/>
                    <a:lstStyle/>
                    <a:p>
                      <a:pPr marL="0" marR="30480" lvl="0" indent="0" algn="just" rtl="0">
                        <a:lnSpc>
                          <a:spcPct val="115000"/>
                        </a:lnSpc>
                        <a:spcBef>
                          <a:spcPts val="0"/>
                        </a:spcBef>
                        <a:spcAft>
                          <a:spcPts val="0"/>
                        </a:spcAft>
                        <a:buNone/>
                      </a:pP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Chiều</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hôm</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đó</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chờ</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Thạch</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Sanh</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đi</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kiếm</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củi</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Lý</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Thông</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dọn</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một</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mâm</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thịt</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rượu</a:t>
                      </a:r>
                      <a:r>
                        <a:rPr lang="en-US" sz="2400" i="1" u="none" strike="noStrike" cap="none" dirty="0">
                          <a:solidFill>
                            <a:schemeClr val="bg1">
                              <a:lumMod val="10000"/>
                            </a:schemeClr>
                          </a:solidFill>
                          <a:latin typeface="Times New Roman"/>
                          <a:ea typeface="Times New Roman"/>
                          <a:cs typeface="Times New Roman"/>
                          <a:sym typeface="Times New Roman"/>
                        </a:rPr>
                        <a:t> ê </a:t>
                      </a:r>
                      <a:r>
                        <a:rPr lang="en-US" sz="2400" i="1" u="none" strike="noStrike" cap="none" dirty="0" err="1">
                          <a:solidFill>
                            <a:schemeClr val="bg1">
                              <a:lumMod val="10000"/>
                            </a:schemeClr>
                          </a:solidFill>
                          <a:latin typeface="Times New Roman"/>
                          <a:ea typeface="Times New Roman"/>
                          <a:cs typeface="Times New Roman"/>
                          <a:sym typeface="Times New Roman"/>
                        </a:rPr>
                        <a:t>hề</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mời</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ăn</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rồi</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bảo</a:t>
                      </a:r>
                      <a:r>
                        <a:rPr lang="en-US" sz="2400" i="1" u="none" strike="noStrike" cap="none" dirty="0">
                          <a:solidFill>
                            <a:schemeClr val="bg1">
                              <a:lumMod val="10000"/>
                            </a:schemeClr>
                          </a:solidFill>
                          <a:latin typeface="Times New Roman"/>
                          <a:ea typeface="Times New Roman"/>
                          <a:cs typeface="Times New Roman"/>
                          <a:sym typeface="Times New Roman"/>
                        </a:rPr>
                        <a:t>...</a:t>
                      </a:r>
                      <a:endParaRPr sz="2400" u="none" strike="noStrike" cap="none" dirty="0">
                        <a:solidFill>
                          <a:schemeClr val="bg1">
                            <a:lumMod val="10000"/>
                          </a:schemeClr>
                        </a:solidFill>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1"/>
                    </a:solidFill>
                  </a:tcPr>
                </a:tc>
                <a:tc>
                  <a:txBody>
                    <a:bodyPr/>
                    <a:lstStyle/>
                    <a:p>
                      <a:pPr marL="0" marR="30480" lvl="0" indent="0" algn="just" rtl="0">
                        <a:lnSpc>
                          <a:spcPct val="115000"/>
                        </a:lnSpc>
                        <a:spcBef>
                          <a:spcPts val="0"/>
                        </a:spcBef>
                        <a:spcAft>
                          <a:spcPts val="0"/>
                        </a:spcAft>
                        <a:buNone/>
                      </a:pPr>
                      <a:endParaRPr sz="2400" u="none" strike="noStrike" cap="none" dirty="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1"/>
                    </a:solidFill>
                  </a:tcPr>
                </a:tc>
                <a:tc vMerge="1">
                  <a:txBody>
                    <a:bodyPr/>
                    <a:lstStyle/>
                    <a:p>
                      <a:endParaRPr lang="en-US"/>
                    </a:p>
                  </a:txBody>
                  <a:tcPr/>
                </a:tc>
                <a:extLst>
                  <a:ext uri="{0D108BD9-81ED-4DB2-BD59-A6C34878D82A}">
                    <a16:rowId xmlns:a16="http://schemas.microsoft.com/office/drawing/2014/main" val="10002"/>
                  </a:ext>
                </a:extLst>
              </a:tr>
              <a:tr h="158750">
                <a:tc>
                  <a:txBody>
                    <a:bodyPr/>
                    <a:lstStyle/>
                    <a:p>
                      <a:pPr marL="0" marR="0" lvl="0" indent="0" algn="l" rtl="0">
                        <a:lnSpc>
                          <a:spcPct val="115000"/>
                        </a:lnSpc>
                        <a:spcBef>
                          <a:spcPts val="0"/>
                        </a:spcBef>
                        <a:spcAft>
                          <a:spcPts val="0"/>
                        </a:spcAft>
                        <a:buNone/>
                      </a:pP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Thạch</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Sanh</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vào</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nhà</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kể</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cho</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nghe</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chuyện</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giết</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trăn</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tinh</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chúng</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mới</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hoàn</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hồn</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Nhưng</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Lý</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Thông</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nói</a:t>
                      </a:r>
                      <a:r>
                        <a:rPr lang="en-US" sz="2400" i="1" u="none" strike="noStrike" cap="none" dirty="0">
                          <a:solidFill>
                            <a:schemeClr val="bg1">
                              <a:lumMod val="10000"/>
                            </a:schemeClr>
                          </a:solidFill>
                          <a:latin typeface="Times New Roman"/>
                          <a:ea typeface="Times New Roman"/>
                          <a:cs typeface="Times New Roman"/>
                          <a:sym typeface="Times New Roman"/>
                        </a:rPr>
                        <a:t>..</a:t>
                      </a:r>
                      <a:endParaRPr sz="2400" u="none" strike="noStrike" cap="none" dirty="0">
                        <a:solidFill>
                          <a:schemeClr val="bg1">
                            <a:lumMod val="10000"/>
                          </a:schemeClr>
                        </a:solidFill>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1"/>
                    </a:solidFill>
                  </a:tcPr>
                </a:tc>
                <a:tc>
                  <a:txBody>
                    <a:bodyPr/>
                    <a:lstStyle/>
                    <a:p>
                      <a:pPr marL="0" marR="30480" lvl="0" indent="0" algn="just" rtl="0">
                        <a:lnSpc>
                          <a:spcPct val="115000"/>
                        </a:lnSpc>
                        <a:spcBef>
                          <a:spcPts val="0"/>
                        </a:spcBef>
                        <a:spcAft>
                          <a:spcPts val="0"/>
                        </a:spcAft>
                        <a:buNone/>
                      </a:pPr>
                      <a:endParaRPr sz="2400" u="none" strike="noStrike" cap="none" dirty="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1"/>
                    </a:solidFill>
                  </a:tcPr>
                </a:tc>
                <a:tc vMerge="1">
                  <a:txBody>
                    <a:bodyPr/>
                    <a:lstStyle/>
                    <a:p>
                      <a:endParaRPr lang="en-US"/>
                    </a:p>
                  </a:txBody>
                  <a:tcPr/>
                </a:tc>
                <a:extLst>
                  <a:ext uri="{0D108BD9-81ED-4DB2-BD59-A6C34878D82A}">
                    <a16:rowId xmlns:a16="http://schemas.microsoft.com/office/drawing/2014/main" val="10003"/>
                  </a:ext>
                </a:extLst>
              </a:tr>
              <a:tr h="677550">
                <a:tc>
                  <a:txBody>
                    <a:bodyPr/>
                    <a:lstStyle/>
                    <a:p>
                      <a:pPr marL="0" marR="0" lvl="0" indent="0" algn="l" rtl="0">
                        <a:lnSpc>
                          <a:spcPct val="115000"/>
                        </a:lnSpc>
                        <a:spcBef>
                          <a:spcPts val="0"/>
                        </a:spcBef>
                        <a:spcAft>
                          <a:spcPts val="0"/>
                        </a:spcAft>
                        <a:buNone/>
                      </a:pP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Lý</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Thông</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lệnh</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cho</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quân</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sĩ</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vần</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những</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tảng</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đá</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lớn</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lấp</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kín</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cửa</a:t>
                      </a:r>
                      <a:r>
                        <a:rPr lang="en-US" sz="2400" i="1" u="none" strike="noStrike" cap="none" dirty="0">
                          <a:solidFill>
                            <a:schemeClr val="bg1">
                              <a:lumMod val="10000"/>
                            </a:schemeClr>
                          </a:solidFill>
                          <a:latin typeface="Times New Roman"/>
                          <a:ea typeface="Times New Roman"/>
                          <a:cs typeface="Times New Roman"/>
                          <a:sym typeface="Times New Roman"/>
                        </a:rPr>
                        <a:t> hang...</a:t>
                      </a:r>
                      <a:endParaRPr sz="2400" u="none" strike="noStrike" cap="none" dirty="0">
                        <a:solidFill>
                          <a:schemeClr val="bg1">
                            <a:lumMod val="10000"/>
                          </a:schemeClr>
                        </a:solidFill>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1"/>
                    </a:solidFill>
                  </a:tcPr>
                </a:tc>
                <a:tc>
                  <a:txBody>
                    <a:bodyPr/>
                    <a:lstStyle/>
                    <a:p>
                      <a:pPr marL="0" marR="30480" lvl="0" indent="0" algn="just" rtl="0">
                        <a:lnSpc>
                          <a:spcPct val="115000"/>
                        </a:lnSpc>
                        <a:spcBef>
                          <a:spcPts val="0"/>
                        </a:spcBef>
                        <a:spcAft>
                          <a:spcPts val="0"/>
                        </a:spcAft>
                        <a:buNone/>
                      </a:pPr>
                      <a:endParaRPr sz="2400" u="none" strike="noStrike" cap="none" dirty="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1"/>
                    </a:solidFill>
                  </a:tcPr>
                </a:tc>
                <a:tc vMerge="1">
                  <a:txBody>
                    <a:bodyPr/>
                    <a:lstStyle/>
                    <a:p>
                      <a:endParaRPr lang="en-US"/>
                    </a:p>
                  </a:txBody>
                  <a:tcPr/>
                </a:tc>
                <a:extLst>
                  <a:ext uri="{0D108BD9-81ED-4DB2-BD59-A6C34878D82A}">
                    <a16:rowId xmlns:a16="http://schemas.microsoft.com/office/drawing/2014/main" val="10004"/>
                  </a:ext>
                </a:extLst>
              </a:tr>
            </a:tbl>
          </a:graphicData>
        </a:graphic>
      </p:graphicFrame>
      <p:sp>
        <p:nvSpPr>
          <p:cNvPr id="70" name="Rectangle 69"/>
          <p:cNvSpPr/>
          <p:nvPr/>
        </p:nvSpPr>
        <p:spPr>
          <a:xfrm>
            <a:off x="5724963" y="1924846"/>
            <a:ext cx="3714872" cy="1366528"/>
          </a:xfrm>
          <a:prstGeom prst="rect">
            <a:avLst/>
          </a:prstGeom>
        </p:spPr>
        <p:txBody>
          <a:bodyPr wrap="square">
            <a:spAutoFit/>
          </a:bodyPr>
          <a:lstStyle/>
          <a:p>
            <a:pPr marR="30480" lvl="0" algn="just">
              <a:lnSpc>
                <a:spcPct val="115000"/>
              </a:lnSpc>
            </a:pPr>
            <a:r>
              <a:rPr lang="vi-VN" sz="2400" dirty="0">
                <a:solidFill>
                  <a:schemeClr val="bg1">
                    <a:lumMod val="10000"/>
                  </a:schemeClr>
                </a:solidFill>
                <a:latin typeface="Times New Roman"/>
                <a:ea typeface="Times New Roman"/>
                <a:cs typeface="Times New Roman"/>
                <a:sym typeface="Times New Roman"/>
              </a:rPr>
              <a:t>- Kết nghĩa anh em anh em với Thạch Sanh là để mưu lợi.</a:t>
            </a:r>
          </a:p>
        </p:txBody>
      </p:sp>
      <p:sp>
        <p:nvSpPr>
          <p:cNvPr id="71" name="Rectangle 70"/>
          <p:cNvSpPr/>
          <p:nvPr/>
        </p:nvSpPr>
        <p:spPr>
          <a:xfrm>
            <a:off x="5776674" y="3291374"/>
            <a:ext cx="3395973" cy="941796"/>
          </a:xfrm>
          <a:prstGeom prst="rect">
            <a:avLst/>
          </a:prstGeom>
        </p:spPr>
        <p:txBody>
          <a:bodyPr wrap="square">
            <a:spAutoFit/>
          </a:bodyPr>
          <a:lstStyle/>
          <a:p>
            <a:pPr marR="30480" lvl="0" algn="just">
              <a:lnSpc>
                <a:spcPct val="115000"/>
              </a:lnSpc>
            </a:pPr>
            <a:r>
              <a:rPr lang="en-US" sz="2400" dirty="0">
                <a:solidFill>
                  <a:schemeClr val="bg1">
                    <a:lumMod val="10000"/>
                  </a:schemeClr>
                </a:solidFill>
                <a:latin typeface="Times New Roman"/>
                <a:ea typeface="Times New Roman"/>
                <a:cs typeface="Times New Roman"/>
                <a:sym typeface="Times New Roman"/>
              </a:rPr>
              <a:t>- </a:t>
            </a:r>
            <a:r>
              <a:rPr lang="en-US" sz="2400" dirty="0" err="1">
                <a:solidFill>
                  <a:schemeClr val="bg1">
                    <a:lumMod val="10000"/>
                  </a:schemeClr>
                </a:solidFill>
                <a:latin typeface="Times New Roman"/>
                <a:ea typeface="Times New Roman"/>
                <a:cs typeface="Times New Roman"/>
                <a:sym typeface="Times New Roman"/>
              </a:rPr>
              <a:t>Lừa</a:t>
            </a:r>
            <a:r>
              <a:rPr lang="en-US" sz="2400" dirty="0">
                <a:solidFill>
                  <a:schemeClr val="bg1">
                    <a:lumMod val="10000"/>
                  </a:schemeClr>
                </a:solidFill>
                <a:latin typeface="Times New Roman"/>
                <a:ea typeface="Times New Roman"/>
                <a:cs typeface="Times New Roman"/>
                <a:sym typeface="Times New Roman"/>
              </a:rPr>
              <a:t> </a:t>
            </a:r>
            <a:r>
              <a:rPr lang="en-US" sz="2400" dirty="0" err="1">
                <a:solidFill>
                  <a:schemeClr val="bg1">
                    <a:lumMod val="10000"/>
                  </a:schemeClr>
                </a:solidFill>
                <a:latin typeface="Times New Roman"/>
                <a:ea typeface="Times New Roman"/>
                <a:cs typeface="Times New Roman"/>
                <a:sym typeface="Times New Roman"/>
              </a:rPr>
              <a:t>Thạch</a:t>
            </a:r>
            <a:r>
              <a:rPr lang="en-US" sz="2400" dirty="0">
                <a:solidFill>
                  <a:schemeClr val="bg1">
                    <a:lumMod val="10000"/>
                  </a:schemeClr>
                </a:solidFill>
                <a:latin typeface="Times New Roman"/>
                <a:ea typeface="Times New Roman"/>
                <a:cs typeface="Times New Roman"/>
                <a:sym typeface="Times New Roman"/>
              </a:rPr>
              <a:t> </a:t>
            </a:r>
            <a:r>
              <a:rPr lang="en-US" sz="2400" dirty="0" err="1">
                <a:solidFill>
                  <a:schemeClr val="bg1">
                    <a:lumMod val="10000"/>
                  </a:schemeClr>
                </a:solidFill>
                <a:latin typeface="Times New Roman"/>
                <a:ea typeface="Times New Roman"/>
                <a:cs typeface="Times New Roman"/>
                <a:sym typeface="Times New Roman"/>
              </a:rPr>
              <a:t>Sanh</a:t>
            </a:r>
            <a:r>
              <a:rPr lang="en-US" sz="2400" dirty="0">
                <a:solidFill>
                  <a:schemeClr val="bg1">
                    <a:lumMod val="10000"/>
                  </a:schemeClr>
                </a:solidFill>
                <a:latin typeface="Times New Roman"/>
                <a:ea typeface="Times New Roman"/>
                <a:cs typeface="Times New Roman"/>
                <a:sym typeface="Times New Roman"/>
              </a:rPr>
              <a:t> </a:t>
            </a:r>
            <a:r>
              <a:rPr lang="en-US" sz="2400" dirty="0" err="1">
                <a:solidFill>
                  <a:schemeClr val="bg1">
                    <a:lumMod val="10000"/>
                  </a:schemeClr>
                </a:solidFill>
                <a:latin typeface="Times New Roman"/>
                <a:ea typeface="Times New Roman"/>
                <a:cs typeface="Times New Roman"/>
                <a:sym typeface="Times New Roman"/>
              </a:rPr>
              <a:t>đi</a:t>
            </a:r>
            <a:r>
              <a:rPr lang="en-US" sz="2400" dirty="0">
                <a:solidFill>
                  <a:schemeClr val="bg1">
                    <a:lumMod val="10000"/>
                  </a:schemeClr>
                </a:solidFill>
                <a:latin typeface="Times New Roman"/>
                <a:ea typeface="Times New Roman"/>
                <a:cs typeface="Times New Roman"/>
                <a:sym typeface="Times New Roman"/>
              </a:rPr>
              <a:t> </a:t>
            </a:r>
            <a:r>
              <a:rPr lang="en-US" sz="2400" dirty="0" err="1">
                <a:solidFill>
                  <a:schemeClr val="bg1">
                    <a:lumMod val="10000"/>
                  </a:schemeClr>
                </a:solidFill>
                <a:latin typeface="Times New Roman"/>
                <a:ea typeface="Times New Roman"/>
                <a:cs typeface="Times New Roman"/>
                <a:sym typeface="Times New Roman"/>
              </a:rPr>
              <a:t>nộp</a:t>
            </a:r>
            <a:r>
              <a:rPr lang="en-US" sz="2400" dirty="0">
                <a:solidFill>
                  <a:schemeClr val="bg1">
                    <a:lumMod val="10000"/>
                  </a:schemeClr>
                </a:solidFill>
                <a:latin typeface="Times New Roman"/>
                <a:ea typeface="Times New Roman"/>
                <a:cs typeface="Times New Roman"/>
                <a:sym typeface="Times New Roman"/>
              </a:rPr>
              <a:t> </a:t>
            </a:r>
            <a:r>
              <a:rPr lang="en-US" sz="2400" dirty="0" err="1">
                <a:solidFill>
                  <a:schemeClr val="bg1">
                    <a:lumMod val="10000"/>
                  </a:schemeClr>
                </a:solidFill>
                <a:latin typeface="Times New Roman"/>
                <a:ea typeface="Times New Roman"/>
                <a:cs typeface="Times New Roman"/>
                <a:sym typeface="Times New Roman"/>
              </a:rPr>
              <a:t>mạng</a:t>
            </a:r>
            <a:r>
              <a:rPr lang="en-US" sz="2400" dirty="0">
                <a:solidFill>
                  <a:schemeClr val="bg1">
                    <a:lumMod val="10000"/>
                  </a:schemeClr>
                </a:solidFill>
                <a:latin typeface="Times New Roman"/>
                <a:ea typeface="Times New Roman"/>
                <a:cs typeface="Times New Roman"/>
                <a:sym typeface="Times New Roman"/>
              </a:rPr>
              <a:t> </a:t>
            </a:r>
            <a:r>
              <a:rPr lang="en-US" sz="2400" dirty="0" err="1">
                <a:solidFill>
                  <a:schemeClr val="bg1">
                    <a:lumMod val="10000"/>
                  </a:schemeClr>
                </a:solidFill>
                <a:latin typeface="Times New Roman"/>
                <a:ea typeface="Times New Roman"/>
                <a:cs typeface="Times New Roman"/>
                <a:sym typeface="Times New Roman"/>
              </a:rPr>
              <a:t>thay</a:t>
            </a:r>
            <a:r>
              <a:rPr lang="en-US" sz="2400" dirty="0">
                <a:solidFill>
                  <a:schemeClr val="bg1">
                    <a:lumMod val="10000"/>
                  </a:schemeClr>
                </a:solidFill>
                <a:latin typeface="Times New Roman"/>
                <a:ea typeface="Times New Roman"/>
                <a:cs typeface="Times New Roman"/>
                <a:sym typeface="Times New Roman"/>
              </a:rPr>
              <a:t> </a:t>
            </a:r>
            <a:r>
              <a:rPr lang="en-US" sz="2400" dirty="0" err="1">
                <a:solidFill>
                  <a:schemeClr val="bg1">
                    <a:lumMod val="10000"/>
                  </a:schemeClr>
                </a:solidFill>
                <a:latin typeface="Times New Roman"/>
                <a:ea typeface="Times New Roman"/>
                <a:cs typeface="Times New Roman"/>
                <a:sym typeface="Times New Roman"/>
              </a:rPr>
              <a:t>cho</a:t>
            </a:r>
            <a:r>
              <a:rPr lang="en-US" sz="2400" dirty="0">
                <a:solidFill>
                  <a:schemeClr val="bg1">
                    <a:lumMod val="10000"/>
                  </a:schemeClr>
                </a:solidFill>
                <a:latin typeface="Times New Roman"/>
                <a:ea typeface="Times New Roman"/>
                <a:cs typeface="Times New Roman"/>
                <a:sym typeface="Times New Roman"/>
              </a:rPr>
              <a:t> </a:t>
            </a:r>
            <a:r>
              <a:rPr lang="en-US" sz="2400" dirty="0" err="1">
                <a:solidFill>
                  <a:schemeClr val="bg1">
                    <a:lumMod val="10000"/>
                  </a:schemeClr>
                </a:solidFill>
                <a:latin typeface="Times New Roman"/>
                <a:ea typeface="Times New Roman"/>
                <a:cs typeface="Times New Roman"/>
                <a:sym typeface="Times New Roman"/>
              </a:rPr>
              <a:t>mình</a:t>
            </a:r>
            <a:r>
              <a:rPr lang="en-US" sz="2400" dirty="0">
                <a:solidFill>
                  <a:schemeClr val="bg1">
                    <a:lumMod val="10000"/>
                  </a:schemeClr>
                </a:solidFill>
                <a:latin typeface="Times New Roman"/>
                <a:ea typeface="Times New Roman"/>
                <a:cs typeface="Times New Roman"/>
                <a:sym typeface="Times New Roman"/>
              </a:rPr>
              <a:t>.</a:t>
            </a:r>
          </a:p>
        </p:txBody>
      </p:sp>
      <p:sp>
        <p:nvSpPr>
          <p:cNvPr id="103" name="Rectangle 102"/>
          <p:cNvSpPr/>
          <p:nvPr/>
        </p:nvSpPr>
        <p:spPr>
          <a:xfrm>
            <a:off x="5776674" y="4656557"/>
            <a:ext cx="3508012" cy="483017"/>
          </a:xfrm>
          <a:prstGeom prst="rect">
            <a:avLst/>
          </a:prstGeom>
        </p:spPr>
        <p:txBody>
          <a:bodyPr wrap="none">
            <a:spAutoFit/>
          </a:bodyPr>
          <a:lstStyle/>
          <a:p>
            <a:pPr marR="30480" lvl="0" algn="just">
              <a:lnSpc>
                <a:spcPct val="115000"/>
              </a:lnSpc>
            </a:pPr>
            <a:r>
              <a:rPr lang="vi-VN" sz="2400" dirty="0">
                <a:solidFill>
                  <a:schemeClr val="bg1">
                    <a:lumMod val="10000"/>
                  </a:schemeClr>
                </a:solidFill>
                <a:latin typeface="Times New Roman"/>
                <a:ea typeface="Times New Roman"/>
                <a:cs typeface="Times New Roman"/>
                <a:sym typeface="Times New Roman"/>
              </a:rPr>
              <a:t>- Cướp công giết chăn tinh</a:t>
            </a:r>
          </a:p>
        </p:txBody>
      </p:sp>
      <p:sp>
        <p:nvSpPr>
          <p:cNvPr id="104" name="Rectangle 103"/>
          <p:cNvSpPr/>
          <p:nvPr/>
        </p:nvSpPr>
        <p:spPr>
          <a:xfrm>
            <a:off x="5724964" y="5701717"/>
            <a:ext cx="3714872" cy="941796"/>
          </a:xfrm>
          <a:prstGeom prst="rect">
            <a:avLst/>
          </a:prstGeom>
        </p:spPr>
        <p:txBody>
          <a:bodyPr wrap="square">
            <a:spAutoFit/>
          </a:bodyPr>
          <a:lstStyle/>
          <a:p>
            <a:pPr marR="30480" lvl="0" algn="just">
              <a:lnSpc>
                <a:spcPct val="115000"/>
              </a:lnSpc>
            </a:pPr>
            <a:r>
              <a:rPr lang="vi-VN" sz="2400" dirty="0">
                <a:solidFill>
                  <a:schemeClr val="bg1">
                    <a:lumMod val="10000"/>
                  </a:schemeClr>
                </a:solidFill>
                <a:latin typeface="Times New Roman"/>
                <a:ea typeface="Times New Roman"/>
                <a:cs typeface="Times New Roman"/>
                <a:sym typeface="Times New Roman"/>
              </a:rPr>
              <a:t>- Cướp công cứu công chúa và hãm hại Thạch Sạnh</a:t>
            </a:r>
          </a:p>
        </p:txBody>
      </p:sp>
      <p:sp>
        <p:nvSpPr>
          <p:cNvPr id="105" name="Rectangle 104"/>
          <p:cNvSpPr/>
          <p:nvPr/>
        </p:nvSpPr>
        <p:spPr>
          <a:xfrm>
            <a:off x="9594373" y="2091498"/>
            <a:ext cx="2145984" cy="3560975"/>
          </a:xfrm>
          <a:prstGeom prst="rect">
            <a:avLst/>
          </a:prstGeom>
        </p:spPr>
        <p:txBody>
          <a:bodyPr wrap="square">
            <a:spAutoFit/>
          </a:bodyPr>
          <a:lstStyle/>
          <a:p>
            <a:pPr marR="30480" lvl="0" algn="ctr">
              <a:lnSpc>
                <a:spcPct val="115000"/>
              </a:lnSpc>
            </a:pPr>
            <a:r>
              <a:rPr lang="vi-VN" sz="2800" i="1" dirty="0">
                <a:solidFill>
                  <a:srgbClr val="FF0000"/>
                </a:solidFill>
                <a:latin typeface="Times New Roman"/>
                <a:ea typeface="Times New Roman"/>
                <a:cs typeface="Times New Roman"/>
                <a:sym typeface="Times New Roman"/>
              </a:rPr>
              <a:t>Là kẻ lừa lọc, kẻ phản phúc, nham hiểm, xảo quyệt, bất nhân, bất nghĩa...</a:t>
            </a:r>
          </a:p>
        </p:txBody>
      </p:sp>
    </p:spTree>
    <p:extLst>
      <p:ext uri="{BB962C8B-B14F-4D97-AF65-F5344CB8AC3E}">
        <p14:creationId xmlns:p14="http://schemas.microsoft.com/office/powerpoint/2010/main" val="81989770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wipe(down)">
                                      <p:cBhvr>
                                        <p:cTn id="7" dur="500"/>
                                        <p:tgtEl>
                                          <p:spTgt spid="6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fade">
                                      <p:cBhvr>
                                        <p:cTn id="12" dur="1000"/>
                                        <p:tgtEl>
                                          <p:spTgt spid="70"/>
                                        </p:tgtEl>
                                      </p:cBhvr>
                                    </p:animEffect>
                                    <p:anim calcmode="lin" valueType="num">
                                      <p:cBhvr>
                                        <p:cTn id="13" dur="1000" fill="hold"/>
                                        <p:tgtEl>
                                          <p:spTgt spid="70"/>
                                        </p:tgtEl>
                                        <p:attrNameLst>
                                          <p:attrName>ppt_x</p:attrName>
                                        </p:attrNameLst>
                                      </p:cBhvr>
                                      <p:tavLst>
                                        <p:tav tm="0">
                                          <p:val>
                                            <p:strVal val="#ppt_x"/>
                                          </p:val>
                                        </p:tav>
                                        <p:tav tm="100000">
                                          <p:val>
                                            <p:strVal val="#ppt_x"/>
                                          </p:val>
                                        </p:tav>
                                      </p:tavLst>
                                    </p:anim>
                                    <p:anim calcmode="lin" valueType="num">
                                      <p:cBhvr>
                                        <p:cTn id="14"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1">
                                            <p:txEl>
                                              <p:pRg st="0" end="0"/>
                                            </p:txEl>
                                          </p:spTgt>
                                        </p:tgtEl>
                                        <p:attrNameLst>
                                          <p:attrName>style.visibility</p:attrName>
                                        </p:attrNameLst>
                                      </p:cBhvr>
                                      <p:to>
                                        <p:strVal val="visible"/>
                                      </p:to>
                                    </p:set>
                                    <p:animEffect transition="in" filter="fade">
                                      <p:cBhvr>
                                        <p:cTn id="19" dur="1000"/>
                                        <p:tgtEl>
                                          <p:spTgt spid="71">
                                            <p:txEl>
                                              <p:pRg st="0" end="0"/>
                                            </p:txEl>
                                          </p:spTgt>
                                        </p:tgtEl>
                                      </p:cBhvr>
                                    </p:animEffect>
                                    <p:anim calcmode="lin" valueType="num">
                                      <p:cBhvr>
                                        <p:cTn id="20" dur="1000" fill="hold"/>
                                        <p:tgtEl>
                                          <p:spTgt spid="71">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7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03"/>
                                        </p:tgtEl>
                                        <p:attrNameLst>
                                          <p:attrName>style.visibility</p:attrName>
                                        </p:attrNameLst>
                                      </p:cBhvr>
                                      <p:to>
                                        <p:strVal val="visible"/>
                                      </p:to>
                                    </p:set>
                                    <p:anim calcmode="lin" valueType="num">
                                      <p:cBhvr additive="base">
                                        <p:cTn id="26" dur="500" fill="hold"/>
                                        <p:tgtEl>
                                          <p:spTgt spid="103"/>
                                        </p:tgtEl>
                                        <p:attrNameLst>
                                          <p:attrName>ppt_x</p:attrName>
                                        </p:attrNameLst>
                                      </p:cBhvr>
                                      <p:tavLst>
                                        <p:tav tm="0">
                                          <p:val>
                                            <p:strVal val="#ppt_x"/>
                                          </p:val>
                                        </p:tav>
                                        <p:tav tm="100000">
                                          <p:val>
                                            <p:strVal val="#ppt_x"/>
                                          </p:val>
                                        </p:tav>
                                      </p:tavLst>
                                    </p:anim>
                                    <p:anim calcmode="lin" valueType="num">
                                      <p:cBhvr additive="base">
                                        <p:cTn id="27" dur="500" fill="hold"/>
                                        <p:tgtEl>
                                          <p:spTgt spid="103"/>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04"/>
                                        </p:tgtEl>
                                        <p:attrNameLst>
                                          <p:attrName>style.visibility</p:attrName>
                                        </p:attrNameLst>
                                      </p:cBhvr>
                                      <p:to>
                                        <p:strVal val="visible"/>
                                      </p:to>
                                    </p:set>
                                    <p:anim calcmode="lin" valueType="num">
                                      <p:cBhvr additive="base">
                                        <p:cTn id="32" dur="500" fill="hold"/>
                                        <p:tgtEl>
                                          <p:spTgt spid="104"/>
                                        </p:tgtEl>
                                        <p:attrNameLst>
                                          <p:attrName>ppt_x</p:attrName>
                                        </p:attrNameLst>
                                      </p:cBhvr>
                                      <p:tavLst>
                                        <p:tav tm="0">
                                          <p:val>
                                            <p:strVal val="#ppt_x"/>
                                          </p:val>
                                        </p:tav>
                                        <p:tav tm="100000">
                                          <p:val>
                                            <p:strVal val="#ppt_x"/>
                                          </p:val>
                                        </p:tav>
                                      </p:tavLst>
                                    </p:anim>
                                    <p:anim calcmode="lin" valueType="num">
                                      <p:cBhvr additive="base">
                                        <p:cTn id="33" dur="500" fill="hold"/>
                                        <p:tgtEl>
                                          <p:spTgt spid="104"/>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05"/>
                                        </p:tgtEl>
                                        <p:attrNameLst>
                                          <p:attrName>style.visibility</p:attrName>
                                        </p:attrNameLst>
                                      </p:cBhvr>
                                      <p:to>
                                        <p:strVal val="visible"/>
                                      </p:to>
                                    </p:set>
                                    <p:animEffect transition="in" filter="wipe(down)">
                                      <p:cBhvr>
                                        <p:cTn id="38"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103" grpId="0"/>
      <p:bldP spid="104" grpId="0"/>
      <p:bldP spid="10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nvGraphicFramePr>
        <p:xfrm>
          <a:off x="23" y="-2"/>
          <a:ext cx="12191977" cy="4831436"/>
        </p:xfrm>
        <a:graphic>
          <a:graphicData uri="http://schemas.openxmlformats.org/drawingml/2006/table">
            <a:tbl>
              <a:tblPr>
                <a:tableStyleId>{5940675A-B579-460E-94D1-54222C63F5DA}</a:tableStyleId>
              </a:tblPr>
              <a:tblGrid>
                <a:gridCol w="1664674">
                  <a:extLst>
                    <a:ext uri="{9D8B030D-6E8A-4147-A177-3AD203B41FA5}">
                      <a16:colId xmlns:a16="http://schemas.microsoft.com/office/drawing/2014/main" val="20000"/>
                    </a:ext>
                  </a:extLst>
                </a:gridCol>
                <a:gridCol w="5522922">
                  <a:extLst>
                    <a:ext uri="{9D8B030D-6E8A-4147-A177-3AD203B41FA5}">
                      <a16:colId xmlns:a16="http://schemas.microsoft.com/office/drawing/2014/main" val="20001"/>
                    </a:ext>
                  </a:extLst>
                </a:gridCol>
                <a:gridCol w="5004381">
                  <a:extLst>
                    <a:ext uri="{9D8B030D-6E8A-4147-A177-3AD203B41FA5}">
                      <a16:colId xmlns:a16="http://schemas.microsoft.com/office/drawing/2014/main" val="20002"/>
                    </a:ext>
                  </a:extLst>
                </a:gridCol>
              </a:tblGrid>
              <a:tr h="468197">
                <a:tc>
                  <a:txBody>
                    <a:bodyPr/>
                    <a:lstStyle/>
                    <a:p>
                      <a:pPr>
                        <a:lnSpc>
                          <a:spcPct val="115000"/>
                        </a:lnSpc>
                        <a:spcAft>
                          <a:spcPts val="0"/>
                        </a:spcAft>
                      </a:pPr>
                      <a:endParaRPr lang="en-US" sz="2400" b="1" dirty="0">
                        <a:solidFill>
                          <a:schemeClr val="bg1"/>
                        </a:solidFill>
                        <a:latin typeface="Times New Roman" pitchFamily="18" charset="0"/>
                        <a:ea typeface="Calibri"/>
                        <a:cs typeface="Times New Roman" pitchFamily="18" charset="0"/>
                      </a:endParaRPr>
                    </a:p>
                  </a:txBody>
                  <a:tcPr marT="0" marB="0">
                    <a:solidFill>
                      <a:srgbClr val="009999"/>
                    </a:solidFill>
                  </a:tcPr>
                </a:tc>
                <a:tc>
                  <a:txBody>
                    <a:bodyPr/>
                    <a:lstStyle/>
                    <a:p>
                      <a:pPr algn="ctr">
                        <a:lnSpc>
                          <a:spcPct val="115000"/>
                        </a:lnSpc>
                        <a:spcAft>
                          <a:spcPts val="0"/>
                        </a:spcAft>
                      </a:pPr>
                      <a:r>
                        <a:rPr lang="en-US" sz="2200" b="1" dirty="0" err="1">
                          <a:solidFill>
                            <a:schemeClr val="bg1"/>
                          </a:solidFill>
                          <a:latin typeface="Times New Roman" panose="02020603050405020304" pitchFamily="18" charset="0"/>
                          <a:cs typeface="Times New Roman" panose="02020603050405020304" pitchFamily="18" charset="0"/>
                        </a:rPr>
                        <a:t>Thạch</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Sanh</a:t>
                      </a:r>
                      <a:endParaRPr lang="en-US" sz="2200" b="1" dirty="0">
                        <a:solidFill>
                          <a:schemeClr val="bg1"/>
                        </a:solidFill>
                        <a:latin typeface="Times New Roman" pitchFamily="18" charset="0"/>
                        <a:ea typeface="Calibri"/>
                        <a:cs typeface="Times New Roman" pitchFamily="18" charset="0"/>
                      </a:endParaRPr>
                    </a:p>
                  </a:txBody>
                  <a:tcPr marT="0" marB="0">
                    <a:solidFill>
                      <a:srgbClr val="009999"/>
                    </a:solidFill>
                  </a:tcPr>
                </a:tc>
                <a:tc>
                  <a:txBody>
                    <a:bodyPr/>
                    <a:lstStyle/>
                    <a:p>
                      <a:pPr algn="ctr">
                        <a:lnSpc>
                          <a:spcPct val="115000"/>
                        </a:lnSpc>
                        <a:spcAft>
                          <a:spcPts val="0"/>
                        </a:spcAft>
                      </a:pPr>
                      <a:r>
                        <a:rPr lang="en-US" sz="2200" b="1" dirty="0" err="1">
                          <a:solidFill>
                            <a:schemeClr val="bg1"/>
                          </a:solidFill>
                          <a:latin typeface="Times New Roman" panose="02020603050405020304" pitchFamily="18" charset="0"/>
                          <a:cs typeface="Times New Roman" panose="02020603050405020304" pitchFamily="18" charset="0"/>
                        </a:rPr>
                        <a:t>Lý</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Thông</a:t>
                      </a:r>
                      <a:endParaRPr lang="en-US" sz="2200" b="1" dirty="0">
                        <a:solidFill>
                          <a:schemeClr val="bg1"/>
                        </a:solidFill>
                        <a:latin typeface="Times New Roman" pitchFamily="18" charset="0"/>
                        <a:ea typeface="Calibri"/>
                        <a:cs typeface="Times New Roman" pitchFamily="18" charset="0"/>
                      </a:endParaRPr>
                    </a:p>
                  </a:txBody>
                  <a:tcPr marT="0" marB="0">
                    <a:solidFill>
                      <a:srgbClr val="009999"/>
                    </a:solidFill>
                  </a:tcPr>
                </a:tc>
                <a:extLst>
                  <a:ext uri="{0D108BD9-81ED-4DB2-BD59-A6C34878D82A}">
                    <a16:rowId xmlns:a16="http://schemas.microsoft.com/office/drawing/2014/main" val="10000"/>
                  </a:ext>
                </a:extLst>
              </a:tr>
              <a:tr h="468197">
                <a:tc>
                  <a:txBody>
                    <a:bodyPr/>
                    <a:lstStyle/>
                    <a:p>
                      <a:pPr algn="ctr">
                        <a:lnSpc>
                          <a:spcPct val="115000"/>
                        </a:lnSpc>
                        <a:spcAft>
                          <a:spcPts val="0"/>
                        </a:spcAft>
                      </a:pPr>
                      <a:r>
                        <a:rPr lang="en-US" sz="2400" dirty="0" err="1">
                          <a:solidFill>
                            <a:schemeClr val="bg1"/>
                          </a:solidFill>
                          <a:latin typeface="Times New Roman" panose="02020603050405020304" pitchFamily="18" charset="0"/>
                          <a:cs typeface="Times New Roman" panose="02020603050405020304" pitchFamily="18" charset="0"/>
                        </a:rPr>
                        <a:t>Bản</a:t>
                      </a:r>
                      <a:r>
                        <a:rPr lang="en-US" sz="2400" baseline="0" dirty="0">
                          <a:solidFill>
                            <a:schemeClr val="bg1"/>
                          </a:solidFill>
                          <a:latin typeface="Times New Roman" panose="02020603050405020304" pitchFamily="18" charset="0"/>
                          <a:cs typeface="Times New Roman" panose="02020603050405020304" pitchFamily="18" charset="0"/>
                        </a:rPr>
                        <a:t> </a:t>
                      </a:r>
                      <a:r>
                        <a:rPr lang="en-US" sz="2400" baseline="0" dirty="0" err="1">
                          <a:solidFill>
                            <a:schemeClr val="bg1"/>
                          </a:solidFill>
                          <a:latin typeface="Times New Roman" panose="02020603050405020304" pitchFamily="18" charset="0"/>
                          <a:cs typeface="Times New Roman" panose="02020603050405020304" pitchFamily="18" charset="0"/>
                        </a:rPr>
                        <a:t>chất</a:t>
                      </a:r>
                      <a:endParaRPr lang="en-US" sz="2400" b="1" i="1" dirty="0">
                        <a:solidFill>
                          <a:schemeClr val="bg1"/>
                        </a:solidFill>
                        <a:latin typeface="Times New Roman" pitchFamily="18" charset="0"/>
                        <a:ea typeface="Calibri"/>
                        <a:cs typeface="Times New Roman" pitchFamily="18" charset="0"/>
                      </a:endParaRPr>
                    </a:p>
                  </a:txBody>
                  <a:tcPr marT="0" marB="0">
                    <a:solidFill>
                      <a:srgbClr val="009999"/>
                    </a:solid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endParaRPr lang="en-US" sz="2200" dirty="0">
                        <a:solidFill>
                          <a:srgbClr val="002060"/>
                        </a:solidFill>
                        <a:latin typeface="Times New Roman" pitchFamily="18" charset="0"/>
                        <a:ea typeface="Calibri"/>
                        <a:cs typeface="Times New Roman" pitchFamily="18" charset="0"/>
                      </a:endParaRPr>
                    </a:p>
                  </a:txBody>
                  <a:tcPr marT="0" marB="0"/>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endParaRPr lang="en-US" sz="2200" dirty="0">
                        <a:solidFill>
                          <a:srgbClr val="002060"/>
                        </a:solidFill>
                        <a:effectLst/>
                        <a:latin typeface="Times New Roman" pitchFamily="18" charset="0"/>
                        <a:ea typeface="Calibri"/>
                        <a:cs typeface="Times New Roman" pitchFamily="18" charset="0"/>
                      </a:endParaRPr>
                    </a:p>
                  </a:txBody>
                  <a:tcPr marT="0" marB="0"/>
                </a:tc>
                <a:extLst>
                  <a:ext uri="{0D108BD9-81ED-4DB2-BD59-A6C34878D82A}">
                    <a16:rowId xmlns:a16="http://schemas.microsoft.com/office/drawing/2014/main" val="10001"/>
                  </a:ext>
                </a:extLst>
              </a:tr>
              <a:tr h="2040244">
                <a:tc rowSpan="3">
                  <a:txBody>
                    <a:bodyPr/>
                    <a:lstStyle/>
                    <a:p>
                      <a:pPr>
                        <a:lnSpc>
                          <a:spcPct val="115000"/>
                        </a:lnSpc>
                        <a:spcAft>
                          <a:spcPts val="0"/>
                        </a:spcAft>
                      </a:pPr>
                      <a:endParaRPr lang="en-US" sz="2400" dirty="0">
                        <a:solidFill>
                          <a:schemeClr val="bg1"/>
                        </a:solidFill>
                        <a:latin typeface="Times New Roman" panose="02020603050405020304" pitchFamily="18" charset="0"/>
                        <a:cs typeface="Times New Roman" panose="02020603050405020304" pitchFamily="18" charset="0"/>
                      </a:endParaRPr>
                    </a:p>
                    <a:p>
                      <a:pPr>
                        <a:lnSpc>
                          <a:spcPct val="115000"/>
                        </a:lnSpc>
                        <a:spcAft>
                          <a:spcPts val="0"/>
                        </a:spcAft>
                      </a:pPr>
                      <a:endParaRPr lang="en-US" sz="2400" dirty="0">
                        <a:solidFill>
                          <a:schemeClr val="bg1"/>
                        </a:solidFill>
                        <a:latin typeface="Times New Roman" panose="02020603050405020304" pitchFamily="18" charset="0"/>
                        <a:cs typeface="Times New Roman" panose="02020603050405020304" pitchFamily="18" charset="0"/>
                      </a:endParaRPr>
                    </a:p>
                    <a:p>
                      <a:pPr>
                        <a:lnSpc>
                          <a:spcPct val="115000"/>
                        </a:lnSpc>
                        <a:spcAft>
                          <a:spcPts val="0"/>
                        </a:spcAft>
                      </a:pPr>
                      <a:endParaRPr lang="en-US" sz="2400" dirty="0">
                        <a:solidFill>
                          <a:schemeClr val="bg1"/>
                        </a:solidFill>
                        <a:latin typeface="Times New Roman" panose="02020603050405020304" pitchFamily="18" charset="0"/>
                        <a:cs typeface="Times New Roman" panose="02020603050405020304" pitchFamily="18" charset="0"/>
                      </a:endParaRPr>
                    </a:p>
                    <a:p>
                      <a:pPr>
                        <a:lnSpc>
                          <a:spcPct val="115000"/>
                        </a:lnSpc>
                        <a:spcAft>
                          <a:spcPts val="0"/>
                        </a:spcAft>
                      </a:pPr>
                      <a:endParaRPr lang="en-US" sz="2400" dirty="0">
                        <a:solidFill>
                          <a:schemeClr val="bg1"/>
                        </a:solidFill>
                        <a:latin typeface="Times New Roman" panose="02020603050405020304" pitchFamily="18" charset="0"/>
                        <a:cs typeface="Times New Roman" panose="02020603050405020304" pitchFamily="18" charset="0"/>
                      </a:endParaRPr>
                    </a:p>
                    <a:p>
                      <a:pPr>
                        <a:lnSpc>
                          <a:spcPct val="115000"/>
                        </a:lnSpc>
                        <a:spcAft>
                          <a:spcPts val="0"/>
                        </a:spcAft>
                      </a:pPr>
                      <a:endParaRPr lang="en-US" sz="2400" dirty="0">
                        <a:solidFill>
                          <a:schemeClr val="bg1"/>
                        </a:solidFill>
                        <a:latin typeface="Times New Roman" panose="02020603050405020304" pitchFamily="18" charset="0"/>
                        <a:cs typeface="Times New Roman" panose="02020603050405020304" pitchFamily="18" charset="0"/>
                      </a:endParaRPr>
                    </a:p>
                    <a:p>
                      <a:pPr algn="ctr">
                        <a:lnSpc>
                          <a:spcPct val="115000"/>
                        </a:lnSpc>
                        <a:spcAft>
                          <a:spcPts val="0"/>
                        </a:spcAft>
                      </a:pPr>
                      <a:r>
                        <a:rPr lang="en-US" sz="2400" dirty="0" err="1">
                          <a:solidFill>
                            <a:schemeClr val="bg1"/>
                          </a:solidFill>
                          <a:latin typeface="Times New Roman" panose="02020603050405020304" pitchFamily="18" charset="0"/>
                          <a:cs typeface="Times New Roman" panose="02020603050405020304" pitchFamily="18" charset="0"/>
                        </a:rPr>
                        <a:t>Phẩm</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chất</a:t>
                      </a:r>
                      <a:endParaRPr lang="en-US" sz="2400" b="1" dirty="0">
                        <a:solidFill>
                          <a:schemeClr val="bg1"/>
                        </a:solidFill>
                        <a:latin typeface="Times New Roman" pitchFamily="18" charset="0"/>
                        <a:ea typeface="Calibri"/>
                        <a:cs typeface="Times New Roman" pitchFamily="18" charset="0"/>
                      </a:endParaRPr>
                    </a:p>
                  </a:txBody>
                  <a:tcPr marT="0" marB="0">
                    <a:solidFill>
                      <a:srgbClr val="009999"/>
                    </a:solidFill>
                  </a:tcPr>
                </a:tc>
                <a:tc>
                  <a:txBody>
                    <a:bodyPr/>
                    <a:lstStyle/>
                    <a:p>
                      <a:pPr marL="0" marR="0" lvl="0" indent="0">
                        <a:lnSpc>
                          <a:spcPct val="70000"/>
                        </a:lnSpc>
                        <a:spcBef>
                          <a:spcPts val="0"/>
                        </a:spcBef>
                        <a:spcAft>
                          <a:spcPts val="1000"/>
                        </a:spcAft>
                        <a:buFontTx/>
                        <a:buNone/>
                      </a:pPr>
                      <a:endParaRPr lang="vi-VN" sz="2200" dirty="0">
                        <a:effectLst/>
                        <a:latin typeface="Times New Roman" panose="02020603050405020304" pitchFamily="18" charset="0"/>
                        <a:cs typeface="Times New Roman" panose="02020603050405020304" pitchFamily="18" charset="0"/>
                      </a:endParaRPr>
                    </a:p>
                    <a:p>
                      <a:pPr marL="0" marR="0" lvl="0" indent="0">
                        <a:lnSpc>
                          <a:spcPct val="70000"/>
                        </a:lnSpc>
                        <a:spcBef>
                          <a:spcPts val="0"/>
                        </a:spcBef>
                        <a:spcAft>
                          <a:spcPts val="1000"/>
                        </a:spcAft>
                        <a:buFontTx/>
                        <a:buNone/>
                      </a:pPr>
                      <a:endParaRPr lang="en-US" sz="2200" dirty="0">
                        <a:solidFill>
                          <a:schemeClr val="tx1">
                            <a:lumMod val="50000"/>
                          </a:schemeClr>
                        </a:solidFill>
                        <a:effectLst/>
                        <a:latin typeface="Times New Roman" pitchFamily="18" charset="0"/>
                        <a:cs typeface="Times New Roman" pitchFamily="18" charset="0"/>
                      </a:endParaRPr>
                    </a:p>
                  </a:txBody>
                  <a:tcPr marT="0" marB="0"/>
                </a:tc>
                <a:tc>
                  <a:txBody>
                    <a:bodyPr/>
                    <a:lstStyle/>
                    <a:p>
                      <a:pPr marL="342900" marR="0" lvl="0" indent="-342900">
                        <a:lnSpc>
                          <a:spcPct val="115000"/>
                        </a:lnSpc>
                        <a:spcBef>
                          <a:spcPts val="0"/>
                        </a:spcBef>
                        <a:spcAft>
                          <a:spcPts val="0"/>
                        </a:spcAft>
                        <a:buFont typeface="Calibri"/>
                        <a:buChar char="-"/>
                      </a:pPr>
                      <a:endParaRPr lang="en-US" sz="2200" dirty="0">
                        <a:solidFill>
                          <a:schemeClr val="tx1">
                            <a:lumMod val="50000"/>
                          </a:schemeClr>
                        </a:solidFill>
                        <a:effectLst/>
                        <a:latin typeface="Times New Roman" pitchFamily="18" charset="0"/>
                        <a:ea typeface="Calibri"/>
                        <a:cs typeface="Times New Roman" pitchFamily="18" charset="0"/>
                      </a:endParaRPr>
                    </a:p>
                  </a:txBody>
                  <a:tcPr marT="0" marB="0"/>
                </a:tc>
                <a:extLst>
                  <a:ext uri="{0D108BD9-81ED-4DB2-BD59-A6C34878D82A}">
                    <a16:rowId xmlns:a16="http://schemas.microsoft.com/office/drawing/2014/main" val="10002"/>
                  </a:ext>
                </a:extLst>
              </a:tr>
              <a:tr h="1360521">
                <a:tc vMerge="1">
                  <a:txBody>
                    <a:bodyPr/>
                    <a:lstStyle/>
                    <a:p>
                      <a:pPr algn="ctr">
                        <a:lnSpc>
                          <a:spcPct val="115000"/>
                        </a:lnSpc>
                        <a:spcAft>
                          <a:spcPts val="0"/>
                        </a:spcAft>
                      </a:pPr>
                      <a:endParaRPr lang="en-US" sz="1400" b="0" dirty="0">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just">
                        <a:lnSpc>
                          <a:spcPct val="115000"/>
                        </a:lnSpc>
                        <a:spcBef>
                          <a:spcPts val="0"/>
                        </a:spcBef>
                        <a:spcAft>
                          <a:spcPts val="0"/>
                        </a:spcAft>
                        <a:buFont typeface="Calibri"/>
                        <a:buNone/>
                      </a:pPr>
                      <a:endParaRPr lang="en-US" sz="2200" dirty="0">
                        <a:solidFill>
                          <a:schemeClr val="tx1">
                            <a:lumMod val="50000"/>
                          </a:schemeClr>
                        </a:solidFill>
                        <a:effectLst/>
                        <a:latin typeface="Times New Roman" pitchFamily="18" charset="0"/>
                        <a:cs typeface="Times New Roman" pitchFamily="18" charset="0"/>
                      </a:endParaRPr>
                    </a:p>
                  </a:txBody>
                  <a:tcPr marT="0" marB="0"/>
                </a:tc>
                <a:tc>
                  <a:txBody>
                    <a:bodyPr/>
                    <a:lstStyle/>
                    <a:p>
                      <a:pPr marL="0" marR="0" lvl="0" indent="0">
                        <a:lnSpc>
                          <a:spcPct val="115000"/>
                        </a:lnSpc>
                        <a:spcBef>
                          <a:spcPts val="0"/>
                        </a:spcBef>
                        <a:spcAft>
                          <a:spcPts val="0"/>
                        </a:spcAft>
                        <a:buFont typeface="Calibri"/>
                        <a:buNone/>
                      </a:pPr>
                      <a:endParaRPr lang="en-US" sz="2200" dirty="0">
                        <a:solidFill>
                          <a:schemeClr val="tx1">
                            <a:lumMod val="50000"/>
                          </a:schemeClr>
                        </a:solidFill>
                        <a:effectLst/>
                        <a:latin typeface="Times New Roman" pitchFamily="18" charset="0"/>
                        <a:ea typeface="Calibri"/>
                        <a:cs typeface="Times New Roman" pitchFamily="18" charset="0"/>
                      </a:endParaRPr>
                    </a:p>
                  </a:txBody>
                  <a:tcPr marT="0" marB="0"/>
                </a:tc>
                <a:extLst>
                  <a:ext uri="{0D108BD9-81ED-4DB2-BD59-A6C34878D82A}">
                    <a16:rowId xmlns:a16="http://schemas.microsoft.com/office/drawing/2014/main" val="10003"/>
                  </a:ext>
                </a:extLst>
              </a:tr>
              <a:tr h="494277">
                <a:tc vMerge="1">
                  <a:txBody>
                    <a:bodyPr/>
                    <a:lstStyle/>
                    <a:p>
                      <a:pPr algn="ctr">
                        <a:lnSpc>
                          <a:spcPct val="115000"/>
                        </a:lnSpc>
                        <a:spcAft>
                          <a:spcPts val="0"/>
                        </a:spcAft>
                      </a:pPr>
                      <a:endParaRPr lang="en-US" sz="1400" b="0" dirty="0">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685800" rtl="0" eaLnBrk="1" fontAlgn="auto" latinLnBrk="0" hangingPunct="1">
                        <a:lnSpc>
                          <a:spcPct val="115000"/>
                        </a:lnSpc>
                        <a:spcBef>
                          <a:spcPts val="0"/>
                        </a:spcBef>
                        <a:spcAft>
                          <a:spcPts val="0"/>
                        </a:spcAft>
                        <a:buClrTx/>
                        <a:buSzTx/>
                        <a:buFontTx/>
                        <a:buNone/>
                        <a:tabLst/>
                        <a:defRPr/>
                      </a:pPr>
                      <a:endParaRPr lang="en-US" sz="2200" dirty="0">
                        <a:solidFill>
                          <a:schemeClr val="tx1">
                            <a:lumMod val="50000"/>
                          </a:schemeClr>
                        </a:solidFill>
                        <a:effectLst/>
                        <a:latin typeface="Times New Roman" pitchFamily="18" charset="0"/>
                        <a:ea typeface="Calibri"/>
                        <a:cs typeface="Times New Roman" pitchFamily="18" charset="0"/>
                      </a:endParaRPr>
                    </a:p>
                  </a:txBody>
                  <a:tcPr marT="0" marB="0"/>
                </a:tc>
                <a:tc>
                  <a:txBody>
                    <a:bodyPr/>
                    <a:lstStyle/>
                    <a:p>
                      <a:pPr marL="0" marR="0" lvl="0" indent="0">
                        <a:lnSpc>
                          <a:spcPct val="115000"/>
                        </a:lnSpc>
                        <a:spcBef>
                          <a:spcPts val="0"/>
                        </a:spcBef>
                        <a:spcAft>
                          <a:spcPts val="0"/>
                        </a:spcAft>
                        <a:buFont typeface="Calibri"/>
                        <a:buNone/>
                      </a:pPr>
                      <a:endParaRPr lang="en-US" sz="2200" dirty="0">
                        <a:solidFill>
                          <a:schemeClr val="tx1">
                            <a:lumMod val="50000"/>
                          </a:schemeClr>
                        </a:solidFill>
                        <a:effectLst/>
                        <a:latin typeface="Times New Roman" pitchFamily="18" charset="0"/>
                        <a:ea typeface="Calibri"/>
                        <a:cs typeface="Times New Roman" pitchFamily="18" charset="0"/>
                      </a:endParaRPr>
                    </a:p>
                  </a:txBody>
                  <a:tcPr marT="0" marB="0"/>
                </a:tc>
                <a:extLst>
                  <a:ext uri="{0D108BD9-81ED-4DB2-BD59-A6C34878D82A}">
                    <a16:rowId xmlns:a16="http://schemas.microsoft.com/office/drawing/2014/main" val="10004"/>
                  </a:ext>
                </a:extLst>
              </a:tr>
            </a:tbl>
          </a:graphicData>
        </a:graphic>
      </p:graphicFrame>
      <p:sp>
        <p:nvSpPr>
          <p:cNvPr id="12" name="Rectangle 11"/>
          <p:cNvSpPr/>
          <p:nvPr/>
        </p:nvSpPr>
        <p:spPr>
          <a:xfrm>
            <a:off x="3735544" y="467107"/>
            <a:ext cx="1354859" cy="483017"/>
          </a:xfrm>
          <a:prstGeom prst="rect">
            <a:avLst/>
          </a:prstGeom>
        </p:spPr>
        <p:txBody>
          <a:bodyPr wrap="none">
            <a:spAutoFit/>
          </a:bodyPr>
          <a:lstStyle/>
          <a:p>
            <a:pPr algn="ctr" defTabSz="685800">
              <a:lnSpc>
                <a:spcPct val="115000"/>
              </a:lnSpc>
              <a:defRPr/>
            </a:pPr>
            <a:r>
              <a:rPr lang="en-US" sz="2400" dirty="0">
                <a:solidFill>
                  <a:prstClr val="black"/>
                </a:solidFill>
                <a:latin typeface="Times New Roman" panose="02020603050405020304" pitchFamily="18" charset="0"/>
                <a:cs typeface="Times New Roman" panose="02020603050405020304" pitchFamily="18" charset="0"/>
              </a:rPr>
              <a:t>Lao </a:t>
            </a:r>
            <a:r>
              <a:rPr lang="en-US" sz="2400" dirty="0" err="1">
                <a:solidFill>
                  <a:prstClr val="black"/>
                </a:solidFill>
                <a:latin typeface="Times New Roman" panose="02020603050405020304" pitchFamily="18" charset="0"/>
                <a:cs typeface="Times New Roman" panose="02020603050405020304" pitchFamily="18" charset="0"/>
              </a:rPr>
              <a:t>động</a:t>
            </a:r>
            <a:endParaRPr lang="en-US" sz="2400" dirty="0">
              <a:solidFill>
                <a:srgbClr val="002060"/>
              </a:solidFill>
              <a:latin typeface="Times New Roman" pitchFamily="18" charset="0"/>
              <a:ea typeface="Calibri"/>
              <a:cs typeface="Times New Roman" pitchFamily="18" charset="0"/>
            </a:endParaRPr>
          </a:p>
        </p:txBody>
      </p:sp>
      <p:sp>
        <p:nvSpPr>
          <p:cNvPr id="13" name="Rectangle 12"/>
          <p:cNvSpPr/>
          <p:nvPr/>
        </p:nvSpPr>
        <p:spPr>
          <a:xfrm>
            <a:off x="9087335" y="467106"/>
            <a:ext cx="1080745" cy="483017"/>
          </a:xfrm>
          <a:prstGeom prst="rect">
            <a:avLst/>
          </a:prstGeom>
        </p:spPr>
        <p:txBody>
          <a:bodyPr wrap="none">
            <a:spAutoFit/>
          </a:bodyPr>
          <a:lstStyle/>
          <a:p>
            <a:pPr algn="ctr" defTabSz="685800">
              <a:lnSpc>
                <a:spcPct val="115000"/>
              </a:lnSpc>
              <a:defRPr/>
            </a:pPr>
            <a:r>
              <a:rPr lang="vi-VN" sz="2400" dirty="0">
                <a:solidFill>
                  <a:prstClr val="black"/>
                </a:solidFill>
                <a:latin typeface="Times New Roman" panose="02020603050405020304" pitchFamily="18" charset="0"/>
                <a:cs typeface="Times New Roman" panose="02020603050405020304" pitchFamily="18" charset="0"/>
              </a:rPr>
              <a:t>Bóc lột</a:t>
            </a:r>
            <a:endParaRPr lang="en-US" sz="2400" dirty="0">
              <a:solidFill>
                <a:srgbClr val="002060"/>
              </a:solidFill>
              <a:latin typeface="Times New Roman" pitchFamily="18" charset="0"/>
              <a:ea typeface="Calibri"/>
              <a:cs typeface="Times New Roman" pitchFamily="18" charset="0"/>
            </a:endParaRPr>
          </a:p>
        </p:txBody>
      </p:sp>
      <p:sp>
        <p:nvSpPr>
          <p:cNvPr id="14" name="Rectangle 13"/>
          <p:cNvSpPr/>
          <p:nvPr/>
        </p:nvSpPr>
        <p:spPr>
          <a:xfrm>
            <a:off x="1909881" y="1079893"/>
            <a:ext cx="6096000" cy="1518685"/>
          </a:xfrm>
          <a:prstGeom prst="rect">
            <a:avLst/>
          </a:prstGeom>
        </p:spPr>
        <p:txBody>
          <a:bodyPr>
            <a:spAutoFit/>
          </a:bodyPr>
          <a:lstStyle/>
          <a:p>
            <a:pPr>
              <a:lnSpc>
                <a:spcPct val="70000"/>
              </a:lnSpc>
              <a:spcAft>
                <a:spcPts val="1000"/>
              </a:spcAft>
            </a:pPr>
            <a:r>
              <a:rPr lang="vi-VN"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Cả</a:t>
            </a:r>
            <a:r>
              <a:rPr lang="en-US" sz="2400" b="1" i="1" dirty="0">
                <a:solidFill>
                  <a:prstClr val="black"/>
                </a:solidFill>
                <a:latin typeface="Times New Roman" panose="02020603050405020304" pitchFamily="18" charset="0"/>
                <a:cs typeface="Times New Roman" panose="02020603050405020304" pitchFamily="18" charset="0"/>
              </a:rPr>
              <a:t> tin, </a:t>
            </a:r>
            <a:r>
              <a:rPr lang="en-US" sz="2400" b="1" i="1" dirty="0" err="1">
                <a:solidFill>
                  <a:prstClr val="black"/>
                </a:solidFill>
                <a:latin typeface="Times New Roman" panose="02020603050405020304" pitchFamily="18" charset="0"/>
                <a:cs typeface="Times New Roman" panose="02020603050405020304" pitchFamily="18" charset="0"/>
              </a:rPr>
              <a:t>thật</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thà</a:t>
            </a:r>
            <a:r>
              <a:rPr lang="en-US" sz="2400" b="1" i="1" dirty="0">
                <a:solidFill>
                  <a:prstClr val="black"/>
                </a:solidFill>
                <a:latin typeface="Times New Roman" panose="02020603050405020304" pitchFamily="18" charset="0"/>
                <a:cs typeface="Times New Roman" panose="02020603050405020304" pitchFamily="18" charset="0"/>
              </a:rPr>
              <a:t>:</a:t>
            </a:r>
          </a:p>
          <a:p>
            <a:pPr marL="342900" indent="-342900">
              <a:lnSpc>
                <a:spcPct val="70000"/>
              </a:lnSpc>
              <a:spcAft>
                <a:spcPts val="1000"/>
              </a:spcAft>
            </a:pPr>
            <a:r>
              <a:rPr lang="en-US" sz="2400" dirty="0">
                <a:solidFill>
                  <a:prstClr val="black"/>
                </a:solidFill>
                <a:latin typeface="Times New Roman" panose="02020603050405020304" pitchFamily="18" charset="0"/>
                <a:cs typeface="Times New Roman" panose="02020603050405020304" pitchFamily="18" charset="0"/>
              </a:rPr>
              <a:t>+ Tin </a:t>
            </a:r>
            <a:r>
              <a:rPr lang="en-US" sz="2400" dirty="0" err="1">
                <a:solidFill>
                  <a:prstClr val="black"/>
                </a:solidFill>
                <a:latin typeface="Times New Roman" panose="02020603050405020304" pitchFamily="18" charset="0"/>
                <a:cs typeface="Times New Roman" panose="02020603050405020304" pitchFamily="18" charset="0"/>
              </a:rPr>
              <a:t>lời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canh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miếu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thay</a:t>
            </a:r>
            <a:r>
              <a:rPr lang="en-US" sz="2400" dirty="0">
                <a:solidFill>
                  <a:prstClr val="black"/>
                </a:solidFill>
                <a:latin typeface="Times New Roman" panose="02020603050405020304" pitchFamily="18" charset="0"/>
                <a:cs typeface="Times New Roman" panose="02020603050405020304" pitchFamily="18" charset="0"/>
              </a:rPr>
              <a:t>.</a:t>
            </a:r>
          </a:p>
          <a:p>
            <a:pPr marL="342900" indent="-342900">
              <a:lnSpc>
                <a:spcPct val="70000"/>
              </a:lnSpc>
              <a:spcAft>
                <a:spcPts val="1000"/>
              </a:spcAft>
            </a:pPr>
            <a:r>
              <a:rPr lang="en-US" sz="2400" dirty="0">
                <a:solidFill>
                  <a:prstClr val="black"/>
                </a:solidFill>
                <a:latin typeface="Times New Roman" panose="02020603050405020304" pitchFamily="18" charset="0"/>
                <a:cs typeface="Times New Roman" panose="02020603050405020304" pitchFamily="18" charset="0"/>
              </a:rPr>
              <a:t>+ Tin </a:t>
            </a:r>
            <a:r>
              <a:rPr lang="en-US" sz="2400" dirty="0" err="1">
                <a:solidFill>
                  <a:prstClr val="black"/>
                </a:solidFill>
                <a:latin typeface="Times New Roman" panose="02020603050405020304" pitchFamily="18" charset="0"/>
                <a:cs typeface="Times New Roman" panose="02020603050405020304" pitchFamily="18" charset="0"/>
              </a:rPr>
              <a:t>lời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chằn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tinh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của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vua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nuôi</a:t>
            </a:r>
            <a:r>
              <a:rPr lang="en-US" sz="2400" dirty="0">
                <a:solidFill>
                  <a:prstClr val="black"/>
                </a:solidFill>
                <a:latin typeface="Times New Roman" panose="02020603050405020304" pitchFamily="18" charset="0"/>
                <a:cs typeface="Times New Roman" panose="02020603050405020304" pitchFamily="18" charset="0"/>
              </a:rPr>
              <a:t>.</a:t>
            </a:r>
          </a:p>
          <a:p>
            <a:pPr marL="457200" indent="-457200">
              <a:lnSpc>
                <a:spcPct val="70000"/>
              </a:lnSpc>
            </a:pPr>
            <a:r>
              <a:rPr lang="en-US" sz="2400" dirty="0">
                <a:solidFill>
                  <a:prstClr val="black"/>
                </a:solidFill>
                <a:latin typeface="Times New Roman" panose="02020603050405020304" pitchFamily="18" charset="0"/>
                <a:cs typeface="Times New Roman" panose="02020603050405020304" pitchFamily="18" charset="0"/>
              </a:rPr>
              <a:t>+ Tin </a:t>
            </a:r>
            <a:r>
              <a:rPr lang="en-US" sz="2400" dirty="0" err="1">
                <a:solidFill>
                  <a:prstClr val="black"/>
                </a:solidFill>
                <a:latin typeface="Times New Roman" panose="02020603050405020304" pitchFamily="18" charset="0"/>
                <a:cs typeface="Times New Roman" panose="02020603050405020304" pitchFamily="18" charset="0"/>
              </a:rPr>
              <a:t>lời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xuống</a:t>
            </a:r>
            <a:r>
              <a:rPr lang="en-US" sz="2400" dirty="0">
                <a:solidFill>
                  <a:prstClr val="black"/>
                </a:solidFill>
                <a:latin typeface="Times New Roman" panose="02020603050405020304" pitchFamily="18" charset="0"/>
                <a:cs typeface="Times New Roman" panose="02020603050405020304" pitchFamily="18" charset="0"/>
              </a:rPr>
              <a:t> hang </a:t>
            </a:r>
            <a:r>
              <a:rPr lang="en-US" sz="2400" dirty="0" err="1">
                <a:solidFill>
                  <a:prstClr val="black"/>
                </a:solidFill>
                <a:latin typeface="Times New Roman" panose="02020603050405020304" pitchFamily="18" charset="0"/>
                <a:cs typeface="Times New Roman" panose="02020603050405020304" pitchFamily="18" charset="0"/>
              </a:rPr>
              <a:t>cứu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chúa</a:t>
            </a:r>
            <a:r>
              <a:rPr lang="en-US" sz="2400" dirty="0">
                <a:solidFill>
                  <a:prstClr val="black"/>
                </a:solidFill>
                <a:latin typeface="Times New Roman" panose="02020603050405020304" pitchFamily="18" charset="0"/>
                <a:cs typeface="Times New Roman" panose="02020603050405020304" pitchFamily="18" charset="0"/>
              </a:rPr>
              <a:t>.</a:t>
            </a:r>
            <a:endParaRPr lang="en-US" sz="2400" dirty="0">
              <a:solidFill>
                <a:prstClr val="black">
                  <a:lumMod val="50000"/>
                </a:prstClr>
              </a:solidFill>
              <a:latin typeface="Times New Roman" pitchFamily="18" charset="0"/>
              <a:cs typeface="Times New Roman" pitchFamily="18" charset="0"/>
            </a:endParaRPr>
          </a:p>
        </p:txBody>
      </p:sp>
      <p:sp>
        <p:nvSpPr>
          <p:cNvPr id="15" name="Rectangle 14"/>
          <p:cNvSpPr/>
          <p:nvPr/>
        </p:nvSpPr>
        <p:spPr>
          <a:xfrm>
            <a:off x="7262191" y="943605"/>
            <a:ext cx="6096000" cy="1791260"/>
          </a:xfrm>
          <a:prstGeom prst="rect">
            <a:avLst/>
          </a:prstGeom>
        </p:spPr>
        <p:txBody>
          <a:bodyPr>
            <a:spAutoFit/>
          </a:bodyPr>
          <a:lstStyle/>
          <a:p>
            <a:pPr>
              <a:lnSpc>
                <a:spcPct val="115000"/>
              </a:lnSpc>
            </a:pPr>
            <a:r>
              <a:rPr lang="vi-VN"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Lừa</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lọc</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xảo</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quyệt</a:t>
            </a:r>
            <a:r>
              <a:rPr lang="en-US" sz="2400" b="1" i="1" dirty="0">
                <a:solidFill>
                  <a:prstClr val="black"/>
                </a:solidFill>
                <a:latin typeface="Times New Roman" panose="02020603050405020304" pitchFamily="18" charset="0"/>
                <a:cs typeface="Times New Roman" panose="02020603050405020304" pitchFamily="18" charset="0"/>
              </a:rPr>
              <a:t>:</a:t>
            </a:r>
          </a:p>
          <a:p>
            <a:pPr marL="457200" indent="-457200">
              <a:lnSpc>
                <a:spcPct val="115000"/>
              </a:lnSpc>
            </a:pP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Lừa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Thạch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Sanh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thế</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mạng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mình</a:t>
            </a:r>
            <a:r>
              <a:rPr lang="en-US" sz="2400" dirty="0">
                <a:solidFill>
                  <a:prstClr val="black"/>
                </a:solidFill>
                <a:latin typeface="Times New Roman" panose="02020603050405020304" pitchFamily="18" charset="0"/>
                <a:cs typeface="Times New Roman" panose="02020603050405020304" pitchFamily="18" charset="0"/>
              </a:rPr>
              <a:t>.</a:t>
            </a:r>
          </a:p>
          <a:p>
            <a:pPr marL="457200" indent="-457200">
              <a:lnSpc>
                <a:spcPct val="115000"/>
              </a:lnSpc>
            </a:pP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Cướp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phong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quận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công</a:t>
            </a:r>
            <a:r>
              <a:rPr lang="en-US" sz="2400" dirty="0">
                <a:solidFill>
                  <a:prstClr val="black"/>
                </a:solidFill>
                <a:latin typeface="Times New Roman" panose="02020603050405020304" pitchFamily="18" charset="0"/>
                <a:cs typeface="Times New Roman" panose="02020603050405020304" pitchFamily="18" charset="0"/>
              </a:rPr>
              <a:t>.</a:t>
            </a:r>
          </a:p>
          <a:p>
            <a:pPr marL="457200" indent="-457200">
              <a:lnSpc>
                <a:spcPct val="115000"/>
              </a:lnSpc>
            </a:pP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Lừa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để</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lấy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chúa</a:t>
            </a:r>
            <a:r>
              <a:rPr lang="en-US" sz="2400" dirty="0">
                <a:solidFill>
                  <a:prstClr val="black"/>
                </a:solidFill>
                <a:latin typeface="Times New Roman" panose="02020603050405020304" pitchFamily="18" charset="0"/>
                <a:cs typeface="Times New Roman" panose="02020603050405020304" pitchFamily="18" charset="0"/>
              </a:rPr>
              <a:t>.</a:t>
            </a:r>
            <a:endParaRPr lang="en-US" sz="2400" dirty="0">
              <a:solidFill>
                <a:prstClr val="black">
                  <a:lumMod val="50000"/>
                </a:prstClr>
              </a:solidFill>
              <a:latin typeface="Times New Roman" pitchFamily="18" charset="0"/>
              <a:ea typeface="Calibri"/>
              <a:cs typeface="Times New Roman" pitchFamily="18" charset="0"/>
            </a:endParaRPr>
          </a:p>
        </p:txBody>
      </p:sp>
      <p:sp>
        <p:nvSpPr>
          <p:cNvPr id="16" name="Rectangle 15"/>
          <p:cNvSpPr/>
          <p:nvPr/>
        </p:nvSpPr>
        <p:spPr>
          <a:xfrm>
            <a:off x="1762539" y="2984772"/>
            <a:ext cx="5234609" cy="1332481"/>
          </a:xfrm>
          <a:prstGeom prst="rect">
            <a:avLst/>
          </a:prstGeom>
        </p:spPr>
        <p:txBody>
          <a:bodyPr wrap="square">
            <a:spAutoFit/>
          </a:bodyPr>
          <a:lstStyle/>
          <a:p>
            <a:pPr algn="just">
              <a:lnSpc>
                <a:spcPct val="115000"/>
              </a:lnSpc>
              <a:buFont typeface="Calibri"/>
              <a:buChar char="-"/>
            </a:pP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người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vị</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nhân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hậu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Bị</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Lí</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hãm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hại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rất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nhiều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nhưng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vẫn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trả</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thù</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chết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về</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quê</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ăn</a:t>
            </a:r>
            <a:r>
              <a:rPr lang="en-US" sz="2400" dirty="0">
                <a:solidFill>
                  <a:prstClr val="black"/>
                </a:solidFill>
                <a:latin typeface="Times New Roman" panose="02020603050405020304" pitchFamily="18" charset="0"/>
                <a:cs typeface="Times New Roman" panose="02020603050405020304" pitchFamily="18" charset="0"/>
              </a:rPr>
              <a:t>.</a:t>
            </a:r>
            <a:endParaRPr lang="en-US" sz="2400" dirty="0">
              <a:solidFill>
                <a:prstClr val="black">
                  <a:lumMod val="50000"/>
                </a:prstClr>
              </a:solidFill>
              <a:latin typeface="Times New Roman" pitchFamily="18" charset="0"/>
              <a:cs typeface="Times New Roman" pitchFamily="18" charset="0"/>
            </a:endParaRPr>
          </a:p>
        </p:txBody>
      </p:sp>
      <p:sp>
        <p:nvSpPr>
          <p:cNvPr id="17" name="Rectangle 16"/>
          <p:cNvSpPr/>
          <p:nvPr/>
        </p:nvSpPr>
        <p:spPr>
          <a:xfrm>
            <a:off x="7262191" y="2950725"/>
            <a:ext cx="4585252" cy="1366528"/>
          </a:xfrm>
          <a:prstGeom prst="rect">
            <a:avLst/>
          </a:prstGeom>
        </p:spPr>
        <p:txBody>
          <a:bodyPr wrap="square">
            <a:spAutoFit/>
          </a:bodyPr>
          <a:lstStyle/>
          <a:p>
            <a:pPr>
              <a:lnSpc>
                <a:spcPct val="115000"/>
              </a:lnSpc>
              <a:buFont typeface="Calibri"/>
              <a:buChar char="-"/>
            </a:pP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Tàn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nhẫn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vô</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lương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tâm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Lợi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dụng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tình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anh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em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kết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nghĩa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để</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bóc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lột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sức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lao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động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của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Thạch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Sanh</a:t>
            </a:r>
            <a:r>
              <a:rPr lang="en-US" sz="2400" dirty="0">
                <a:solidFill>
                  <a:prstClr val="black"/>
                </a:solidFill>
                <a:latin typeface="Times New Roman" panose="02020603050405020304" pitchFamily="18" charset="0"/>
                <a:cs typeface="Times New Roman" panose="02020603050405020304" pitchFamily="18" charset="0"/>
              </a:rPr>
              <a:t>.</a:t>
            </a:r>
            <a:endParaRPr lang="en-US" sz="2400" dirty="0">
              <a:solidFill>
                <a:prstClr val="black">
                  <a:lumMod val="50000"/>
                </a:prstClr>
              </a:solidFill>
              <a:latin typeface="Times New Roman" pitchFamily="18" charset="0"/>
              <a:ea typeface="Calibri"/>
              <a:cs typeface="Times New Roman" pitchFamily="18" charset="0"/>
            </a:endParaRPr>
          </a:p>
        </p:txBody>
      </p:sp>
      <p:sp>
        <p:nvSpPr>
          <p:cNvPr id="18" name="Rectangle 17"/>
          <p:cNvSpPr/>
          <p:nvPr/>
        </p:nvSpPr>
        <p:spPr>
          <a:xfrm>
            <a:off x="1762539" y="4317253"/>
            <a:ext cx="4120039" cy="517065"/>
          </a:xfrm>
          <a:prstGeom prst="rect">
            <a:avLst/>
          </a:prstGeom>
        </p:spPr>
        <p:txBody>
          <a:bodyPr wrap="none">
            <a:spAutoFit/>
          </a:bodyPr>
          <a:lstStyle/>
          <a:p>
            <a:pPr defTabSz="685800">
              <a:lnSpc>
                <a:spcPct val="115000"/>
              </a:lnSpc>
              <a:defRPr/>
            </a:pPr>
            <a:r>
              <a:rPr lang="vi-VN" sz="24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i="1" dirty="0" err="1">
                <a:solidFill>
                  <a:srgbClr val="FF0000"/>
                </a:solidFill>
                <a:latin typeface="Times New Roman" panose="02020603050405020304" pitchFamily="18" charset="0"/>
                <a:cs typeface="Times New Roman" panose="02020603050405020304" pitchFamily="18" charset="0"/>
              </a:rPr>
              <a:t>Là</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người</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anh</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hùng</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tài</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giỏi</a:t>
            </a:r>
            <a:endParaRPr lang="en-US" sz="2400" b="1" i="1" dirty="0">
              <a:solidFill>
                <a:srgbClr val="FF0000"/>
              </a:solidFill>
              <a:latin typeface="Times New Roman" pitchFamily="18" charset="0"/>
              <a:ea typeface="Calibri"/>
              <a:cs typeface="Times New Roman" pitchFamily="18" charset="0"/>
            </a:endParaRPr>
          </a:p>
        </p:txBody>
      </p:sp>
      <p:sp>
        <p:nvSpPr>
          <p:cNvPr id="19" name="Rectangle 18"/>
          <p:cNvSpPr/>
          <p:nvPr/>
        </p:nvSpPr>
        <p:spPr>
          <a:xfrm>
            <a:off x="7214240" y="4317253"/>
            <a:ext cx="4681153" cy="517065"/>
          </a:xfrm>
          <a:prstGeom prst="rect">
            <a:avLst/>
          </a:prstGeom>
        </p:spPr>
        <p:txBody>
          <a:bodyPr wrap="none">
            <a:spAutoFit/>
          </a:bodyPr>
          <a:lstStyle/>
          <a:p>
            <a:pPr>
              <a:lnSpc>
                <a:spcPct val="115000"/>
              </a:lnSpc>
            </a:pPr>
            <a:r>
              <a:rPr lang="vi-VN" sz="24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i="1" dirty="0" err="1">
                <a:solidFill>
                  <a:srgbClr val="FF0000"/>
                </a:solidFill>
                <a:latin typeface="Times New Roman" panose="02020603050405020304" pitchFamily="18" charset="0"/>
                <a:cs typeface="Times New Roman" panose="02020603050405020304" pitchFamily="18" charset="0"/>
              </a:rPr>
              <a:t>Tiểu</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nhân</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bạc</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nhược</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thấp</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hèn</a:t>
            </a:r>
            <a:endParaRPr lang="en-US" sz="2400" b="1" i="1" dirty="0">
              <a:solidFill>
                <a:srgbClr val="FF0000"/>
              </a:solidFill>
              <a:latin typeface="Times New Roman" pitchFamily="18" charset="0"/>
              <a:ea typeface="Calibri"/>
              <a:cs typeface="Times New Roman" pitchFamily="18" charset="0"/>
            </a:endParaRPr>
          </a:p>
        </p:txBody>
      </p:sp>
      <p:sp>
        <p:nvSpPr>
          <p:cNvPr id="20" name="Rectangle 19"/>
          <p:cNvSpPr/>
          <p:nvPr/>
        </p:nvSpPr>
        <p:spPr>
          <a:xfrm>
            <a:off x="2383043" y="4960132"/>
            <a:ext cx="3779218" cy="517065"/>
          </a:xfrm>
          <a:prstGeom prst="rect">
            <a:avLst/>
          </a:prstGeom>
          <a:solidFill>
            <a:srgbClr val="009999"/>
          </a:solidFill>
        </p:spPr>
        <p:txBody>
          <a:bodyPr wrap="square">
            <a:spAutoFit/>
          </a:bodyPr>
          <a:lstStyle/>
          <a:p>
            <a:pPr marL="0" lvl="1">
              <a:lnSpc>
                <a:spcPct val="115000"/>
              </a:lnSpc>
              <a:buFont typeface="Wingdings"/>
              <a:buNone/>
            </a:pPr>
            <a:r>
              <a:rPr lang="en-US" sz="2400" b="1" dirty="0">
                <a:solidFill>
                  <a:prstClr val="white"/>
                </a:solidFill>
                <a:latin typeface="Times New Roman" panose="02020603050405020304" pitchFamily="18" charset="0"/>
                <a:cs typeface="Times New Roman" panose="02020603050405020304" pitchFamily="18" charset="0"/>
                <a:sym typeface="Wingdings" pitchFamily="2" charset="2"/>
              </a:rPr>
              <a:t> </a:t>
            </a:r>
            <a:r>
              <a:rPr lang="en-US" sz="2400" b="1" dirty="0" err="1">
                <a:solidFill>
                  <a:prstClr val="white"/>
                </a:solidFill>
                <a:latin typeface="Times New Roman" panose="02020603050405020304" pitchFamily="18" charset="0"/>
                <a:cs typeface="Times New Roman" panose="02020603050405020304" pitchFamily="18" charset="0"/>
              </a:rPr>
              <a:t>Đại</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diện</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cho</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cái</a:t>
            </a:r>
            <a:r>
              <a:rPr lang="en-US" sz="2400" b="1" dirty="0">
                <a:solidFill>
                  <a:prstClr val="white"/>
                </a:solidFill>
                <a:latin typeface="Times New Roman" panose="02020603050405020304" pitchFamily="18" charset="0"/>
                <a:cs typeface="Times New Roman" panose="02020603050405020304" pitchFamily="18" charset="0"/>
              </a:rPr>
              <a:t> THIỆN</a:t>
            </a:r>
          </a:p>
        </p:txBody>
      </p:sp>
      <p:sp>
        <p:nvSpPr>
          <p:cNvPr id="21" name="Rectangle 20"/>
          <p:cNvSpPr/>
          <p:nvPr/>
        </p:nvSpPr>
        <p:spPr>
          <a:xfrm>
            <a:off x="7825849" y="4960132"/>
            <a:ext cx="3199960" cy="517065"/>
          </a:xfrm>
          <a:prstGeom prst="rect">
            <a:avLst/>
          </a:prstGeom>
          <a:solidFill>
            <a:srgbClr val="009999"/>
          </a:solidFill>
        </p:spPr>
        <p:txBody>
          <a:bodyPr wrap="square">
            <a:spAutoFit/>
          </a:bodyPr>
          <a:lstStyle/>
          <a:p>
            <a:pPr marL="0" lvl="1" algn="ctr">
              <a:lnSpc>
                <a:spcPct val="115000"/>
              </a:lnSpc>
              <a:buFont typeface="Wingdings"/>
              <a:buNone/>
            </a:pPr>
            <a:r>
              <a:rPr lang="en-US" sz="2400" b="1" dirty="0">
                <a:solidFill>
                  <a:prstClr val="white"/>
                </a:solidFill>
                <a:latin typeface="Times New Roman" panose="02020603050405020304" pitchFamily="18" charset="0"/>
                <a:cs typeface="Times New Roman" panose="02020603050405020304" pitchFamily="18" charset="0"/>
                <a:sym typeface="Wingdings" pitchFamily="2" charset="2"/>
              </a:rPr>
              <a:t> </a:t>
            </a:r>
            <a:r>
              <a:rPr lang="en-US" sz="2400" b="1" dirty="0" err="1">
                <a:solidFill>
                  <a:prstClr val="white"/>
                </a:solidFill>
                <a:latin typeface="Times New Roman" panose="02020603050405020304" pitchFamily="18" charset="0"/>
                <a:cs typeface="Times New Roman" panose="02020603050405020304" pitchFamily="18" charset="0"/>
              </a:rPr>
              <a:t>Đại</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diện</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cho</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cái</a:t>
            </a:r>
            <a:r>
              <a:rPr lang="en-US" sz="2400" b="1" dirty="0">
                <a:solidFill>
                  <a:prstClr val="white"/>
                </a:solidFill>
                <a:latin typeface="Times New Roman" panose="02020603050405020304" pitchFamily="18" charset="0"/>
                <a:cs typeface="Times New Roman" panose="02020603050405020304" pitchFamily="18" charset="0"/>
              </a:rPr>
              <a:t> ÁC</a:t>
            </a:r>
          </a:p>
        </p:txBody>
      </p:sp>
      <p:sp>
        <p:nvSpPr>
          <p:cNvPr id="22" name="Rectangle 21"/>
          <p:cNvSpPr/>
          <p:nvPr/>
        </p:nvSpPr>
        <p:spPr>
          <a:xfrm>
            <a:off x="477078" y="5412573"/>
            <a:ext cx="11714922" cy="1083374"/>
          </a:xfrm>
          <a:prstGeom prst="rect">
            <a:avLst/>
          </a:prstGeom>
        </p:spPr>
        <p:txBody>
          <a:bodyPr wrap="square">
            <a:spAutoFit/>
          </a:bodyPr>
          <a:lstStyle/>
          <a:p>
            <a:pPr marL="0" lvl="1" defTabSz="685800">
              <a:lnSpc>
                <a:spcPct val="115000"/>
              </a:lnSpc>
              <a:defRPr/>
            </a:pPr>
            <a:r>
              <a:rPr lang="en-US" sz="2800" dirty="0" err="1">
                <a:solidFill>
                  <a:srgbClr val="FF0000"/>
                </a:solidFill>
                <a:latin typeface="Times New Roman" panose="02020603050405020304" pitchFamily="18" charset="0"/>
                <a:cs typeface="Times New Roman" panose="02020603050405020304" pitchFamily="18" charset="0"/>
              </a:rPr>
              <a:t>Nghệ</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thuật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đối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lập:Sự</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chiến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thắng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Thạch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Sanh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đối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với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Lí</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Thông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sự</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chiến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thắng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đẹp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thiện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đối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với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xấu</a:t>
            </a:r>
            <a:r>
              <a:rPr lang="en-US" sz="2800" dirty="0">
                <a:solidFill>
                  <a:srgbClr val="FF0000"/>
                </a:solidFill>
                <a:latin typeface="Times New Roman" panose="02020603050405020304" pitchFamily="18" charset="0"/>
                <a:cs typeface="Times New Roman" panose="02020603050405020304" pitchFamily="18" charset="0"/>
              </a:rPr>
              <a:t>.</a:t>
            </a:r>
            <a:endParaRPr lang="en-US" sz="2800" i="1" dirty="0">
              <a:solidFill>
                <a:srgbClr val="FF0000"/>
              </a:solidFill>
              <a:latin typeface="Times New Roman" pitchFamily="18" charset="0"/>
              <a:cs typeface="Times New Roman" pitchFamily="18" charset="0"/>
            </a:endParaRPr>
          </a:p>
        </p:txBody>
      </p:sp>
      <p:sp>
        <p:nvSpPr>
          <p:cNvPr id="23" name="Rectangle 22"/>
          <p:cNvSpPr/>
          <p:nvPr/>
        </p:nvSpPr>
        <p:spPr>
          <a:xfrm>
            <a:off x="6484941" y="4776631"/>
            <a:ext cx="1350154" cy="941796"/>
          </a:xfrm>
          <a:prstGeom prst="rect">
            <a:avLst/>
          </a:prstGeom>
        </p:spPr>
        <p:txBody>
          <a:bodyPr wrap="square">
            <a:spAutoFit/>
          </a:bodyPr>
          <a:lstStyle/>
          <a:p>
            <a:pPr marL="0" lvl="1" defTabSz="685800">
              <a:lnSpc>
                <a:spcPct val="115000"/>
              </a:lnSpc>
              <a:defRPr/>
            </a:pPr>
            <a:r>
              <a:rPr lang="vi-VN" sz="4800" b="1" dirty="0">
                <a:solidFill>
                  <a:srgbClr val="FF0000"/>
                </a:solidFill>
                <a:latin typeface="Times New Roman" panose="02020603050405020304" pitchFamily="18" charset="0"/>
                <a:cs typeface="Times New Roman" panose="02020603050405020304" pitchFamily="18" charset="0"/>
              </a:rPr>
              <a:t>&gt; &lt;</a:t>
            </a:r>
            <a:endParaRPr lang="en-US" sz="4800" b="1" i="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4258909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500" fill="hold"/>
                                        <p:tgtEl>
                                          <p:spTgt spid="16"/>
                                        </p:tgtEl>
                                        <p:attrNameLst>
                                          <p:attrName>ppt_x</p:attrName>
                                        </p:attrNameLst>
                                      </p:cBhvr>
                                      <p:tavLst>
                                        <p:tav tm="0">
                                          <p:val>
                                            <p:strVal val="#ppt_x"/>
                                          </p:val>
                                        </p:tav>
                                        <p:tav tm="100000">
                                          <p:val>
                                            <p:strVal val="#ppt_x"/>
                                          </p:val>
                                        </p:tav>
                                      </p:tavLst>
                                    </p:anim>
                                    <p:anim calcmode="lin" valueType="num">
                                      <p:cBhvr additive="base">
                                        <p:cTn id="3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cBhvr additive="base">
                                        <p:cTn id="38" dur="500" fill="hold"/>
                                        <p:tgtEl>
                                          <p:spTgt spid="17"/>
                                        </p:tgtEl>
                                        <p:attrNameLst>
                                          <p:attrName>ppt_x</p:attrName>
                                        </p:attrNameLst>
                                      </p:cBhvr>
                                      <p:tavLst>
                                        <p:tav tm="0">
                                          <p:val>
                                            <p:strVal val="#ppt_x"/>
                                          </p:val>
                                        </p:tav>
                                        <p:tav tm="100000">
                                          <p:val>
                                            <p:strVal val="#ppt_x"/>
                                          </p:val>
                                        </p:tav>
                                      </p:tavLst>
                                    </p:anim>
                                    <p:anim calcmode="lin" valueType="num">
                                      <p:cBhvr additive="base">
                                        <p:cTn id="3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circle(in)">
                                      <p:cBhvr>
                                        <p:cTn id="44" dur="20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circle(in)">
                                      <p:cBhvr>
                                        <p:cTn id="49" dur="2000"/>
                                        <p:tgtEl>
                                          <p:spTgt spid="19"/>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circle(in)">
                                      <p:cBhvr>
                                        <p:cTn id="54" dur="2000"/>
                                        <p:tgtEl>
                                          <p:spTgt spid="20"/>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wipe(down)">
                                      <p:cBhvr>
                                        <p:cTn id="59" dur="500"/>
                                        <p:tgtEl>
                                          <p:spTgt spid="21"/>
                                        </p:tgtEl>
                                      </p:cBhvr>
                                    </p:animEffect>
                                  </p:childTnLst>
                                </p:cTn>
                              </p:par>
                            </p:childTnLst>
                          </p:cTn>
                        </p:par>
                      </p:childTnLst>
                    </p:cTn>
                  </p:par>
                  <p:par>
                    <p:cTn id="60" fill="hold">
                      <p:stCondLst>
                        <p:cond delay="indefinite"/>
                      </p:stCondLst>
                      <p:childTnLst>
                        <p:par>
                          <p:cTn id="61" fill="hold">
                            <p:stCondLst>
                              <p:cond delay="0"/>
                            </p:stCondLst>
                            <p:childTnLst>
                              <p:par>
                                <p:cTn id="62" presetID="31" presetClass="entr" presetSubtype="0" fill="hold" grpId="0" nodeType="clickEffect">
                                  <p:stCondLst>
                                    <p:cond delay="0"/>
                                  </p:stCondLst>
                                  <p:childTnLst>
                                    <p:set>
                                      <p:cBhvr>
                                        <p:cTn id="63" dur="1" fill="hold">
                                          <p:stCondLst>
                                            <p:cond delay="0"/>
                                          </p:stCondLst>
                                        </p:cTn>
                                        <p:tgtEl>
                                          <p:spTgt spid="23"/>
                                        </p:tgtEl>
                                        <p:attrNameLst>
                                          <p:attrName>style.visibility</p:attrName>
                                        </p:attrNameLst>
                                      </p:cBhvr>
                                      <p:to>
                                        <p:strVal val="visible"/>
                                      </p:to>
                                    </p:set>
                                    <p:anim calcmode="lin" valueType="num">
                                      <p:cBhvr>
                                        <p:cTn id="64" dur="1000" fill="hold"/>
                                        <p:tgtEl>
                                          <p:spTgt spid="23"/>
                                        </p:tgtEl>
                                        <p:attrNameLst>
                                          <p:attrName>ppt_w</p:attrName>
                                        </p:attrNameLst>
                                      </p:cBhvr>
                                      <p:tavLst>
                                        <p:tav tm="0">
                                          <p:val>
                                            <p:fltVal val="0"/>
                                          </p:val>
                                        </p:tav>
                                        <p:tav tm="100000">
                                          <p:val>
                                            <p:strVal val="#ppt_w"/>
                                          </p:val>
                                        </p:tav>
                                      </p:tavLst>
                                    </p:anim>
                                    <p:anim calcmode="lin" valueType="num">
                                      <p:cBhvr>
                                        <p:cTn id="65" dur="1000" fill="hold"/>
                                        <p:tgtEl>
                                          <p:spTgt spid="23"/>
                                        </p:tgtEl>
                                        <p:attrNameLst>
                                          <p:attrName>ppt_h</p:attrName>
                                        </p:attrNameLst>
                                      </p:cBhvr>
                                      <p:tavLst>
                                        <p:tav tm="0">
                                          <p:val>
                                            <p:fltVal val="0"/>
                                          </p:val>
                                        </p:tav>
                                        <p:tav tm="100000">
                                          <p:val>
                                            <p:strVal val="#ppt_h"/>
                                          </p:val>
                                        </p:tav>
                                      </p:tavLst>
                                    </p:anim>
                                    <p:anim calcmode="lin" valueType="num">
                                      <p:cBhvr>
                                        <p:cTn id="66" dur="1000" fill="hold"/>
                                        <p:tgtEl>
                                          <p:spTgt spid="23"/>
                                        </p:tgtEl>
                                        <p:attrNameLst>
                                          <p:attrName>style.rotation</p:attrName>
                                        </p:attrNameLst>
                                      </p:cBhvr>
                                      <p:tavLst>
                                        <p:tav tm="0">
                                          <p:val>
                                            <p:fltVal val="90"/>
                                          </p:val>
                                        </p:tav>
                                        <p:tav tm="100000">
                                          <p:val>
                                            <p:fltVal val="0"/>
                                          </p:val>
                                        </p:tav>
                                      </p:tavLst>
                                    </p:anim>
                                    <p:animEffect transition="in" filter="fade">
                                      <p:cBhvr>
                                        <p:cTn id="67" dur="1000"/>
                                        <p:tgtEl>
                                          <p:spTgt spid="23"/>
                                        </p:tgtEl>
                                      </p:cBhvr>
                                    </p:animEffect>
                                  </p:childTnLst>
                                </p:cTn>
                              </p:par>
                              <p:par>
                                <p:cTn id="68" presetID="31" presetClass="entr" presetSubtype="0" fill="hold" grpId="0" nodeType="withEffect">
                                  <p:stCondLst>
                                    <p:cond delay="0"/>
                                  </p:stCondLst>
                                  <p:childTnLst>
                                    <p:set>
                                      <p:cBhvr>
                                        <p:cTn id="69" dur="1" fill="hold">
                                          <p:stCondLst>
                                            <p:cond delay="0"/>
                                          </p:stCondLst>
                                        </p:cTn>
                                        <p:tgtEl>
                                          <p:spTgt spid="22"/>
                                        </p:tgtEl>
                                        <p:attrNameLst>
                                          <p:attrName>style.visibility</p:attrName>
                                        </p:attrNameLst>
                                      </p:cBhvr>
                                      <p:to>
                                        <p:strVal val="visible"/>
                                      </p:to>
                                    </p:set>
                                    <p:anim calcmode="lin" valueType="num">
                                      <p:cBhvr>
                                        <p:cTn id="70" dur="1000" fill="hold"/>
                                        <p:tgtEl>
                                          <p:spTgt spid="22"/>
                                        </p:tgtEl>
                                        <p:attrNameLst>
                                          <p:attrName>ppt_w</p:attrName>
                                        </p:attrNameLst>
                                      </p:cBhvr>
                                      <p:tavLst>
                                        <p:tav tm="0">
                                          <p:val>
                                            <p:fltVal val="0"/>
                                          </p:val>
                                        </p:tav>
                                        <p:tav tm="100000">
                                          <p:val>
                                            <p:strVal val="#ppt_w"/>
                                          </p:val>
                                        </p:tav>
                                      </p:tavLst>
                                    </p:anim>
                                    <p:anim calcmode="lin" valueType="num">
                                      <p:cBhvr>
                                        <p:cTn id="71" dur="1000" fill="hold"/>
                                        <p:tgtEl>
                                          <p:spTgt spid="22"/>
                                        </p:tgtEl>
                                        <p:attrNameLst>
                                          <p:attrName>ppt_h</p:attrName>
                                        </p:attrNameLst>
                                      </p:cBhvr>
                                      <p:tavLst>
                                        <p:tav tm="0">
                                          <p:val>
                                            <p:fltVal val="0"/>
                                          </p:val>
                                        </p:tav>
                                        <p:tav tm="100000">
                                          <p:val>
                                            <p:strVal val="#ppt_h"/>
                                          </p:val>
                                        </p:tav>
                                      </p:tavLst>
                                    </p:anim>
                                    <p:anim calcmode="lin" valueType="num">
                                      <p:cBhvr>
                                        <p:cTn id="72" dur="1000" fill="hold"/>
                                        <p:tgtEl>
                                          <p:spTgt spid="22"/>
                                        </p:tgtEl>
                                        <p:attrNameLst>
                                          <p:attrName>style.rotation</p:attrName>
                                        </p:attrNameLst>
                                      </p:cBhvr>
                                      <p:tavLst>
                                        <p:tav tm="0">
                                          <p:val>
                                            <p:fltVal val="90"/>
                                          </p:val>
                                        </p:tav>
                                        <p:tav tm="100000">
                                          <p:val>
                                            <p:fltVal val="0"/>
                                          </p:val>
                                        </p:tav>
                                      </p:tavLst>
                                    </p:anim>
                                    <p:animEffect transition="in" filter="fade">
                                      <p:cBhvr>
                                        <p:cTn id="73"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18" grpId="0"/>
      <p:bldP spid="19" grpId="0"/>
      <p:bldP spid="20" grpId="0" animBg="1"/>
      <p:bldP spid="21" grpId="0" animBg="1"/>
      <p:bldP spid="22" grpId="0"/>
      <p:bldP spid="2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374"/>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76215" y="450981"/>
            <a:ext cx="7226897" cy="1198774"/>
          </a:xfrm>
          <a:prstGeom prst="rect">
            <a:avLst/>
          </a:prstGeom>
        </p:spPr>
      </p:pic>
      <p:cxnSp>
        <p:nvCxnSpPr>
          <p:cNvPr id="32" name="Straight Connector 31"/>
          <p:cNvCxnSpPr/>
          <p:nvPr/>
        </p:nvCxnSpPr>
        <p:spPr>
          <a:xfrm>
            <a:off x="5808153" y="1789255"/>
            <a:ext cx="0" cy="3869635"/>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33" name="Text Box 13"/>
          <p:cNvSpPr txBox="1">
            <a:spLocks noChangeArrowheads="1"/>
          </p:cNvSpPr>
          <p:nvPr/>
        </p:nvSpPr>
        <p:spPr bwMode="auto">
          <a:xfrm>
            <a:off x="1539070" y="1390107"/>
            <a:ext cx="2403475" cy="523220"/>
          </a:xfrm>
          <a:prstGeom prst="rect">
            <a:avLst/>
          </a:prstGeom>
          <a:solidFill>
            <a:schemeClr val="tx2">
              <a:lumMod val="50000"/>
            </a:schemeClr>
          </a:solidFill>
          <a:ln w="9525">
            <a:solidFill>
              <a:schemeClr val="bg1"/>
            </a:solidFill>
            <a:miter lim="800000"/>
            <a:headEnd/>
            <a:tailEnd/>
          </a:ln>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fontAlgn="base">
              <a:spcBef>
                <a:spcPct val="50000"/>
              </a:spcBef>
              <a:spcAft>
                <a:spcPct val="0"/>
              </a:spcAft>
              <a:buClrTx/>
              <a:buFontTx/>
              <a:buNone/>
              <a:defRPr/>
            </a:pPr>
            <a:r>
              <a:rPr lang="vi-VN" altLang="en-US" sz="2800" b="1" dirty="0">
                <a:solidFill>
                  <a:schemeClr val="bg1"/>
                </a:solidFill>
                <a:latin typeface="Times New Roman" panose="02020603050405020304" pitchFamily="18" charset="0"/>
                <a:cs typeface="Times New Roman" panose="02020603050405020304" pitchFamily="18" charset="0"/>
              </a:rPr>
              <a:t>Con vật kì ảo</a:t>
            </a:r>
            <a:endParaRPr lang="en-US" altLang="en-US" sz="2800" b="1" dirty="0">
              <a:solidFill>
                <a:schemeClr val="bg1"/>
              </a:solidFill>
              <a:latin typeface="Times New Roman" panose="02020603050405020304" pitchFamily="18" charset="0"/>
              <a:cs typeface="Times New Roman" panose="02020603050405020304" pitchFamily="18" charset="0"/>
            </a:endParaRPr>
          </a:p>
        </p:txBody>
      </p:sp>
      <p:sp>
        <p:nvSpPr>
          <p:cNvPr id="34" name="Text Box 15"/>
          <p:cNvSpPr txBox="1">
            <a:spLocks noChangeArrowheads="1"/>
          </p:cNvSpPr>
          <p:nvPr/>
        </p:nvSpPr>
        <p:spPr bwMode="auto">
          <a:xfrm>
            <a:off x="7580268" y="1390107"/>
            <a:ext cx="2968625" cy="523220"/>
          </a:xfrm>
          <a:prstGeom prst="rect">
            <a:avLst/>
          </a:prstGeom>
          <a:solidFill>
            <a:schemeClr val="tx2">
              <a:lumMod val="50000"/>
            </a:schemeClr>
          </a:solidFill>
          <a:ln w="9525">
            <a:solidFill>
              <a:schemeClr val="bg1"/>
            </a:solidFill>
            <a:miter lim="800000"/>
            <a:headEnd/>
            <a:tailEnd/>
          </a:ln>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fontAlgn="base">
              <a:spcBef>
                <a:spcPct val="50000"/>
              </a:spcBef>
              <a:spcAft>
                <a:spcPct val="0"/>
              </a:spcAft>
              <a:buClrTx/>
              <a:buFontTx/>
              <a:buNone/>
              <a:defRPr/>
            </a:pPr>
            <a:r>
              <a:rPr lang="vi-VN" altLang="en-US" sz="2800" b="1" dirty="0">
                <a:solidFill>
                  <a:schemeClr val="bg1"/>
                </a:solidFill>
                <a:latin typeface="Times New Roman" panose="02020603050405020304" pitchFamily="18" charset="0"/>
                <a:cs typeface="Times New Roman" panose="02020603050405020304" pitchFamily="18" charset="0"/>
              </a:rPr>
              <a:t>Đồ vật kì ảo</a:t>
            </a:r>
            <a:endParaRPr lang="en-US" altLang="en-US" sz="2800" b="1" dirty="0">
              <a:solidFill>
                <a:schemeClr val="bg1"/>
              </a:solidFill>
              <a:latin typeface="Times New Roman" panose="02020603050405020304" pitchFamily="18" charset="0"/>
              <a:cs typeface="Times New Roman" panose="02020603050405020304" pitchFamily="18" charset="0"/>
            </a:endParaRPr>
          </a:p>
        </p:txBody>
      </p:sp>
      <p:pic>
        <p:nvPicPr>
          <p:cNvPr id="35" name="Picture 3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6215" y="2192328"/>
            <a:ext cx="2481083" cy="1584418"/>
          </a:xfrm>
          <a:prstGeom prst="rect">
            <a:avLst/>
          </a:prstGeom>
        </p:spPr>
      </p:pic>
      <p:pic>
        <p:nvPicPr>
          <p:cNvPr id="36" name="Picture 35" descr="HÃ¬nh áº£nh cÃ³ liÃªn quan"/>
          <p:cNvPicPr/>
          <p:nvPr/>
        </p:nvPicPr>
        <p:blipFill>
          <a:blip r:embed="rId5">
            <a:extLst>
              <a:ext uri="{28A0092B-C50C-407E-A947-70E740481C1C}">
                <a14:useLocalDpi xmlns:a14="http://schemas.microsoft.com/office/drawing/2010/main" val="0"/>
              </a:ext>
            </a:extLst>
          </a:blip>
          <a:srcRect/>
          <a:stretch>
            <a:fillRect/>
          </a:stretch>
        </p:blipFill>
        <p:spPr bwMode="auto">
          <a:xfrm>
            <a:off x="3096002" y="2192328"/>
            <a:ext cx="2470989" cy="1584418"/>
          </a:xfrm>
          <a:prstGeom prst="rect">
            <a:avLst/>
          </a:prstGeom>
          <a:solidFill>
            <a:srgbClr val="FF0000"/>
          </a:solidFill>
          <a:ln>
            <a:solidFill>
              <a:schemeClr val="bg1"/>
            </a:solidFill>
          </a:ln>
        </p:spPr>
      </p:pic>
      <p:sp>
        <p:nvSpPr>
          <p:cNvPr id="37" name="Rectangle 36"/>
          <p:cNvSpPr/>
          <p:nvPr/>
        </p:nvSpPr>
        <p:spPr>
          <a:xfrm>
            <a:off x="867669" y="3243941"/>
            <a:ext cx="1734770" cy="480131"/>
          </a:xfrm>
          <a:prstGeom prst="rect">
            <a:avLst/>
          </a:prstGeom>
          <a:solidFill>
            <a:schemeClr val="bg1"/>
          </a:solidFill>
        </p:spPr>
        <p:txBody>
          <a:bodyPr wrap="none">
            <a:spAutoFit/>
          </a:bodyPr>
          <a:lstStyle/>
          <a:p>
            <a:pPr algn="ctr">
              <a:lnSpc>
                <a:spcPct val="90000"/>
              </a:lnSpc>
              <a:buClr>
                <a:srgbClr val="000000"/>
              </a:buClr>
              <a:buFont typeface="Arial"/>
              <a:buNone/>
            </a:pPr>
            <a:r>
              <a:rPr lang="en-US" sz="2800" b="1" kern="0" dirty="0" err="1">
                <a:solidFill>
                  <a:srgbClr val="000000"/>
                </a:solidFill>
                <a:latin typeface="Times New Roman"/>
                <a:ea typeface="Times New Roman"/>
                <a:cs typeface="Times New Roman"/>
                <a:sym typeface="Times New Roman"/>
              </a:rPr>
              <a:t>Ch</a:t>
            </a:r>
            <a:r>
              <a:rPr lang="vi-VN" sz="2800" b="1" kern="0" dirty="0">
                <a:solidFill>
                  <a:srgbClr val="000000"/>
                </a:solidFill>
                <a:latin typeface="Times New Roman"/>
                <a:ea typeface="Times New Roman"/>
                <a:cs typeface="Times New Roman"/>
                <a:sym typeface="Times New Roman"/>
              </a:rPr>
              <a:t>ă</a:t>
            </a:r>
            <a:r>
              <a:rPr lang="en-US" sz="2800" b="1" kern="0" dirty="0">
                <a:solidFill>
                  <a:srgbClr val="000000"/>
                </a:solidFill>
                <a:latin typeface="Times New Roman"/>
                <a:ea typeface="Times New Roman"/>
                <a:cs typeface="Times New Roman"/>
                <a:sym typeface="Times New Roman"/>
              </a:rPr>
              <a:t>n </a:t>
            </a:r>
            <a:r>
              <a:rPr lang="en-US" sz="2800" b="1" kern="0" dirty="0" err="1">
                <a:solidFill>
                  <a:srgbClr val="000000"/>
                </a:solidFill>
                <a:latin typeface="Times New Roman"/>
                <a:ea typeface="Times New Roman"/>
                <a:cs typeface="Times New Roman"/>
                <a:sym typeface="Times New Roman"/>
              </a:rPr>
              <a:t>tinh</a:t>
            </a:r>
            <a:endParaRPr lang="en-US" sz="2800" kern="0" dirty="0">
              <a:solidFill>
                <a:srgbClr val="000000"/>
              </a:solidFill>
              <a:latin typeface="Times New Roman"/>
              <a:ea typeface="Times New Roman"/>
              <a:cs typeface="Times New Roman"/>
              <a:sym typeface="Times New Roman"/>
            </a:endParaRPr>
          </a:p>
        </p:txBody>
      </p:sp>
      <p:sp>
        <p:nvSpPr>
          <p:cNvPr id="38" name="Rectangle 37"/>
          <p:cNvSpPr/>
          <p:nvPr/>
        </p:nvSpPr>
        <p:spPr>
          <a:xfrm>
            <a:off x="3582967" y="3239830"/>
            <a:ext cx="1572866" cy="480131"/>
          </a:xfrm>
          <a:prstGeom prst="rect">
            <a:avLst/>
          </a:prstGeom>
          <a:solidFill>
            <a:schemeClr val="bg1"/>
          </a:solidFill>
        </p:spPr>
        <p:txBody>
          <a:bodyPr wrap="none">
            <a:spAutoFit/>
          </a:bodyPr>
          <a:lstStyle/>
          <a:p>
            <a:pPr algn="ctr">
              <a:lnSpc>
                <a:spcPct val="90000"/>
              </a:lnSpc>
              <a:buClr>
                <a:srgbClr val="000000"/>
              </a:buClr>
              <a:buFont typeface="Arial"/>
              <a:buNone/>
            </a:pPr>
            <a:r>
              <a:rPr lang="vi-VN" sz="2800" b="1" kern="0" dirty="0">
                <a:solidFill>
                  <a:srgbClr val="000000"/>
                </a:solidFill>
                <a:latin typeface="Times New Roman"/>
                <a:ea typeface="Times New Roman"/>
                <a:cs typeface="Times New Roman"/>
                <a:sym typeface="Times New Roman"/>
              </a:rPr>
              <a:t>Đại bàng</a:t>
            </a:r>
            <a:endParaRPr lang="en-US" sz="2800" kern="0" dirty="0">
              <a:solidFill>
                <a:srgbClr val="000000"/>
              </a:solidFill>
              <a:latin typeface="Times New Roman"/>
              <a:ea typeface="Times New Roman"/>
              <a:cs typeface="Times New Roman"/>
              <a:sym typeface="Times New Roman"/>
            </a:endParaRPr>
          </a:p>
        </p:txBody>
      </p:sp>
      <p:sp>
        <p:nvSpPr>
          <p:cNvPr id="39" name="Rectangle 38"/>
          <p:cNvSpPr/>
          <p:nvPr/>
        </p:nvSpPr>
        <p:spPr>
          <a:xfrm>
            <a:off x="316582" y="3916872"/>
            <a:ext cx="5250409" cy="2246769"/>
          </a:xfrm>
          <a:prstGeom prst="rect">
            <a:avLst/>
          </a:prstGeom>
        </p:spPr>
        <p:txBody>
          <a:bodyPr wrap="square">
            <a:spAutoFit/>
          </a:bodyPr>
          <a:lstStyle/>
          <a:p>
            <a:pPr algn="just">
              <a:buClr>
                <a:srgbClr val="000000"/>
              </a:buClr>
              <a:buFont typeface="Arial"/>
              <a:buNone/>
            </a:pPr>
            <a:r>
              <a:rPr lang="vi-VN" sz="2800" kern="0" dirty="0">
                <a:solidFill>
                  <a:schemeClr val="bg1">
                    <a:lumMod val="10000"/>
                  </a:schemeClr>
                </a:solidFill>
                <a:latin typeface="Times New Roman"/>
                <a:ea typeface="Times New Roman"/>
                <a:cs typeface="Times New Roman"/>
                <a:sym typeface="Wingdings" panose="05000000000000000000" pitchFamily="2" charset="2"/>
              </a:rPr>
              <a:t> </a:t>
            </a:r>
            <a:r>
              <a:rPr lang="vi-VN" sz="2800" kern="0" dirty="0">
                <a:solidFill>
                  <a:schemeClr val="bg1">
                    <a:lumMod val="10000"/>
                  </a:schemeClr>
                </a:solidFill>
                <a:latin typeface="Times New Roman"/>
                <a:ea typeface="Times New Roman"/>
                <a:cs typeface="Times New Roman"/>
                <a:sym typeface="Times New Roman"/>
              </a:rPr>
              <a:t>Đại diện cho cái ác, gieo rắc nỗi kinh hoàng và gây tai họa cho người dân. Con vật này là thử thách để Thạch Sanh thể hiện phẩm chất của người dũng sĩ.</a:t>
            </a:r>
          </a:p>
        </p:txBody>
      </p:sp>
      <p:pic>
        <p:nvPicPr>
          <p:cNvPr id="40" name="Picture 39" descr="Káº¿t quáº£ hÃ¬nh áº£nh cho tháº¡ch sanh"/>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44754" y="2192328"/>
            <a:ext cx="2864531" cy="1584418"/>
          </a:xfrm>
          <a:prstGeom prst="rect">
            <a:avLst/>
          </a:prstGeom>
          <a:solidFill>
            <a:srgbClr val="FF0000"/>
          </a:solidFill>
          <a:ln>
            <a:noFill/>
          </a:ln>
        </p:spPr>
      </p:pic>
      <p:pic>
        <p:nvPicPr>
          <p:cNvPr id="41" name="Picture 40" descr="tải xuống.jpg"/>
          <p:cNvPicPr>
            <a:picLocks noChangeAspect="1"/>
          </p:cNvPicPr>
          <p:nvPr/>
        </p:nvPicPr>
        <p:blipFill>
          <a:blip r:embed="rId7"/>
          <a:stretch>
            <a:fillRect/>
          </a:stretch>
        </p:blipFill>
        <p:spPr>
          <a:xfrm>
            <a:off x="9011479" y="2192328"/>
            <a:ext cx="2751216" cy="1584418"/>
          </a:xfrm>
          <a:prstGeom prst="rect">
            <a:avLst/>
          </a:prstGeom>
        </p:spPr>
      </p:pic>
      <p:sp>
        <p:nvSpPr>
          <p:cNvPr id="42" name="Rectangle 41"/>
          <p:cNvSpPr/>
          <p:nvPr/>
        </p:nvSpPr>
        <p:spPr>
          <a:xfrm>
            <a:off x="6758218" y="3234393"/>
            <a:ext cx="1731564" cy="480131"/>
          </a:xfrm>
          <a:prstGeom prst="rect">
            <a:avLst/>
          </a:prstGeom>
          <a:solidFill>
            <a:schemeClr val="bg1"/>
          </a:solidFill>
        </p:spPr>
        <p:txBody>
          <a:bodyPr wrap="none">
            <a:spAutoFit/>
          </a:bodyPr>
          <a:lstStyle/>
          <a:p>
            <a:pPr algn="ctr">
              <a:lnSpc>
                <a:spcPct val="90000"/>
              </a:lnSpc>
              <a:buClr>
                <a:srgbClr val="000000"/>
              </a:buClr>
              <a:buFont typeface="Arial"/>
              <a:buNone/>
            </a:pPr>
            <a:r>
              <a:rPr lang="vi-VN" sz="2800" b="1" kern="0" dirty="0">
                <a:solidFill>
                  <a:srgbClr val="000000"/>
                </a:solidFill>
                <a:latin typeface="Times New Roman"/>
                <a:ea typeface="Times New Roman"/>
                <a:cs typeface="Times New Roman"/>
                <a:sym typeface="Times New Roman"/>
              </a:rPr>
              <a:t>Tiếng đàn</a:t>
            </a:r>
            <a:endParaRPr lang="en-US" sz="2800" kern="0" dirty="0">
              <a:solidFill>
                <a:srgbClr val="000000"/>
              </a:solidFill>
              <a:latin typeface="Times New Roman"/>
              <a:ea typeface="Times New Roman"/>
              <a:cs typeface="Times New Roman"/>
              <a:sym typeface="Times New Roman"/>
            </a:endParaRPr>
          </a:p>
        </p:txBody>
      </p:sp>
      <p:sp>
        <p:nvSpPr>
          <p:cNvPr id="43" name="Rectangle 42"/>
          <p:cNvSpPr/>
          <p:nvPr/>
        </p:nvSpPr>
        <p:spPr>
          <a:xfrm>
            <a:off x="9539459" y="3230282"/>
            <a:ext cx="1649812" cy="480131"/>
          </a:xfrm>
          <a:prstGeom prst="rect">
            <a:avLst/>
          </a:prstGeom>
          <a:solidFill>
            <a:schemeClr val="bg1"/>
          </a:solidFill>
        </p:spPr>
        <p:txBody>
          <a:bodyPr wrap="none">
            <a:spAutoFit/>
          </a:bodyPr>
          <a:lstStyle/>
          <a:p>
            <a:pPr algn="ctr">
              <a:lnSpc>
                <a:spcPct val="90000"/>
              </a:lnSpc>
              <a:buClr>
                <a:srgbClr val="000000"/>
              </a:buClr>
              <a:buFont typeface="Arial"/>
              <a:buNone/>
            </a:pPr>
            <a:r>
              <a:rPr lang="vi-VN" sz="2800" b="1" kern="0" dirty="0">
                <a:solidFill>
                  <a:srgbClr val="000000"/>
                </a:solidFill>
                <a:latin typeface="Times New Roman"/>
                <a:ea typeface="Times New Roman"/>
                <a:cs typeface="Times New Roman"/>
                <a:sym typeface="Times New Roman"/>
              </a:rPr>
              <a:t>Niêu cơm</a:t>
            </a:r>
            <a:endParaRPr lang="en-US" sz="2800" kern="0" dirty="0">
              <a:solidFill>
                <a:srgbClr val="000000"/>
              </a:solidFill>
              <a:latin typeface="Times New Roman"/>
              <a:ea typeface="Times New Roman"/>
              <a:cs typeface="Times New Roman"/>
              <a:sym typeface="Times New Roman"/>
            </a:endParaRPr>
          </a:p>
        </p:txBody>
      </p:sp>
      <p:sp>
        <p:nvSpPr>
          <p:cNvPr id="44" name="Rectangle 43"/>
          <p:cNvSpPr/>
          <p:nvPr/>
        </p:nvSpPr>
        <p:spPr>
          <a:xfrm>
            <a:off x="6227752" y="3978817"/>
            <a:ext cx="5363066" cy="1815882"/>
          </a:xfrm>
          <a:prstGeom prst="rect">
            <a:avLst/>
          </a:prstGeom>
        </p:spPr>
        <p:txBody>
          <a:bodyPr wrap="square">
            <a:spAutoFit/>
          </a:bodyPr>
          <a:lstStyle/>
          <a:p>
            <a:pPr algn="just">
              <a:buClr>
                <a:srgbClr val="000000"/>
              </a:buClr>
              <a:buFont typeface="Arial"/>
              <a:buNone/>
            </a:pPr>
            <a:r>
              <a:rPr lang="vi-VN" sz="2800" kern="0" dirty="0">
                <a:solidFill>
                  <a:schemeClr val="bg1">
                    <a:lumMod val="10000"/>
                  </a:schemeClr>
                </a:solidFill>
                <a:latin typeface="Times New Roman"/>
                <a:ea typeface="Times New Roman"/>
                <a:cs typeface="Times New Roman"/>
                <a:sym typeface="Wingdings" panose="05000000000000000000" pitchFamily="2" charset="2"/>
              </a:rPr>
              <a:t> </a:t>
            </a:r>
            <a:r>
              <a:rPr lang="vi-VN" sz="2800" kern="0" dirty="0">
                <a:solidFill>
                  <a:schemeClr val="bg1">
                    <a:lumMod val="10000"/>
                  </a:schemeClr>
                </a:solidFill>
                <a:latin typeface="Times New Roman"/>
                <a:ea typeface="Times New Roman"/>
                <a:cs typeface="Times New Roman"/>
                <a:sym typeface="Times New Roman"/>
              </a:rPr>
              <a:t>Đại diện cho cái thiện, vẻ đẹp của lòng nhân ái, lương thiện, yêu chuộng hòa bình «Đánh giặc bằng tình người»</a:t>
            </a:r>
          </a:p>
        </p:txBody>
      </p:sp>
    </p:spTree>
    <p:extLst>
      <p:ext uri="{BB962C8B-B14F-4D97-AF65-F5344CB8AC3E}">
        <p14:creationId xmlns:p14="http://schemas.microsoft.com/office/powerpoint/2010/main" val="2691739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circle(in)">
                                      <p:cBhvr>
                                        <p:cTn id="7" dur="2000"/>
                                        <p:tgtEl>
                                          <p:spTgt spid="3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circle(in)">
                                      <p:cBhvr>
                                        <p:cTn id="10" dur="2000"/>
                                        <p:tgtEl>
                                          <p:spTgt spid="34"/>
                                        </p:tgtEl>
                                      </p:cBhvr>
                                    </p:animEffect>
                                  </p:childTnLst>
                                </p:cTn>
                              </p:par>
                              <p:par>
                                <p:cTn id="11" presetID="6" presetClass="entr" presetSubtype="16"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circle(in)">
                                      <p:cBhvr>
                                        <p:cTn id="13" dur="2000"/>
                                        <p:tgtEl>
                                          <p:spTgt spid="3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wipe(down)">
                                      <p:cBhvr>
                                        <p:cTn id="18" dur="500"/>
                                        <p:tgtEl>
                                          <p:spTgt spid="35"/>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wipe(down)">
                                      <p:cBhvr>
                                        <p:cTn id="21" dur="500"/>
                                        <p:tgtEl>
                                          <p:spTgt spid="37"/>
                                        </p:tgtEl>
                                      </p:cBhvr>
                                    </p:animEffect>
                                  </p:childTnLst>
                                </p:cTn>
                              </p:par>
                              <p:par>
                                <p:cTn id="22" presetID="22" presetClass="entr" presetSubtype="4" fill="hold"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wipe(down)">
                                      <p:cBhvr>
                                        <p:cTn id="24" dur="500"/>
                                        <p:tgtEl>
                                          <p:spTgt spid="36"/>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wipe(down)">
                                      <p:cBhvr>
                                        <p:cTn id="27" dur="500"/>
                                        <p:tgtEl>
                                          <p:spTgt spid="3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wipe(down)">
                                      <p:cBhvr>
                                        <p:cTn id="32" dur="500"/>
                                        <p:tgtEl>
                                          <p:spTgt spid="40"/>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wipe(down)">
                                      <p:cBhvr>
                                        <p:cTn id="35" dur="500"/>
                                        <p:tgtEl>
                                          <p:spTgt spid="42"/>
                                        </p:tgtEl>
                                      </p:cBhvr>
                                    </p:animEffect>
                                  </p:childTnLst>
                                </p:cTn>
                              </p:par>
                              <p:par>
                                <p:cTn id="36" presetID="22" presetClass="entr" presetSubtype="4" fill="hold" nodeType="with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wipe(down)">
                                      <p:cBhvr>
                                        <p:cTn id="38" dur="500"/>
                                        <p:tgtEl>
                                          <p:spTgt spid="41"/>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wipe(down)">
                                      <p:cBhvr>
                                        <p:cTn id="41" dur="500"/>
                                        <p:tgtEl>
                                          <p:spTgt spid="43"/>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39"/>
                                        </p:tgtEl>
                                        <p:attrNameLst>
                                          <p:attrName>style.visibility</p:attrName>
                                        </p:attrNameLst>
                                      </p:cBhvr>
                                      <p:to>
                                        <p:strVal val="visible"/>
                                      </p:to>
                                    </p:set>
                                    <p:anim calcmode="lin" valueType="num">
                                      <p:cBhvr additive="base">
                                        <p:cTn id="46" dur="500" fill="hold"/>
                                        <p:tgtEl>
                                          <p:spTgt spid="39"/>
                                        </p:tgtEl>
                                        <p:attrNameLst>
                                          <p:attrName>ppt_x</p:attrName>
                                        </p:attrNameLst>
                                      </p:cBhvr>
                                      <p:tavLst>
                                        <p:tav tm="0">
                                          <p:val>
                                            <p:strVal val="#ppt_x"/>
                                          </p:val>
                                        </p:tav>
                                        <p:tav tm="100000">
                                          <p:val>
                                            <p:strVal val="#ppt_x"/>
                                          </p:val>
                                        </p:tav>
                                      </p:tavLst>
                                    </p:anim>
                                    <p:anim calcmode="lin" valueType="num">
                                      <p:cBhvr additive="base">
                                        <p:cTn id="47"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44"/>
                                        </p:tgtEl>
                                        <p:attrNameLst>
                                          <p:attrName>style.visibility</p:attrName>
                                        </p:attrNameLst>
                                      </p:cBhvr>
                                      <p:to>
                                        <p:strVal val="visible"/>
                                      </p:to>
                                    </p:set>
                                    <p:anim calcmode="lin" valueType="num">
                                      <p:cBhvr additive="base">
                                        <p:cTn id="52" dur="500" fill="hold"/>
                                        <p:tgtEl>
                                          <p:spTgt spid="44"/>
                                        </p:tgtEl>
                                        <p:attrNameLst>
                                          <p:attrName>ppt_x</p:attrName>
                                        </p:attrNameLst>
                                      </p:cBhvr>
                                      <p:tavLst>
                                        <p:tav tm="0">
                                          <p:val>
                                            <p:strVal val="#ppt_x"/>
                                          </p:val>
                                        </p:tav>
                                        <p:tav tm="100000">
                                          <p:val>
                                            <p:strVal val="#ppt_x"/>
                                          </p:val>
                                        </p:tav>
                                      </p:tavLst>
                                    </p:anim>
                                    <p:anim calcmode="lin" valueType="num">
                                      <p:cBhvr additive="base">
                                        <p:cTn id="53"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7" grpId="0" animBg="1"/>
      <p:bldP spid="38" grpId="0" animBg="1"/>
      <p:bldP spid="39" grpId="0"/>
      <p:bldP spid="42" grpId="0" animBg="1"/>
      <p:bldP spid="43" grpId="0" animBg="1"/>
      <p:bldP spid="4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25"/>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910240" y="475592"/>
            <a:ext cx="5185760" cy="1460310"/>
          </a:xfrm>
          <a:prstGeom prst="rect">
            <a:avLst/>
          </a:prstGeom>
        </p:spPr>
      </p:pic>
      <p:sp>
        <p:nvSpPr>
          <p:cNvPr id="8" name="Rectangle 7"/>
          <p:cNvSpPr/>
          <p:nvPr/>
        </p:nvSpPr>
        <p:spPr>
          <a:xfrm>
            <a:off x="472932" y="1555845"/>
            <a:ext cx="8060495" cy="584775"/>
          </a:xfrm>
          <a:prstGeom prst="rect">
            <a:avLst/>
          </a:prstGeom>
        </p:spPr>
        <p:txBody>
          <a:bodyPr wrap="square">
            <a:spAutoFit/>
          </a:bodyPr>
          <a:lstStyle/>
          <a:p>
            <a:pPr algn="just" defTabSz="1219170" fontAlgn="base">
              <a:spcBef>
                <a:spcPct val="0"/>
              </a:spcBef>
              <a:spcAft>
                <a:spcPct val="0"/>
              </a:spcAft>
              <a:defRPr/>
            </a:pPr>
            <a:r>
              <a:rPr lang="vi-VN" sz="3200" dirty="0">
                <a:solidFill>
                  <a:schemeClr val="bg1">
                    <a:lumMod val="10000"/>
                  </a:schemeClr>
                </a:solidFill>
                <a:latin typeface="Times New Roman" pitchFamily="18" charset="0"/>
                <a:ea typeface="Times New Roman" pitchFamily="18" charset="0"/>
                <a:cs typeface="Times New Roman" pitchFamily="18" charset="0"/>
              </a:rPr>
              <a:t>- </a:t>
            </a:r>
            <a:r>
              <a:rPr lang="en-US" sz="3200" dirty="0" err="1">
                <a:solidFill>
                  <a:schemeClr val="bg1">
                    <a:lumMod val="10000"/>
                  </a:schemeClr>
                </a:solidFill>
                <a:latin typeface="Times New Roman" pitchFamily="18" charset="0"/>
                <a:ea typeface="Times New Roman" pitchFamily="18" charset="0"/>
                <a:cs typeface="Times New Roman" pitchFamily="18" charset="0"/>
              </a:rPr>
              <a:t>Thạch</a:t>
            </a:r>
            <a:r>
              <a:rPr lang="en-US" sz="3200" dirty="0">
                <a:solidFill>
                  <a:schemeClr val="bg1">
                    <a:lumMod val="10000"/>
                  </a:schemeClr>
                </a:solidFill>
                <a:latin typeface="Times New Roman" pitchFamily="18" charset="0"/>
                <a:ea typeface="Times New Roman" pitchFamily="18" charset="0"/>
                <a:cs typeface="Times New Roman" pitchFamily="18" charset="0"/>
              </a:rPr>
              <a:t> </a:t>
            </a:r>
            <a:r>
              <a:rPr lang="en-US" sz="3200" dirty="0" err="1">
                <a:solidFill>
                  <a:schemeClr val="bg1">
                    <a:lumMod val="10000"/>
                  </a:schemeClr>
                </a:solidFill>
                <a:latin typeface="Times New Roman" pitchFamily="18" charset="0"/>
                <a:ea typeface="Times New Roman" pitchFamily="18" charset="0"/>
                <a:cs typeface="Times New Roman" pitchFamily="18" charset="0"/>
              </a:rPr>
              <a:t>Sanh</a:t>
            </a:r>
            <a:r>
              <a:rPr lang="en-US" sz="3200" dirty="0">
                <a:solidFill>
                  <a:schemeClr val="bg1">
                    <a:lumMod val="10000"/>
                  </a:schemeClr>
                </a:solidFill>
                <a:latin typeface="Times New Roman" pitchFamily="18" charset="0"/>
                <a:ea typeface="Times New Roman" pitchFamily="18" charset="0"/>
                <a:cs typeface="Times New Roman" pitchFamily="18" charset="0"/>
              </a:rPr>
              <a:t> </a:t>
            </a:r>
            <a:r>
              <a:rPr lang="en-US" sz="3200" dirty="0" err="1">
                <a:solidFill>
                  <a:schemeClr val="bg1">
                    <a:lumMod val="10000"/>
                  </a:schemeClr>
                </a:solidFill>
                <a:latin typeface="Times New Roman" pitchFamily="18" charset="0"/>
                <a:ea typeface="Times New Roman" pitchFamily="18" charset="0"/>
                <a:cs typeface="Times New Roman" pitchFamily="18" charset="0"/>
              </a:rPr>
              <a:t>cưới</a:t>
            </a:r>
            <a:r>
              <a:rPr lang="en-US" sz="3200" dirty="0">
                <a:solidFill>
                  <a:schemeClr val="bg1">
                    <a:lumMod val="10000"/>
                  </a:schemeClr>
                </a:solidFill>
                <a:latin typeface="Times New Roman" pitchFamily="18" charset="0"/>
                <a:ea typeface="Times New Roman" pitchFamily="18" charset="0"/>
                <a:cs typeface="Times New Roman" pitchFamily="18" charset="0"/>
              </a:rPr>
              <a:t> </a:t>
            </a:r>
            <a:r>
              <a:rPr lang="en-US" sz="3200" dirty="0" err="1">
                <a:solidFill>
                  <a:schemeClr val="bg1">
                    <a:lumMod val="10000"/>
                  </a:schemeClr>
                </a:solidFill>
                <a:latin typeface="Times New Roman" pitchFamily="18" charset="0"/>
                <a:ea typeface="Times New Roman" pitchFamily="18" charset="0"/>
                <a:cs typeface="Times New Roman" pitchFamily="18" charset="0"/>
              </a:rPr>
              <a:t>công</a:t>
            </a:r>
            <a:r>
              <a:rPr lang="en-US" sz="3200" dirty="0">
                <a:solidFill>
                  <a:schemeClr val="bg1">
                    <a:lumMod val="10000"/>
                  </a:schemeClr>
                </a:solidFill>
                <a:latin typeface="Times New Roman" pitchFamily="18" charset="0"/>
                <a:ea typeface="Times New Roman" pitchFamily="18" charset="0"/>
                <a:cs typeface="Times New Roman" pitchFamily="18" charset="0"/>
              </a:rPr>
              <a:t> </a:t>
            </a:r>
            <a:r>
              <a:rPr lang="en-US" sz="3200" dirty="0" err="1">
                <a:solidFill>
                  <a:schemeClr val="bg1">
                    <a:lumMod val="10000"/>
                  </a:schemeClr>
                </a:solidFill>
                <a:latin typeface="Times New Roman" pitchFamily="18" charset="0"/>
                <a:ea typeface="Times New Roman" pitchFamily="18" charset="0"/>
                <a:cs typeface="Times New Roman" pitchFamily="18" charset="0"/>
              </a:rPr>
              <a:t>chúa</a:t>
            </a:r>
            <a:r>
              <a:rPr lang="en-US" sz="3200" dirty="0">
                <a:solidFill>
                  <a:schemeClr val="bg1">
                    <a:lumMod val="10000"/>
                  </a:schemeClr>
                </a:solidFill>
                <a:latin typeface="Times New Roman" pitchFamily="18" charset="0"/>
                <a:ea typeface="Times New Roman" pitchFamily="18" charset="0"/>
                <a:cs typeface="Times New Roman" pitchFamily="18" charset="0"/>
              </a:rPr>
              <a:t>, </a:t>
            </a:r>
            <a:r>
              <a:rPr lang="en-US" sz="3200" dirty="0" err="1">
                <a:solidFill>
                  <a:schemeClr val="bg1">
                    <a:lumMod val="10000"/>
                  </a:schemeClr>
                </a:solidFill>
                <a:latin typeface="Times New Roman" pitchFamily="18" charset="0"/>
                <a:ea typeface="Times New Roman" pitchFamily="18" charset="0"/>
                <a:cs typeface="Times New Roman" pitchFamily="18" charset="0"/>
              </a:rPr>
              <a:t>lên</a:t>
            </a:r>
            <a:r>
              <a:rPr lang="en-US" sz="3200" dirty="0">
                <a:solidFill>
                  <a:schemeClr val="bg1">
                    <a:lumMod val="10000"/>
                  </a:schemeClr>
                </a:solidFill>
                <a:latin typeface="Times New Roman" pitchFamily="18" charset="0"/>
                <a:ea typeface="Times New Roman" pitchFamily="18" charset="0"/>
                <a:cs typeface="Times New Roman" pitchFamily="18" charset="0"/>
              </a:rPr>
              <a:t> </a:t>
            </a:r>
            <a:r>
              <a:rPr lang="en-US" sz="3200" dirty="0" err="1">
                <a:solidFill>
                  <a:schemeClr val="bg1">
                    <a:lumMod val="10000"/>
                  </a:schemeClr>
                </a:solidFill>
                <a:latin typeface="Times New Roman" pitchFamily="18" charset="0"/>
                <a:ea typeface="Times New Roman" pitchFamily="18" charset="0"/>
                <a:cs typeface="Times New Roman" pitchFamily="18" charset="0"/>
              </a:rPr>
              <a:t>làm</a:t>
            </a:r>
            <a:r>
              <a:rPr lang="en-US" sz="3200" dirty="0">
                <a:solidFill>
                  <a:schemeClr val="bg1">
                    <a:lumMod val="10000"/>
                  </a:schemeClr>
                </a:solidFill>
                <a:latin typeface="Times New Roman" pitchFamily="18" charset="0"/>
                <a:ea typeface="Times New Roman" pitchFamily="18" charset="0"/>
                <a:cs typeface="Times New Roman" pitchFamily="18" charset="0"/>
              </a:rPr>
              <a:t> </a:t>
            </a:r>
            <a:r>
              <a:rPr lang="en-US" sz="3200" dirty="0" err="1">
                <a:solidFill>
                  <a:schemeClr val="bg1">
                    <a:lumMod val="10000"/>
                  </a:schemeClr>
                </a:solidFill>
                <a:latin typeface="Times New Roman" pitchFamily="18" charset="0"/>
                <a:ea typeface="Times New Roman" pitchFamily="18" charset="0"/>
                <a:cs typeface="Times New Roman" pitchFamily="18" charset="0"/>
              </a:rPr>
              <a:t>vua</a:t>
            </a:r>
            <a:r>
              <a:rPr lang="en-US" sz="3200" dirty="0">
                <a:solidFill>
                  <a:schemeClr val="bg1">
                    <a:lumMod val="10000"/>
                  </a:schemeClr>
                </a:solidFill>
                <a:latin typeface="Times New Roman" pitchFamily="18" charset="0"/>
                <a:ea typeface="Times New Roman" pitchFamily="18" charset="0"/>
                <a:cs typeface="Times New Roman" pitchFamily="18" charset="0"/>
              </a:rPr>
              <a:t>.</a:t>
            </a:r>
            <a:endParaRPr lang="en-US" sz="4400" dirty="0">
              <a:solidFill>
                <a:schemeClr val="bg1">
                  <a:lumMod val="10000"/>
                </a:schemeClr>
              </a:solidFill>
              <a:latin typeface="Arial" pitchFamily="34" charset="0"/>
              <a:cs typeface="Arial" pitchFamily="34" charset="0"/>
            </a:endParaRPr>
          </a:p>
        </p:txBody>
      </p:sp>
      <p:sp>
        <p:nvSpPr>
          <p:cNvPr id="9" name="Rectangle 8"/>
          <p:cNvSpPr/>
          <p:nvPr/>
        </p:nvSpPr>
        <p:spPr>
          <a:xfrm>
            <a:off x="517452" y="2304396"/>
            <a:ext cx="7156297" cy="584775"/>
          </a:xfrm>
          <a:prstGeom prst="rect">
            <a:avLst/>
          </a:prstGeom>
        </p:spPr>
        <p:txBody>
          <a:bodyPr wrap="square">
            <a:spAutoFit/>
          </a:bodyPr>
          <a:lstStyle/>
          <a:p>
            <a:pPr algn="just" defTabSz="1219170" fontAlgn="base">
              <a:spcBef>
                <a:spcPct val="0"/>
              </a:spcBef>
              <a:spcAft>
                <a:spcPct val="0"/>
              </a:spcAft>
              <a:defRPr/>
            </a:pPr>
            <a:r>
              <a:rPr lang="vi-VN" sz="3200" dirty="0">
                <a:solidFill>
                  <a:schemeClr val="bg1">
                    <a:lumMod val="10000"/>
                  </a:schemeClr>
                </a:solidFill>
                <a:latin typeface="Times New Roman" pitchFamily="18" charset="0"/>
                <a:ea typeface="Times New Roman" pitchFamily="18" charset="0"/>
                <a:cs typeface="Times New Roman" pitchFamily="18" charset="0"/>
              </a:rPr>
              <a:t>- Mẹ con Lý Thông bị sét đánh chết</a:t>
            </a:r>
            <a:endParaRPr lang="en-US" sz="4400" dirty="0">
              <a:solidFill>
                <a:schemeClr val="bg1">
                  <a:lumMod val="10000"/>
                </a:schemeClr>
              </a:solidFill>
              <a:latin typeface="Arial" pitchFamily="34" charset="0"/>
              <a:cs typeface="Arial" pitchFamily="34" charset="0"/>
            </a:endParaRPr>
          </a:p>
        </p:txBody>
      </p:sp>
      <p:sp>
        <p:nvSpPr>
          <p:cNvPr id="10" name="Rectangle 9"/>
          <p:cNvSpPr/>
          <p:nvPr/>
        </p:nvSpPr>
        <p:spPr>
          <a:xfrm>
            <a:off x="574573" y="3220873"/>
            <a:ext cx="7529015" cy="2062103"/>
          </a:xfrm>
          <a:prstGeom prst="rect">
            <a:avLst/>
          </a:prstGeom>
        </p:spPr>
        <p:txBody>
          <a:bodyPr wrap="square">
            <a:spAutoFit/>
          </a:bodyPr>
          <a:lstStyle/>
          <a:p>
            <a:pPr algn="just">
              <a:defRPr/>
            </a:pPr>
            <a:r>
              <a:rPr lang="vi-VN"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a:solidFill>
                  <a:srgbClr val="FF0000"/>
                </a:solidFill>
                <a:latin typeface="Times New Roman" panose="02020603050405020304" pitchFamily="18" charset="0"/>
                <a:cs typeface="Times New Roman" panose="02020603050405020304" pitchFamily="18" charset="0"/>
              </a:rPr>
              <a:t>Ư</a:t>
            </a:r>
            <a:r>
              <a:rPr lang="vi-VN" sz="3200" dirty="0">
                <a:solidFill>
                  <a:srgbClr val="FF0000"/>
                </a:solidFill>
                <a:latin typeface="Times New Roman" panose="02020603050405020304" pitchFamily="18" charset="0"/>
                <a:cs typeface="Times New Roman" panose="02020603050405020304" pitchFamily="18" charset="0"/>
              </a:rPr>
              <a:t>ớc mơ về một xã hội công bằng có công lý chính nghĩa, người lương thiện sẽ gặp lành, người ác sẽ bị quả báo; qua đó cũng thể hiện ước mơ đổi đời của nhân dân</a:t>
            </a:r>
            <a:endParaRPr lang="en-US" sz="3200" dirty="0">
              <a:solidFill>
                <a:srgbClr val="FF0000"/>
              </a:solidFill>
              <a:latin typeface="Times New Roman" panose="02020603050405020304" pitchFamily="18" charset="0"/>
              <a:cs typeface="Times New Roman" panose="02020603050405020304" pitchFamily="18" charset="0"/>
            </a:endParaRPr>
          </a:p>
        </p:txBody>
      </p:sp>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3427" y="2889171"/>
            <a:ext cx="3434767" cy="344933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12" name="Picture 3"/>
          <p:cNvPicPr>
            <a:picLocks noChangeAspect="1" noChangeArrowheads="1"/>
          </p:cNvPicPr>
          <p:nvPr/>
        </p:nvPicPr>
        <p:blipFill>
          <a:blip r:embed="rId5">
            <a:extLst>
              <a:ext uri="{28A0092B-C50C-407E-A947-70E740481C1C}">
                <a14:useLocalDpi xmlns:a14="http://schemas.microsoft.com/office/drawing/2010/main" val="0"/>
              </a:ext>
            </a:extLst>
          </a:blip>
          <a:srcRect b="14795"/>
          <a:stretch>
            <a:fillRect/>
          </a:stretch>
        </p:blipFill>
        <p:spPr bwMode="auto">
          <a:xfrm>
            <a:off x="8002079" y="495334"/>
            <a:ext cx="2395968" cy="233938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623044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815"/>
        <p:cNvGrpSpPr/>
        <p:nvPr/>
      </p:nvGrpSpPr>
      <p:grpSpPr>
        <a:xfrm>
          <a:off x="0" y="0"/>
          <a:ext cx="0" cy="0"/>
          <a:chOff x="0" y="0"/>
          <a:chExt cx="0" cy="0"/>
        </a:xfrm>
      </p:grpSpPr>
      <p:sp>
        <p:nvSpPr>
          <p:cNvPr id="1817" name="Google Shape;1817;p83"/>
          <p:cNvSpPr txBox="1">
            <a:spLocks noGrp="1"/>
          </p:cNvSpPr>
          <p:nvPr>
            <p:ph type="title"/>
          </p:nvPr>
        </p:nvSpPr>
        <p:spPr>
          <a:xfrm>
            <a:off x="2545252" y="1641022"/>
            <a:ext cx="6807200" cy="1618400"/>
          </a:xfrm>
          <a:prstGeom prst="rect">
            <a:avLst/>
          </a:prstGeom>
        </p:spPr>
        <p:txBody>
          <a:bodyPr spcFirstLastPara="1" wrap="square" lIns="121900" tIns="121900" rIns="121900" bIns="121900" anchor="b" anchorCtr="0">
            <a:noAutofit/>
          </a:bodyPr>
          <a:lstStyle/>
          <a:p>
            <a:r>
              <a:rPr lang="en" dirty="0"/>
              <a:t>III.</a:t>
            </a:r>
            <a:endParaRPr dirty="0"/>
          </a:p>
        </p:txBody>
      </p:sp>
      <p:sp>
        <p:nvSpPr>
          <p:cNvPr id="1818" name="Google Shape;1818;p83"/>
          <p:cNvSpPr/>
          <p:nvPr/>
        </p:nvSpPr>
        <p:spPr>
          <a:xfrm>
            <a:off x="5175585" y="4584833"/>
            <a:ext cx="1840825" cy="70467"/>
          </a:xfrm>
          <a:custGeom>
            <a:avLst/>
            <a:gdLst/>
            <a:ahLst/>
            <a:cxnLst/>
            <a:rect l="l" t="t" r="r" b="b"/>
            <a:pathLst>
              <a:path w="17505" h="670" extrusionOk="0">
                <a:moveTo>
                  <a:pt x="0" y="0"/>
                </a:moveTo>
                <a:lnTo>
                  <a:pt x="0" y="669"/>
                </a:lnTo>
                <a:lnTo>
                  <a:pt x="17505" y="669"/>
                </a:lnTo>
                <a:lnTo>
                  <a:pt x="17505" y="0"/>
                </a:ln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pic>
        <p:nvPicPr>
          <p:cNvPr id="3" name="Picture 2"/>
          <p:cNvPicPr>
            <a:picLocks noChangeAspect="1"/>
          </p:cNvPicPr>
          <p:nvPr/>
        </p:nvPicPr>
        <p:blipFill>
          <a:blip r:embed="rId3"/>
          <a:stretch>
            <a:fillRect/>
          </a:stretch>
        </p:blipFill>
        <p:spPr>
          <a:xfrm>
            <a:off x="1320550" y="2892844"/>
            <a:ext cx="8956801" cy="2623536"/>
          </a:xfrm>
          <a:prstGeom prst="rect">
            <a:avLst/>
          </a:prstGeom>
        </p:spPr>
      </p:pic>
    </p:spTree>
    <p:extLst>
      <p:ext uri="{BB962C8B-B14F-4D97-AF65-F5344CB8AC3E}">
        <p14:creationId xmlns:p14="http://schemas.microsoft.com/office/powerpoint/2010/main" val="4241021628"/>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823"/>
        <p:cNvGrpSpPr/>
        <p:nvPr/>
      </p:nvGrpSpPr>
      <p:grpSpPr>
        <a:xfrm>
          <a:off x="0" y="0"/>
          <a:ext cx="0" cy="0"/>
          <a:chOff x="0" y="0"/>
          <a:chExt cx="0" cy="0"/>
        </a:xfrm>
      </p:grpSpPr>
      <p:sp>
        <p:nvSpPr>
          <p:cNvPr id="2" name="Title 1"/>
          <p:cNvSpPr>
            <a:spLocks noGrp="1"/>
          </p:cNvSpPr>
          <p:nvPr>
            <p:ph type="title"/>
          </p:nvPr>
        </p:nvSpPr>
        <p:spPr>
          <a:xfrm>
            <a:off x="4147210" y="3222231"/>
            <a:ext cx="6248815" cy="722000"/>
          </a:xfrm>
        </p:spPr>
        <p:txBody>
          <a:bodyPr/>
          <a:lstStyle/>
          <a:p>
            <a:r>
              <a:rPr lang="en-US" sz="3200" dirty="0">
                <a:latin typeface="Times New Roman" panose="02020603050405020304" pitchFamily="18" charset="0"/>
                <a:cs typeface="Times New Roman" panose="02020603050405020304" pitchFamily="18" charset="0"/>
              </a:rPr>
              <a:t>2. </a:t>
            </a:r>
            <a:r>
              <a:rPr lang="en-US" sz="3200" dirty="0" err="1">
                <a:latin typeface="Times New Roman" panose="02020603050405020304" pitchFamily="18" charset="0"/>
                <a:cs typeface="Times New Roman" panose="02020603050405020304" pitchFamily="18" charset="0"/>
              </a:rPr>
              <a:t>Nội</a:t>
            </a:r>
            <a:r>
              <a:rPr lang="en-US" sz="3200" dirty="0">
                <a:latin typeface="Times New Roman" panose="02020603050405020304" pitchFamily="18" charset="0"/>
                <a:cs typeface="Times New Roman" panose="02020603050405020304" pitchFamily="18" charset="0"/>
              </a:rPr>
              <a:t> dung</a:t>
            </a:r>
          </a:p>
        </p:txBody>
      </p:sp>
      <p:sp>
        <p:nvSpPr>
          <p:cNvPr id="6" name="Google Shape;1853;p87"/>
          <p:cNvSpPr txBox="1"/>
          <p:nvPr/>
        </p:nvSpPr>
        <p:spPr>
          <a:xfrm>
            <a:off x="4147210" y="3970467"/>
            <a:ext cx="6482201" cy="2887533"/>
          </a:xfrm>
          <a:prstGeom prst="rect">
            <a:avLst/>
          </a:prstGeom>
          <a:noFill/>
          <a:ln>
            <a:noFill/>
          </a:ln>
        </p:spPr>
        <p:txBody>
          <a:bodyPr spcFirstLastPara="1" wrap="square" lIns="121900" tIns="121900" rIns="121900" bIns="121900" anchor="ctr" anchorCtr="0">
            <a:noAutofit/>
          </a:bodyPr>
          <a:lstStyle/>
          <a:p>
            <a:pPr algn="just">
              <a:lnSpc>
                <a:spcPct val="90000"/>
              </a:lnSpc>
              <a:buClr>
                <a:srgbClr val="000000"/>
              </a:buClr>
              <a:buFont typeface="Arial"/>
              <a:buNone/>
            </a:pPr>
            <a:r>
              <a:rPr lang="vi-VN" sz="2800" kern="0" dirty="0">
                <a:solidFill>
                  <a:srgbClr val="000000"/>
                </a:solidFill>
                <a:latin typeface="Times New Roman"/>
                <a:ea typeface="Times New Roman"/>
                <a:cs typeface="Times New Roman"/>
                <a:sym typeface="Times New Roman"/>
              </a:rPr>
              <a:t>- Thạch Sanh là truyện cổ tích về người anh hùng diệt trăn tinh, đại bàng cứu người...</a:t>
            </a:r>
          </a:p>
          <a:p>
            <a:pPr algn="just">
              <a:lnSpc>
                <a:spcPct val="90000"/>
              </a:lnSpc>
              <a:buClr>
                <a:srgbClr val="000000"/>
              </a:buClr>
            </a:pPr>
            <a:r>
              <a:rPr lang="vi-VN" sz="2800" kern="0" dirty="0">
                <a:solidFill>
                  <a:srgbClr val="000000"/>
                </a:solidFill>
                <a:latin typeface="Times New Roman"/>
                <a:ea typeface="Times New Roman"/>
                <a:cs typeface="Times New Roman"/>
                <a:sym typeface="Times New Roman"/>
              </a:rPr>
              <a:t>- Truyện thể hiện ước mơ, niềm tin của nhân dân ta về công lý xã hội, về sự chiến thắng của những con người chính nghĩa lương thiện .</a:t>
            </a:r>
          </a:p>
          <a:p>
            <a:pPr algn="just">
              <a:lnSpc>
                <a:spcPct val="90000"/>
              </a:lnSpc>
              <a:buClr>
                <a:srgbClr val="000000"/>
              </a:buClr>
              <a:buFont typeface="Arial"/>
              <a:buNone/>
            </a:pPr>
            <a:endParaRPr lang="vi-VN" sz="2800" kern="0" dirty="0">
              <a:solidFill>
                <a:srgbClr val="000000"/>
              </a:solidFill>
              <a:latin typeface="Times New Roman"/>
              <a:ea typeface="Times New Roman"/>
              <a:cs typeface="Times New Roman"/>
              <a:sym typeface="Times New Roman"/>
            </a:endParaRPr>
          </a:p>
        </p:txBody>
      </p:sp>
      <p:sp>
        <p:nvSpPr>
          <p:cNvPr id="12" name="Title 1"/>
          <p:cNvSpPr txBox="1">
            <a:spLocks/>
          </p:cNvSpPr>
          <p:nvPr/>
        </p:nvSpPr>
        <p:spPr>
          <a:xfrm>
            <a:off x="-2480840" y="281881"/>
            <a:ext cx="10290000" cy="7220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2400"/>
              <a:buFont typeface="Hammersmith One"/>
              <a:buNone/>
              <a:defRPr sz="3000" b="1" i="0" u="none" strike="noStrike" cap="none">
                <a:solidFill>
                  <a:schemeClr val="accent2"/>
                </a:solidFill>
                <a:latin typeface="Hammersmith One"/>
                <a:ea typeface="Hammersmith One"/>
                <a:cs typeface="Hammersmith One"/>
                <a:sym typeface="Hammersmith One"/>
              </a:defRPr>
            </a:lvl1pPr>
            <a:lvl2pPr marR="0" lvl="1" algn="l" rtl="0">
              <a:lnSpc>
                <a:spcPct val="100000"/>
              </a:lnSpc>
              <a:spcBef>
                <a:spcPts val="0"/>
              </a:spcBef>
              <a:spcAft>
                <a:spcPts val="0"/>
              </a:spcAft>
              <a:buClr>
                <a:schemeClr val="accent2"/>
              </a:buClr>
              <a:buSzPts val="2400"/>
              <a:buFont typeface="Hammersmith One"/>
              <a:buNone/>
              <a:defRPr sz="2400" b="1" i="0" u="none" strike="noStrike" cap="none">
                <a:solidFill>
                  <a:schemeClr val="accent2"/>
                </a:solidFill>
                <a:latin typeface="Hammersmith One"/>
                <a:ea typeface="Hammersmith One"/>
                <a:cs typeface="Hammersmith One"/>
                <a:sym typeface="Hammersmith One"/>
              </a:defRPr>
            </a:lvl2pPr>
            <a:lvl3pPr marR="0" lvl="2" algn="l" rtl="0">
              <a:lnSpc>
                <a:spcPct val="100000"/>
              </a:lnSpc>
              <a:spcBef>
                <a:spcPts val="0"/>
              </a:spcBef>
              <a:spcAft>
                <a:spcPts val="0"/>
              </a:spcAft>
              <a:buClr>
                <a:schemeClr val="accent2"/>
              </a:buClr>
              <a:buSzPts val="2400"/>
              <a:buFont typeface="Hammersmith One"/>
              <a:buNone/>
              <a:defRPr sz="2400" b="1" i="0" u="none" strike="noStrike" cap="none">
                <a:solidFill>
                  <a:schemeClr val="accent2"/>
                </a:solidFill>
                <a:latin typeface="Hammersmith One"/>
                <a:ea typeface="Hammersmith One"/>
                <a:cs typeface="Hammersmith One"/>
                <a:sym typeface="Hammersmith One"/>
              </a:defRPr>
            </a:lvl3pPr>
            <a:lvl4pPr marR="0" lvl="3" algn="l" rtl="0">
              <a:lnSpc>
                <a:spcPct val="100000"/>
              </a:lnSpc>
              <a:spcBef>
                <a:spcPts val="0"/>
              </a:spcBef>
              <a:spcAft>
                <a:spcPts val="0"/>
              </a:spcAft>
              <a:buClr>
                <a:schemeClr val="accent2"/>
              </a:buClr>
              <a:buSzPts val="2400"/>
              <a:buFont typeface="Hammersmith One"/>
              <a:buNone/>
              <a:defRPr sz="2400" b="1" i="0" u="none" strike="noStrike" cap="none">
                <a:solidFill>
                  <a:schemeClr val="accent2"/>
                </a:solidFill>
                <a:latin typeface="Hammersmith One"/>
                <a:ea typeface="Hammersmith One"/>
                <a:cs typeface="Hammersmith One"/>
                <a:sym typeface="Hammersmith One"/>
              </a:defRPr>
            </a:lvl4pPr>
            <a:lvl5pPr marR="0" lvl="4" algn="l" rtl="0">
              <a:lnSpc>
                <a:spcPct val="100000"/>
              </a:lnSpc>
              <a:spcBef>
                <a:spcPts val="0"/>
              </a:spcBef>
              <a:spcAft>
                <a:spcPts val="0"/>
              </a:spcAft>
              <a:buClr>
                <a:schemeClr val="accent2"/>
              </a:buClr>
              <a:buSzPts val="2400"/>
              <a:buFont typeface="Hammersmith One"/>
              <a:buNone/>
              <a:defRPr sz="2400" b="1" i="0" u="none" strike="noStrike" cap="none">
                <a:solidFill>
                  <a:schemeClr val="accent2"/>
                </a:solidFill>
                <a:latin typeface="Hammersmith One"/>
                <a:ea typeface="Hammersmith One"/>
                <a:cs typeface="Hammersmith One"/>
                <a:sym typeface="Hammersmith One"/>
              </a:defRPr>
            </a:lvl5pPr>
            <a:lvl6pPr marR="0" lvl="5" algn="l" rtl="0">
              <a:lnSpc>
                <a:spcPct val="100000"/>
              </a:lnSpc>
              <a:spcBef>
                <a:spcPts val="0"/>
              </a:spcBef>
              <a:spcAft>
                <a:spcPts val="0"/>
              </a:spcAft>
              <a:buClr>
                <a:schemeClr val="accent2"/>
              </a:buClr>
              <a:buSzPts val="2400"/>
              <a:buFont typeface="Hammersmith One"/>
              <a:buNone/>
              <a:defRPr sz="2400" b="1" i="0" u="none" strike="noStrike" cap="none">
                <a:solidFill>
                  <a:schemeClr val="accent2"/>
                </a:solidFill>
                <a:latin typeface="Hammersmith One"/>
                <a:ea typeface="Hammersmith One"/>
                <a:cs typeface="Hammersmith One"/>
                <a:sym typeface="Hammersmith One"/>
              </a:defRPr>
            </a:lvl6pPr>
            <a:lvl7pPr marR="0" lvl="6" algn="l" rtl="0">
              <a:lnSpc>
                <a:spcPct val="100000"/>
              </a:lnSpc>
              <a:spcBef>
                <a:spcPts val="0"/>
              </a:spcBef>
              <a:spcAft>
                <a:spcPts val="0"/>
              </a:spcAft>
              <a:buClr>
                <a:schemeClr val="accent2"/>
              </a:buClr>
              <a:buSzPts val="2400"/>
              <a:buFont typeface="Hammersmith One"/>
              <a:buNone/>
              <a:defRPr sz="2400" b="1" i="0" u="none" strike="noStrike" cap="none">
                <a:solidFill>
                  <a:schemeClr val="accent2"/>
                </a:solidFill>
                <a:latin typeface="Hammersmith One"/>
                <a:ea typeface="Hammersmith One"/>
                <a:cs typeface="Hammersmith One"/>
                <a:sym typeface="Hammersmith One"/>
              </a:defRPr>
            </a:lvl7pPr>
            <a:lvl8pPr marR="0" lvl="7" algn="l" rtl="0">
              <a:lnSpc>
                <a:spcPct val="100000"/>
              </a:lnSpc>
              <a:spcBef>
                <a:spcPts val="0"/>
              </a:spcBef>
              <a:spcAft>
                <a:spcPts val="0"/>
              </a:spcAft>
              <a:buClr>
                <a:schemeClr val="accent2"/>
              </a:buClr>
              <a:buSzPts val="2400"/>
              <a:buFont typeface="Hammersmith One"/>
              <a:buNone/>
              <a:defRPr sz="2400" b="1" i="0" u="none" strike="noStrike" cap="none">
                <a:solidFill>
                  <a:schemeClr val="accent2"/>
                </a:solidFill>
                <a:latin typeface="Hammersmith One"/>
                <a:ea typeface="Hammersmith One"/>
                <a:cs typeface="Hammersmith One"/>
                <a:sym typeface="Hammersmith One"/>
              </a:defRPr>
            </a:lvl8pPr>
            <a:lvl9pPr marR="0" lvl="8" algn="l" rtl="0">
              <a:lnSpc>
                <a:spcPct val="100000"/>
              </a:lnSpc>
              <a:spcBef>
                <a:spcPts val="0"/>
              </a:spcBef>
              <a:spcAft>
                <a:spcPts val="0"/>
              </a:spcAft>
              <a:buClr>
                <a:schemeClr val="accent2"/>
              </a:buClr>
              <a:buSzPts val="2400"/>
              <a:buFont typeface="Hammersmith One"/>
              <a:buNone/>
              <a:defRPr sz="2400" b="1" i="0" u="none" strike="noStrike" cap="none">
                <a:solidFill>
                  <a:schemeClr val="accent2"/>
                </a:solidFill>
                <a:latin typeface="Hammersmith One"/>
                <a:ea typeface="Hammersmith One"/>
                <a:cs typeface="Hammersmith One"/>
                <a:sym typeface="Hammersmith One"/>
              </a:defRPr>
            </a:lvl9pPr>
          </a:lstStyle>
          <a:p>
            <a:pPr>
              <a:buClr>
                <a:srgbClr val="40474B"/>
              </a:buClr>
            </a:pPr>
            <a:r>
              <a:rPr lang="en-US" sz="4000" kern="0" dirty="0">
                <a:solidFill>
                  <a:srgbClr val="40474B"/>
                </a:solidFill>
                <a:latin typeface="Times New Roman" panose="02020603050405020304" pitchFamily="18" charset="0"/>
                <a:cs typeface="Times New Roman" panose="02020603050405020304" pitchFamily="18" charset="0"/>
              </a:rPr>
              <a:t>1. </a:t>
            </a:r>
            <a:r>
              <a:rPr lang="en-US" sz="4000" kern="0" dirty="0" err="1">
                <a:solidFill>
                  <a:srgbClr val="40474B"/>
                </a:solidFill>
                <a:latin typeface="Times New Roman" panose="02020603050405020304" pitchFamily="18" charset="0"/>
                <a:cs typeface="Times New Roman" panose="02020603050405020304" pitchFamily="18" charset="0"/>
              </a:rPr>
              <a:t>Nghệ</a:t>
            </a:r>
            <a:r>
              <a:rPr lang="en-US" sz="4000" kern="0" dirty="0">
                <a:solidFill>
                  <a:srgbClr val="40474B"/>
                </a:solidFill>
                <a:latin typeface="Times New Roman" panose="02020603050405020304" pitchFamily="18" charset="0"/>
                <a:cs typeface="Times New Roman" panose="02020603050405020304" pitchFamily="18" charset="0"/>
              </a:rPr>
              <a:t> </a:t>
            </a:r>
            <a:r>
              <a:rPr lang="en-US" sz="4000" kern="0" dirty="0" err="1">
                <a:solidFill>
                  <a:srgbClr val="40474B"/>
                </a:solidFill>
                <a:latin typeface="Times New Roman" panose="02020603050405020304" pitchFamily="18" charset="0"/>
                <a:cs typeface="Times New Roman" panose="02020603050405020304" pitchFamily="18" charset="0"/>
              </a:rPr>
              <a:t>thuật</a:t>
            </a:r>
            <a:endParaRPr lang="en-US" sz="4000" kern="0" dirty="0">
              <a:solidFill>
                <a:srgbClr val="40474B"/>
              </a:solidFill>
              <a:latin typeface="Times New Roman" panose="02020603050405020304" pitchFamily="18" charset="0"/>
              <a:cs typeface="Times New Roman" panose="02020603050405020304" pitchFamily="18" charset="0"/>
            </a:endParaRPr>
          </a:p>
        </p:txBody>
      </p:sp>
      <p:sp>
        <p:nvSpPr>
          <p:cNvPr id="13" name="Google Shape;1853;p87"/>
          <p:cNvSpPr txBox="1"/>
          <p:nvPr/>
        </p:nvSpPr>
        <p:spPr>
          <a:xfrm>
            <a:off x="147891" y="1003880"/>
            <a:ext cx="9905167" cy="2374363"/>
          </a:xfrm>
          <a:prstGeom prst="rect">
            <a:avLst/>
          </a:prstGeom>
          <a:noFill/>
          <a:ln>
            <a:noFill/>
          </a:ln>
        </p:spPr>
        <p:txBody>
          <a:bodyPr spcFirstLastPara="1" wrap="square" lIns="121900" tIns="121900" rIns="121900" bIns="121900" anchor="ctr" anchorCtr="0">
            <a:noAutofit/>
          </a:bodyPr>
          <a:lstStyle/>
          <a:p>
            <a:pPr algn="just">
              <a:buClr>
                <a:srgbClr val="000000"/>
              </a:buClr>
              <a:buFont typeface="Arial"/>
              <a:buNone/>
            </a:pPr>
            <a:r>
              <a:rPr lang="vi-VN"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Kết</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cấu</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cốt</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truyện</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mạch</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lạc</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sắp</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xếp</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các</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tình</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tiết</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khéo</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léo</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tạo</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sức</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hấp</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dẫn</a:t>
            </a:r>
            <a:r>
              <a:rPr lang="en-US" sz="2800" kern="0" dirty="0">
                <a:solidFill>
                  <a:srgbClr val="000000"/>
                </a:solidFill>
                <a:latin typeface="Times New Roman"/>
                <a:ea typeface="Times New Roman"/>
                <a:cs typeface="Times New Roman"/>
                <a:sym typeface="Times New Roman"/>
              </a:rPr>
              <a:t>.</a:t>
            </a:r>
            <a:endParaRPr lang="vi-VN" sz="2800" kern="0" dirty="0">
              <a:solidFill>
                <a:srgbClr val="000000"/>
              </a:solidFill>
              <a:latin typeface="Times New Roman"/>
              <a:ea typeface="Times New Roman"/>
              <a:cs typeface="Times New Roman"/>
              <a:sym typeface="Times New Roman"/>
            </a:endParaRPr>
          </a:p>
          <a:p>
            <a:pPr algn="just">
              <a:buClr>
                <a:srgbClr val="000000"/>
              </a:buClr>
            </a:pPr>
            <a:r>
              <a:rPr lang="vi-VN" sz="2800" kern="0" dirty="0">
                <a:solidFill>
                  <a:srgbClr val="000000"/>
                </a:solidFill>
                <a:latin typeface="Times New Roman"/>
                <a:ea typeface="Times New Roman"/>
                <a:cs typeface="Times New Roman"/>
                <a:sym typeface="Times New Roman"/>
              </a:rPr>
              <a:t>- Xây dựng hình tượng hai nhân vật đối lập, tương phản.</a:t>
            </a:r>
          </a:p>
          <a:p>
            <a:pPr algn="just">
              <a:buClr>
                <a:srgbClr val="000000"/>
              </a:buClr>
            </a:pPr>
            <a:r>
              <a:rPr lang="vi-VN" sz="2800" kern="0" dirty="0">
                <a:solidFill>
                  <a:srgbClr val="000000"/>
                </a:solidFill>
                <a:latin typeface="Times New Roman"/>
                <a:ea typeface="Times New Roman"/>
                <a:cs typeface="Times New Roman"/>
                <a:sym typeface="Times New Roman"/>
              </a:rPr>
              <a:t>- Chi tiết tưởng tượng kì ảo, hoang đường, giàu ý nghĩa</a:t>
            </a:r>
            <a:r>
              <a:rPr lang="vi-VN" sz="2800" b="1" kern="0" dirty="0">
                <a:solidFill>
                  <a:srgbClr val="000000"/>
                </a:solidFill>
                <a:latin typeface="Times New Roman"/>
                <a:ea typeface="Times New Roman"/>
                <a:cs typeface="Times New Roman"/>
                <a:sym typeface="Times New Roman"/>
              </a:rPr>
              <a:t>.</a:t>
            </a:r>
            <a:endParaRPr lang="vi-VN" sz="2800" kern="0" dirty="0">
              <a:solidFill>
                <a:srgbClr val="000000"/>
              </a:solidFill>
              <a:latin typeface="Times New Roman"/>
              <a:ea typeface="Times New Roman"/>
              <a:cs typeface="Times New Roman"/>
              <a:sym typeface="Times New Roman"/>
            </a:endParaRPr>
          </a:p>
          <a:p>
            <a:pPr algn="just">
              <a:buClr>
                <a:srgbClr val="000000"/>
              </a:buClr>
              <a:buFont typeface="Arial"/>
              <a:buNone/>
            </a:pPr>
            <a:endParaRPr lang="en-US" sz="2800" kern="0" dirty="0">
              <a:solidFill>
                <a:srgbClr val="000000"/>
              </a:solidFill>
              <a:latin typeface="Times New Roman"/>
              <a:ea typeface="Times New Roman"/>
              <a:cs typeface="Times New Roman"/>
              <a:sym typeface="Times New Roman"/>
            </a:endParaRPr>
          </a:p>
        </p:txBody>
      </p:sp>
      <p:sp>
        <p:nvSpPr>
          <p:cNvPr id="7" name="Google Shape;1844;p86"/>
          <p:cNvSpPr/>
          <p:nvPr/>
        </p:nvSpPr>
        <p:spPr>
          <a:xfrm rot="3056512" flipH="1">
            <a:off x="2029533" y="3120414"/>
            <a:ext cx="2067851" cy="3159161"/>
          </a:xfrm>
          <a:custGeom>
            <a:avLst/>
            <a:gdLst/>
            <a:ahLst/>
            <a:cxnLst/>
            <a:rect l="l" t="t" r="r" b="b"/>
            <a:pathLst>
              <a:path w="19210" h="32752" extrusionOk="0">
                <a:moveTo>
                  <a:pt x="14053" y="490"/>
                </a:moveTo>
                <a:lnTo>
                  <a:pt x="14053" y="490"/>
                </a:lnTo>
                <a:cubicBezTo>
                  <a:pt x="14026" y="597"/>
                  <a:pt x="13999" y="758"/>
                  <a:pt x="13972" y="918"/>
                </a:cubicBezTo>
                <a:cubicBezTo>
                  <a:pt x="13972" y="865"/>
                  <a:pt x="13972" y="838"/>
                  <a:pt x="13946" y="838"/>
                </a:cubicBezTo>
                <a:cubicBezTo>
                  <a:pt x="13972" y="731"/>
                  <a:pt x="14026" y="597"/>
                  <a:pt x="14053" y="490"/>
                </a:cubicBezTo>
                <a:close/>
                <a:moveTo>
                  <a:pt x="13651" y="1560"/>
                </a:moveTo>
                <a:lnTo>
                  <a:pt x="13651" y="1560"/>
                </a:lnTo>
                <a:cubicBezTo>
                  <a:pt x="13276" y="3862"/>
                  <a:pt x="12045" y="5923"/>
                  <a:pt x="11189" y="8038"/>
                </a:cubicBezTo>
                <a:cubicBezTo>
                  <a:pt x="10522" y="9665"/>
                  <a:pt x="10466" y="11531"/>
                  <a:pt x="10493" y="13318"/>
                </a:cubicBezTo>
                <a:lnTo>
                  <a:pt x="10493" y="13318"/>
                </a:lnTo>
                <a:cubicBezTo>
                  <a:pt x="10490" y="13217"/>
                  <a:pt x="10464" y="13118"/>
                  <a:pt x="10439" y="13043"/>
                </a:cubicBezTo>
                <a:cubicBezTo>
                  <a:pt x="10091" y="10634"/>
                  <a:pt x="9904" y="8412"/>
                  <a:pt x="11001" y="6191"/>
                </a:cubicBezTo>
                <a:cubicBezTo>
                  <a:pt x="11724" y="4772"/>
                  <a:pt x="12714" y="3541"/>
                  <a:pt x="13410" y="2123"/>
                </a:cubicBezTo>
                <a:cubicBezTo>
                  <a:pt x="13491" y="1935"/>
                  <a:pt x="13571" y="1748"/>
                  <a:pt x="13651" y="1560"/>
                </a:cubicBezTo>
                <a:close/>
                <a:moveTo>
                  <a:pt x="13972" y="945"/>
                </a:moveTo>
                <a:lnTo>
                  <a:pt x="13972" y="945"/>
                </a:lnTo>
                <a:cubicBezTo>
                  <a:pt x="13972" y="1079"/>
                  <a:pt x="13946" y="1212"/>
                  <a:pt x="13946" y="1346"/>
                </a:cubicBezTo>
                <a:cubicBezTo>
                  <a:pt x="13946" y="2524"/>
                  <a:pt x="13758" y="3702"/>
                  <a:pt x="13517" y="4853"/>
                </a:cubicBezTo>
                <a:cubicBezTo>
                  <a:pt x="12821" y="7877"/>
                  <a:pt x="11376" y="10580"/>
                  <a:pt x="10760" y="13605"/>
                </a:cubicBezTo>
                <a:cubicBezTo>
                  <a:pt x="10787" y="11357"/>
                  <a:pt x="10921" y="9189"/>
                  <a:pt x="11858" y="7074"/>
                </a:cubicBezTo>
                <a:cubicBezTo>
                  <a:pt x="12741" y="5094"/>
                  <a:pt x="13785" y="3140"/>
                  <a:pt x="13972" y="945"/>
                </a:cubicBezTo>
                <a:close/>
                <a:moveTo>
                  <a:pt x="5002" y="14350"/>
                </a:moveTo>
                <a:cubicBezTo>
                  <a:pt x="5585" y="14350"/>
                  <a:pt x="6085" y="14646"/>
                  <a:pt x="6746" y="15104"/>
                </a:cubicBezTo>
                <a:cubicBezTo>
                  <a:pt x="6879" y="15184"/>
                  <a:pt x="7013" y="15264"/>
                  <a:pt x="7147" y="15372"/>
                </a:cubicBezTo>
                <a:cubicBezTo>
                  <a:pt x="6694" y="15252"/>
                  <a:pt x="6232" y="15200"/>
                  <a:pt x="5767" y="15200"/>
                </a:cubicBezTo>
                <a:cubicBezTo>
                  <a:pt x="4364" y="15200"/>
                  <a:pt x="2927" y="15672"/>
                  <a:pt x="1580" y="16174"/>
                </a:cubicBezTo>
                <a:cubicBezTo>
                  <a:pt x="2329" y="15666"/>
                  <a:pt x="3025" y="15077"/>
                  <a:pt x="3855" y="14676"/>
                </a:cubicBezTo>
                <a:cubicBezTo>
                  <a:pt x="4297" y="14450"/>
                  <a:pt x="4663" y="14350"/>
                  <a:pt x="5002" y="14350"/>
                </a:cubicBezTo>
                <a:close/>
                <a:moveTo>
                  <a:pt x="5753" y="15432"/>
                </a:moveTo>
                <a:cubicBezTo>
                  <a:pt x="6514" y="15432"/>
                  <a:pt x="7262" y="15581"/>
                  <a:pt x="7977" y="15960"/>
                </a:cubicBezTo>
                <a:cubicBezTo>
                  <a:pt x="8619" y="16389"/>
                  <a:pt x="9208" y="16870"/>
                  <a:pt x="9743" y="17406"/>
                </a:cubicBezTo>
                <a:cubicBezTo>
                  <a:pt x="8352" y="16737"/>
                  <a:pt x="6906" y="16389"/>
                  <a:pt x="5381" y="16335"/>
                </a:cubicBezTo>
                <a:lnTo>
                  <a:pt x="4765" y="16335"/>
                </a:lnTo>
                <a:cubicBezTo>
                  <a:pt x="3828" y="16335"/>
                  <a:pt x="2918" y="16469"/>
                  <a:pt x="1981" y="16576"/>
                </a:cubicBezTo>
                <a:cubicBezTo>
                  <a:pt x="1633" y="16603"/>
                  <a:pt x="1312" y="16629"/>
                  <a:pt x="964" y="16656"/>
                </a:cubicBezTo>
                <a:cubicBezTo>
                  <a:pt x="2489" y="16094"/>
                  <a:pt x="4149" y="15432"/>
                  <a:pt x="5753" y="15432"/>
                </a:cubicBezTo>
                <a:close/>
                <a:moveTo>
                  <a:pt x="18748" y="11060"/>
                </a:moveTo>
                <a:cubicBezTo>
                  <a:pt x="18737" y="11089"/>
                  <a:pt x="18737" y="11129"/>
                  <a:pt x="18737" y="11169"/>
                </a:cubicBezTo>
                <a:cubicBezTo>
                  <a:pt x="18603" y="11892"/>
                  <a:pt x="18442" y="12588"/>
                  <a:pt x="18282" y="13284"/>
                </a:cubicBezTo>
                <a:cubicBezTo>
                  <a:pt x="17907" y="14729"/>
                  <a:pt x="17291" y="16255"/>
                  <a:pt x="16087" y="17165"/>
                </a:cubicBezTo>
                <a:cubicBezTo>
                  <a:pt x="14963" y="17995"/>
                  <a:pt x="13223" y="18289"/>
                  <a:pt x="12045" y="19119"/>
                </a:cubicBezTo>
                <a:cubicBezTo>
                  <a:pt x="12473" y="18342"/>
                  <a:pt x="12955" y="17700"/>
                  <a:pt x="13785" y="17218"/>
                </a:cubicBezTo>
                <a:cubicBezTo>
                  <a:pt x="14508" y="16790"/>
                  <a:pt x="15257" y="16469"/>
                  <a:pt x="15873" y="15907"/>
                </a:cubicBezTo>
                <a:cubicBezTo>
                  <a:pt x="16542" y="15291"/>
                  <a:pt x="17077" y="14408"/>
                  <a:pt x="17532" y="13659"/>
                </a:cubicBezTo>
                <a:cubicBezTo>
                  <a:pt x="18036" y="12864"/>
                  <a:pt x="18250" y="11859"/>
                  <a:pt x="18748" y="11060"/>
                </a:cubicBezTo>
                <a:close/>
                <a:moveTo>
                  <a:pt x="18549" y="10928"/>
                </a:moveTo>
                <a:lnTo>
                  <a:pt x="18549" y="10928"/>
                </a:lnTo>
                <a:cubicBezTo>
                  <a:pt x="18201" y="11517"/>
                  <a:pt x="18014" y="12213"/>
                  <a:pt x="17693" y="12856"/>
                </a:cubicBezTo>
                <a:cubicBezTo>
                  <a:pt x="17184" y="13899"/>
                  <a:pt x="16488" y="14863"/>
                  <a:pt x="15712" y="15719"/>
                </a:cubicBezTo>
                <a:cubicBezTo>
                  <a:pt x="15016" y="16469"/>
                  <a:pt x="13919" y="16844"/>
                  <a:pt x="13062" y="17379"/>
                </a:cubicBezTo>
                <a:cubicBezTo>
                  <a:pt x="12313" y="17861"/>
                  <a:pt x="11911" y="18798"/>
                  <a:pt x="11510" y="19547"/>
                </a:cubicBezTo>
                <a:cubicBezTo>
                  <a:pt x="11485" y="19571"/>
                  <a:pt x="11461" y="19573"/>
                  <a:pt x="11457" y="19594"/>
                </a:cubicBezTo>
                <a:lnTo>
                  <a:pt x="11457" y="19594"/>
                </a:lnTo>
                <a:cubicBezTo>
                  <a:pt x="11836" y="15557"/>
                  <a:pt x="16249" y="13818"/>
                  <a:pt x="18549" y="10928"/>
                </a:cubicBezTo>
                <a:close/>
                <a:moveTo>
                  <a:pt x="6505" y="16683"/>
                </a:moveTo>
                <a:lnTo>
                  <a:pt x="6505" y="16683"/>
                </a:lnTo>
                <a:cubicBezTo>
                  <a:pt x="7763" y="16844"/>
                  <a:pt x="8994" y="17245"/>
                  <a:pt x="10145" y="17914"/>
                </a:cubicBezTo>
                <a:cubicBezTo>
                  <a:pt x="10573" y="18450"/>
                  <a:pt x="10921" y="19065"/>
                  <a:pt x="11135" y="19788"/>
                </a:cubicBezTo>
                <a:cubicBezTo>
                  <a:pt x="9315" y="19172"/>
                  <a:pt x="8191" y="17432"/>
                  <a:pt x="6505" y="16683"/>
                </a:cubicBezTo>
                <a:close/>
                <a:moveTo>
                  <a:pt x="6772" y="20270"/>
                </a:moveTo>
                <a:cubicBezTo>
                  <a:pt x="7736" y="21581"/>
                  <a:pt x="9342" y="22384"/>
                  <a:pt x="10466" y="23535"/>
                </a:cubicBezTo>
                <a:cubicBezTo>
                  <a:pt x="9074" y="22598"/>
                  <a:pt x="7120" y="22331"/>
                  <a:pt x="6826" y="20350"/>
                </a:cubicBezTo>
                <a:cubicBezTo>
                  <a:pt x="6799" y="20323"/>
                  <a:pt x="6772" y="20296"/>
                  <a:pt x="6746" y="20270"/>
                </a:cubicBezTo>
                <a:close/>
                <a:moveTo>
                  <a:pt x="16221" y="20698"/>
                </a:moveTo>
                <a:cubicBezTo>
                  <a:pt x="15685" y="21635"/>
                  <a:pt x="14267" y="22304"/>
                  <a:pt x="13464" y="22812"/>
                </a:cubicBezTo>
                <a:cubicBezTo>
                  <a:pt x="12955" y="23187"/>
                  <a:pt x="12233" y="23615"/>
                  <a:pt x="11831" y="24177"/>
                </a:cubicBezTo>
                <a:cubicBezTo>
                  <a:pt x="12286" y="22357"/>
                  <a:pt x="14722" y="21768"/>
                  <a:pt x="16221" y="20698"/>
                </a:cubicBezTo>
                <a:close/>
                <a:moveTo>
                  <a:pt x="6692" y="20939"/>
                </a:moveTo>
                <a:cubicBezTo>
                  <a:pt x="7388" y="22893"/>
                  <a:pt x="9957" y="22866"/>
                  <a:pt x="11135" y="24445"/>
                </a:cubicBezTo>
                <a:cubicBezTo>
                  <a:pt x="9395" y="23481"/>
                  <a:pt x="6772" y="23080"/>
                  <a:pt x="6692" y="20939"/>
                </a:cubicBezTo>
                <a:close/>
                <a:moveTo>
                  <a:pt x="16194" y="21126"/>
                </a:moveTo>
                <a:cubicBezTo>
                  <a:pt x="15766" y="22304"/>
                  <a:pt x="14749" y="22919"/>
                  <a:pt x="13571" y="23455"/>
                </a:cubicBezTo>
                <a:cubicBezTo>
                  <a:pt x="12982" y="23722"/>
                  <a:pt x="12393" y="24017"/>
                  <a:pt x="11938" y="24445"/>
                </a:cubicBezTo>
                <a:cubicBezTo>
                  <a:pt x="12447" y="23562"/>
                  <a:pt x="13785" y="22919"/>
                  <a:pt x="14534" y="22411"/>
                </a:cubicBezTo>
                <a:cubicBezTo>
                  <a:pt x="15070" y="22063"/>
                  <a:pt x="15739" y="21661"/>
                  <a:pt x="16194" y="21126"/>
                </a:cubicBezTo>
                <a:close/>
                <a:moveTo>
                  <a:pt x="14048" y="0"/>
                </a:moveTo>
                <a:cubicBezTo>
                  <a:pt x="14002" y="0"/>
                  <a:pt x="13958" y="28"/>
                  <a:pt x="13946" y="88"/>
                </a:cubicBezTo>
                <a:cubicBezTo>
                  <a:pt x="13196" y="2390"/>
                  <a:pt x="11751" y="4183"/>
                  <a:pt x="10680" y="6298"/>
                </a:cubicBezTo>
                <a:cubicBezTo>
                  <a:pt x="9610" y="8466"/>
                  <a:pt x="9877" y="10795"/>
                  <a:pt x="10225" y="13096"/>
                </a:cubicBezTo>
                <a:cubicBezTo>
                  <a:pt x="10305" y="13766"/>
                  <a:pt x="10413" y="14435"/>
                  <a:pt x="10520" y="15104"/>
                </a:cubicBezTo>
                <a:cubicBezTo>
                  <a:pt x="10520" y="15131"/>
                  <a:pt x="10520" y="15157"/>
                  <a:pt x="10520" y="15157"/>
                </a:cubicBezTo>
                <a:cubicBezTo>
                  <a:pt x="10520" y="15184"/>
                  <a:pt x="10520" y="15211"/>
                  <a:pt x="10546" y="15211"/>
                </a:cubicBezTo>
                <a:cubicBezTo>
                  <a:pt x="10734" y="16469"/>
                  <a:pt x="10921" y="17727"/>
                  <a:pt x="11082" y="18985"/>
                </a:cubicBezTo>
                <a:cubicBezTo>
                  <a:pt x="10520" y="17700"/>
                  <a:pt x="9502" y="16737"/>
                  <a:pt x="8352" y="15907"/>
                </a:cubicBezTo>
                <a:cubicBezTo>
                  <a:pt x="8352" y="15880"/>
                  <a:pt x="8352" y="15853"/>
                  <a:pt x="8325" y="15853"/>
                </a:cubicBezTo>
                <a:cubicBezTo>
                  <a:pt x="8298" y="15853"/>
                  <a:pt x="8271" y="15827"/>
                  <a:pt x="8271" y="15827"/>
                </a:cubicBezTo>
                <a:cubicBezTo>
                  <a:pt x="7602" y="15345"/>
                  <a:pt x="6906" y="14890"/>
                  <a:pt x="6237" y="14461"/>
                </a:cubicBezTo>
                <a:cubicBezTo>
                  <a:pt x="5829" y="14193"/>
                  <a:pt x="5417" y="14081"/>
                  <a:pt x="5004" y="14081"/>
                </a:cubicBezTo>
                <a:cubicBezTo>
                  <a:pt x="3280" y="14081"/>
                  <a:pt x="1550" y="16040"/>
                  <a:pt x="81" y="16710"/>
                </a:cubicBezTo>
                <a:cubicBezTo>
                  <a:pt x="27" y="16737"/>
                  <a:pt x="1" y="16790"/>
                  <a:pt x="27" y="16844"/>
                </a:cubicBezTo>
                <a:cubicBezTo>
                  <a:pt x="27" y="16870"/>
                  <a:pt x="54" y="16870"/>
                  <a:pt x="54" y="16870"/>
                </a:cubicBezTo>
                <a:cubicBezTo>
                  <a:pt x="54" y="16870"/>
                  <a:pt x="54" y="16897"/>
                  <a:pt x="81" y="16897"/>
                </a:cubicBezTo>
                <a:cubicBezTo>
                  <a:pt x="81" y="16924"/>
                  <a:pt x="108" y="16924"/>
                  <a:pt x="108" y="16924"/>
                </a:cubicBezTo>
                <a:lnTo>
                  <a:pt x="135" y="16924"/>
                </a:lnTo>
                <a:cubicBezTo>
                  <a:pt x="1580" y="16924"/>
                  <a:pt x="2972" y="16656"/>
                  <a:pt x="4390" y="16576"/>
                </a:cubicBezTo>
                <a:lnTo>
                  <a:pt x="5354" y="16576"/>
                </a:lnTo>
                <a:cubicBezTo>
                  <a:pt x="7736" y="16870"/>
                  <a:pt x="8967" y="19413"/>
                  <a:pt x="11242" y="20082"/>
                </a:cubicBezTo>
                <a:cubicBezTo>
                  <a:pt x="11376" y="21367"/>
                  <a:pt x="11483" y="22679"/>
                  <a:pt x="11483" y="23990"/>
                </a:cubicBezTo>
                <a:cubicBezTo>
                  <a:pt x="11483" y="24124"/>
                  <a:pt x="11483" y="24284"/>
                  <a:pt x="11483" y="24445"/>
                </a:cubicBezTo>
                <a:cubicBezTo>
                  <a:pt x="10413" y="22545"/>
                  <a:pt x="7977" y="21715"/>
                  <a:pt x="6799" y="19895"/>
                </a:cubicBezTo>
                <a:cubicBezTo>
                  <a:pt x="6778" y="19863"/>
                  <a:pt x="6740" y="19848"/>
                  <a:pt x="6701" y="19848"/>
                </a:cubicBezTo>
                <a:cubicBezTo>
                  <a:pt x="6640" y="19848"/>
                  <a:pt x="6574" y="19884"/>
                  <a:pt x="6558" y="19948"/>
                </a:cubicBezTo>
                <a:cubicBezTo>
                  <a:pt x="6237" y="21340"/>
                  <a:pt x="6719" y="22411"/>
                  <a:pt x="7897" y="23241"/>
                </a:cubicBezTo>
                <a:cubicBezTo>
                  <a:pt x="8967" y="23990"/>
                  <a:pt x="10386" y="24177"/>
                  <a:pt x="11456" y="24954"/>
                </a:cubicBezTo>
                <a:cubicBezTo>
                  <a:pt x="11349" y="27523"/>
                  <a:pt x="10734" y="30093"/>
                  <a:pt x="10145" y="32609"/>
                </a:cubicBezTo>
                <a:cubicBezTo>
                  <a:pt x="10112" y="32690"/>
                  <a:pt x="10188" y="32751"/>
                  <a:pt x="10265" y="32751"/>
                </a:cubicBezTo>
                <a:cubicBezTo>
                  <a:pt x="10315" y="32751"/>
                  <a:pt x="10365" y="32725"/>
                  <a:pt x="10386" y="32662"/>
                </a:cubicBezTo>
                <a:cubicBezTo>
                  <a:pt x="10760" y="31003"/>
                  <a:pt x="11108" y="29343"/>
                  <a:pt x="11430" y="27684"/>
                </a:cubicBezTo>
                <a:cubicBezTo>
                  <a:pt x="11563" y="26854"/>
                  <a:pt x="11670" y="26024"/>
                  <a:pt x="11697" y="25194"/>
                </a:cubicBezTo>
                <a:cubicBezTo>
                  <a:pt x="12179" y="24017"/>
                  <a:pt x="13839" y="23669"/>
                  <a:pt x="14829" y="23080"/>
                </a:cubicBezTo>
                <a:cubicBezTo>
                  <a:pt x="15899" y="22491"/>
                  <a:pt x="16488" y="21581"/>
                  <a:pt x="16595" y="20377"/>
                </a:cubicBezTo>
                <a:cubicBezTo>
                  <a:pt x="16595" y="20350"/>
                  <a:pt x="16595" y="20350"/>
                  <a:pt x="16595" y="20323"/>
                </a:cubicBezTo>
                <a:cubicBezTo>
                  <a:pt x="16622" y="20270"/>
                  <a:pt x="16569" y="20243"/>
                  <a:pt x="16515" y="20216"/>
                </a:cubicBezTo>
                <a:lnTo>
                  <a:pt x="16462" y="20216"/>
                </a:lnTo>
                <a:cubicBezTo>
                  <a:pt x="16435" y="20216"/>
                  <a:pt x="16435" y="20243"/>
                  <a:pt x="16408" y="20243"/>
                </a:cubicBezTo>
                <a:cubicBezTo>
                  <a:pt x="15043" y="21474"/>
                  <a:pt x="12473" y="21983"/>
                  <a:pt x="11724" y="23722"/>
                </a:cubicBezTo>
                <a:cubicBezTo>
                  <a:pt x="11724" y="22571"/>
                  <a:pt x="11644" y="21447"/>
                  <a:pt x="11510" y="20323"/>
                </a:cubicBezTo>
                <a:cubicBezTo>
                  <a:pt x="11510" y="20189"/>
                  <a:pt x="11483" y="20082"/>
                  <a:pt x="11483" y="19948"/>
                </a:cubicBezTo>
                <a:cubicBezTo>
                  <a:pt x="12072" y="19172"/>
                  <a:pt x="13250" y="18824"/>
                  <a:pt x="14106" y="18450"/>
                </a:cubicBezTo>
                <a:cubicBezTo>
                  <a:pt x="15070" y="18021"/>
                  <a:pt x="16060" y="17593"/>
                  <a:pt x="16809" y="16844"/>
                </a:cubicBezTo>
                <a:cubicBezTo>
                  <a:pt x="18522" y="15157"/>
                  <a:pt x="18790" y="12160"/>
                  <a:pt x="19192" y="9938"/>
                </a:cubicBezTo>
                <a:cubicBezTo>
                  <a:pt x="19210" y="9848"/>
                  <a:pt x="19130" y="9770"/>
                  <a:pt x="19060" y="9770"/>
                </a:cubicBezTo>
                <a:cubicBezTo>
                  <a:pt x="19026" y="9770"/>
                  <a:pt x="18995" y="9788"/>
                  <a:pt x="18978" y="9831"/>
                </a:cubicBezTo>
                <a:cubicBezTo>
                  <a:pt x="18014" y="11758"/>
                  <a:pt x="15846" y="13070"/>
                  <a:pt x="14294" y="14488"/>
                </a:cubicBezTo>
                <a:cubicBezTo>
                  <a:pt x="12982" y="15693"/>
                  <a:pt x="11751" y="17138"/>
                  <a:pt x="11349" y="18851"/>
                </a:cubicBezTo>
                <a:cubicBezTo>
                  <a:pt x="11162" y="17593"/>
                  <a:pt x="10975" y="16335"/>
                  <a:pt x="10760" y="15104"/>
                </a:cubicBezTo>
                <a:cubicBezTo>
                  <a:pt x="11028" y="12534"/>
                  <a:pt x="11911" y="10233"/>
                  <a:pt x="12821" y="7877"/>
                </a:cubicBezTo>
                <a:cubicBezTo>
                  <a:pt x="13758" y="5334"/>
                  <a:pt x="14267" y="2818"/>
                  <a:pt x="14160" y="115"/>
                </a:cubicBezTo>
                <a:cubicBezTo>
                  <a:pt x="14160" y="42"/>
                  <a:pt x="14103" y="0"/>
                  <a:pt x="14048"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4672814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367"/>
        <p:cNvGrpSpPr/>
        <p:nvPr/>
      </p:nvGrpSpPr>
      <p:grpSpPr>
        <a:xfrm>
          <a:off x="0" y="0"/>
          <a:ext cx="0" cy="0"/>
          <a:chOff x="0" y="0"/>
          <a:chExt cx="0" cy="0"/>
        </a:xfrm>
      </p:grpSpPr>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435" b="98587" l="9783" r="97147"/>
                    </a14:imgEffect>
                  </a14:imgLayer>
                </a14:imgProps>
              </a:ext>
              <a:ext uri="{28A0092B-C50C-407E-A947-70E740481C1C}">
                <a14:useLocalDpi xmlns:a14="http://schemas.microsoft.com/office/drawing/2010/main" val="0"/>
              </a:ext>
            </a:extLst>
          </a:blip>
          <a:stretch>
            <a:fillRect/>
          </a:stretch>
        </p:blipFill>
        <p:spPr>
          <a:xfrm>
            <a:off x="344556" y="132522"/>
            <a:ext cx="5486400" cy="6858000"/>
          </a:xfrm>
          <a:prstGeom prst="rect">
            <a:avLst/>
          </a:prstGeom>
        </p:spPr>
      </p:pic>
      <p:sp>
        <p:nvSpPr>
          <p:cNvPr id="11" name="TextBox 10"/>
          <p:cNvSpPr txBox="1"/>
          <p:nvPr/>
        </p:nvSpPr>
        <p:spPr>
          <a:xfrm>
            <a:off x="5689537" y="740367"/>
            <a:ext cx="4996067" cy="5174493"/>
          </a:xfrm>
          <a:prstGeom prst="rect">
            <a:avLst/>
          </a:prstGeom>
          <a:noFill/>
        </p:spPr>
        <p:txBody>
          <a:bodyPr wrap="square" rtlCol="0">
            <a:spAutoFit/>
          </a:bodyPr>
          <a:lstStyle/>
          <a:p>
            <a:pPr algn="just">
              <a:lnSpc>
                <a:spcPct val="150000"/>
              </a:lnSpc>
            </a:pPr>
            <a:r>
              <a:rPr lang="vi-VN" sz="3200" dirty="0">
                <a:solidFill>
                  <a:srgbClr val="FF0000"/>
                </a:solidFill>
                <a:latin typeface="Times New Roman" panose="02020603050405020304" pitchFamily="18" charset="0"/>
                <a:cs typeface="Times New Roman" panose="02020603050405020304" pitchFamily="18" charset="0"/>
              </a:rPr>
              <a:t>Dũng sĩ là người có lòng dũng cảm, chiến đấu diệt trừ cái ác, bảo vệ cuộc sống của cộng đồng. Viết đoạn văn (5-7 câu) kể về một dũng sĩ mà em gặp ngoài đời hoặc biết qua sách báo, truyện kể.</a:t>
            </a:r>
            <a:endParaRPr lang="en-US" sz="3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05021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374"/>
        <p:cNvGrpSpPr/>
        <p:nvPr/>
      </p:nvGrpSpPr>
      <p:grpSpPr>
        <a:xfrm>
          <a:off x="0" y="0"/>
          <a:ext cx="0" cy="0"/>
          <a:chOff x="0" y="0"/>
          <a:chExt cx="0" cy="0"/>
        </a:xfrm>
      </p:grpSpPr>
      <p:grpSp>
        <p:nvGrpSpPr>
          <p:cNvPr id="16" name="Group 15"/>
          <p:cNvGrpSpPr/>
          <p:nvPr/>
        </p:nvGrpSpPr>
        <p:grpSpPr>
          <a:xfrm>
            <a:off x="4429155" y="254130"/>
            <a:ext cx="7367140" cy="1415644"/>
            <a:chOff x="383166" y="1481172"/>
            <a:chExt cx="5364330" cy="944640"/>
          </a:xfrm>
          <a:solidFill>
            <a:srgbClr val="FFCCCC"/>
          </a:solidFill>
        </p:grpSpPr>
        <p:sp>
          <p:nvSpPr>
            <p:cNvPr id="17" name="Rounded Rectangle 16"/>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18" name="Rounded Rectangle 8"/>
            <p:cNvSpPr txBox="1"/>
            <p:nvPr/>
          </p:nvSpPr>
          <p:spPr>
            <a:xfrm>
              <a:off x="429280" y="1527286"/>
              <a:ext cx="5272102" cy="85241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lvl="0" algn="ctr" defTabSz="1422400">
                <a:lnSpc>
                  <a:spcPct val="90000"/>
                </a:lnSpc>
                <a:spcBef>
                  <a:spcPct val="0"/>
                </a:spcBef>
                <a:spcAft>
                  <a:spcPct val="35000"/>
                </a:spcAft>
              </a:pPr>
              <a:r>
                <a:rPr lang="vi-VN" sz="3200" b="1" dirty="0">
                  <a:solidFill>
                    <a:srgbClr val="FF0000"/>
                  </a:solidFill>
                  <a:latin typeface="Times New Roman" panose="02020603050405020304" pitchFamily="18" charset="0"/>
                  <a:cs typeface="Times New Roman" panose="02020603050405020304" pitchFamily="18" charset="0"/>
                </a:rPr>
                <a:t>THẠCH SANH LÀ NGƯỜI NGỜ NGỆCH, KHỜ KHẠO, KHỜ DẠI</a:t>
              </a:r>
              <a:endParaRPr lang="en-US" sz="3200" b="1" kern="1200" dirty="0">
                <a:solidFill>
                  <a:srgbClr val="FF0000"/>
                </a:solidFill>
                <a:latin typeface="Times New Roman" panose="02020603050405020304" pitchFamily="18" charset="0"/>
                <a:cs typeface="Times New Roman" panose="02020603050405020304" pitchFamily="18" charset="0"/>
              </a:endParaRPr>
            </a:p>
          </p:txBody>
        </p:sp>
      </p:grpSp>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9988" y="1961321"/>
            <a:ext cx="7654582" cy="5005543"/>
          </a:xfrm>
          <a:prstGeom prst="rect">
            <a:avLst/>
          </a:prstGeom>
        </p:spPr>
      </p:pic>
      <p:sp>
        <p:nvSpPr>
          <p:cNvPr id="20" name="TextBox 19"/>
          <p:cNvSpPr txBox="1"/>
          <p:nvPr/>
        </p:nvSpPr>
        <p:spPr>
          <a:xfrm>
            <a:off x="3737113" y="1852456"/>
            <a:ext cx="1608133" cy="707886"/>
          </a:xfrm>
          <a:prstGeom prst="rect">
            <a:avLst/>
          </a:prstGeom>
          <a:noFill/>
        </p:spPr>
        <p:txBody>
          <a:bodyPr wrap="none" rtlCol="0">
            <a:spAutoFit/>
          </a:bodyPr>
          <a:lstStyle/>
          <a:p>
            <a:r>
              <a:rPr lang="vi-VN" sz="4000" dirty="0">
                <a:solidFill>
                  <a:srgbClr val="FF0000"/>
                </a:solidFill>
                <a:latin typeface="Times New Roman" panose="02020603050405020304" pitchFamily="18" charset="0"/>
                <a:cs typeface="Times New Roman" panose="02020603050405020304" pitchFamily="18" charset="0"/>
              </a:rPr>
              <a:t>BÊNH</a:t>
            </a:r>
            <a:endParaRPr lang="en-US" sz="4000" dirty="0">
              <a:solidFill>
                <a:srgbClr val="FF0000"/>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5869333" y="1852456"/>
            <a:ext cx="2007281" cy="707886"/>
          </a:xfrm>
          <a:prstGeom prst="rect">
            <a:avLst/>
          </a:prstGeom>
          <a:noFill/>
        </p:spPr>
        <p:txBody>
          <a:bodyPr wrap="none" rtlCol="0">
            <a:spAutoFit/>
          </a:bodyPr>
          <a:lstStyle/>
          <a:p>
            <a:r>
              <a:rPr lang="vi-VN" sz="4000" dirty="0">
                <a:solidFill>
                  <a:srgbClr val="FF0000"/>
                </a:solidFill>
                <a:latin typeface="Times New Roman" panose="02020603050405020304" pitchFamily="18" charset="0"/>
                <a:cs typeface="Times New Roman" panose="02020603050405020304" pitchFamily="18" charset="0"/>
              </a:rPr>
              <a:t>CHỐNG</a:t>
            </a:r>
            <a:endParaRPr lang="en-US" sz="4000" dirty="0">
              <a:solidFill>
                <a:srgbClr val="FF0000"/>
              </a:solidFill>
              <a:latin typeface="Times New Roman" panose="02020603050405020304" pitchFamily="18" charset="0"/>
              <a:cs typeface="Times New Roman" panose="02020603050405020304" pitchFamily="18" charset="0"/>
            </a:endParaRPr>
          </a:p>
        </p:txBody>
      </p:sp>
      <p:grpSp>
        <p:nvGrpSpPr>
          <p:cNvPr id="22" name="Group 21"/>
          <p:cNvGrpSpPr/>
          <p:nvPr/>
        </p:nvGrpSpPr>
        <p:grpSpPr>
          <a:xfrm>
            <a:off x="181833" y="254130"/>
            <a:ext cx="3886584" cy="1415644"/>
            <a:chOff x="383166" y="1481172"/>
            <a:chExt cx="5364330" cy="944640"/>
          </a:xfrm>
          <a:solidFill>
            <a:schemeClr val="accent2">
              <a:lumMod val="75000"/>
            </a:schemeClr>
          </a:solidFill>
        </p:grpSpPr>
        <p:sp>
          <p:nvSpPr>
            <p:cNvPr id="23" name="Rounded Rectangle 22"/>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24" name="Rounded Rectangle 8"/>
            <p:cNvSpPr txBox="1"/>
            <p:nvPr/>
          </p:nvSpPr>
          <p:spPr>
            <a:xfrm>
              <a:off x="429280" y="1527287"/>
              <a:ext cx="5272102" cy="852411"/>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lvl="0" algn="ctr" defTabSz="1422400">
                <a:lnSpc>
                  <a:spcPct val="90000"/>
                </a:lnSpc>
                <a:spcBef>
                  <a:spcPct val="0"/>
                </a:spcBef>
                <a:spcAft>
                  <a:spcPct val="35000"/>
                </a:spcAft>
              </a:pPr>
              <a:r>
                <a:rPr lang="vi-VN" sz="3200" b="1" dirty="0">
                  <a:solidFill>
                    <a:schemeClr val="bg1"/>
                  </a:solidFill>
                  <a:latin typeface="Times New Roman" panose="02020603050405020304" pitchFamily="18" charset="0"/>
                  <a:cs typeface="Times New Roman" panose="02020603050405020304" pitchFamily="18" charset="0"/>
                </a:rPr>
                <a:t>HÙNG BIỆN HỌC ĐƯỜNG</a:t>
              </a:r>
              <a:endParaRPr lang="en-US" sz="3200" b="1" kern="1200" dirty="0">
                <a:solidFill>
                  <a:schemeClr val="bg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778171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80">
                                          <p:stCondLst>
                                            <p:cond delay="0"/>
                                          </p:stCondLst>
                                        </p:cTn>
                                        <p:tgtEl>
                                          <p:spTgt spid="19"/>
                                        </p:tgtEl>
                                      </p:cBhvr>
                                    </p:animEffect>
                                    <p:anim calcmode="lin" valueType="num">
                                      <p:cBhvr>
                                        <p:cTn id="20"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25" dur="26">
                                          <p:stCondLst>
                                            <p:cond delay="650"/>
                                          </p:stCondLst>
                                        </p:cTn>
                                        <p:tgtEl>
                                          <p:spTgt spid="19"/>
                                        </p:tgtEl>
                                      </p:cBhvr>
                                      <p:to x="100000" y="60000"/>
                                    </p:animScale>
                                    <p:animScale>
                                      <p:cBhvr>
                                        <p:cTn id="26" dur="166" decel="50000">
                                          <p:stCondLst>
                                            <p:cond delay="676"/>
                                          </p:stCondLst>
                                        </p:cTn>
                                        <p:tgtEl>
                                          <p:spTgt spid="19"/>
                                        </p:tgtEl>
                                      </p:cBhvr>
                                      <p:to x="100000" y="100000"/>
                                    </p:animScale>
                                    <p:animScale>
                                      <p:cBhvr>
                                        <p:cTn id="27" dur="26">
                                          <p:stCondLst>
                                            <p:cond delay="1312"/>
                                          </p:stCondLst>
                                        </p:cTn>
                                        <p:tgtEl>
                                          <p:spTgt spid="19"/>
                                        </p:tgtEl>
                                      </p:cBhvr>
                                      <p:to x="100000" y="80000"/>
                                    </p:animScale>
                                    <p:animScale>
                                      <p:cBhvr>
                                        <p:cTn id="28" dur="166" decel="50000">
                                          <p:stCondLst>
                                            <p:cond delay="1338"/>
                                          </p:stCondLst>
                                        </p:cTn>
                                        <p:tgtEl>
                                          <p:spTgt spid="19"/>
                                        </p:tgtEl>
                                      </p:cBhvr>
                                      <p:to x="100000" y="100000"/>
                                    </p:animScale>
                                    <p:animScale>
                                      <p:cBhvr>
                                        <p:cTn id="29" dur="26">
                                          <p:stCondLst>
                                            <p:cond delay="1642"/>
                                          </p:stCondLst>
                                        </p:cTn>
                                        <p:tgtEl>
                                          <p:spTgt spid="19"/>
                                        </p:tgtEl>
                                      </p:cBhvr>
                                      <p:to x="100000" y="90000"/>
                                    </p:animScale>
                                    <p:animScale>
                                      <p:cBhvr>
                                        <p:cTn id="30" dur="166" decel="50000">
                                          <p:stCondLst>
                                            <p:cond delay="1668"/>
                                          </p:stCondLst>
                                        </p:cTn>
                                        <p:tgtEl>
                                          <p:spTgt spid="19"/>
                                        </p:tgtEl>
                                      </p:cBhvr>
                                      <p:to x="100000" y="100000"/>
                                    </p:animScale>
                                    <p:animScale>
                                      <p:cBhvr>
                                        <p:cTn id="31" dur="26">
                                          <p:stCondLst>
                                            <p:cond delay="1808"/>
                                          </p:stCondLst>
                                        </p:cTn>
                                        <p:tgtEl>
                                          <p:spTgt spid="19"/>
                                        </p:tgtEl>
                                      </p:cBhvr>
                                      <p:to x="100000" y="95000"/>
                                    </p:animScale>
                                    <p:animScale>
                                      <p:cBhvr>
                                        <p:cTn id="32" dur="166" decel="50000">
                                          <p:stCondLst>
                                            <p:cond delay="1834"/>
                                          </p:stCondLst>
                                        </p:cTn>
                                        <p:tgtEl>
                                          <p:spTgt spid="19"/>
                                        </p:tgtEl>
                                      </p:cBhvr>
                                      <p:to x="100000" y="100000"/>
                                    </p:animScale>
                                  </p:childTnLst>
                                </p:cTn>
                              </p:par>
                              <p:par>
                                <p:cTn id="33" presetID="26"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down)">
                                      <p:cBhvr>
                                        <p:cTn id="35" dur="580">
                                          <p:stCondLst>
                                            <p:cond delay="0"/>
                                          </p:stCondLst>
                                        </p:cTn>
                                        <p:tgtEl>
                                          <p:spTgt spid="21"/>
                                        </p:tgtEl>
                                      </p:cBhvr>
                                    </p:animEffect>
                                    <p:anim calcmode="lin" valueType="num">
                                      <p:cBhvr>
                                        <p:cTn id="36"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41" dur="26">
                                          <p:stCondLst>
                                            <p:cond delay="650"/>
                                          </p:stCondLst>
                                        </p:cTn>
                                        <p:tgtEl>
                                          <p:spTgt spid="21"/>
                                        </p:tgtEl>
                                      </p:cBhvr>
                                      <p:to x="100000" y="60000"/>
                                    </p:animScale>
                                    <p:animScale>
                                      <p:cBhvr>
                                        <p:cTn id="42" dur="166" decel="50000">
                                          <p:stCondLst>
                                            <p:cond delay="676"/>
                                          </p:stCondLst>
                                        </p:cTn>
                                        <p:tgtEl>
                                          <p:spTgt spid="21"/>
                                        </p:tgtEl>
                                      </p:cBhvr>
                                      <p:to x="100000" y="100000"/>
                                    </p:animScale>
                                    <p:animScale>
                                      <p:cBhvr>
                                        <p:cTn id="43" dur="26">
                                          <p:stCondLst>
                                            <p:cond delay="1312"/>
                                          </p:stCondLst>
                                        </p:cTn>
                                        <p:tgtEl>
                                          <p:spTgt spid="21"/>
                                        </p:tgtEl>
                                      </p:cBhvr>
                                      <p:to x="100000" y="80000"/>
                                    </p:animScale>
                                    <p:animScale>
                                      <p:cBhvr>
                                        <p:cTn id="44" dur="166" decel="50000">
                                          <p:stCondLst>
                                            <p:cond delay="1338"/>
                                          </p:stCondLst>
                                        </p:cTn>
                                        <p:tgtEl>
                                          <p:spTgt spid="21"/>
                                        </p:tgtEl>
                                      </p:cBhvr>
                                      <p:to x="100000" y="100000"/>
                                    </p:animScale>
                                    <p:animScale>
                                      <p:cBhvr>
                                        <p:cTn id="45" dur="26">
                                          <p:stCondLst>
                                            <p:cond delay="1642"/>
                                          </p:stCondLst>
                                        </p:cTn>
                                        <p:tgtEl>
                                          <p:spTgt spid="21"/>
                                        </p:tgtEl>
                                      </p:cBhvr>
                                      <p:to x="100000" y="90000"/>
                                    </p:animScale>
                                    <p:animScale>
                                      <p:cBhvr>
                                        <p:cTn id="46" dur="166" decel="50000">
                                          <p:stCondLst>
                                            <p:cond delay="1668"/>
                                          </p:stCondLst>
                                        </p:cTn>
                                        <p:tgtEl>
                                          <p:spTgt spid="21"/>
                                        </p:tgtEl>
                                      </p:cBhvr>
                                      <p:to x="100000" y="100000"/>
                                    </p:animScale>
                                    <p:animScale>
                                      <p:cBhvr>
                                        <p:cTn id="47" dur="26">
                                          <p:stCondLst>
                                            <p:cond delay="1808"/>
                                          </p:stCondLst>
                                        </p:cTn>
                                        <p:tgtEl>
                                          <p:spTgt spid="21"/>
                                        </p:tgtEl>
                                      </p:cBhvr>
                                      <p:to x="100000" y="95000"/>
                                    </p:animScale>
                                    <p:animScale>
                                      <p:cBhvr>
                                        <p:cTn id="48" dur="166" decel="50000">
                                          <p:stCondLst>
                                            <p:cond delay="1834"/>
                                          </p:stCondLst>
                                        </p:cTn>
                                        <p:tgtEl>
                                          <p:spTgt spid="21"/>
                                        </p:tgtEl>
                                      </p:cBhvr>
                                      <p:to x="100000" y="100000"/>
                                    </p:animScale>
                                  </p:childTnLst>
                                </p:cTn>
                              </p:par>
                              <p:par>
                                <p:cTn id="49" presetID="26" presetClass="entr" presetSubtype="0"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wipe(down)">
                                      <p:cBhvr>
                                        <p:cTn id="51" dur="580">
                                          <p:stCondLst>
                                            <p:cond delay="0"/>
                                          </p:stCondLst>
                                        </p:cTn>
                                        <p:tgtEl>
                                          <p:spTgt spid="20"/>
                                        </p:tgtEl>
                                      </p:cBhvr>
                                    </p:animEffect>
                                    <p:anim calcmode="lin" valueType="num">
                                      <p:cBhvr>
                                        <p:cTn id="52"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53"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54"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55"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56"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57" dur="26">
                                          <p:stCondLst>
                                            <p:cond delay="650"/>
                                          </p:stCondLst>
                                        </p:cTn>
                                        <p:tgtEl>
                                          <p:spTgt spid="20"/>
                                        </p:tgtEl>
                                      </p:cBhvr>
                                      <p:to x="100000" y="60000"/>
                                    </p:animScale>
                                    <p:animScale>
                                      <p:cBhvr>
                                        <p:cTn id="58" dur="166" decel="50000">
                                          <p:stCondLst>
                                            <p:cond delay="676"/>
                                          </p:stCondLst>
                                        </p:cTn>
                                        <p:tgtEl>
                                          <p:spTgt spid="20"/>
                                        </p:tgtEl>
                                      </p:cBhvr>
                                      <p:to x="100000" y="100000"/>
                                    </p:animScale>
                                    <p:animScale>
                                      <p:cBhvr>
                                        <p:cTn id="59" dur="26">
                                          <p:stCondLst>
                                            <p:cond delay="1312"/>
                                          </p:stCondLst>
                                        </p:cTn>
                                        <p:tgtEl>
                                          <p:spTgt spid="20"/>
                                        </p:tgtEl>
                                      </p:cBhvr>
                                      <p:to x="100000" y="80000"/>
                                    </p:animScale>
                                    <p:animScale>
                                      <p:cBhvr>
                                        <p:cTn id="60" dur="166" decel="50000">
                                          <p:stCondLst>
                                            <p:cond delay="1338"/>
                                          </p:stCondLst>
                                        </p:cTn>
                                        <p:tgtEl>
                                          <p:spTgt spid="20"/>
                                        </p:tgtEl>
                                      </p:cBhvr>
                                      <p:to x="100000" y="100000"/>
                                    </p:animScale>
                                    <p:animScale>
                                      <p:cBhvr>
                                        <p:cTn id="61" dur="26">
                                          <p:stCondLst>
                                            <p:cond delay="1642"/>
                                          </p:stCondLst>
                                        </p:cTn>
                                        <p:tgtEl>
                                          <p:spTgt spid="20"/>
                                        </p:tgtEl>
                                      </p:cBhvr>
                                      <p:to x="100000" y="90000"/>
                                    </p:animScale>
                                    <p:animScale>
                                      <p:cBhvr>
                                        <p:cTn id="62" dur="166" decel="50000">
                                          <p:stCondLst>
                                            <p:cond delay="1668"/>
                                          </p:stCondLst>
                                        </p:cTn>
                                        <p:tgtEl>
                                          <p:spTgt spid="20"/>
                                        </p:tgtEl>
                                      </p:cBhvr>
                                      <p:to x="100000" y="100000"/>
                                    </p:animScale>
                                    <p:animScale>
                                      <p:cBhvr>
                                        <p:cTn id="63" dur="26">
                                          <p:stCondLst>
                                            <p:cond delay="1808"/>
                                          </p:stCondLst>
                                        </p:cTn>
                                        <p:tgtEl>
                                          <p:spTgt spid="20"/>
                                        </p:tgtEl>
                                      </p:cBhvr>
                                      <p:to x="100000" y="95000"/>
                                    </p:animScale>
                                    <p:animScale>
                                      <p:cBhvr>
                                        <p:cTn id="64" dur="166" decel="50000">
                                          <p:stCondLst>
                                            <p:cond delay="1834"/>
                                          </p:stCondLst>
                                        </p:cTn>
                                        <p:tgtEl>
                                          <p:spTgt spid="2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9" name="4">
            <a:extLst>
              <a:ext uri="{FF2B5EF4-FFF2-40B4-BE49-F238E27FC236}">
                <a16:creationId xmlns:a16="http://schemas.microsoft.com/office/drawing/2014/main" id="{99D2260B-F90F-44DC-A77E-F735122B7A33}"/>
              </a:ext>
            </a:extLst>
          </p:cNvPr>
          <p:cNvPicPr>
            <a:picLocks noChangeAspect="1"/>
          </p:cNvPicPr>
          <p:nvPr/>
        </p:nvPicPr>
        <p:blipFill>
          <a:blip r:embed="rId6"/>
          <a:stretch>
            <a:fillRect/>
          </a:stretch>
        </p:blipFill>
        <p:spPr>
          <a:xfrm rot="5400000">
            <a:off x="8572027" y="3906811"/>
            <a:ext cx="981270" cy="381367"/>
          </a:xfrm>
          <a:prstGeom prst="rect">
            <a:avLst/>
          </a:prstGeom>
        </p:spPr>
      </p:pic>
      <p:pic>
        <p:nvPicPr>
          <p:cNvPr id="10" name="3">
            <a:extLst>
              <a:ext uri="{FF2B5EF4-FFF2-40B4-BE49-F238E27FC236}">
                <a16:creationId xmlns:a16="http://schemas.microsoft.com/office/drawing/2014/main" id="{46439FB1-7642-41C3-B701-F4EC7D1D0A18}"/>
              </a:ext>
            </a:extLst>
          </p:cNvPr>
          <p:cNvPicPr>
            <a:picLocks noChangeAspect="1"/>
          </p:cNvPicPr>
          <p:nvPr/>
        </p:nvPicPr>
        <p:blipFill>
          <a:blip r:embed="rId7"/>
          <a:stretch>
            <a:fillRect/>
          </a:stretch>
        </p:blipFill>
        <p:spPr>
          <a:xfrm>
            <a:off x="8738223" y="3325465"/>
            <a:ext cx="807419" cy="313800"/>
          </a:xfrm>
          <a:prstGeom prst="rect">
            <a:avLst/>
          </a:prstGeom>
        </p:spPr>
      </p:pic>
      <p:pic>
        <p:nvPicPr>
          <p:cNvPr id="11" name="2">
            <a:extLst>
              <a:ext uri="{FF2B5EF4-FFF2-40B4-BE49-F238E27FC236}">
                <a16:creationId xmlns:a16="http://schemas.microsoft.com/office/drawing/2014/main" id="{689876F3-23D2-4F2E-BFF0-34B990B73AEA}"/>
              </a:ext>
            </a:extLst>
          </p:cNvPr>
          <p:cNvPicPr>
            <a:picLocks noChangeAspect="1"/>
          </p:cNvPicPr>
          <p:nvPr/>
        </p:nvPicPr>
        <p:blipFill>
          <a:blip r:embed="rId8"/>
          <a:stretch>
            <a:fillRect/>
          </a:stretch>
        </p:blipFill>
        <p:spPr>
          <a:xfrm rot="16200000">
            <a:off x="8178176" y="3351519"/>
            <a:ext cx="909571" cy="353501"/>
          </a:xfrm>
          <a:prstGeom prst="rect">
            <a:avLst/>
          </a:prstGeom>
        </p:spPr>
      </p:pic>
      <p:pic>
        <p:nvPicPr>
          <p:cNvPr id="12" name="1">
            <a:extLst>
              <a:ext uri="{FF2B5EF4-FFF2-40B4-BE49-F238E27FC236}">
                <a16:creationId xmlns:a16="http://schemas.microsoft.com/office/drawing/2014/main" id="{6707A293-903E-4B64-8304-9CF89CB5C037}"/>
              </a:ext>
            </a:extLst>
          </p:cNvPr>
          <p:cNvPicPr>
            <a:picLocks noChangeAspect="1"/>
          </p:cNvPicPr>
          <p:nvPr/>
        </p:nvPicPr>
        <p:blipFill>
          <a:blip r:embed="rId9"/>
          <a:stretch>
            <a:fillRect/>
          </a:stretch>
        </p:blipFill>
        <p:spPr>
          <a:xfrm rot="19650527">
            <a:off x="9123025" y="3584027"/>
            <a:ext cx="845235" cy="328497"/>
          </a:xfrm>
          <a:prstGeom prst="rect">
            <a:avLst/>
          </a:prstGeom>
        </p:spPr>
      </p:pic>
      <p:sp>
        <p:nvSpPr>
          <p:cNvPr id="42" name="TextBox 41">
            <a:extLst>
              <a:ext uri="{FF2B5EF4-FFF2-40B4-BE49-F238E27FC236}">
                <a16:creationId xmlns:a16="http://schemas.microsoft.com/office/drawing/2014/main" id="{C8624134-3E86-45B2-8853-06D14D26D64B}"/>
              </a:ext>
            </a:extLst>
          </p:cNvPr>
          <p:cNvSpPr txBox="1"/>
          <p:nvPr/>
        </p:nvSpPr>
        <p:spPr>
          <a:xfrm>
            <a:off x="5811910" y="2033703"/>
            <a:ext cx="5943600" cy="923330"/>
          </a:xfrm>
          <a:prstGeom prst="rect">
            <a:avLst/>
          </a:prstGeom>
          <a:noFill/>
        </p:spPr>
        <p:txBody>
          <a:bodyPr wrap="square" rtlCol="0">
            <a:spAutoFit/>
          </a:bodyPr>
          <a:lstStyle/>
          <a:p>
            <a:pPr algn="ctr">
              <a:defRPr/>
            </a:pPr>
            <a:r>
              <a:rPr lang="en-US" sz="5400" b="1" dirty="0">
                <a:ln w="38100">
                  <a:solidFill>
                    <a:srgbClr val="475D6B"/>
                  </a:solidFill>
                  <a:prstDash val="solid"/>
                </a:ln>
                <a:noFill/>
                <a:latin typeface="Tahoma" panose="020B0604030504040204" pitchFamily="34" charset="0"/>
                <a:ea typeface="Tahoma" panose="020B0604030504040204" pitchFamily="34" charset="0"/>
                <a:cs typeface="Tahoma" panose="020B0604030504040204" pitchFamily="34" charset="0"/>
              </a:rPr>
              <a:t>TÌM MẬT MÃ</a:t>
            </a:r>
          </a:p>
        </p:txBody>
      </p:sp>
      <p:pic>
        <p:nvPicPr>
          <p:cNvPr id="3" name="Picture 2">
            <a:extLst>
              <a:ext uri="{FF2B5EF4-FFF2-40B4-BE49-F238E27FC236}">
                <a16:creationId xmlns:a16="http://schemas.microsoft.com/office/drawing/2014/main" id="{96670446-3115-44F6-9B45-557A634D5A5B}"/>
              </a:ext>
            </a:extLst>
          </p:cNvPr>
          <p:cNvPicPr>
            <a:picLocks noChangeAspect="1"/>
          </p:cNvPicPr>
          <p:nvPr/>
        </p:nvPicPr>
        <p:blipFill>
          <a:blip r:embed="rId10"/>
          <a:stretch>
            <a:fillRect/>
          </a:stretch>
        </p:blipFill>
        <p:spPr>
          <a:xfrm>
            <a:off x="1676488" y="3344314"/>
            <a:ext cx="1962108" cy="1901899"/>
          </a:xfrm>
          <a:prstGeom prst="rect">
            <a:avLst/>
          </a:prstGeom>
        </p:spPr>
      </p:pic>
      <p:sp>
        <p:nvSpPr>
          <p:cNvPr id="23" name="TextBox 22">
            <a:extLst>
              <a:ext uri="{FF2B5EF4-FFF2-40B4-BE49-F238E27FC236}">
                <a16:creationId xmlns:a16="http://schemas.microsoft.com/office/drawing/2014/main" id="{B8AEFFDF-FA5D-49E5-94E8-1A555B06B25D}"/>
              </a:ext>
            </a:extLst>
          </p:cNvPr>
          <p:cNvSpPr txBox="1"/>
          <p:nvPr/>
        </p:nvSpPr>
        <p:spPr>
          <a:xfrm>
            <a:off x="5811910" y="1240530"/>
            <a:ext cx="4672518" cy="523220"/>
          </a:xfrm>
          <a:prstGeom prst="rect">
            <a:avLst/>
          </a:prstGeom>
          <a:noFill/>
        </p:spPr>
        <p:txBody>
          <a:bodyPr wrap="square" rtlCol="0">
            <a:spAutoFit/>
          </a:bodyPr>
          <a:lstStyle/>
          <a:p>
            <a:pPr>
              <a:defRPr/>
            </a:pPr>
            <a:r>
              <a:rPr lang="en-US" sz="2800" b="1" dirty="0">
                <a:ln w="28575">
                  <a:solidFill>
                    <a:srgbClr val="C79668"/>
                  </a:solidFill>
                  <a:prstDash val="solid"/>
                </a:ln>
                <a:noFill/>
                <a:latin typeface="Tahoma" panose="020B0604030504040204" pitchFamily="34" charset="0"/>
                <a:ea typeface="Tahoma" panose="020B0604030504040204" pitchFamily="34" charset="0"/>
                <a:cs typeface="Tahoma" panose="020B0604030504040204" pitchFamily="34" charset="0"/>
              </a:rPr>
              <a:t>TRÒ CH</a:t>
            </a:r>
            <a:r>
              <a:rPr lang="vi-VN" sz="2800" b="1" dirty="0">
                <a:ln w="28575">
                  <a:solidFill>
                    <a:srgbClr val="C79668"/>
                  </a:solidFill>
                  <a:prstDash val="solid"/>
                </a:ln>
                <a:noFill/>
                <a:latin typeface="Tahoma" panose="020B0604030504040204" pitchFamily="34" charset="0"/>
                <a:ea typeface="Tahoma" panose="020B0604030504040204" pitchFamily="34" charset="0"/>
                <a:cs typeface="Tahoma" panose="020B0604030504040204" pitchFamily="34" charset="0"/>
              </a:rPr>
              <a:t>Ơ</a:t>
            </a:r>
            <a:r>
              <a:rPr lang="en-US" sz="2800" b="1" dirty="0">
                <a:ln w="28575">
                  <a:solidFill>
                    <a:srgbClr val="C79668"/>
                  </a:solidFill>
                  <a:prstDash val="solid"/>
                </a:ln>
                <a:noFill/>
                <a:latin typeface="Tahoma" panose="020B0604030504040204" pitchFamily="34" charset="0"/>
                <a:ea typeface="Tahoma" panose="020B0604030504040204" pitchFamily="34" charset="0"/>
                <a:cs typeface="Tahoma" panose="020B0604030504040204" pitchFamily="34" charset="0"/>
              </a:rPr>
              <a:t>I</a:t>
            </a:r>
          </a:p>
        </p:txBody>
      </p:sp>
      <p:pic>
        <p:nvPicPr>
          <p:cNvPr id="2" name="Jigsaw Puzzle">
            <a:hlinkClick r:id="" action="ppaction://media"/>
            <a:extLst>
              <a:ext uri="{FF2B5EF4-FFF2-40B4-BE49-F238E27FC236}">
                <a16:creationId xmlns:a16="http://schemas.microsoft.com/office/drawing/2014/main" id="{5B1A47EF-09C9-4AF1-84E6-7C6CB7FB5B9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538798" y="6163034"/>
            <a:ext cx="487363" cy="487363"/>
          </a:xfrm>
          <a:prstGeom prst="rect">
            <a:avLst/>
          </a:prstGeom>
        </p:spPr>
      </p:pic>
      <p:pic>
        <p:nvPicPr>
          <p:cNvPr id="17" name="Picture 16">
            <a:extLst>
              <a:ext uri="{FF2B5EF4-FFF2-40B4-BE49-F238E27FC236}">
                <a16:creationId xmlns:a16="http://schemas.microsoft.com/office/drawing/2014/main" id="{70A34BE6-ED42-41DF-897F-F731B27F184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370791" y="3485061"/>
            <a:ext cx="961174" cy="1901898"/>
          </a:xfrm>
          <a:prstGeom prst="rect">
            <a:avLst/>
          </a:prstGeom>
        </p:spPr>
      </p:pic>
      <p:pic>
        <p:nvPicPr>
          <p:cNvPr id="21" name="Picture 20">
            <a:extLst>
              <a:ext uri="{FF2B5EF4-FFF2-40B4-BE49-F238E27FC236}">
                <a16:creationId xmlns:a16="http://schemas.microsoft.com/office/drawing/2014/main" id="{813E1AE1-7643-4785-BA16-F7C6737746D2}"/>
              </a:ext>
            </a:extLst>
          </p:cNvPr>
          <p:cNvPicPr>
            <a:picLocks noChangeAspect="1"/>
          </p:cNvPicPr>
          <p:nvPr/>
        </p:nvPicPr>
        <p:blipFill>
          <a:blip r:embed="rId13"/>
          <a:stretch>
            <a:fillRect/>
          </a:stretch>
        </p:blipFill>
        <p:spPr>
          <a:xfrm>
            <a:off x="6105490" y="1682279"/>
            <a:ext cx="1956986" cy="1956986"/>
          </a:xfrm>
          <a:prstGeom prst="rect">
            <a:avLst/>
          </a:prstGeom>
        </p:spPr>
      </p:pic>
      <p:pic>
        <p:nvPicPr>
          <p:cNvPr id="24" name="Picture 23" descr="A close up of a logo&#10;&#10;Description automatically generated">
            <a:extLst>
              <a:ext uri="{FF2B5EF4-FFF2-40B4-BE49-F238E27FC236}">
                <a16:creationId xmlns:a16="http://schemas.microsoft.com/office/drawing/2014/main" id="{B1BC13BA-A5F8-483D-8360-44343CD2F58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713048">
            <a:off x="3036492" y="2443173"/>
            <a:ext cx="536548" cy="435200"/>
          </a:xfrm>
          <a:prstGeom prst="rect">
            <a:avLst/>
          </a:prstGeom>
        </p:spPr>
      </p:pic>
      <p:pic>
        <p:nvPicPr>
          <p:cNvPr id="43" name="Picture 42" descr="A picture containing yellow&#10;&#10;Description automatically generated">
            <a:extLst>
              <a:ext uri="{FF2B5EF4-FFF2-40B4-BE49-F238E27FC236}">
                <a16:creationId xmlns:a16="http://schemas.microsoft.com/office/drawing/2014/main" id="{315D7AC1-BBF4-4FDA-B68C-206CDCBECAB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200278" y="2004269"/>
            <a:ext cx="3048000" cy="3048000"/>
          </a:xfrm>
          <a:prstGeom prst="rect">
            <a:avLst/>
          </a:prstGeom>
        </p:spPr>
      </p:pic>
      <p:pic>
        <p:nvPicPr>
          <p:cNvPr id="53" name="Picture 52">
            <a:extLst>
              <a:ext uri="{FF2B5EF4-FFF2-40B4-BE49-F238E27FC236}">
                <a16:creationId xmlns:a16="http://schemas.microsoft.com/office/drawing/2014/main" id="{23659039-4F72-4787-86D5-CFF51CFD64FA}"/>
              </a:ext>
            </a:extLst>
          </p:cNvPr>
          <p:cNvPicPr>
            <a:picLocks noChangeAspect="1"/>
          </p:cNvPicPr>
          <p:nvPr/>
        </p:nvPicPr>
        <p:blipFill>
          <a:blip r:embed="rId16">
            <a:duotone>
              <a:prstClr val="black"/>
              <a:schemeClr val="tx2">
                <a:tint val="45000"/>
                <a:satMod val="400000"/>
              </a:schemeClr>
            </a:duotone>
          </a:blip>
          <a:stretch>
            <a:fillRect/>
          </a:stretch>
        </p:blipFill>
        <p:spPr>
          <a:xfrm>
            <a:off x="10276479" y="3429000"/>
            <a:ext cx="1168717" cy="1168717"/>
          </a:xfrm>
          <a:prstGeom prst="rect">
            <a:avLst/>
          </a:prstGeom>
        </p:spPr>
      </p:pic>
      <p:pic>
        <p:nvPicPr>
          <p:cNvPr id="61" name="Picture 60" descr="A close up of a logo&#10;&#10;Description automatically generated">
            <a:extLst>
              <a:ext uri="{FF2B5EF4-FFF2-40B4-BE49-F238E27FC236}">
                <a16:creationId xmlns:a16="http://schemas.microsoft.com/office/drawing/2014/main" id="{74319678-FE85-4B26-8107-D247CF332ECE}"/>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1027092" y="457200"/>
            <a:ext cx="312586" cy="253584"/>
          </a:xfrm>
          <a:prstGeom prst="rect">
            <a:avLst/>
          </a:prstGeom>
        </p:spPr>
      </p:pic>
      <p:pic>
        <p:nvPicPr>
          <p:cNvPr id="64" name="Picture 63">
            <a:extLst>
              <a:ext uri="{FF2B5EF4-FFF2-40B4-BE49-F238E27FC236}">
                <a16:creationId xmlns:a16="http://schemas.microsoft.com/office/drawing/2014/main" id="{43CEEA26-AC31-4299-A07C-D7A664B69A29}"/>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flipH="1">
            <a:off x="9680467" y="1278377"/>
            <a:ext cx="601878" cy="446393"/>
          </a:xfrm>
          <a:prstGeom prst="rect">
            <a:avLst/>
          </a:prstGeom>
        </p:spPr>
      </p:pic>
      <p:sp>
        <p:nvSpPr>
          <p:cNvPr id="4" name="TextBox 3">
            <a:extLst>
              <a:ext uri="{FF2B5EF4-FFF2-40B4-BE49-F238E27FC236}">
                <a16:creationId xmlns:a16="http://schemas.microsoft.com/office/drawing/2014/main" id="{F0FBA157-C684-4B43-86AF-7AA55958D3B7}"/>
              </a:ext>
            </a:extLst>
          </p:cNvPr>
          <p:cNvSpPr txBox="1"/>
          <p:nvPr/>
        </p:nvSpPr>
        <p:spPr>
          <a:xfrm>
            <a:off x="6105490" y="139337"/>
            <a:ext cx="184731" cy="369332"/>
          </a:xfrm>
          <a:prstGeom prst="rect">
            <a:avLst/>
          </a:prstGeom>
          <a:noFill/>
        </p:spPr>
        <p:txBody>
          <a:bodyPr wrap="none" rtlCol="0">
            <a:spAutoFit/>
          </a:bodyPr>
          <a:lstStyle/>
          <a:p>
            <a:pPr>
              <a:defRPr/>
            </a:pPr>
            <a:endParaRPr lang="en-US">
              <a:solidFill>
                <a:prstClr val="black"/>
              </a:solidFill>
            </a:endParaRPr>
          </a:p>
        </p:txBody>
      </p:sp>
      <p:sp>
        <p:nvSpPr>
          <p:cNvPr id="5" name="Rectangle 4">
            <a:extLst>
              <a:ext uri="{FF2B5EF4-FFF2-40B4-BE49-F238E27FC236}">
                <a16:creationId xmlns:a16="http://schemas.microsoft.com/office/drawing/2014/main" id="{200F22D1-61B0-48B0-A4D6-E7E6ACC515CD}"/>
              </a:ext>
            </a:extLst>
          </p:cNvPr>
          <p:cNvSpPr/>
          <p:nvPr/>
        </p:nvSpPr>
        <p:spPr>
          <a:xfrm>
            <a:off x="114859" y="6071403"/>
            <a:ext cx="11068525" cy="707886"/>
          </a:xfrm>
          <a:prstGeom prst="rect">
            <a:avLst/>
          </a:prstGeom>
        </p:spPr>
        <p:txBody>
          <a:bodyPr wrap="square">
            <a:spAutoFit/>
          </a:bodyPr>
          <a:lstStyle/>
          <a:p>
            <a:pPr>
              <a:defRPr/>
            </a:pPr>
            <a:r>
              <a:rPr lang="vi-VN" sz="4000" b="1" dirty="0">
                <a:solidFill>
                  <a:srgbClr val="FF0000"/>
                </a:solidFill>
                <a:latin typeface="DK Crayon Crumble" panose="00070001040701010105" pitchFamily="18" charset="0"/>
              </a:rPr>
              <a:t>BÀI THẠCH SANH</a:t>
            </a:r>
            <a:endParaRPr lang="en-US" sz="4000" b="1" dirty="0">
              <a:solidFill>
                <a:srgbClr val="FF0000"/>
              </a:solidFill>
              <a:latin typeface="DK Crayon Crumble" panose="00070001040701010105" pitchFamily="18" charset="0"/>
            </a:endParaRPr>
          </a:p>
        </p:txBody>
      </p:sp>
    </p:spTree>
    <p:extLst>
      <p:ext uri="{BB962C8B-B14F-4D97-AF65-F5344CB8AC3E}">
        <p14:creationId xmlns:p14="http://schemas.microsoft.com/office/powerpoint/2010/main" val="401034403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7849" fill="hold"/>
                                        <p:tgtEl>
                                          <p:spTgt spid="2"/>
                                        </p:tgtEl>
                                      </p:cBhvr>
                                    </p:cmd>
                                  </p:childTnLst>
                                </p:cTn>
                              </p:par>
                              <p:par>
                                <p:cTn id="7" presetID="63" presetClass="path" presetSubtype="0" repeatCount="indefinite" accel="50000" decel="50000" autoRev="1" fill="hold" nodeType="withEffect">
                                  <p:stCondLst>
                                    <p:cond delay="0"/>
                                  </p:stCondLst>
                                  <p:childTnLst>
                                    <p:animMotion origin="layout" path="M 4.16667E-7 -2.96296E-6 L 0.31589 -0.00301 " pathEditMode="relative" rAng="0" ptsTypes="AA">
                                      <p:cBhvr>
                                        <p:cTn id="8" dur="4000" fill="hold"/>
                                        <p:tgtEl>
                                          <p:spTgt spid="21"/>
                                        </p:tgtEl>
                                        <p:attrNameLst>
                                          <p:attrName>ppt_x</p:attrName>
                                          <p:attrName>ppt_y</p:attrName>
                                        </p:attrNameLst>
                                      </p:cBhvr>
                                      <p:rCtr x="15794" y="-162"/>
                                    </p:animMotion>
                                  </p:childTnLst>
                                </p:cTn>
                              </p:par>
                              <p:par>
                                <p:cTn id="9" presetID="26" presetClass="emph" presetSubtype="0" repeatCount="indefinite" fill="hold" nodeType="withEffect">
                                  <p:stCondLst>
                                    <p:cond delay="0"/>
                                  </p:stCondLst>
                                  <p:endCondLst>
                                    <p:cond evt="onNext" delay="0">
                                      <p:tgtEl>
                                        <p:sldTgt/>
                                      </p:tgtEl>
                                    </p:cond>
                                  </p:endCondLst>
                                  <p:childTnLst>
                                    <p:animEffect transition="out" filter="fade">
                                      <p:cBhvr>
                                        <p:cTn id="10" dur="500" tmFilter="0, 0; .2, .5; .8, .5; 1, 0"/>
                                        <p:tgtEl>
                                          <p:spTgt spid="53"/>
                                        </p:tgtEl>
                                      </p:cBhvr>
                                    </p:animEffect>
                                    <p:animScale>
                                      <p:cBhvr>
                                        <p:cTn id="11" dur="250" autoRev="1" fill="hold"/>
                                        <p:tgtEl>
                                          <p:spTgt spid="53"/>
                                        </p:tgtEl>
                                      </p:cBhvr>
                                      <p:by x="105000" y="105000"/>
                                    </p:animScale>
                                  </p:childTnLst>
                                </p:cTn>
                              </p:par>
                              <p:par>
                                <p:cTn id="12" presetID="2" presetClass="entr" presetSubtype="2" fill="hold" grpId="0" nodeType="withEffect">
                                  <p:stCondLst>
                                    <p:cond delay="0"/>
                                  </p:stCondLst>
                                  <p:iterate type="lt">
                                    <p:tmPct val="0"/>
                                  </p:iterate>
                                  <p:childTnLst>
                                    <p:set>
                                      <p:cBhvr>
                                        <p:cTn id="13" dur="1" fill="hold">
                                          <p:stCondLst>
                                            <p:cond delay="0"/>
                                          </p:stCondLst>
                                        </p:cTn>
                                        <p:tgtEl>
                                          <p:spTgt spid="5"/>
                                        </p:tgtEl>
                                        <p:attrNameLst>
                                          <p:attrName>style.visibility</p:attrName>
                                        </p:attrNameLst>
                                      </p:cBhvr>
                                      <p:to>
                                        <p:strVal val="visible"/>
                                      </p:to>
                                    </p:set>
                                    <p:anim calcmode="lin" valueType="num">
                                      <p:cBhvr additive="base">
                                        <p:cTn id="14" dur="1000" fill="hold"/>
                                        <p:tgtEl>
                                          <p:spTgt spid="5"/>
                                        </p:tgtEl>
                                        <p:attrNameLst>
                                          <p:attrName>ppt_x</p:attrName>
                                        </p:attrNameLst>
                                      </p:cBhvr>
                                      <p:tavLst>
                                        <p:tav tm="0">
                                          <p:val>
                                            <p:strVal val="1+#ppt_w/2"/>
                                          </p:val>
                                        </p:tav>
                                        <p:tav tm="100000">
                                          <p:val>
                                            <p:strVal val="#ppt_x"/>
                                          </p:val>
                                        </p:tav>
                                      </p:tavLst>
                                    </p:anim>
                                    <p:anim calcmode="lin" valueType="num">
                                      <p:cBhvr additive="base">
                                        <p:cTn id="15" dur="1000" fill="hold"/>
                                        <p:tgtEl>
                                          <p:spTgt spid="5"/>
                                        </p:tgtEl>
                                        <p:attrNameLst>
                                          <p:attrName>ppt_y</p:attrName>
                                        </p:attrNameLst>
                                      </p:cBhvr>
                                      <p:tavLst>
                                        <p:tav tm="0">
                                          <p:val>
                                            <p:strVal val="#ppt_y"/>
                                          </p:val>
                                        </p:tav>
                                        <p:tav tm="100000">
                                          <p:val>
                                            <p:strVal val="#ppt_y"/>
                                          </p:val>
                                        </p:tav>
                                      </p:tavLst>
                                    </p:anim>
                                  </p:childTnLst>
                                </p:cTn>
                              </p:par>
                              <p:par>
                                <p:cTn id="16" presetID="34" presetClass="emph" presetSubtype="0" repeatCount="indefinite" fill="hold" grpId="1" nodeType="withEffect">
                                  <p:stCondLst>
                                    <p:cond delay="1000"/>
                                  </p:stCondLst>
                                  <p:iterate type="lt">
                                    <p:tmPct val="10000"/>
                                  </p:iterate>
                                  <p:childTnLst>
                                    <p:animMotion origin="layout" path="M 0.0 0.0 L 0.0 -0.07213" pathEditMode="relative" ptsTypes="">
                                      <p:cBhvr>
                                        <p:cTn id="17" dur="250" accel="50000" decel="50000" autoRev="1" fill="hold">
                                          <p:stCondLst>
                                            <p:cond delay="0"/>
                                          </p:stCondLst>
                                        </p:cTn>
                                        <p:tgtEl>
                                          <p:spTgt spid="5"/>
                                        </p:tgtEl>
                                        <p:attrNameLst>
                                          <p:attrName>ppt_x</p:attrName>
                                          <p:attrName>ppt_y</p:attrName>
                                        </p:attrNameLst>
                                      </p:cBhvr>
                                    </p:animMotion>
                                    <p:animRot by="1500000">
                                      <p:cBhvr>
                                        <p:cTn id="18" dur="125" fill="hold">
                                          <p:stCondLst>
                                            <p:cond delay="0"/>
                                          </p:stCondLst>
                                        </p:cTn>
                                        <p:tgtEl>
                                          <p:spTgt spid="5"/>
                                        </p:tgtEl>
                                        <p:attrNameLst>
                                          <p:attrName>r</p:attrName>
                                        </p:attrNameLst>
                                      </p:cBhvr>
                                    </p:animRot>
                                    <p:animRot by="-1500000">
                                      <p:cBhvr>
                                        <p:cTn id="19" dur="125" fill="hold">
                                          <p:stCondLst>
                                            <p:cond delay="125"/>
                                          </p:stCondLst>
                                        </p:cTn>
                                        <p:tgtEl>
                                          <p:spTgt spid="5"/>
                                        </p:tgtEl>
                                        <p:attrNameLst>
                                          <p:attrName>r</p:attrName>
                                        </p:attrNameLst>
                                      </p:cBhvr>
                                    </p:animRot>
                                    <p:animRot by="-1500000">
                                      <p:cBhvr>
                                        <p:cTn id="20" dur="125" fill="hold">
                                          <p:stCondLst>
                                            <p:cond delay="250"/>
                                          </p:stCondLst>
                                        </p:cTn>
                                        <p:tgtEl>
                                          <p:spTgt spid="5"/>
                                        </p:tgtEl>
                                        <p:attrNameLst>
                                          <p:attrName>r</p:attrName>
                                        </p:attrNameLst>
                                      </p:cBhvr>
                                    </p:animRot>
                                    <p:animRot by="1500000">
                                      <p:cBhvr>
                                        <p:cTn id="21"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2"/>
                </p:tgtEl>
              </p:cMediaNode>
            </p:audio>
          </p:childTnLst>
        </p:cTn>
      </p:par>
    </p:tnLst>
    <p:bldLst>
      <p:bldP spid="5" grpId="0"/>
      <p:bldP spid="5" grpId="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61" name="Picture 60" descr="A close up of a logo&#10;&#10;Description automatically generated">
            <a:extLst>
              <a:ext uri="{FF2B5EF4-FFF2-40B4-BE49-F238E27FC236}">
                <a16:creationId xmlns:a16="http://schemas.microsoft.com/office/drawing/2014/main" id="{F00FF06E-DBE0-484E-BD9B-941BEFC0863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713048">
            <a:off x="3036492" y="2443173"/>
            <a:ext cx="536548" cy="435200"/>
          </a:xfrm>
          <a:prstGeom prst="rect">
            <a:avLst/>
          </a:prstGeom>
        </p:spPr>
      </p:pic>
      <p:sp>
        <p:nvSpPr>
          <p:cNvPr id="42" name="TextBox 41">
            <a:extLst>
              <a:ext uri="{FF2B5EF4-FFF2-40B4-BE49-F238E27FC236}">
                <a16:creationId xmlns:a16="http://schemas.microsoft.com/office/drawing/2014/main" id="{C8624134-3E86-45B2-8853-06D14D26D64B}"/>
              </a:ext>
            </a:extLst>
          </p:cNvPr>
          <p:cNvSpPr txBox="1"/>
          <p:nvPr/>
        </p:nvSpPr>
        <p:spPr>
          <a:xfrm>
            <a:off x="5800092" y="706613"/>
            <a:ext cx="6263119" cy="1938992"/>
          </a:xfrm>
          <a:prstGeom prst="rect">
            <a:avLst/>
          </a:prstGeom>
          <a:noFill/>
        </p:spPr>
        <p:txBody>
          <a:bodyPr wrap="square" rtlCol="0">
            <a:spAutoFit/>
          </a:bodyPr>
          <a:lstStyle/>
          <a:p>
            <a:pPr>
              <a:defRPr/>
            </a:pPr>
            <a:r>
              <a:rPr lang="vi-VN" sz="2400" b="1" dirty="0">
                <a:solidFill>
                  <a:prstClr val="black"/>
                </a:solidFill>
                <a:latin typeface="Times New Roman" panose="02020603050405020304" pitchFamily="18" charset="0"/>
                <a:cs typeface="Times New Roman" panose="02020603050405020304" pitchFamily="18" charset="0"/>
              </a:rPr>
              <a:t>Truyện Thạch Sanh phản ánh nội dung gì?</a:t>
            </a:r>
            <a:endParaRPr lang="vi-VN" sz="2400" dirty="0">
              <a:solidFill>
                <a:prstClr val="black"/>
              </a:solidFill>
              <a:latin typeface="Times New Roman" panose="02020603050405020304" pitchFamily="18" charset="0"/>
              <a:cs typeface="Times New Roman" panose="02020603050405020304" pitchFamily="18" charset="0"/>
            </a:endParaRPr>
          </a:p>
          <a:p>
            <a:pPr>
              <a:defRPr/>
            </a:pPr>
            <a:r>
              <a:rPr lang="vi-VN" sz="2400" dirty="0">
                <a:solidFill>
                  <a:prstClr val="black"/>
                </a:solidFill>
                <a:latin typeface="Times New Roman" panose="02020603050405020304" pitchFamily="18" charset="0"/>
                <a:cs typeface="Times New Roman" panose="02020603050405020304" pitchFamily="18" charset="0"/>
              </a:rPr>
              <a:t>A. Đấu tranh chống lại sự bất công trong xã hội</a:t>
            </a:r>
          </a:p>
          <a:p>
            <a:pPr>
              <a:defRPr/>
            </a:pPr>
            <a:r>
              <a:rPr lang="vi-VN" sz="2400" dirty="0">
                <a:solidFill>
                  <a:prstClr val="black"/>
                </a:solidFill>
                <a:latin typeface="Times New Roman" panose="02020603050405020304" pitchFamily="18" charset="0"/>
                <a:cs typeface="Times New Roman" panose="02020603050405020304" pitchFamily="18" charset="0"/>
              </a:rPr>
              <a:t>B. Đấu tranh chống xâm lược </a:t>
            </a:r>
          </a:p>
          <a:p>
            <a:pPr>
              <a:defRPr/>
            </a:pPr>
            <a:r>
              <a:rPr lang="vi-VN" sz="2400" dirty="0">
                <a:solidFill>
                  <a:prstClr val="black"/>
                </a:solidFill>
                <a:latin typeface="Times New Roman" panose="02020603050405020304" pitchFamily="18" charset="0"/>
                <a:cs typeface="Times New Roman" panose="02020603050405020304" pitchFamily="18" charset="0"/>
              </a:rPr>
              <a:t>C. Đấu tranh chinh phục tự nhiên </a:t>
            </a:r>
          </a:p>
          <a:p>
            <a:pPr>
              <a:defRPr/>
            </a:pPr>
            <a:r>
              <a:rPr lang="vi-VN" sz="2400" dirty="0">
                <a:solidFill>
                  <a:prstClr val="black"/>
                </a:solidFill>
                <a:latin typeface="Times New Roman" panose="02020603050405020304" pitchFamily="18" charset="0"/>
                <a:cs typeface="Times New Roman" panose="02020603050405020304" pitchFamily="18" charset="0"/>
              </a:rPr>
              <a:t>D. Đấu tranh giữa thiện và ác</a:t>
            </a:r>
          </a:p>
        </p:txBody>
      </p:sp>
      <p:sp>
        <p:nvSpPr>
          <p:cNvPr id="48" name="TextBox 47">
            <a:extLst>
              <a:ext uri="{FF2B5EF4-FFF2-40B4-BE49-F238E27FC236}">
                <a16:creationId xmlns:a16="http://schemas.microsoft.com/office/drawing/2014/main" id="{5548E7CF-D360-4144-AF33-65AED6B91676}"/>
              </a:ext>
            </a:extLst>
          </p:cNvPr>
          <p:cNvSpPr txBox="1"/>
          <p:nvPr/>
        </p:nvSpPr>
        <p:spPr>
          <a:xfrm>
            <a:off x="7605549" y="3110427"/>
            <a:ext cx="377091" cy="369332"/>
          </a:xfrm>
          <a:prstGeom prst="rect">
            <a:avLst/>
          </a:prstGeom>
          <a:noFill/>
        </p:spPr>
        <p:txBody>
          <a:bodyPr wrap="none" rtlCol="0">
            <a:spAutoFit/>
          </a:bodyPr>
          <a:lstStyle/>
          <a:p>
            <a:pPr>
              <a:defRPr/>
            </a:pPr>
            <a:r>
              <a:rPr lang="en-US" dirty="0">
                <a:solidFill>
                  <a:srgbClr val="C00000"/>
                </a:solidFill>
              </a:rPr>
              <a:t>A,</a:t>
            </a:r>
          </a:p>
        </p:txBody>
      </p:sp>
      <p:sp>
        <p:nvSpPr>
          <p:cNvPr id="49" name="TextBox 48">
            <a:extLst>
              <a:ext uri="{FF2B5EF4-FFF2-40B4-BE49-F238E27FC236}">
                <a16:creationId xmlns:a16="http://schemas.microsoft.com/office/drawing/2014/main" id="{D7A6994F-0630-4713-8748-399C79D2DD9F}"/>
              </a:ext>
            </a:extLst>
          </p:cNvPr>
          <p:cNvSpPr txBox="1"/>
          <p:nvPr/>
        </p:nvSpPr>
        <p:spPr>
          <a:xfrm>
            <a:off x="7605549" y="3916936"/>
            <a:ext cx="364202" cy="369332"/>
          </a:xfrm>
          <a:prstGeom prst="rect">
            <a:avLst/>
          </a:prstGeom>
          <a:noFill/>
        </p:spPr>
        <p:txBody>
          <a:bodyPr wrap="none" rtlCol="0">
            <a:spAutoFit/>
          </a:bodyPr>
          <a:lstStyle/>
          <a:p>
            <a:pPr>
              <a:defRPr/>
            </a:pPr>
            <a:r>
              <a:rPr lang="en-US" dirty="0">
                <a:solidFill>
                  <a:srgbClr val="C00000"/>
                </a:solidFill>
              </a:rPr>
              <a:t>B,</a:t>
            </a:r>
          </a:p>
        </p:txBody>
      </p:sp>
      <p:sp>
        <p:nvSpPr>
          <p:cNvPr id="50" name="TextBox 49">
            <a:extLst>
              <a:ext uri="{FF2B5EF4-FFF2-40B4-BE49-F238E27FC236}">
                <a16:creationId xmlns:a16="http://schemas.microsoft.com/office/drawing/2014/main" id="{301BFAFA-D38F-44D0-AA98-393BAFBBEA3F}"/>
              </a:ext>
            </a:extLst>
          </p:cNvPr>
          <p:cNvSpPr txBox="1"/>
          <p:nvPr/>
        </p:nvSpPr>
        <p:spPr>
          <a:xfrm>
            <a:off x="10200897" y="3083137"/>
            <a:ext cx="364780" cy="369332"/>
          </a:xfrm>
          <a:prstGeom prst="rect">
            <a:avLst/>
          </a:prstGeom>
          <a:noFill/>
        </p:spPr>
        <p:txBody>
          <a:bodyPr wrap="none" rtlCol="0">
            <a:spAutoFit/>
          </a:bodyPr>
          <a:lstStyle/>
          <a:p>
            <a:pPr>
              <a:defRPr/>
            </a:pPr>
            <a:r>
              <a:rPr lang="en-US" dirty="0">
                <a:solidFill>
                  <a:srgbClr val="C00000"/>
                </a:solidFill>
              </a:rPr>
              <a:t>C,</a:t>
            </a:r>
          </a:p>
        </p:txBody>
      </p:sp>
      <p:sp>
        <p:nvSpPr>
          <p:cNvPr id="51" name="TextBox 50">
            <a:extLst>
              <a:ext uri="{FF2B5EF4-FFF2-40B4-BE49-F238E27FC236}">
                <a16:creationId xmlns:a16="http://schemas.microsoft.com/office/drawing/2014/main" id="{B6B0843E-F541-4888-BD4B-46E0AF2BF2D3}"/>
              </a:ext>
            </a:extLst>
          </p:cNvPr>
          <p:cNvSpPr txBox="1"/>
          <p:nvPr/>
        </p:nvSpPr>
        <p:spPr>
          <a:xfrm>
            <a:off x="10198076" y="3916936"/>
            <a:ext cx="378822" cy="369332"/>
          </a:xfrm>
          <a:prstGeom prst="rect">
            <a:avLst/>
          </a:prstGeom>
          <a:noFill/>
        </p:spPr>
        <p:txBody>
          <a:bodyPr wrap="none" rtlCol="0">
            <a:spAutoFit/>
          </a:bodyPr>
          <a:lstStyle/>
          <a:p>
            <a:pPr>
              <a:defRPr/>
            </a:pPr>
            <a:r>
              <a:rPr lang="en-US" dirty="0">
                <a:solidFill>
                  <a:srgbClr val="C00000"/>
                </a:solidFill>
              </a:rPr>
              <a:t>D,</a:t>
            </a:r>
          </a:p>
        </p:txBody>
      </p:sp>
      <p:pic>
        <p:nvPicPr>
          <p:cNvPr id="4" name="Picture 3">
            <a:extLst>
              <a:ext uri="{FF2B5EF4-FFF2-40B4-BE49-F238E27FC236}">
                <a16:creationId xmlns:a16="http://schemas.microsoft.com/office/drawing/2014/main" id="{FFEBB429-0DF6-432D-9419-9B40A21B09C7}"/>
              </a:ext>
            </a:extLst>
          </p:cNvPr>
          <p:cNvPicPr>
            <a:picLocks noChangeAspect="1"/>
          </p:cNvPicPr>
          <p:nvPr/>
        </p:nvPicPr>
        <p:blipFill>
          <a:blip r:embed="rId13"/>
          <a:stretch>
            <a:fillRect/>
          </a:stretch>
        </p:blipFill>
        <p:spPr>
          <a:xfrm>
            <a:off x="1676488" y="2805975"/>
            <a:ext cx="1969191" cy="2440238"/>
          </a:xfrm>
          <a:prstGeom prst="rect">
            <a:avLst/>
          </a:prstGeom>
        </p:spPr>
      </p:pic>
      <p:pic>
        <p:nvPicPr>
          <p:cNvPr id="3" name="Picture 2">
            <a:extLst>
              <a:ext uri="{FF2B5EF4-FFF2-40B4-BE49-F238E27FC236}">
                <a16:creationId xmlns:a16="http://schemas.microsoft.com/office/drawing/2014/main" id="{96670446-3115-44F6-9B45-557A634D5A5B}"/>
              </a:ext>
            </a:extLst>
          </p:cNvPr>
          <p:cNvPicPr>
            <a:picLocks noChangeAspect="1"/>
          </p:cNvPicPr>
          <p:nvPr/>
        </p:nvPicPr>
        <p:blipFill>
          <a:blip r:embed="rId14"/>
          <a:stretch>
            <a:fillRect/>
          </a:stretch>
        </p:blipFill>
        <p:spPr>
          <a:xfrm>
            <a:off x="1676488" y="3344314"/>
            <a:ext cx="1962108" cy="1901899"/>
          </a:xfrm>
          <a:prstGeom prst="rect">
            <a:avLst/>
          </a:prstGeom>
        </p:spPr>
      </p:pic>
      <p:pic>
        <p:nvPicPr>
          <p:cNvPr id="9" name="4">
            <a:extLst>
              <a:ext uri="{FF2B5EF4-FFF2-40B4-BE49-F238E27FC236}">
                <a16:creationId xmlns:a16="http://schemas.microsoft.com/office/drawing/2014/main" id="{99D2260B-F90F-44DC-A77E-F735122B7A33}"/>
              </a:ext>
            </a:extLst>
          </p:cNvPr>
          <p:cNvPicPr>
            <a:picLocks noChangeAspect="1"/>
          </p:cNvPicPr>
          <p:nvPr/>
        </p:nvPicPr>
        <p:blipFill>
          <a:blip r:embed="rId15"/>
          <a:stretch>
            <a:fillRect/>
          </a:stretch>
        </p:blipFill>
        <p:spPr>
          <a:xfrm>
            <a:off x="4767341" y="5902410"/>
            <a:ext cx="1396105" cy="542591"/>
          </a:xfrm>
          <a:prstGeom prst="rect">
            <a:avLst/>
          </a:prstGeom>
        </p:spPr>
      </p:pic>
      <p:pic>
        <p:nvPicPr>
          <p:cNvPr id="10" name="3">
            <a:extLst>
              <a:ext uri="{FF2B5EF4-FFF2-40B4-BE49-F238E27FC236}">
                <a16:creationId xmlns:a16="http://schemas.microsoft.com/office/drawing/2014/main" id="{46439FB1-7642-41C3-B701-F4EC7D1D0A18}"/>
              </a:ext>
            </a:extLst>
          </p:cNvPr>
          <p:cNvPicPr>
            <a:picLocks noChangeAspect="1"/>
          </p:cNvPicPr>
          <p:nvPr/>
        </p:nvPicPr>
        <p:blipFill>
          <a:blip r:embed="rId16"/>
          <a:stretch>
            <a:fillRect/>
          </a:stretch>
        </p:blipFill>
        <p:spPr>
          <a:xfrm>
            <a:off x="3262831" y="5902410"/>
            <a:ext cx="1396105" cy="542591"/>
          </a:xfrm>
          <a:prstGeom prst="rect">
            <a:avLst/>
          </a:prstGeom>
        </p:spPr>
      </p:pic>
      <p:pic>
        <p:nvPicPr>
          <p:cNvPr id="11" name="2">
            <a:extLst>
              <a:ext uri="{FF2B5EF4-FFF2-40B4-BE49-F238E27FC236}">
                <a16:creationId xmlns:a16="http://schemas.microsoft.com/office/drawing/2014/main" id="{689876F3-23D2-4F2E-BFF0-34B990B73AEA}"/>
              </a:ext>
            </a:extLst>
          </p:cNvPr>
          <p:cNvPicPr>
            <a:picLocks noChangeAspect="1"/>
          </p:cNvPicPr>
          <p:nvPr/>
        </p:nvPicPr>
        <p:blipFill>
          <a:blip r:embed="rId17"/>
          <a:stretch>
            <a:fillRect/>
          </a:stretch>
        </p:blipFill>
        <p:spPr>
          <a:xfrm>
            <a:off x="1758321" y="5902410"/>
            <a:ext cx="1396105" cy="542591"/>
          </a:xfrm>
          <a:prstGeom prst="rect">
            <a:avLst/>
          </a:prstGeom>
        </p:spPr>
      </p:pic>
      <p:pic>
        <p:nvPicPr>
          <p:cNvPr id="14" name="Picture 13">
            <a:extLst>
              <a:ext uri="{FF2B5EF4-FFF2-40B4-BE49-F238E27FC236}">
                <a16:creationId xmlns:a16="http://schemas.microsoft.com/office/drawing/2014/main" id="{3638472D-1DB4-4C08-846B-A7E60A2DC2D2}"/>
              </a:ext>
            </a:extLst>
          </p:cNvPr>
          <p:cNvPicPr>
            <a:picLocks noChangeAspect="1"/>
          </p:cNvPicPr>
          <p:nvPr/>
        </p:nvPicPr>
        <p:blipFill>
          <a:blip r:embed="rId18"/>
          <a:stretch>
            <a:fillRect/>
          </a:stretch>
        </p:blipFill>
        <p:spPr>
          <a:xfrm>
            <a:off x="653603" y="5155123"/>
            <a:ext cx="914479" cy="914479"/>
          </a:xfrm>
          <a:prstGeom prst="rect">
            <a:avLst/>
          </a:prstGeom>
        </p:spPr>
      </p:pic>
      <p:pic>
        <p:nvPicPr>
          <p:cNvPr id="19" name="Magic sound effect">
            <a:hlinkClick r:id="" action="ppaction://media"/>
            <a:extLst>
              <a:ext uri="{FF2B5EF4-FFF2-40B4-BE49-F238E27FC236}">
                <a16:creationId xmlns:a16="http://schemas.microsoft.com/office/drawing/2014/main" id="{E56DA454-0B95-400A-A86B-160928009588}"/>
              </a:ext>
            </a:extLst>
          </p:cNvPr>
          <p:cNvPicPr>
            <a:picLocks noChangeAspect="1"/>
          </p:cNvPicPr>
          <p:nvPr>
            <a:audioFile r:link="rId1"/>
            <p:extLst>
              <p:ext uri="{DAA4B4D4-6D71-4841-9C94-3DE7FCFB9230}">
                <p14:media xmlns:p14="http://schemas.microsoft.com/office/powerpoint/2010/main" r:embed="rId2">
                  <p14:trim st="2016"/>
                </p14:media>
              </p:ext>
            </p:extLst>
          </p:nvPr>
        </p:nvPicPr>
        <p:blipFill>
          <a:blip r:embed="rId19"/>
          <a:stretch>
            <a:fillRect/>
          </a:stretch>
        </p:blipFill>
        <p:spPr>
          <a:xfrm>
            <a:off x="12512299" y="4430007"/>
            <a:ext cx="487363" cy="487363"/>
          </a:xfrm>
          <a:prstGeom prst="rect">
            <a:avLst/>
          </a:prstGeom>
        </p:spPr>
      </p:pic>
      <p:pic>
        <p:nvPicPr>
          <p:cNvPr id="25" name="Picture 24" descr="A close up of a logo&#10;&#10;Description automatically generated">
            <a:extLst>
              <a:ext uri="{FF2B5EF4-FFF2-40B4-BE49-F238E27FC236}">
                <a16:creationId xmlns:a16="http://schemas.microsoft.com/office/drawing/2014/main" id="{B1334589-9074-49BA-B231-2FD5E0824E65}"/>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627061" y="-3208031"/>
            <a:ext cx="4937878" cy="2771258"/>
          </a:xfrm>
          <a:prstGeom prst="rect">
            <a:avLst/>
          </a:prstGeom>
        </p:spPr>
      </p:pic>
      <p:pic>
        <p:nvPicPr>
          <p:cNvPr id="31" name="Picture 30">
            <a:extLst>
              <a:ext uri="{FF2B5EF4-FFF2-40B4-BE49-F238E27FC236}">
                <a16:creationId xmlns:a16="http://schemas.microsoft.com/office/drawing/2014/main" id="{DC510AF4-FDAB-4D21-8224-9C0B089ED103}"/>
              </a:ext>
            </a:extLst>
          </p:cNvPr>
          <p:cNvPicPr>
            <a:picLocks noChangeAspect="1"/>
          </p:cNvPicPr>
          <p:nvPr/>
        </p:nvPicPr>
        <p:blipFill>
          <a:blip r:embed="rId21" cstate="print">
            <a:biLevel thresh="25000"/>
            <a:extLst>
              <a:ext uri="{28A0092B-C50C-407E-A947-70E740481C1C}">
                <a14:useLocalDpi xmlns:a14="http://schemas.microsoft.com/office/drawing/2010/main" val="0"/>
              </a:ext>
            </a:extLst>
          </a:blip>
          <a:stretch>
            <a:fillRect/>
          </a:stretch>
        </p:blipFill>
        <p:spPr>
          <a:xfrm>
            <a:off x="1464978" y="2360655"/>
            <a:ext cx="2359728" cy="2183629"/>
          </a:xfrm>
          <a:prstGeom prst="rect">
            <a:avLst/>
          </a:prstGeom>
        </p:spPr>
      </p:pic>
      <p:pic>
        <p:nvPicPr>
          <p:cNvPr id="8" name="Picture 7" descr="A picture containing invertebrate, animal&#10;&#10;Description automatically generated">
            <a:extLst>
              <a:ext uri="{FF2B5EF4-FFF2-40B4-BE49-F238E27FC236}">
                <a16:creationId xmlns:a16="http://schemas.microsoft.com/office/drawing/2014/main" id="{BD256619-9050-494C-92FF-07090FE92261}"/>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871426" y="2614056"/>
            <a:ext cx="1585590" cy="1585588"/>
          </a:xfrm>
          <a:prstGeom prst="rect">
            <a:avLst/>
          </a:prstGeom>
        </p:spPr>
      </p:pic>
      <p:pic>
        <p:nvPicPr>
          <p:cNvPr id="40" name="Picture 39">
            <a:extLst>
              <a:ext uri="{FF2B5EF4-FFF2-40B4-BE49-F238E27FC236}">
                <a16:creationId xmlns:a16="http://schemas.microsoft.com/office/drawing/2014/main" id="{7351ADC6-20B3-4CCF-9DF8-8EA4AC622084}"/>
              </a:ext>
            </a:extLst>
          </p:cNvPr>
          <p:cNvPicPr>
            <a:picLocks noChangeAspect="1"/>
          </p:cNvPicPr>
          <p:nvPr/>
        </p:nvPicPr>
        <p:blipFill>
          <a:blip r:embed="rId23"/>
          <a:stretch>
            <a:fillRect/>
          </a:stretch>
        </p:blipFill>
        <p:spPr>
          <a:xfrm>
            <a:off x="7006168" y="3045136"/>
            <a:ext cx="536494" cy="499915"/>
          </a:xfrm>
          <a:prstGeom prst="rect">
            <a:avLst/>
          </a:prstGeom>
        </p:spPr>
      </p:pic>
      <p:pic>
        <p:nvPicPr>
          <p:cNvPr id="41" name="Picture 40">
            <a:extLst>
              <a:ext uri="{FF2B5EF4-FFF2-40B4-BE49-F238E27FC236}">
                <a16:creationId xmlns:a16="http://schemas.microsoft.com/office/drawing/2014/main" id="{F1052473-D994-457E-AB27-BD41BE79A8A3}"/>
              </a:ext>
            </a:extLst>
          </p:cNvPr>
          <p:cNvPicPr>
            <a:picLocks noChangeAspect="1"/>
          </p:cNvPicPr>
          <p:nvPr/>
        </p:nvPicPr>
        <p:blipFill>
          <a:blip r:embed="rId24"/>
          <a:stretch>
            <a:fillRect/>
          </a:stretch>
        </p:blipFill>
        <p:spPr>
          <a:xfrm>
            <a:off x="7006168" y="3851645"/>
            <a:ext cx="536494" cy="499915"/>
          </a:xfrm>
          <a:prstGeom prst="rect">
            <a:avLst/>
          </a:prstGeom>
        </p:spPr>
      </p:pic>
      <p:pic>
        <p:nvPicPr>
          <p:cNvPr id="43" name="Picture 42">
            <a:extLst>
              <a:ext uri="{FF2B5EF4-FFF2-40B4-BE49-F238E27FC236}">
                <a16:creationId xmlns:a16="http://schemas.microsoft.com/office/drawing/2014/main" id="{05A3363A-AC58-4D37-8194-5A9B4BB15277}"/>
              </a:ext>
            </a:extLst>
          </p:cNvPr>
          <p:cNvPicPr>
            <a:picLocks noChangeAspect="1"/>
          </p:cNvPicPr>
          <p:nvPr/>
        </p:nvPicPr>
        <p:blipFill>
          <a:blip r:embed="rId25"/>
          <a:stretch>
            <a:fillRect/>
          </a:stretch>
        </p:blipFill>
        <p:spPr>
          <a:xfrm>
            <a:off x="9509182" y="3045136"/>
            <a:ext cx="536494" cy="499915"/>
          </a:xfrm>
          <a:prstGeom prst="rect">
            <a:avLst/>
          </a:prstGeom>
        </p:spPr>
      </p:pic>
      <p:pic>
        <p:nvPicPr>
          <p:cNvPr id="45" name="Picture 44">
            <a:extLst>
              <a:ext uri="{FF2B5EF4-FFF2-40B4-BE49-F238E27FC236}">
                <a16:creationId xmlns:a16="http://schemas.microsoft.com/office/drawing/2014/main" id="{27D23464-1C39-48E0-A01B-636B156BDD35}"/>
              </a:ext>
            </a:extLst>
          </p:cNvPr>
          <p:cNvPicPr>
            <a:picLocks noChangeAspect="1"/>
          </p:cNvPicPr>
          <p:nvPr/>
        </p:nvPicPr>
        <p:blipFill>
          <a:blip r:embed="rId26"/>
          <a:stretch>
            <a:fillRect/>
          </a:stretch>
        </p:blipFill>
        <p:spPr>
          <a:xfrm>
            <a:off x="9509182" y="3851645"/>
            <a:ext cx="536494" cy="499915"/>
          </a:xfrm>
          <a:prstGeom prst="rect">
            <a:avLst/>
          </a:prstGeom>
        </p:spPr>
      </p:pic>
      <p:pic>
        <p:nvPicPr>
          <p:cNvPr id="47" name="Picture 46">
            <a:extLst>
              <a:ext uri="{FF2B5EF4-FFF2-40B4-BE49-F238E27FC236}">
                <a16:creationId xmlns:a16="http://schemas.microsoft.com/office/drawing/2014/main" id="{F237EE6E-08B3-4C0C-A022-57AC16576CCC}"/>
              </a:ext>
            </a:extLst>
          </p:cNvPr>
          <p:cNvPicPr>
            <a:picLocks noChangeAspect="1"/>
          </p:cNvPicPr>
          <p:nvPr/>
        </p:nvPicPr>
        <p:blipFill>
          <a:blip r:embed="rId27"/>
          <a:stretch>
            <a:fillRect/>
          </a:stretch>
        </p:blipFill>
        <p:spPr>
          <a:xfrm>
            <a:off x="6731611" y="2952658"/>
            <a:ext cx="908383" cy="908383"/>
          </a:xfrm>
          <a:prstGeom prst="rect">
            <a:avLst/>
          </a:prstGeom>
        </p:spPr>
      </p:pic>
      <p:pic>
        <p:nvPicPr>
          <p:cNvPr id="12" name="1">
            <a:extLst>
              <a:ext uri="{FF2B5EF4-FFF2-40B4-BE49-F238E27FC236}">
                <a16:creationId xmlns:a16="http://schemas.microsoft.com/office/drawing/2014/main" id="{6707A293-903E-4B64-8304-9CF89CB5C037}"/>
              </a:ext>
            </a:extLst>
          </p:cNvPr>
          <p:cNvPicPr>
            <a:picLocks noChangeAspect="1"/>
          </p:cNvPicPr>
          <p:nvPr/>
        </p:nvPicPr>
        <p:blipFill>
          <a:blip r:embed="rId28"/>
          <a:stretch>
            <a:fillRect/>
          </a:stretch>
        </p:blipFill>
        <p:spPr>
          <a:xfrm>
            <a:off x="253811" y="5902410"/>
            <a:ext cx="1396105" cy="542591"/>
          </a:xfrm>
          <a:prstGeom prst="rect">
            <a:avLst/>
          </a:prstGeom>
        </p:spPr>
      </p:pic>
      <p:pic>
        <p:nvPicPr>
          <p:cNvPr id="15" name="Picture 14">
            <a:extLst>
              <a:ext uri="{FF2B5EF4-FFF2-40B4-BE49-F238E27FC236}">
                <a16:creationId xmlns:a16="http://schemas.microsoft.com/office/drawing/2014/main" id="{FEB7FC6F-C70F-4469-B6D6-83FF1C41AB5C}"/>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2511020" y="4294405"/>
            <a:ext cx="236951" cy="400562"/>
          </a:xfrm>
          <a:prstGeom prst="rect">
            <a:avLst/>
          </a:prstGeom>
        </p:spPr>
      </p:pic>
    </p:spTree>
    <p:extLst>
      <p:ext uri="{BB962C8B-B14F-4D97-AF65-F5344CB8AC3E}">
        <p14:creationId xmlns:p14="http://schemas.microsoft.com/office/powerpoint/2010/main" val="127483619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5"/>
                                            </p:cond>
                                          </p:stCondLst>
                                          <p:endCondLst>
                                            <p:cond evt="onStopAudio" delay="0">
                                              <p:tgtEl>
                                                <p:sldTgt/>
                                              </p:tgtEl>
                                            </p:cond>
                                          </p:endCondLst>
                                        </p:cTn>
                                        <p:tgtEl>
                                          <p:sndTgt r:embed="rId5" name="CLICK.WAV"/>
                                        </p:tgtEl>
                                      </p:cMediaNode>
                                    </p:audio>
                                  </p:subTnLst>
                                </p:cTn>
                              </p:par>
                            </p:childTnLst>
                          </p:cTn>
                        </p:par>
                        <p:par>
                          <p:cTn id="7" fill="hold">
                            <p:stCondLst>
                              <p:cond delay="500"/>
                            </p:stCondLst>
                            <p:childTnLst>
                              <p:par>
                                <p:cTn id="8" presetID="35" presetClass="emph" presetSubtype="0" fill="hold" nodeType="afterEffect">
                                  <p:stCondLst>
                                    <p:cond delay="0"/>
                                  </p:stCondLst>
                                  <p:childTnLst>
                                    <p:anim calcmode="discrete" valueType="str">
                                      <p:cBhvr>
                                        <p:cTn id="9"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8"/>
                                            </p:cond>
                                          </p:stCondLst>
                                          <p:endCondLst>
                                            <p:cond evt="onStopAudio" delay="0">
                                              <p:tgtEl>
                                                <p:sldTgt/>
                                              </p:tgtEl>
                                            </p:cond>
                                          </p:endCondLst>
                                        </p:cTn>
                                        <p:tgtEl>
                                          <p:sndTgt r:embed="rId5" name="CLICK.WAV"/>
                                        </p:tgtEl>
                                      </p:cMediaNode>
                                    </p:audio>
                                  </p:sub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1"/>
                                            </p:cond>
                                          </p:stCondLst>
                                          <p:endCondLst>
                                            <p:cond evt="onStopAudio" delay="0">
                                              <p:tgtEl>
                                                <p:sldTgt/>
                                              </p:tgtEl>
                                            </p:cond>
                                          </p:endCondLst>
                                        </p:cTn>
                                        <p:tgtEl>
                                          <p:sndTgt r:embed="rId5" name="CLICK.WAV"/>
                                        </p:tgtEl>
                                      </p:cMediaNode>
                                    </p:audio>
                                  </p:subTnLst>
                                </p:cTn>
                              </p:par>
                            </p:childTnLst>
                          </p:cTn>
                        </p:par>
                        <p:par>
                          <p:cTn id="13" fill="hold">
                            <p:stCondLst>
                              <p:cond delay="1500"/>
                            </p:stCondLst>
                            <p:childTnLst>
                              <p:par>
                                <p:cTn id="14" presetID="35" presetClass="emph" presetSubtype="0" fill="hold" nodeType="afterEffect">
                                  <p:stCondLst>
                                    <p:cond delay="0"/>
                                  </p:stCondLst>
                                  <p:childTnLst>
                                    <p:anim calcmode="discrete" valueType="str">
                                      <p:cBhvr>
                                        <p:cTn id="15"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4"/>
                                            </p:cond>
                                          </p:stCondLst>
                                          <p:endCondLst>
                                            <p:cond evt="onStopAudio" delay="0">
                                              <p:tgtEl>
                                                <p:sldTgt/>
                                              </p:tgtEl>
                                            </p:cond>
                                          </p:endCondLst>
                                        </p:cTn>
                                        <p:tgtEl>
                                          <p:sndTgt r:embed="rId5" name="CLICK.WAV"/>
                                        </p:tgtEl>
                                      </p:cMediaNode>
                                    </p:audio>
                                  </p:subTnLst>
                                </p:cTn>
                              </p:par>
                            </p:childTnLst>
                          </p:cTn>
                        </p:par>
                        <p:par>
                          <p:cTn id="16" fill="hold">
                            <p:stCondLst>
                              <p:cond delay="2000"/>
                            </p:stCondLst>
                            <p:childTnLst>
                              <p:par>
                                <p:cTn id="17" presetID="35" presetClass="emph" presetSubtype="0" fill="hold" nodeType="afterEffect">
                                  <p:stCondLst>
                                    <p:cond delay="0"/>
                                  </p:stCondLst>
                                  <p:childTnLst>
                                    <p:anim calcmode="discrete" valueType="str">
                                      <p:cBhvr>
                                        <p:cTn id="18"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7"/>
                                            </p:cond>
                                          </p:stCondLst>
                                          <p:endCondLst>
                                            <p:cond evt="onStopAudio" delay="0">
                                              <p:tgtEl>
                                                <p:sldTgt/>
                                              </p:tgtEl>
                                            </p:cond>
                                          </p:endCondLst>
                                        </p:cTn>
                                        <p:tgtEl>
                                          <p:sndTgt r:embed="rId5" name="CLICK.WAV"/>
                                        </p:tgtEl>
                                      </p:cMediaNode>
                                    </p:audio>
                                  </p:subTnLst>
                                </p:cTn>
                              </p:par>
                            </p:childTnLst>
                          </p:cTn>
                        </p:par>
                        <p:par>
                          <p:cTn id="19" fill="hold">
                            <p:stCondLst>
                              <p:cond delay="2500"/>
                            </p:stCondLst>
                            <p:childTnLst>
                              <p:par>
                                <p:cTn id="20" presetID="35" presetClass="emph" presetSubtype="0" fill="hold" nodeType="afterEffect">
                                  <p:stCondLst>
                                    <p:cond delay="0"/>
                                  </p:stCondLst>
                                  <p:childTnLst>
                                    <p:anim calcmode="discrete" valueType="str">
                                      <p:cBhvr>
                                        <p:cTn id="21"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0"/>
                                            </p:cond>
                                          </p:stCondLst>
                                          <p:endCondLst>
                                            <p:cond evt="onStopAudio" delay="0">
                                              <p:tgtEl>
                                                <p:sldTgt/>
                                              </p:tgtEl>
                                            </p:cond>
                                          </p:endCondLst>
                                        </p:cTn>
                                        <p:tgtEl>
                                          <p:sndTgt r:embed="rId5" name="CLICK.WAV"/>
                                        </p:tgtEl>
                                      </p:cMediaNode>
                                    </p:audio>
                                  </p:subTnLst>
                                </p:cTn>
                              </p:par>
                            </p:childTnLst>
                          </p:cTn>
                        </p:par>
                        <p:par>
                          <p:cTn id="22" fill="hold">
                            <p:stCondLst>
                              <p:cond delay="3000"/>
                            </p:stCondLst>
                            <p:childTnLst>
                              <p:par>
                                <p:cTn id="23" presetID="35" presetClass="emph" presetSubtype="0" fill="hold" nodeType="afterEffect">
                                  <p:stCondLst>
                                    <p:cond delay="0"/>
                                  </p:stCondLst>
                                  <p:childTnLst>
                                    <p:anim calcmode="discrete" valueType="str">
                                      <p:cBhvr>
                                        <p:cTn id="24"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3"/>
                                            </p:cond>
                                          </p:stCondLst>
                                          <p:endCondLst>
                                            <p:cond evt="onStopAudio" delay="0">
                                              <p:tgtEl>
                                                <p:sldTgt/>
                                              </p:tgtEl>
                                            </p:cond>
                                          </p:endCondLst>
                                        </p:cTn>
                                        <p:tgtEl>
                                          <p:sndTgt r:embed="rId5" name="CLICK.WAV"/>
                                        </p:tgtEl>
                                      </p:cMediaNode>
                                    </p:audio>
                                  </p:subTnLst>
                                </p:cTn>
                              </p:par>
                            </p:childTnLst>
                          </p:cTn>
                        </p:par>
                        <p:par>
                          <p:cTn id="25" fill="hold">
                            <p:stCondLst>
                              <p:cond delay="3500"/>
                            </p:stCondLst>
                            <p:childTnLst>
                              <p:par>
                                <p:cTn id="26" presetID="35" presetClass="emph" presetSubtype="0" fill="hold" nodeType="afterEffect">
                                  <p:stCondLst>
                                    <p:cond delay="0"/>
                                  </p:stCondLst>
                                  <p:childTnLst>
                                    <p:anim calcmode="discrete" valueType="str">
                                      <p:cBhvr>
                                        <p:cTn id="27"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6"/>
                                            </p:cond>
                                          </p:stCondLst>
                                          <p:endCondLst>
                                            <p:cond evt="onStopAudio" delay="0">
                                              <p:tgtEl>
                                                <p:sldTgt/>
                                              </p:tgtEl>
                                            </p:cond>
                                          </p:endCondLst>
                                        </p:cTn>
                                        <p:tgtEl>
                                          <p:sndTgt r:embed="rId5" name="CLICK.WAV"/>
                                        </p:tgtEl>
                                      </p:cMediaNode>
                                    </p:audio>
                                  </p:subTnLst>
                                </p:cTn>
                              </p:par>
                            </p:childTnLst>
                          </p:cTn>
                        </p:par>
                        <p:par>
                          <p:cTn id="28" fill="hold">
                            <p:stCondLst>
                              <p:cond delay="4000"/>
                            </p:stCondLst>
                            <p:childTnLst>
                              <p:par>
                                <p:cTn id="29" presetID="32" presetClass="emph" presetSubtype="0" fill="hold" nodeType="afterEffect">
                                  <p:stCondLst>
                                    <p:cond delay="0"/>
                                  </p:stCondLst>
                                  <p:childTnLst>
                                    <p:animRot by="120000">
                                      <p:cBhvr>
                                        <p:cTn id="30" dur="100" fill="hold">
                                          <p:stCondLst>
                                            <p:cond delay="0"/>
                                          </p:stCondLst>
                                        </p:cTn>
                                        <p:tgtEl>
                                          <p:spTgt spid="12"/>
                                        </p:tgtEl>
                                        <p:attrNameLst>
                                          <p:attrName>r</p:attrName>
                                        </p:attrNameLst>
                                      </p:cBhvr>
                                    </p:animRot>
                                    <p:animRot by="-240000">
                                      <p:cBhvr>
                                        <p:cTn id="31" dur="200" fill="hold">
                                          <p:stCondLst>
                                            <p:cond delay="200"/>
                                          </p:stCondLst>
                                        </p:cTn>
                                        <p:tgtEl>
                                          <p:spTgt spid="12"/>
                                        </p:tgtEl>
                                        <p:attrNameLst>
                                          <p:attrName>r</p:attrName>
                                        </p:attrNameLst>
                                      </p:cBhvr>
                                    </p:animRot>
                                    <p:animRot by="240000">
                                      <p:cBhvr>
                                        <p:cTn id="32" dur="200" fill="hold">
                                          <p:stCondLst>
                                            <p:cond delay="400"/>
                                          </p:stCondLst>
                                        </p:cTn>
                                        <p:tgtEl>
                                          <p:spTgt spid="12"/>
                                        </p:tgtEl>
                                        <p:attrNameLst>
                                          <p:attrName>r</p:attrName>
                                        </p:attrNameLst>
                                      </p:cBhvr>
                                    </p:animRot>
                                    <p:animRot by="-240000">
                                      <p:cBhvr>
                                        <p:cTn id="33" dur="200" fill="hold">
                                          <p:stCondLst>
                                            <p:cond delay="600"/>
                                          </p:stCondLst>
                                        </p:cTn>
                                        <p:tgtEl>
                                          <p:spTgt spid="12"/>
                                        </p:tgtEl>
                                        <p:attrNameLst>
                                          <p:attrName>r</p:attrName>
                                        </p:attrNameLst>
                                      </p:cBhvr>
                                    </p:animRot>
                                    <p:animRot by="120000">
                                      <p:cBhvr>
                                        <p:cTn id="34" dur="200" fill="hold">
                                          <p:stCondLst>
                                            <p:cond delay="800"/>
                                          </p:stCondLst>
                                        </p:cTn>
                                        <p:tgtEl>
                                          <p:spTgt spid="12"/>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6" name="Check mark.wav"/>
                                        </p:tgtEl>
                                      </p:cMediaNode>
                                    </p:audio>
                                  </p:sub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2" presetClass="entr" presetSubtype="4"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additive="base">
                                        <p:cTn id="39" dur="500" fill="hold"/>
                                        <p:tgtEl>
                                          <p:spTgt spid="47"/>
                                        </p:tgtEl>
                                        <p:attrNameLst>
                                          <p:attrName>ppt_x</p:attrName>
                                        </p:attrNameLst>
                                      </p:cBhvr>
                                      <p:tavLst>
                                        <p:tav tm="0">
                                          <p:val>
                                            <p:strVal val="#ppt_x"/>
                                          </p:val>
                                        </p:tav>
                                        <p:tav tm="100000">
                                          <p:val>
                                            <p:strVal val="#ppt_x"/>
                                          </p:val>
                                        </p:tav>
                                      </p:tavLst>
                                    </p:anim>
                                    <p:anim calcmode="lin" valueType="num">
                                      <p:cBhvr additive="base">
                                        <p:cTn id="40" dur="500" fill="hold"/>
                                        <p:tgtEl>
                                          <p:spTgt spid="47"/>
                                        </p:tgtEl>
                                        <p:attrNameLst>
                                          <p:attrName>ppt_y</p:attrName>
                                        </p:attrNameLst>
                                      </p:cBhvr>
                                      <p:tavLst>
                                        <p:tav tm="0">
                                          <p:val>
                                            <p:strVal val="1+#ppt_h/2"/>
                                          </p:val>
                                        </p:tav>
                                        <p:tav tm="100000">
                                          <p:val>
                                            <p:strVal val="#ppt_y"/>
                                          </p:val>
                                        </p:tav>
                                      </p:tavLst>
                                    </p:anim>
                                  </p:childTnLst>
                                </p:cTn>
                              </p:par>
                              <p:par>
                                <p:cTn id="41" presetID="1" presetClass="exit" presetSubtype="0" fill="hold" nodeType="withEffect">
                                  <p:stCondLst>
                                    <p:cond delay="1000"/>
                                  </p:stCondLst>
                                  <p:childTnLst>
                                    <p:set>
                                      <p:cBhvr>
                                        <p:cTn id="42" dur="1" fill="hold">
                                          <p:stCondLst>
                                            <p:cond delay="0"/>
                                          </p:stCondLst>
                                        </p:cTn>
                                        <p:tgtEl>
                                          <p:spTgt spid="14"/>
                                        </p:tgtEl>
                                        <p:attrNameLst>
                                          <p:attrName>style.visibility</p:attrName>
                                        </p:attrNameLst>
                                      </p:cBhvr>
                                      <p:to>
                                        <p:strVal val="hidden"/>
                                      </p:to>
                                    </p:set>
                                  </p:childTnLst>
                                </p:cTn>
                              </p:par>
                              <p:par>
                                <p:cTn id="43" presetID="10" presetClass="exit" presetSubtype="0" fill="hold" nodeType="withEffect">
                                  <p:stCondLst>
                                    <p:cond delay="1000"/>
                                  </p:stCondLst>
                                  <p:childTnLst>
                                    <p:animEffect transition="out" filter="fade">
                                      <p:cBhvr>
                                        <p:cTn id="44" dur="500"/>
                                        <p:tgtEl>
                                          <p:spTgt spid="11"/>
                                        </p:tgtEl>
                                      </p:cBhvr>
                                    </p:animEffect>
                                    <p:set>
                                      <p:cBhvr>
                                        <p:cTn id="45" dur="1" fill="hold">
                                          <p:stCondLst>
                                            <p:cond delay="499"/>
                                          </p:stCondLst>
                                        </p:cTn>
                                        <p:tgtEl>
                                          <p:spTgt spid="11"/>
                                        </p:tgtEl>
                                        <p:attrNameLst>
                                          <p:attrName>style.visibility</p:attrName>
                                        </p:attrNameLst>
                                      </p:cBhvr>
                                      <p:to>
                                        <p:strVal val="hidden"/>
                                      </p:to>
                                    </p:set>
                                  </p:childTnLst>
                                </p:cTn>
                              </p:par>
                              <p:par>
                                <p:cTn id="46" presetID="10" presetClass="exit" presetSubtype="0" fill="hold" nodeType="withEffect">
                                  <p:stCondLst>
                                    <p:cond delay="1000"/>
                                  </p:stCondLst>
                                  <p:childTnLst>
                                    <p:animEffect transition="out" filter="fade">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cTn>
                              </p:par>
                              <p:par>
                                <p:cTn id="49" presetID="10" presetClass="exit" presetSubtype="0" fill="hold" nodeType="withEffect">
                                  <p:stCondLst>
                                    <p:cond delay="100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par>
                          <p:cTn id="52" fill="hold">
                            <p:stCondLst>
                              <p:cond delay="5500"/>
                            </p:stCondLst>
                            <p:childTnLst>
                              <p:par>
                                <p:cTn id="53" presetID="64" presetClass="path" presetSubtype="0" accel="50000" decel="50000" fill="hold" nodeType="afterEffect">
                                  <p:stCondLst>
                                    <p:cond delay="0"/>
                                  </p:stCondLst>
                                  <p:childTnLst>
                                    <p:animMotion origin="layout" path="M -4.79167E-6 -1.48148E-6 L 0.39623 -0.50324 " pathEditMode="relative" rAng="0" ptsTypes="AA">
                                      <p:cBhvr>
                                        <p:cTn id="54" dur="2000" fill="hold"/>
                                        <p:tgtEl>
                                          <p:spTgt spid="12"/>
                                        </p:tgtEl>
                                        <p:attrNameLst>
                                          <p:attrName>ppt_x</p:attrName>
                                          <p:attrName>ppt_y</p:attrName>
                                        </p:attrNameLst>
                                      </p:cBhvr>
                                      <p:rCtr x="19805" y="-25162"/>
                                    </p:animMotion>
                                  </p:childTnLst>
                                  <p:subTnLst>
                                    <p:audio>
                                      <p:cMediaNode>
                                        <p:cTn display="0" masterRel="sameClick">
                                          <p:stCondLst>
                                            <p:cond evt="begin" delay="0">
                                              <p:tn val="53"/>
                                            </p:cond>
                                          </p:stCondLst>
                                          <p:endCondLst>
                                            <p:cond evt="onStopAudio" delay="0">
                                              <p:tgtEl>
                                                <p:sldTgt/>
                                              </p:tgtEl>
                                            </p:cond>
                                          </p:endCondLst>
                                        </p:cTn>
                                        <p:tgtEl>
                                          <p:sndTgt r:embed="rId7" name="CHIMES.WAV"/>
                                        </p:tgtEl>
                                      </p:cMediaNode>
                                    </p:audio>
                                  </p:subTnLst>
                                </p:cTn>
                              </p:par>
                            </p:childTnLst>
                          </p:cTn>
                        </p:par>
                        <p:par>
                          <p:cTn id="55" fill="hold">
                            <p:stCondLst>
                              <p:cond delay="7500"/>
                            </p:stCondLst>
                            <p:childTnLst>
                              <p:par>
                                <p:cTn id="56" presetID="6" presetClass="emph" presetSubtype="0" fill="hold" nodeType="afterEffect">
                                  <p:stCondLst>
                                    <p:cond delay="0"/>
                                  </p:stCondLst>
                                  <p:childTnLst>
                                    <p:animScale>
                                      <p:cBhvr>
                                        <p:cTn id="57" dur="1000" fill="hold"/>
                                        <p:tgtEl>
                                          <p:spTgt spid="12"/>
                                        </p:tgtEl>
                                      </p:cBhvr>
                                      <p:by x="300000" y="300000"/>
                                    </p:animScale>
                                  </p:childTnLst>
                                </p:cTn>
                              </p:par>
                              <p:par>
                                <p:cTn id="58" presetID="8" presetClass="emph" presetSubtype="0" fill="hold" nodeType="withEffect">
                                  <p:stCondLst>
                                    <p:cond delay="0"/>
                                  </p:stCondLst>
                                  <p:childTnLst>
                                    <p:animRot by="21600000">
                                      <p:cBhvr>
                                        <p:cTn id="59" dur="4000" fill="hold"/>
                                        <p:tgtEl>
                                          <p:spTgt spid="12"/>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8" name="APPLAUSE.WAV"/>
                                        </p:tgtEl>
                                      </p:cMediaNode>
                                    </p:audio>
                                  </p:subTnLst>
                                </p:cTn>
                              </p:par>
                            </p:childTnLst>
                          </p:cTn>
                        </p:par>
                        <p:par>
                          <p:cTn id="60" fill="hold">
                            <p:stCondLst>
                              <p:cond delay="11500"/>
                            </p:stCondLst>
                            <p:childTnLst>
                              <p:par>
                                <p:cTn id="61" presetID="42" presetClass="path" presetSubtype="0" accel="50000" decel="50000" fill="hold" nodeType="afterEffect">
                                  <p:stCondLst>
                                    <p:cond delay="0"/>
                                  </p:stCondLst>
                                  <p:childTnLst>
                                    <p:animMotion origin="layout" path="M 0.39623 -0.50324 L 0.13894 -0.24722 " pathEditMode="relative" rAng="0" ptsTypes="AA">
                                      <p:cBhvr>
                                        <p:cTn id="62" dur="2000" fill="hold"/>
                                        <p:tgtEl>
                                          <p:spTgt spid="12"/>
                                        </p:tgtEl>
                                        <p:attrNameLst>
                                          <p:attrName>ppt_x</p:attrName>
                                          <p:attrName>ppt_y</p:attrName>
                                        </p:attrNameLst>
                                      </p:cBhvr>
                                      <p:rCtr x="-12865" y="12801"/>
                                    </p:animMotion>
                                  </p:childTnLst>
                                  <p:subTnLst>
                                    <p:audio>
                                      <p:cMediaNode>
                                        <p:cTn display="0" masterRel="sameClick">
                                          <p:stCondLst>
                                            <p:cond evt="begin" delay="0">
                                              <p:tn val="61"/>
                                            </p:cond>
                                          </p:stCondLst>
                                          <p:endCondLst>
                                            <p:cond evt="onStopAudio" delay="0">
                                              <p:tgtEl>
                                                <p:sldTgt/>
                                              </p:tgtEl>
                                            </p:cond>
                                          </p:endCondLst>
                                        </p:cTn>
                                        <p:tgtEl>
                                          <p:sndTgt r:embed="rId7" name="CHIMES.WAV"/>
                                        </p:tgtEl>
                                      </p:cMediaNode>
                                    </p:audio>
                                  </p:subTnLst>
                                </p:cTn>
                              </p:par>
                              <p:par>
                                <p:cTn id="63" presetID="6" presetClass="emph" presetSubtype="0" fill="hold" nodeType="withEffect">
                                  <p:stCondLst>
                                    <p:cond delay="0"/>
                                  </p:stCondLst>
                                  <p:childTnLst>
                                    <p:animScale>
                                      <p:cBhvr>
                                        <p:cTn id="64" dur="2000" fill="hold"/>
                                        <p:tgtEl>
                                          <p:spTgt spid="12"/>
                                        </p:tgtEl>
                                      </p:cBhvr>
                                      <p:by x="20000" y="20000"/>
                                    </p:animScale>
                                  </p:childTnLst>
                                </p:cTn>
                              </p:par>
                              <p:par>
                                <p:cTn id="65" presetID="8" presetClass="emph" presetSubtype="0" fill="hold" nodeType="withEffect">
                                  <p:stCondLst>
                                    <p:cond delay="0"/>
                                  </p:stCondLst>
                                  <p:childTnLst>
                                    <p:animRot by="-1800000">
                                      <p:cBhvr>
                                        <p:cTn id="66" dur="2000" fill="hold"/>
                                        <p:tgtEl>
                                          <p:spTgt spid="12"/>
                                        </p:tgtEl>
                                        <p:attrNameLst>
                                          <p:attrName>r</p:attrName>
                                        </p:attrNameLst>
                                      </p:cBhvr>
                                    </p:animRot>
                                  </p:childTnLst>
                                </p:cTn>
                              </p:par>
                              <p:par>
                                <p:cTn id="67" presetID="22" presetClass="exit" presetSubtype="8" fill="hold" nodeType="withEffect">
                                  <p:stCondLst>
                                    <p:cond delay="1750"/>
                                  </p:stCondLst>
                                  <p:childTnLst>
                                    <p:animEffect transition="out" filter="wipe(left)">
                                      <p:cBhvr>
                                        <p:cTn id="68" dur="250"/>
                                        <p:tgtEl>
                                          <p:spTgt spid="12"/>
                                        </p:tgtEl>
                                      </p:cBhvr>
                                    </p:animEffect>
                                    <p:set>
                                      <p:cBhvr>
                                        <p:cTn id="69" dur="1" fill="hold">
                                          <p:stCondLst>
                                            <p:cond delay="249"/>
                                          </p:stCondLst>
                                        </p:cTn>
                                        <p:tgtEl>
                                          <p:spTgt spid="12"/>
                                        </p:tgtEl>
                                        <p:attrNameLst>
                                          <p:attrName>style.visibility</p:attrName>
                                        </p:attrNameLst>
                                      </p:cBhvr>
                                      <p:to>
                                        <p:strVal val="hidden"/>
                                      </p:to>
                                    </p:set>
                                  </p:childTnLst>
                                </p:cTn>
                              </p:par>
                              <p:par>
                                <p:cTn id="70" presetID="53" presetClass="exit" presetSubtype="32" fill="hold" nodeType="withEffect">
                                  <p:stCondLst>
                                    <p:cond delay="1750"/>
                                  </p:stCondLst>
                                  <p:childTnLst>
                                    <p:anim calcmode="lin" valueType="num">
                                      <p:cBhvr>
                                        <p:cTn id="71" dur="250"/>
                                        <p:tgtEl>
                                          <p:spTgt spid="12"/>
                                        </p:tgtEl>
                                        <p:attrNameLst>
                                          <p:attrName>ppt_w</p:attrName>
                                        </p:attrNameLst>
                                      </p:cBhvr>
                                      <p:tavLst>
                                        <p:tav tm="0">
                                          <p:val>
                                            <p:strVal val="ppt_w"/>
                                          </p:val>
                                        </p:tav>
                                        <p:tav tm="100000">
                                          <p:val>
                                            <p:fltVal val="0"/>
                                          </p:val>
                                        </p:tav>
                                      </p:tavLst>
                                    </p:anim>
                                    <p:anim calcmode="lin" valueType="num">
                                      <p:cBhvr>
                                        <p:cTn id="72" dur="250"/>
                                        <p:tgtEl>
                                          <p:spTgt spid="12"/>
                                        </p:tgtEl>
                                        <p:attrNameLst>
                                          <p:attrName>ppt_h</p:attrName>
                                        </p:attrNameLst>
                                      </p:cBhvr>
                                      <p:tavLst>
                                        <p:tav tm="0">
                                          <p:val>
                                            <p:strVal val="ppt_h"/>
                                          </p:val>
                                        </p:tav>
                                        <p:tav tm="100000">
                                          <p:val>
                                            <p:fltVal val="0"/>
                                          </p:val>
                                        </p:tav>
                                      </p:tavLst>
                                    </p:anim>
                                    <p:animEffect transition="out" filter="fade">
                                      <p:cBhvr>
                                        <p:cTn id="73" dur="250"/>
                                        <p:tgtEl>
                                          <p:spTgt spid="12"/>
                                        </p:tgtEl>
                                      </p:cBhvr>
                                    </p:animEffect>
                                    <p:set>
                                      <p:cBhvr>
                                        <p:cTn id="74" dur="1" fill="hold">
                                          <p:stCondLst>
                                            <p:cond delay="249"/>
                                          </p:stCondLst>
                                        </p:cTn>
                                        <p:tgtEl>
                                          <p:spTgt spid="12"/>
                                        </p:tgtEl>
                                        <p:attrNameLst>
                                          <p:attrName>style.visibility</p:attrName>
                                        </p:attrNameLst>
                                      </p:cBhvr>
                                      <p:to>
                                        <p:strVal val="hidden"/>
                                      </p:to>
                                    </p:set>
                                  </p:childTnLst>
                                </p:cTn>
                              </p:par>
                              <p:par>
                                <p:cTn id="75" presetID="55" presetClass="entr" presetSubtype="0" fill="hold" nodeType="withEffect">
                                  <p:stCondLst>
                                    <p:cond delay="1800"/>
                                  </p:stCondLst>
                                  <p:childTnLst>
                                    <p:set>
                                      <p:cBhvr>
                                        <p:cTn id="76" dur="1" fill="hold">
                                          <p:stCondLst>
                                            <p:cond delay="0"/>
                                          </p:stCondLst>
                                        </p:cTn>
                                        <p:tgtEl>
                                          <p:spTgt spid="15"/>
                                        </p:tgtEl>
                                        <p:attrNameLst>
                                          <p:attrName>style.visibility</p:attrName>
                                        </p:attrNameLst>
                                      </p:cBhvr>
                                      <p:to>
                                        <p:strVal val="visible"/>
                                      </p:to>
                                    </p:set>
                                    <p:anim calcmode="lin" valueType="num">
                                      <p:cBhvr>
                                        <p:cTn id="77" dur="250" fill="hold"/>
                                        <p:tgtEl>
                                          <p:spTgt spid="15"/>
                                        </p:tgtEl>
                                        <p:attrNameLst>
                                          <p:attrName>ppt_w</p:attrName>
                                        </p:attrNameLst>
                                      </p:cBhvr>
                                      <p:tavLst>
                                        <p:tav tm="0">
                                          <p:val>
                                            <p:strVal val="#ppt_w*0.70"/>
                                          </p:val>
                                        </p:tav>
                                        <p:tav tm="100000">
                                          <p:val>
                                            <p:strVal val="#ppt_w"/>
                                          </p:val>
                                        </p:tav>
                                      </p:tavLst>
                                    </p:anim>
                                    <p:anim calcmode="lin" valueType="num">
                                      <p:cBhvr>
                                        <p:cTn id="78" dur="250" fill="hold"/>
                                        <p:tgtEl>
                                          <p:spTgt spid="15"/>
                                        </p:tgtEl>
                                        <p:attrNameLst>
                                          <p:attrName>ppt_h</p:attrName>
                                        </p:attrNameLst>
                                      </p:cBhvr>
                                      <p:tavLst>
                                        <p:tav tm="0">
                                          <p:val>
                                            <p:strVal val="#ppt_h"/>
                                          </p:val>
                                        </p:tav>
                                        <p:tav tm="100000">
                                          <p:val>
                                            <p:strVal val="#ppt_h"/>
                                          </p:val>
                                        </p:tav>
                                      </p:tavLst>
                                    </p:anim>
                                    <p:animEffect transition="in" filter="fade">
                                      <p:cBhvr>
                                        <p:cTn id="79" dur="250"/>
                                        <p:tgtEl>
                                          <p:spTgt spid="15"/>
                                        </p:tgtEl>
                                      </p:cBhvr>
                                    </p:animEffect>
                                  </p:childTnLst>
                                  <p:subTnLst>
                                    <p:audio>
                                      <p:cMediaNode>
                                        <p:cTn display="0" masterRel="sameClick">
                                          <p:stCondLst>
                                            <p:cond evt="begin" delay="0">
                                              <p:tn val="75"/>
                                            </p:cond>
                                          </p:stCondLst>
                                          <p:endCondLst>
                                            <p:cond evt="onStopAudio" delay="0">
                                              <p:tgtEl>
                                                <p:sldTgt/>
                                              </p:tgtEl>
                                            </p:cond>
                                          </p:endCondLst>
                                        </p:cTn>
                                        <p:tgtEl>
                                          <p:sndTgt r:embed="rId9" name="CASHREG.WAV"/>
                                        </p:tgtEl>
                                      </p:cMediaNode>
                                    </p:audio>
                                  </p:subTnLst>
                                </p:cTn>
                              </p:par>
                              <p:par>
                                <p:cTn id="80" presetID="8" presetClass="emph" presetSubtype="0" fill="hold" nodeType="withEffect">
                                  <p:stCondLst>
                                    <p:cond delay="3000"/>
                                  </p:stCondLst>
                                  <p:childTnLst>
                                    <p:animRot by="21600000">
                                      <p:cBhvr>
                                        <p:cTn id="81" dur="4000" fill="hold"/>
                                        <p:tgtEl>
                                          <p:spTgt spid="15"/>
                                        </p:tgtEl>
                                        <p:attrNameLst>
                                          <p:attrName>r</p:attrName>
                                        </p:attrNameLst>
                                      </p:cBhvr>
                                    </p:animRot>
                                  </p:childTnLst>
                                  <p:subTnLst>
                                    <p:audio>
                                      <p:cMediaNode>
                                        <p:cTn display="0" masterRel="sameClick">
                                          <p:stCondLst>
                                            <p:cond evt="begin" delay="0">
                                              <p:tn val="80"/>
                                            </p:cond>
                                          </p:stCondLst>
                                          <p:endCondLst>
                                            <p:cond evt="onStopAudio" delay="0">
                                              <p:tgtEl>
                                                <p:sldTgt/>
                                              </p:tgtEl>
                                            </p:cond>
                                          </p:endCondLst>
                                        </p:cTn>
                                        <p:tgtEl>
                                          <p:sndTgt r:embed="rId10" name="wheelspin.wav"/>
                                        </p:tgtEl>
                                      </p:cMediaNode>
                                    </p:audio>
                                  </p:subTnLst>
                                </p:cTn>
                              </p:par>
                            </p:childTnLst>
                          </p:cTn>
                        </p:par>
                        <p:par>
                          <p:cTn id="82" fill="hold">
                            <p:stCondLst>
                              <p:cond delay="18500"/>
                            </p:stCondLst>
                            <p:childTnLst>
                              <p:par>
                                <p:cTn id="83" presetID="1" presetClass="exit" presetSubtype="0" fill="hold" nodeType="afterEffect">
                                  <p:stCondLst>
                                    <p:cond delay="0"/>
                                  </p:stCondLst>
                                  <p:childTnLst>
                                    <p:set>
                                      <p:cBhvr>
                                        <p:cTn id="84" dur="1" fill="hold">
                                          <p:stCondLst>
                                            <p:cond delay="0"/>
                                          </p:stCondLst>
                                        </p:cTn>
                                        <p:tgtEl>
                                          <p:spTgt spid="3"/>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9" name="CASHREG.WAV"/>
                                        </p:tgtEl>
                                      </p:cMediaNode>
                                    </p:audio>
                                  </p:subTnLst>
                                </p:cTn>
                              </p:par>
                              <p:par>
                                <p:cTn id="85" presetID="1" presetClass="entr" presetSubtype="0" fill="hold" nodeType="withEffect">
                                  <p:stCondLst>
                                    <p:cond delay="0"/>
                                  </p:stCondLst>
                                  <p:childTnLst>
                                    <p:set>
                                      <p:cBhvr>
                                        <p:cTn id="86" dur="1" fill="hold">
                                          <p:stCondLst>
                                            <p:cond delay="0"/>
                                          </p:stCondLst>
                                        </p:cTn>
                                        <p:tgtEl>
                                          <p:spTgt spid="4"/>
                                        </p:tgtEl>
                                        <p:attrNameLst>
                                          <p:attrName>style.visibility</p:attrName>
                                        </p:attrNameLst>
                                      </p:cBhvr>
                                      <p:to>
                                        <p:strVal val="visible"/>
                                      </p:to>
                                    </p:set>
                                  </p:childTnLst>
                                </p:cTn>
                              </p:par>
                              <p:par>
                                <p:cTn id="87" presetID="10" presetClass="entr" presetSubtype="0" fill="hold" nodeType="with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fade">
                                      <p:cBhvr>
                                        <p:cTn id="89" dur="500"/>
                                        <p:tgtEl>
                                          <p:spTgt spid="31"/>
                                        </p:tgtEl>
                                      </p:cBhvr>
                                    </p:animEffect>
                                  </p:childTnLst>
                                </p:cTn>
                              </p:par>
                              <p:par>
                                <p:cTn id="90" presetID="1" presetClass="mediacall" presetSubtype="0" fill="hold" nodeType="withEffect">
                                  <p:stCondLst>
                                    <p:cond delay="2250"/>
                                  </p:stCondLst>
                                  <p:childTnLst>
                                    <p:cmd type="call" cmd="playFrom(0.0)">
                                      <p:cBhvr>
                                        <p:cTn id="91" dur="46104"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92" fill="hold" display="0">
                  <p:stCondLst>
                    <p:cond delay="indefinite"/>
                  </p:stCondLst>
                  <p:endCondLst>
                    <p:cond evt="onStopAudio" delay="0">
                      <p:tgtEl>
                        <p:sldTgt/>
                      </p:tgtEl>
                    </p:cond>
                  </p:endCondLst>
                </p:cTn>
                <p:tgtEl>
                  <p:spTgt spid="1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93"/>
        <p:cNvGrpSpPr/>
        <p:nvPr/>
      </p:nvGrpSpPr>
      <p:grpSpPr>
        <a:xfrm>
          <a:off x="0" y="0"/>
          <a:ext cx="0" cy="0"/>
          <a:chOff x="0" y="0"/>
          <a:chExt cx="0" cy="0"/>
        </a:xfrm>
      </p:grpSpPr>
      <p:sp>
        <p:nvSpPr>
          <p:cNvPr id="1396" name="Google Shape;1396;p63"/>
          <p:cNvSpPr/>
          <p:nvPr/>
        </p:nvSpPr>
        <p:spPr>
          <a:xfrm>
            <a:off x="4255170" y="4280033"/>
            <a:ext cx="1840825" cy="70467"/>
          </a:xfrm>
          <a:custGeom>
            <a:avLst/>
            <a:gdLst/>
            <a:ahLst/>
            <a:cxnLst/>
            <a:rect l="l" t="t" r="r" b="b"/>
            <a:pathLst>
              <a:path w="17505" h="670" extrusionOk="0">
                <a:moveTo>
                  <a:pt x="0" y="0"/>
                </a:moveTo>
                <a:lnTo>
                  <a:pt x="0" y="669"/>
                </a:lnTo>
                <a:lnTo>
                  <a:pt x="17505" y="669"/>
                </a:lnTo>
                <a:lnTo>
                  <a:pt x="17505" y="0"/>
                </a:ln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pic>
        <p:nvPicPr>
          <p:cNvPr id="3" name="Picture 2"/>
          <p:cNvPicPr>
            <a:picLocks noChangeAspect="1"/>
          </p:cNvPicPr>
          <p:nvPr/>
        </p:nvPicPr>
        <p:blipFill>
          <a:blip r:embed="rId3"/>
          <a:stretch>
            <a:fillRect/>
          </a:stretch>
        </p:blipFill>
        <p:spPr>
          <a:xfrm>
            <a:off x="1769657" y="905537"/>
            <a:ext cx="6811855" cy="2674344"/>
          </a:xfrm>
          <a:prstGeom prst="rect">
            <a:avLst/>
          </a:prstGeom>
        </p:spPr>
      </p:pic>
      <p:pic>
        <p:nvPicPr>
          <p:cNvPr id="10" name="Picture 9"/>
          <p:cNvPicPr>
            <a:picLocks noChangeAspect="1"/>
          </p:cNvPicPr>
          <p:nvPr/>
        </p:nvPicPr>
        <p:blipFill>
          <a:blip r:embed="rId4"/>
          <a:stretch>
            <a:fillRect/>
          </a:stretch>
        </p:blipFill>
        <p:spPr>
          <a:xfrm>
            <a:off x="577470" y="2477958"/>
            <a:ext cx="8852270" cy="2203846"/>
          </a:xfrm>
          <a:prstGeom prst="rect">
            <a:avLst/>
          </a:prstGeom>
        </p:spPr>
      </p:pic>
    </p:spTree>
    <p:extLst>
      <p:ext uri="{BB962C8B-B14F-4D97-AF65-F5344CB8AC3E}">
        <p14:creationId xmlns:p14="http://schemas.microsoft.com/office/powerpoint/2010/main" val="1096411964"/>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61" name="Picture 60" descr="A close up of a logo&#10;&#10;Description automatically generated">
            <a:extLst>
              <a:ext uri="{FF2B5EF4-FFF2-40B4-BE49-F238E27FC236}">
                <a16:creationId xmlns:a16="http://schemas.microsoft.com/office/drawing/2014/main" id="{F00FF06E-DBE0-484E-BD9B-941BEFC0863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713048">
            <a:off x="3036492" y="2443173"/>
            <a:ext cx="536548" cy="435200"/>
          </a:xfrm>
          <a:prstGeom prst="rect">
            <a:avLst/>
          </a:prstGeom>
        </p:spPr>
      </p:pic>
      <p:sp>
        <p:nvSpPr>
          <p:cNvPr id="48" name="TextBox 47">
            <a:extLst>
              <a:ext uri="{FF2B5EF4-FFF2-40B4-BE49-F238E27FC236}">
                <a16:creationId xmlns:a16="http://schemas.microsoft.com/office/drawing/2014/main" id="{5548E7CF-D360-4144-AF33-65AED6B91676}"/>
              </a:ext>
            </a:extLst>
          </p:cNvPr>
          <p:cNvSpPr txBox="1"/>
          <p:nvPr/>
        </p:nvSpPr>
        <p:spPr>
          <a:xfrm>
            <a:off x="7605549" y="3110427"/>
            <a:ext cx="317716" cy="369332"/>
          </a:xfrm>
          <a:prstGeom prst="rect">
            <a:avLst/>
          </a:prstGeom>
          <a:noFill/>
        </p:spPr>
        <p:txBody>
          <a:bodyPr wrap="none" rtlCol="0">
            <a:spAutoFit/>
          </a:bodyPr>
          <a:lstStyle/>
          <a:p>
            <a:pPr>
              <a:defRPr/>
            </a:pPr>
            <a:r>
              <a:rPr lang="en-US" dirty="0">
                <a:solidFill>
                  <a:srgbClr val="C00000"/>
                </a:solidFill>
              </a:rPr>
              <a:t>A</a:t>
            </a:r>
          </a:p>
        </p:txBody>
      </p:sp>
      <p:sp>
        <p:nvSpPr>
          <p:cNvPr id="49" name="TextBox 48">
            <a:extLst>
              <a:ext uri="{FF2B5EF4-FFF2-40B4-BE49-F238E27FC236}">
                <a16:creationId xmlns:a16="http://schemas.microsoft.com/office/drawing/2014/main" id="{D7A6994F-0630-4713-8748-399C79D2DD9F}"/>
              </a:ext>
            </a:extLst>
          </p:cNvPr>
          <p:cNvSpPr txBox="1"/>
          <p:nvPr/>
        </p:nvSpPr>
        <p:spPr>
          <a:xfrm>
            <a:off x="7605549" y="3916936"/>
            <a:ext cx="309700" cy="369332"/>
          </a:xfrm>
          <a:prstGeom prst="rect">
            <a:avLst/>
          </a:prstGeom>
          <a:noFill/>
        </p:spPr>
        <p:txBody>
          <a:bodyPr wrap="none" rtlCol="0">
            <a:spAutoFit/>
          </a:bodyPr>
          <a:lstStyle/>
          <a:p>
            <a:pPr>
              <a:defRPr/>
            </a:pPr>
            <a:r>
              <a:rPr lang="en-US" dirty="0">
                <a:solidFill>
                  <a:srgbClr val="C00000"/>
                </a:solidFill>
              </a:rPr>
              <a:t>B</a:t>
            </a:r>
          </a:p>
        </p:txBody>
      </p:sp>
      <p:sp>
        <p:nvSpPr>
          <p:cNvPr id="50" name="TextBox 49">
            <a:extLst>
              <a:ext uri="{FF2B5EF4-FFF2-40B4-BE49-F238E27FC236}">
                <a16:creationId xmlns:a16="http://schemas.microsoft.com/office/drawing/2014/main" id="{301BFAFA-D38F-44D0-AA98-393BAFBBEA3F}"/>
              </a:ext>
            </a:extLst>
          </p:cNvPr>
          <p:cNvSpPr txBox="1"/>
          <p:nvPr/>
        </p:nvSpPr>
        <p:spPr>
          <a:xfrm>
            <a:off x="10200897" y="3083137"/>
            <a:ext cx="308098" cy="369332"/>
          </a:xfrm>
          <a:prstGeom prst="rect">
            <a:avLst/>
          </a:prstGeom>
          <a:noFill/>
        </p:spPr>
        <p:txBody>
          <a:bodyPr wrap="none" rtlCol="0">
            <a:spAutoFit/>
          </a:bodyPr>
          <a:lstStyle/>
          <a:p>
            <a:pPr>
              <a:defRPr/>
            </a:pPr>
            <a:r>
              <a:rPr lang="en-US" dirty="0">
                <a:solidFill>
                  <a:srgbClr val="C00000"/>
                </a:solidFill>
              </a:rPr>
              <a:t>C</a:t>
            </a:r>
          </a:p>
        </p:txBody>
      </p:sp>
      <p:sp>
        <p:nvSpPr>
          <p:cNvPr id="51" name="TextBox 50">
            <a:extLst>
              <a:ext uri="{FF2B5EF4-FFF2-40B4-BE49-F238E27FC236}">
                <a16:creationId xmlns:a16="http://schemas.microsoft.com/office/drawing/2014/main" id="{B6B0843E-F541-4888-BD4B-46E0AF2BF2D3}"/>
              </a:ext>
            </a:extLst>
          </p:cNvPr>
          <p:cNvSpPr txBox="1"/>
          <p:nvPr/>
        </p:nvSpPr>
        <p:spPr>
          <a:xfrm>
            <a:off x="10198076" y="3916936"/>
            <a:ext cx="378822" cy="369332"/>
          </a:xfrm>
          <a:prstGeom prst="rect">
            <a:avLst/>
          </a:prstGeom>
          <a:noFill/>
        </p:spPr>
        <p:txBody>
          <a:bodyPr wrap="none" rtlCol="0">
            <a:spAutoFit/>
          </a:bodyPr>
          <a:lstStyle/>
          <a:p>
            <a:pPr>
              <a:defRPr/>
            </a:pPr>
            <a:r>
              <a:rPr lang="en-US" dirty="0">
                <a:solidFill>
                  <a:srgbClr val="C00000"/>
                </a:solidFill>
              </a:rPr>
              <a:t>D,</a:t>
            </a:r>
          </a:p>
        </p:txBody>
      </p:sp>
      <p:pic>
        <p:nvPicPr>
          <p:cNvPr id="4" name="Picture 3">
            <a:extLst>
              <a:ext uri="{FF2B5EF4-FFF2-40B4-BE49-F238E27FC236}">
                <a16:creationId xmlns:a16="http://schemas.microsoft.com/office/drawing/2014/main" id="{FFEBB429-0DF6-432D-9419-9B40A21B09C7}"/>
              </a:ext>
            </a:extLst>
          </p:cNvPr>
          <p:cNvPicPr>
            <a:picLocks noChangeAspect="1"/>
          </p:cNvPicPr>
          <p:nvPr/>
        </p:nvPicPr>
        <p:blipFill>
          <a:blip r:embed="rId12"/>
          <a:stretch>
            <a:fillRect/>
          </a:stretch>
        </p:blipFill>
        <p:spPr>
          <a:xfrm>
            <a:off x="1676488" y="2805975"/>
            <a:ext cx="1969191" cy="2440238"/>
          </a:xfrm>
          <a:prstGeom prst="rect">
            <a:avLst/>
          </a:prstGeom>
        </p:spPr>
      </p:pic>
      <p:pic>
        <p:nvPicPr>
          <p:cNvPr id="3" name="Picture 2">
            <a:extLst>
              <a:ext uri="{FF2B5EF4-FFF2-40B4-BE49-F238E27FC236}">
                <a16:creationId xmlns:a16="http://schemas.microsoft.com/office/drawing/2014/main" id="{96670446-3115-44F6-9B45-557A634D5A5B}"/>
              </a:ext>
            </a:extLst>
          </p:cNvPr>
          <p:cNvPicPr>
            <a:picLocks noChangeAspect="1"/>
          </p:cNvPicPr>
          <p:nvPr/>
        </p:nvPicPr>
        <p:blipFill>
          <a:blip r:embed="rId13"/>
          <a:stretch>
            <a:fillRect/>
          </a:stretch>
        </p:blipFill>
        <p:spPr>
          <a:xfrm>
            <a:off x="1676488" y="3344314"/>
            <a:ext cx="1962108" cy="1901899"/>
          </a:xfrm>
          <a:prstGeom prst="rect">
            <a:avLst/>
          </a:prstGeom>
        </p:spPr>
      </p:pic>
      <p:pic>
        <p:nvPicPr>
          <p:cNvPr id="9" name="3">
            <a:extLst>
              <a:ext uri="{FF2B5EF4-FFF2-40B4-BE49-F238E27FC236}">
                <a16:creationId xmlns:a16="http://schemas.microsoft.com/office/drawing/2014/main" id="{99D2260B-F90F-44DC-A77E-F735122B7A3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265878" y="5902409"/>
            <a:ext cx="1390009" cy="542591"/>
          </a:xfrm>
          <a:prstGeom prst="rect">
            <a:avLst/>
          </a:prstGeom>
        </p:spPr>
      </p:pic>
      <p:pic>
        <p:nvPicPr>
          <p:cNvPr id="10" name="1">
            <a:extLst>
              <a:ext uri="{FF2B5EF4-FFF2-40B4-BE49-F238E27FC236}">
                <a16:creationId xmlns:a16="http://schemas.microsoft.com/office/drawing/2014/main" id="{46439FB1-7642-41C3-B701-F4EC7D1D0A1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56859" y="5902410"/>
            <a:ext cx="1390009" cy="542591"/>
          </a:xfrm>
          <a:prstGeom prst="rect">
            <a:avLst/>
          </a:prstGeom>
        </p:spPr>
      </p:pic>
      <p:pic>
        <p:nvPicPr>
          <p:cNvPr id="11" name="2">
            <a:extLst>
              <a:ext uri="{FF2B5EF4-FFF2-40B4-BE49-F238E27FC236}">
                <a16:creationId xmlns:a16="http://schemas.microsoft.com/office/drawing/2014/main" id="{689876F3-23D2-4F2E-BFF0-34B990B73AEA}"/>
              </a:ext>
            </a:extLst>
          </p:cNvPr>
          <p:cNvPicPr>
            <a:picLocks noChangeAspect="1"/>
          </p:cNvPicPr>
          <p:nvPr/>
        </p:nvPicPr>
        <p:blipFill>
          <a:blip r:embed="rId16"/>
          <a:stretch>
            <a:fillRect/>
          </a:stretch>
        </p:blipFill>
        <p:spPr>
          <a:xfrm>
            <a:off x="1758321" y="5902410"/>
            <a:ext cx="1396105" cy="542591"/>
          </a:xfrm>
          <a:prstGeom prst="rect">
            <a:avLst/>
          </a:prstGeom>
        </p:spPr>
      </p:pic>
      <p:pic>
        <p:nvPicPr>
          <p:cNvPr id="14" name="Picture 13">
            <a:extLst>
              <a:ext uri="{FF2B5EF4-FFF2-40B4-BE49-F238E27FC236}">
                <a16:creationId xmlns:a16="http://schemas.microsoft.com/office/drawing/2014/main" id="{3638472D-1DB4-4C08-846B-A7E60A2DC2D2}"/>
              </a:ext>
            </a:extLst>
          </p:cNvPr>
          <p:cNvPicPr>
            <a:picLocks noChangeAspect="1"/>
          </p:cNvPicPr>
          <p:nvPr/>
        </p:nvPicPr>
        <p:blipFill>
          <a:blip r:embed="rId17"/>
          <a:stretch>
            <a:fillRect/>
          </a:stretch>
        </p:blipFill>
        <p:spPr>
          <a:xfrm>
            <a:off x="4969612" y="5246213"/>
            <a:ext cx="914479" cy="914479"/>
          </a:xfrm>
          <a:prstGeom prst="rect">
            <a:avLst/>
          </a:prstGeom>
        </p:spPr>
      </p:pic>
      <p:pic>
        <p:nvPicPr>
          <p:cNvPr id="19" name="Magic sound effect">
            <a:hlinkClick r:id="" action="ppaction://media"/>
            <a:extLst>
              <a:ext uri="{FF2B5EF4-FFF2-40B4-BE49-F238E27FC236}">
                <a16:creationId xmlns:a16="http://schemas.microsoft.com/office/drawing/2014/main" id="{E56DA454-0B95-400A-A86B-160928009588}"/>
              </a:ext>
            </a:extLst>
          </p:cNvPr>
          <p:cNvPicPr>
            <a:picLocks noChangeAspect="1"/>
          </p:cNvPicPr>
          <p:nvPr>
            <a:audioFile r:link="rId1"/>
            <p:extLst>
              <p:ext uri="{DAA4B4D4-6D71-4841-9C94-3DE7FCFB9230}">
                <p14:media xmlns:p14="http://schemas.microsoft.com/office/powerpoint/2010/main" r:embed="rId2">
                  <p14:trim st="2016"/>
                </p14:media>
              </p:ext>
            </p:extLst>
          </p:nvPr>
        </p:nvPicPr>
        <p:blipFill>
          <a:blip r:embed="rId18"/>
          <a:stretch>
            <a:fillRect/>
          </a:stretch>
        </p:blipFill>
        <p:spPr>
          <a:xfrm>
            <a:off x="12512299" y="4430007"/>
            <a:ext cx="487363" cy="487363"/>
          </a:xfrm>
          <a:prstGeom prst="rect">
            <a:avLst/>
          </a:prstGeom>
        </p:spPr>
      </p:pic>
      <p:pic>
        <p:nvPicPr>
          <p:cNvPr id="25" name="Picture 24" descr="A close up of a logo&#10;&#10;Description automatically generated">
            <a:extLst>
              <a:ext uri="{FF2B5EF4-FFF2-40B4-BE49-F238E27FC236}">
                <a16:creationId xmlns:a16="http://schemas.microsoft.com/office/drawing/2014/main" id="{B1334589-9074-49BA-B231-2FD5E0824E6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627061" y="-3208031"/>
            <a:ext cx="4937878" cy="2771258"/>
          </a:xfrm>
          <a:prstGeom prst="rect">
            <a:avLst/>
          </a:prstGeom>
        </p:spPr>
      </p:pic>
      <p:pic>
        <p:nvPicPr>
          <p:cNvPr id="31" name="Picture 30">
            <a:extLst>
              <a:ext uri="{FF2B5EF4-FFF2-40B4-BE49-F238E27FC236}">
                <a16:creationId xmlns:a16="http://schemas.microsoft.com/office/drawing/2014/main" id="{DC510AF4-FDAB-4D21-8224-9C0B089ED103}"/>
              </a:ext>
            </a:extLst>
          </p:cNvPr>
          <p:cNvPicPr>
            <a:picLocks noChangeAspect="1"/>
          </p:cNvPicPr>
          <p:nvPr/>
        </p:nvPicPr>
        <p:blipFill>
          <a:blip r:embed="rId20" cstate="print">
            <a:biLevel thresh="25000"/>
            <a:extLst>
              <a:ext uri="{28A0092B-C50C-407E-A947-70E740481C1C}">
                <a14:useLocalDpi xmlns:a14="http://schemas.microsoft.com/office/drawing/2010/main" val="0"/>
              </a:ext>
            </a:extLst>
          </a:blip>
          <a:stretch>
            <a:fillRect/>
          </a:stretch>
        </p:blipFill>
        <p:spPr>
          <a:xfrm>
            <a:off x="1464978" y="2360655"/>
            <a:ext cx="2359728" cy="2183629"/>
          </a:xfrm>
          <a:prstGeom prst="rect">
            <a:avLst/>
          </a:prstGeom>
        </p:spPr>
      </p:pic>
      <p:pic>
        <p:nvPicPr>
          <p:cNvPr id="8" name="Picture 7" descr="A picture containing invertebrate, animal&#10;&#10;Description automatically generated">
            <a:extLst>
              <a:ext uri="{FF2B5EF4-FFF2-40B4-BE49-F238E27FC236}">
                <a16:creationId xmlns:a16="http://schemas.microsoft.com/office/drawing/2014/main" id="{BD256619-9050-494C-92FF-07090FE92261}"/>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871426" y="2614056"/>
            <a:ext cx="1585590" cy="1585588"/>
          </a:xfrm>
          <a:prstGeom prst="rect">
            <a:avLst/>
          </a:prstGeom>
        </p:spPr>
      </p:pic>
      <p:pic>
        <p:nvPicPr>
          <p:cNvPr id="40" name="Picture 39">
            <a:extLst>
              <a:ext uri="{FF2B5EF4-FFF2-40B4-BE49-F238E27FC236}">
                <a16:creationId xmlns:a16="http://schemas.microsoft.com/office/drawing/2014/main" id="{7351ADC6-20B3-4CCF-9DF8-8EA4AC622084}"/>
              </a:ext>
            </a:extLst>
          </p:cNvPr>
          <p:cNvPicPr>
            <a:picLocks noChangeAspect="1"/>
          </p:cNvPicPr>
          <p:nvPr/>
        </p:nvPicPr>
        <p:blipFill>
          <a:blip r:embed="rId22"/>
          <a:stretch>
            <a:fillRect/>
          </a:stretch>
        </p:blipFill>
        <p:spPr>
          <a:xfrm>
            <a:off x="7006168" y="3045136"/>
            <a:ext cx="536494" cy="499915"/>
          </a:xfrm>
          <a:prstGeom prst="rect">
            <a:avLst/>
          </a:prstGeom>
        </p:spPr>
      </p:pic>
      <p:pic>
        <p:nvPicPr>
          <p:cNvPr id="41" name="Picture 40">
            <a:extLst>
              <a:ext uri="{FF2B5EF4-FFF2-40B4-BE49-F238E27FC236}">
                <a16:creationId xmlns:a16="http://schemas.microsoft.com/office/drawing/2014/main" id="{F1052473-D994-457E-AB27-BD41BE79A8A3}"/>
              </a:ext>
            </a:extLst>
          </p:cNvPr>
          <p:cNvPicPr>
            <a:picLocks noChangeAspect="1"/>
          </p:cNvPicPr>
          <p:nvPr/>
        </p:nvPicPr>
        <p:blipFill>
          <a:blip r:embed="rId23"/>
          <a:stretch>
            <a:fillRect/>
          </a:stretch>
        </p:blipFill>
        <p:spPr>
          <a:xfrm>
            <a:off x="7006168" y="3851645"/>
            <a:ext cx="536494" cy="499915"/>
          </a:xfrm>
          <a:prstGeom prst="rect">
            <a:avLst/>
          </a:prstGeom>
        </p:spPr>
      </p:pic>
      <p:pic>
        <p:nvPicPr>
          <p:cNvPr id="43" name="Picture 42">
            <a:extLst>
              <a:ext uri="{FF2B5EF4-FFF2-40B4-BE49-F238E27FC236}">
                <a16:creationId xmlns:a16="http://schemas.microsoft.com/office/drawing/2014/main" id="{05A3363A-AC58-4D37-8194-5A9B4BB15277}"/>
              </a:ext>
            </a:extLst>
          </p:cNvPr>
          <p:cNvPicPr>
            <a:picLocks noChangeAspect="1"/>
          </p:cNvPicPr>
          <p:nvPr/>
        </p:nvPicPr>
        <p:blipFill>
          <a:blip r:embed="rId24"/>
          <a:stretch>
            <a:fillRect/>
          </a:stretch>
        </p:blipFill>
        <p:spPr>
          <a:xfrm>
            <a:off x="9509182" y="3045136"/>
            <a:ext cx="536494" cy="499915"/>
          </a:xfrm>
          <a:prstGeom prst="rect">
            <a:avLst/>
          </a:prstGeom>
        </p:spPr>
      </p:pic>
      <p:pic>
        <p:nvPicPr>
          <p:cNvPr id="45" name="Picture 44">
            <a:extLst>
              <a:ext uri="{FF2B5EF4-FFF2-40B4-BE49-F238E27FC236}">
                <a16:creationId xmlns:a16="http://schemas.microsoft.com/office/drawing/2014/main" id="{27D23464-1C39-48E0-A01B-636B156BDD35}"/>
              </a:ext>
            </a:extLst>
          </p:cNvPr>
          <p:cNvPicPr>
            <a:picLocks noChangeAspect="1"/>
          </p:cNvPicPr>
          <p:nvPr/>
        </p:nvPicPr>
        <p:blipFill>
          <a:blip r:embed="rId25"/>
          <a:stretch>
            <a:fillRect/>
          </a:stretch>
        </p:blipFill>
        <p:spPr>
          <a:xfrm>
            <a:off x="9509182" y="3851645"/>
            <a:ext cx="536494" cy="499915"/>
          </a:xfrm>
          <a:prstGeom prst="rect">
            <a:avLst/>
          </a:prstGeom>
        </p:spPr>
      </p:pic>
      <p:pic>
        <p:nvPicPr>
          <p:cNvPr id="47" name="Picture 46">
            <a:extLst>
              <a:ext uri="{FF2B5EF4-FFF2-40B4-BE49-F238E27FC236}">
                <a16:creationId xmlns:a16="http://schemas.microsoft.com/office/drawing/2014/main" id="{F237EE6E-08B3-4C0C-A022-57AC16576CCC}"/>
              </a:ext>
            </a:extLst>
          </p:cNvPr>
          <p:cNvPicPr>
            <a:picLocks noChangeAspect="1"/>
          </p:cNvPicPr>
          <p:nvPr/>
        </p:nvPicPr>
        <p:blipFill>
          <a:blip r:embed="rId26"/>
          <a:stretch>
            <a:fillRect/>
          </a:stretch>
        </p:blipFill>
        <p:spPr>
          <a:xfrm>
            <a:off x="9233565" y="3764425"/>
            <a:ext cx="908383" cy="908383"/>
          </a:xfrm>
          <a:prstGeom prst="rect">
            <a:avLst/>
          </a:prstGeom>
        </p:spPr>
      </p:pic>
      <p:pic>
        <p:nvPicPr>
          <p:cNvPr id="12" name="4">
            <a:extLst>
              <a:ext uri="{FF2B5EF4-FFF2-40B4-BE49-F238E27FC236}">
                <a16:creationId xmlns:a16="http://schemas.microsoft.com/office/drawing/2014/main" id="{6707A293-903E-4B64-8304-9CF89CB5C037}"/>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773436" y="5902409"/>
            <a:ext cx="1383913" cy="542591"/>
          </a:xfrm>
          <a:prstGeom prst="rect">
            <a:avLst/>
          </a:prstGeom>
        </p:spPr>
      </p:pic>
      <p:pic>
        <p:nvPicPr>
          <p:cNvPr id="15" name="Picture 14">
            <a:extLst>
              <a:ext uri="{FF2B5EF4-FFF2-40B4-BE49-F238E27FC236}">
                <a16:creationId xmlns:a16="http://schemas.microsoft.com/office/drawing/2014/main" id="{FEB7FC6F-C70F-4469-B6D6-83FF1C41AB5C}"/>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2511020" y="4294405"/>
            <a:ext cx="236951" cy="400562"/>
          </a:xfrm>
          <a:prstGeom prst="rect">
            <a:avLst/>
          </a:prstGeom>
        </p:spPr>
      </p:pic>
      <p:sp>
        <p:nvSpPr>
          <p:cNvPr id="27" name="TextBox 26">
            <a:extLst>
              <a:ext uri="{FF2B5EF4-FFF2-40B4-BE49-F238E27FC236}">
                <a16:creationId xmlns:a16="http://schemas.microsoft.com/office/drawing/2014/main" id="{C8624134-3E86-45B2-8853-06D14D26D64B}"/>
              </a:ext>
            </a:extLst>
          </p:cNvPr>
          <p:cNvSpPr txBox="1"/>
          <p:nvPr/>
        </p:nvSpPr>
        <p:spPr>
          <a:xfrm>
            <a:off x="5812971" y="817966"/>
            <a:ext cx="6177260" cy="2308324"/>
          </a:xfrm>
          <a:prstGeom prst="rect">
            <a:avLst/>
          </a:prstGeom>
          <a:noFill/>
        </p:spPr>
        <p:txBody>
          <a:bodyPr wrap="square" rtlCol="0">
            <a:spAutoFit/>
          </a:bodyPr>
          <a:lstStyle/>
          <a:p>
            <a:pPr>
              <a:defRPr/>
            </a:pPr>
            <a:r>
              <a:rPr lang="vi-VN" sz="2400" b="1" dirty="0">
                <a:solidFill>
                  <a:prstClr val="black"/>
                </a:solidFill>
                <a:latin typeface="Times New Roman" panose="02020603050405020304" pitchFamily="18" charset="0"/>
                <a:cs typeface="Times New Roman" panose="02020603050405020304" pitchFamily="18" charset="0"/>
              </a:rPr>
              <a:t>Kết truyện, mẹ con Lý Thông bị sét đánh </a:t>
            </a:r>
          </a:p>
          <a:p>
            <a:pPr>
              <a:defRPr/>
            </a:pPr>
            <a:r>
              <a:rPr lang="vi-VN" sz="2400" b="1" dirty="0">
                <a:solidFill>
                  <a:prstClr val="black"/>
                </a:solidFill>
                <a:latin typeface="Times New Roman" panose="02020603050405020304" pitchFamily="18" charset="0"/>
                <a:cs typeface="Times New Roman" panose="02020603050405020304" pitchFamily="18" charset="0"/>
              </a:rPr>
              <a:t>chết mang ý nghĩa gì?</a:t>
            </a:r>
            <a:endParaRPr lang="vi-VN" sz="2400" dirty="0">
              <a:solidFill>
                <a:prstClr val="black"/>
              </a:solidFill>
              <a:latin typeface="Times New Roman" panose="02020603050405020304" pitchFamily="18" charset="0"/>
              <a:cs typeface="Times New Roman" panose="02020603050405020304" pitchFamily="18" charset="0"/>
            </a:endParaRPr>
          </a:p>
          <a:p>
            <a:pPr>
              <a:defRPr/>
            </a:pPr>
            <a:r>
              <a:rPr lang="vi-VN" sz="2400" dirty="0">
                <a:solidFill>
                  <a:prstClr val="black"/>
                </a:solidFill>
                <a:latin typeface="Times New Roman" panose="02020603050405020304" pitchFamily="18" charset="0"/>
                <a:cs typeface="Times New Roman" panose="02020603050405020304" pitchFamily="18" charset="0"/>
              </a:rPr>
              <a:t>A. Thể hiện chân lí ác giả ác báo</a:t>
            </a:r>
          </a:p>
          <a:p>
            <a:pPr>
              <a:defRPr/>
            </a:pPr>
            <a:r>
              <a:rPr lang="vi-VN" sz="2400" dirty="0">
                <a:solidFill>
                  <a:prstClr val="black"/>
                </a:solidFill>
                <a:latin typeface="Times New Roman" panose="02020603050405020304" pitchFamily="18" charset="0"/>
                <a:cs typeface="Times New Roman" panose="02020603050405020304" pitchFamily="18" charset="0"/>
              </a:rPr>
              <a:t>B. Đó là kết truyện theo motip của truyện cổ tích</a:t>
            </a:r>
          </a:p>
          <a:p>
            <a:pPr>
              <a:defRPr/>
            </a:pPr>
            <a:r>
              <a:rPr lang="vi-VN" sz="2400" dirty="0">
                <a:solidFill>
                  <a:prstClr val="black"/>
                </a:solidFill>
                <a:latin typeface="Times New Roman" panose="02020603050405020304" pitchFamily="18" charset="0"/>
                <a:cs typeface="Times New Roman" panose="02020603050405020304" pitchFamily="18" charset="0"/>
              </a:rPr>
              <a:t>C. Thể hiện chân lí ở hiền gặp lành</a:t>
            </a:r>
          </a:p>
          <a:p>
            <a:pPr>
              <a:defRPr/>
            </a:pPr>
            <a:r>
              <a:rPr lang="vi-VN" sz="2400" dirty="0">
                <a:solidFill>
                  <a:prstClr val="black"/>
                </a:solidFill>
                <a:latin typeface="Times New Roman" panose="02020603050405020304" pitchFamily="18" charset="0"/>
                <a:cs typeface="Times New Roman" panose="02020603050405020304" pitchFamily="18" charset="0"/>
              </a:rPr>
              <a:t>D. Cả 3 đáp án trên</a:t>
            </a:r>
          </a:p>
        </p:txBody>
      </p:sp>
    </p:spTree>
    <p:extLst>
      <p:ext uri="{BB962C8B-B14F-4D97-AF65-F5344CB8AC3E}">
        <p14:creationId xmlns:p14="http://schemas.microsoft.com/office/powerpoint/2010/main" val="85507893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par>
                          <p:cTn id="7" fill="hold">
                            <p:stCondLst>
                              <p:cond delay="500"/>
                            </p:stCondLst>
                            <p:childTnLst>
                              <p:par>
                                <p:cTn id="8" presetID="35" presetClass="emph" presetSubtype="0" fill="hold" nodeType="afterEffect">
                                  <p:stCondLst>
                                    <p:cond delay="0"/>
                                  </p:stCondLst>
                                  <p:childTnLst>
                                    <p:anim calcmode="discrete" valueType="str">
                                      <p:cBhvr>
                                        <p:cTn id="9"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8"/>
                                            </p:cond>
                                          </p:stCondLst>
                                          <p:endCondLst>
                                            <p:cond evt="onStopAudio" delay="0">
                                              <p:tgtEl>
                                                <p:sldTgt/>
                                              </p:tgtEl>
                                            </p:cond>
                                          </p:endCondLst>
                                        </p:cTn>
                                        <p:tgtEl>
                                          <p:sndTgt r:embed="rId4" name="CLICK.WAV"/>
                                        </p:tgtEl>
                                      </p:cMediaNode>
                                    </p:audio>
                                  </p:sub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1"/>
                                            </p:cond>
                                          </p:stCondLst>
                                          <p:endCondLst>
                                            <p:cond evt="onStopAudio" delay="0">
                                              <p:tgtEl>
                                                <p:sldTgt/>
                                              </p:tgtEl>
                                            </p:cond>
                                          </p:endCondLst>
                                        </p:cTn>
                                        <p:tgtEl>
                                          <p:sndTgt r:embed="rId4" name="CLICK.WAV"/>
                                        </p:tgtEl>
                                      </p:cMediaNode>
                                    </p:audio>
                                  </p:subTnLst>
                                </p:cTn>
                              </p:par>
                            </p:childTnLst>
                          </p:cTn>
                        </p:par>
                        <p:par>
                          <p:cTn id="13" fill="hold">
                            <p:stCondLst>
                              <p:cond delay="1500"/>
                            </p:stCondLst>
                            <p:childTnLst>
                              <p:par>
                                <p:cTn id="14" presetID="35" presetClass="emph" presetSubtype="0" fill="hold" nodeType="afterEffect">
                                  <p:stCondLst>
                                    <p:cond delay="0"/>
                                  </p:stCondLst>
                                  <p:childTnLst>
                                    <p:anim calcmode="discrete" valueType="str">
                                      <p:cBhvr>
                                        <p:cTn id="15"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4"/>
                                            </p:cond>
                                          </p:stCondLst>
                                          <p:endCondLst>
                                            <p:cond evt="onStopAudio" delay="0">
                                              <p:tgtEl>
                                                <p:sldTgt/>
                                              </p:tgtEl>
                                            </p:cond>
                                          </p:endCondLst>
                                        </p:cTn>
                                        <p:tgtEl>
                                          <p:sndTgt r:embed="rId4" name="CLICK.WAV"/>
                                        </p:tgtEl>
                                      </p:cMediaNode>
                                    </p:audio>
                                  </p:subTnLst>
                                </p:cTn>
                              </p:par>
                            </p:childTnLst>
                          </p:cTn>
                        </p:par>
                        <p:par>
                          <p:cTn id="16" fill="hold">
                            <p:stCondLst>
                              <p:cond delay="2000"/>
                            </p:stCondLst>
                            <p:childTnLst>
                              <p:par>
                                <p:cTn id="17" presetID="35" presetClass="emph" presetSubtype="0" fill="hold" nodeType="afterEffect">
                                  <p:stCondLst>
                                    <p:cond delay="0"/>
                                  </p:stCondLst>
                                  <p:childTnLst>
                                    <p:anim calcmode="discrete" valueType="str">
                                      <p:cBhvr>
                                        <p:cTn id="18"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7"/>
                                            </p:cond>
                                          </p:stCondLst>
                                          <p:endCondLst>
                                            <p:cond evt="onStopAudio" delay="0">
                                              <p:tgtEl>
                                                <p:sldTgt/>
                                              </p:tgtEl>
                                            </p:cond>
                                          </p:endCondLst>
                                        </p:cTn>
                                        <p:tgtEl>
                                          <p:sndTgt r:embed="rId4" name="CLICK.WAV"/>
                                        </p:tgtEl>
                                      </p:cMediaNode>
                                    </p:audio>
                                  </p:subTnLst>
                                </p:cTn>
                              </p:par>
                            </p:childTnLst>
                          </p:cTn>
                        </p:par>
                        <p:par>
                          <p:cTn id="19" fill="hold">
                            <p:stCondLst>
                              <p:cond delay="2500"/>
                            </p:stCondLst>
                            <p:childTnLst>
                              <p:par>
                                <p:cTn id="20" presetID="35" presetClass="emph" presetSubtype="0" fill="hold" nodeType="afterEffect">
                                  <p:stCondLst>
                                    <p:cond delay="0"/>
                                  </p:stCondLst>
                                  <p:childTnLst>
                                    <p:anim calcmode="discrete" valueType="str">
                                      <p:cBhvr>
                                        <p:cTn id="21"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0"/>
                                            </p:cond>
                                          </p:stCondLst>
                                          <p:endCondLst>
                                            <p:cond evt="onStopAudio" delay="0">
                                              <p:tgtEl>
                                                <p:sldTgt/>
                                              </p:tgtEl>
                                            </p:cond>
                                          </p:endCondLst>
                                        </p:cTn>
                                        <p:tgtEl>
                                          <p:sndTgt r:embed="rId4" name="CLICK.WAV"/>
                                        </p:tgtEl>
                                      </p:cMediaNode>
                                    </p:audio>
                                  </p:subTnLst>
                                </p:cTn>
                              </p:par>
                            </p:childTnLst>
                          </p:cTn>
                        </p:par>
                        <p:par>
                          <p:cTn id="22" fill="hold">
                            <p:stCondLst>
                              <p:cond delay="3000"/>
                            </p:stCondLst>
                            <p:childTnLst>
                              <p:par>
                                <p:cTn id="23" presetID="35" presetClass="emph" presetSubtype="0" fill="hold" nodeType="afterEffect">
                                  <p:stCondLst>
                                    <p:cond delay="0"/>
                                  </p:stCondLst>
                                  <p:childTnLst>
                                    <p:anim calcmode="discrete" valueType="str">
                                      <p:cBhvr>
                                        <p:cTn id="24"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par>
                          <p:cTn id="25" fill="hold">
                            <p:stCondLst>
                              <p:cond delay="3500"/>
                            </p:stCondLst>
                            <p:childTnLst>
                              <p:par>
                                <p:cTn id="26" presetID="35" presetClass="emph" presetSubtype="0" fill="hold" nodeType="afterEffect">
                                  <p:stCondLst>
                                    <p:cond delay="0"/>
                                  </p:stCondLst>
                                  <p:childTnLst>
                                    <p:anim calcmode="discrete" valueType="str">
                                      <p:cBhvr>
                                        <p:cTn id="27"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par>
                          <p:cTn id="28" fill="hold">
                            <p:stCondLst>
                              <p:cond delay="4000"/>
                            </p:stCondLst>
                            <p:childTnLst>
                              <p:par>
                                <p:cTn id="29" presetID="32" presetClass="emph" presetSubtype="0" fill="hold" nodeType="afterEffect">
                                  <p:stCondLst>
                                    <p:cond delay="0"/>
                                  </p:stCondLst>
                                  <p:childTnLst>
                                    <p:animRot by="120000">
                                      <p:cBhvr>
                                        <p:cTn id="30" dur="100" fill="hold">
                                          <p:stCondLst>
                                            <p:cond delay="0"/>
                                          </p:stCondLst>
                                        </p:cTn>
                                        <p:tgtEl>
                                          <p:spTgt spid="12"/>
                                        </p:tgtEl>
                                        <p:attrNameLst>
                                          <p:attrName>r</p:attrName>
                                        </p:attrNameLst>
                                      </p:cBhvr>
                                    </p:animRot>
                                    <p:animRot by="-240000">
                                      <p:cBhvr>
                                        <p:cTn id="31" dur="200" fill="hold">
                                          <p:stCondLst>
                                            <p:cond delay="200"/>
                                          </p:stCondLst>
                                        </p:cTn>
                                        <p:tgtEl>
                                          <p:spTgt spid="12"/>
                                        </p:tgtEl>
                                        <p:attrNameLst>
                                          <p:attrName>r</p:attrName>
                                        </p:attrNameLst>
                                      </p:cBhvr>
                                    </p:animRot>
                                    <p:animRot by="240000">
                                      <p:cBhvr>
                                        <p:cTn id="32" dur="200" fill="hold">
                                          <p:stCondLst>
                                            <p:cond delay="400"/>
                                          </p:stCondLst>
                                        </p:cTn>
                                        <p:tgtEl>
                                          <p:spTgt spid="12"/>
                                        </p:tgtEl>
                                        <p:attrNameLst>
                                          <p:attrName>r</p:attrName>
                                        </p:attrNameLst>
                                      </p:cBhvr>
                                    </p:animRot>
                                    <p:animRot by="-240000">
                                      <p:cBhvr>
                                        <p:cTn id="33" dur="200" fill="hold">
                                          <p:stCondLst>
                                            <p:cond delay="600"/>
                                          </p:stCondLst>
                                        </p:cTn>
                                        <p:tgtEl>
                                          <p:spTgt spid="12"/>
                                        </p:tgtEl>
                                        <p:attrNameLst>
                                          <p:attrName>r</p:attrName>
                                        </p:attrNameLst>
                                      </p:cBhvr>
                                    </p:animRot>
                                    <p:animRot by="120000">
                                      <p:cBhvr>
                                        <p:cTn id="34" dur="200" fill="hold">
                                          <p:stCondLst>
                                            <p:cond delay="800"/>
                                          </p:stCondLst>
                                        </p:cTn>
                                        <p:tgtEl>
                                          <p:spTgt spid="12"/>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5" name="Check mark.wav"/>
                                        </p:tgtEl>
                                      </p:cMediaNode>
                                    </p:audio>
                                  </p:sub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2" presetClass="entr" presetSubtype="4"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additive="base">
                                        <p:cTn id="39" dur="500" fill="hold"/>
                                        <p:tgtEl>
                                          <p:spTgt spid="47"/>
                                        </p:tgtEl>
                                        <p:attrNameLst>
                                          <p:attrName>ppt_x</p:attrName>
                                        </p:attrNameLst>
                                      </p:cBhvr>
                                      <p:tavLst>
                                        <p:tav tm="0">
                                          <p:val>
                                            <p:strVal val="#ppt_x"/>
                                          </p:val>
                                        </p:tav>
                                        <p:tav tm="100000">
                                          <p:val>
                                            <p:strVal val="#ppt_x"/>
                                          </p:val>
                                        </p:tav>
                                      </p:tavLst>
                                    </p:anim>
                                    <p:anim calcmode="lin" valueType="num">
                                      <p:cBhvr additive="base">
                                        <p:cTn id="40" dur="500" fill="hold"/>
                                        <p:tgtEl>
                                          <p:spTgt spid="47"/>
                                        </p:tgtEl>
                                        <p:attrNameLst>
                                          <p:attrName>ppt_y</p:attrName>
                                        </p:attrNameLst>
                                      </p:cBhvr>
                                      <p:tavLst>
                                        <p:tav tm="0">
                                          <p:val>
                                            <p:strVal val="1+#ppt_h/2"/>
                                          </p:val>
                                        </p:tav>
                                        <p:tav tm="100000">
                                          <p:val>
                                            <p:strVal val="#ppt_y"/>
                                          </p:val>
                                        </p:tav>
                                      </p:tavLst>
                                    </p:anim>
                                  </p:childTnLst>
                                </p:cTn>
                              </p:par>
                              <p:par>
                                <p:cTn id="41" presetID="1" presetClass="exit" presetSubtype="0" fill="hold" nodeType="withEffect">
                                  <p:stCondLst>
                                    <p:cond delay="1000"/>
                                  </p:stCondLst>
                                  <p:childTnLst>
                                    <p:set>
                                      <p:cBhvr>
                                        <p:cTn id="42" dur="1" fill="hold">
                                          <p:stCondLst>
                                            <p:cond delay="0"/>
                                          </p:stCondLst>
                                        </p:cTn>
                                        <p:tgtEl>
                                          <p:spTgt spid="14"/>
                                        </p:tgtEl>
                                        <p:attrNameLst>
                                          <p:attrName>style.visibility</p:attrName>
                                        </p:attrNameLst>
                                      </p:cBhvr>
                                      <p:to>
                                        <p:strVal val="hidden"/>
                                      </p:to>
                                    </p:set>
                                  </p:childTnLst>
                                </p:cTn>
                              </p:par>
                              <p:par>
                                <p:cTn id="43" presetID="10" presetClass="exit" presetSubtype="0" fill="hold" nodeType="withEffect">
                                  <p:stCondLst>
                                    <p:cond delay="1000"/>
                                  </p:stCondLst>
                                  <p:childTnLst>
                                    <p:animEffect transition="out" filter="fade">
                                      <p:cBhvr>
                                        <p:cTn id="44" dur="500"/>
                                        <p:tgtEl>
                                          <p:spTgt spid="10"/>
                                        </p:tgtEl>
                                      </p:cBhvr>
                                    </p:animEffect>
                                    <p:set>
                                      <p:cBhvr>
                                        <p:cTn id="45" dur="1" fill="hold">
                                          <p:stCondLst>
                                            <p:cond delay="499"/>
                                          </p:stCondLst>
                                        </p:cTn>
                                        <p:tgtEl>
                                          <p:spTgt spid="10"/>
                                        </p:tgtEl>
                                        <p:attrNameLst>
                                          <p:attrName>style.visibility</p:attrName>
                                        </p:attrNameLst>
                                      </p:cBhvr>
                                      <p:to>
                                        <p:strVal val="hidden"/>
                                      </p:to>
                                    </p:set>
                                  </p:childTnLst>
                                </p:cTn>
                              </p:par>
                              <p:par>
                                <p:cTn id="46" presetID="10" presetClass="exit" presetSubtype="0" fill="hold" nodeType="withEffect">
                                  <p:stCondLst>
                                    <p:cond delay="1000"/>
                                  </p:stCondLst>
                                  <p:childTnLst>
                                    <p:animEffect transition="out" filter="fade">
                                      <p:cBhvr>
                                        <p:cTn id="47" dur="500"/>
                                        <p:tgtEl>
                                          <p:spTgt spid="11"/>
                                        </p:tgtEl>
                                      </p:cBhvr>
                                    </p:animEffect>
                                    <p:set>
                                      <p:cBhvr>
                                        <p:cTn id="48" dur="1" fill="hold">
                                          <p:stCondLst>
                                            <p:cond delay="499"/>
                                          </p:stCondLst>
                                        </p:cTn>
                                        <p:tgtEl>
                                          <p:spTgt spid="11"/>
                                        </p:tgtEl>
                                        <p:attrNameLst>
                                          <p:attrName>style.visibility</p:attrName>
                                        </p:attrNameLst>
                                      </p:cBhvr>
                                      <p:to>
                                        <p:strVal val="hidden"/>
                                      </p:to>
                                    </p:set>
                                  </p:childTnLst>
                                </p:cTn>
                              </p:par>
                              <p:par>
                                <p:cTn id="49" presetID="10" presetClass="exit" presetSubtype="0" fill="hold" nodeType="withEffect">
                                  <p:stCondLst>
                                    <p:cond delay="100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par>
                          <p:cTn id="52" fill="hold">
                            <p:stCondLst>
                              <p:cond delay="5500"/>
                            </p:stCondLst>
                            <p:childTnLst>
                              <p:par>
                                <p:cTn id="53" presetID="64" presetClass="path" presetSubtype="0" accel="50000" decel="50000" fill="hold" nodeType="afterEffect">
                                  <p:stCondLst>
                                    <p:cond delay="0"/>
                                  </p:stCondLst>
                                  <p:childTnLst>
                                    <p:animMotion origin="layout" path="M 2.70833E-6 -1.48148E-6 L 0.02396 -0.50208 " pathEditMode="relative" rAng="0" ptsTypes="AA">
                                      <p:cBhvr>
                                        <p:cTn id="54" dur="2000" fill="hold"/>
                                        <p:tgtEl>
                                          <p:spTgt spid="12"/>
                                        </p:tgtEl>
                                        <p:attrNameLst>
                                          <p:attrName>ppt_x</p:attrName>
                                          <p:attrName>ppt_y</p:attrName>
                                        </p:attrNameLst>
                                      </p:cBhvr>
                                      <p:rCtr x="1198" y="-25116"/>
                                    </p:animMotion>
                                  </p:childTnLst>
                                  <p:subTnLst>
                                    <p:audio>
                                      <p:cMediaNode>
                                        <p:cTn display="0" masterRel="sameClick">
                                          <p:stCondLst>
                                            <p:cond evt="begin" delay="0">
                                              <p:tn val="53"/>
                                            </p:cond>
                                          </p:stCondLst>
                                          <p:endCondLst>
                                            <p:cond evt="onStopAudio" delay="0">
                                              <p:tgtEl>
                                                <p:sldTgt/>
                                              </p:tgtEl>
                                            </p:cond>
                                          </p:endCondLst>
                                        </p:cTn>
                                        <p:tgtEl>
                                          <p:sndTgt r:embed="rId6" name="CHIMES.WAV"/>
                                        </p:tgtEl>
                                      </p:cMediaNode>
                                    </p:audio>
                                  </p:subTnLst>
                                </p:cTn>
                              </p:par>
                            </p:childTnLst>
                          </p:cTn>
                        </p:par>
                        <p:par>
                          <p:cTn id="55" fill="hold">
                            <p:stCondLst>
                              <p:cond delay="7500"/>
                            </p:stCondLst>
                            <p:childTnLst>
                              <p:par>
                                <p:cTn id="56" presetID="6" presetClass="emph" presetSubtype="0" fill="hold" nodeType="afterEffect">
                                  <p:stCondLst>
                                    <p:cond delay="0"/>
                                  </p:stCondLst>
                                  <p:childTnLst>
                                    <p:animScale>
                                      <p:cBhvr>
                                        <p:cTn id="57" dur="1000" fill="hold"/>
                                        <p:tgtEl>
                                          <p:spTgt spid="12"/>
                                        </p:tgtEl>
                                      </p:cBhvr>
                                      <p:by x="300000" y="300000"/>
                                    </p:animScale>
                                  </p:childTnLst>
                                </p:cTn>
                              </p:par>
                              <p:par>
                                <p:cTn id="58" presetID="8" presetClass="emph" presetSubtype="0" fill="hold" nodeType="withEffect">
                                  <p:stCondLst>
                                    <p:cond delay="0"/>
                                  </p:stCondLst>
                                  <p:childTnLst>
                                    <p:animRot by="21600000">
                                      <p:cBhvr>
                                        <p:cTn id="59" dur="4000" fill="hold"/>
                                        <p:tgtEl>
                                          <p:spTgt spid="12"/>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7" name="APPLAUSE.WAV"/>
                                        </p:tgtEl>
                                      </p:cMediaNode>
                                    </p:audio>
                                  </p:subTnLst>
                                </p:cTn>
                              </p:par>
                            </p:childTnLst>
                          </p:cTn>
                        </p:par>
                        <p:par>
                          <p:cTn id="60" fill="hold">
                            <p:stCondLst>
                              <p:cond delay="11500"/>
                            </p:stCondLst>
                            <p:childTnLst>
                              <p:par>
                                <p:cTn id="61" presetID="42" presetClass="path" presetSubtype="0" accel="50000" decel="50000" fill="hold" nodeType="afterEffect">
                                  <p:stCondLst>
                                    <p:cond delay="0"/>
                                  </p:stCondLst>
                                  <p:childTnLst>
                                    <p:animMotion origin="layout" path="M 0.02396 -0.50208 L -0.23177 -0.25092 " pathEditMode="relative" rAng="0" ptsTypes="AA">
                                      <p:cBhvr>
                                        <p:cTn id="62" dur="2000" fill="hold"/>
                                        <p:tgtEl>
                                          <p:spTgt spid="12"/>
                                        </p:tgtEl>
                                        <p:attrNameLst>
                                          <p:attrName>ppt_x</p:attrName>
                                          <p:attrName>ppt_y</p:attrName>
                                        </p:attrNameLst>
                                      </p:cBhvr>
                                      <p:rCtr x="-12786" y="12546"/>
                                    </p:animMotion>
                                  </p:childTnLst>
                                  <p:subTnLst>
                                    <p:audio>
                                      <p:cMediaNode>
                                        <p:cTn display="0" masterRel="sameClick">
                                          <p:stCondLst>
                                            <p:cond evt="begin" delay="0">
                                              <p:tn val="61"/>
                                            </p:cond>
                                          </p:stCondLst>
                                          <p:endCondLst>
                                            <p:cond evt="onStopAudio" delay="0">
                                              <p:tgtEl>
                                                <p:sldTgt/>
                                              </p:tgtEl>
                                            </p:cond>
                                          </p:endCondLst>
                                        </p:cTn>
                                        <p:tgtEl>
                                          <p:sndTgt r:embed="rId6" name="CHIMES.WAV"/>
                                        </p:tgtEl>
                                      </p:cMediaNode>
                                    </p:audio>
                                  </p:subTnLst>
                                </p:cTn>
                              </p:par>
                              <p:par>
                                <p:cTn id="63" presetID="6" presetClass="emph" presetSubtype="0" fill="hold" nodeType="withEffect">
                                  <p:stCondLst>
                                    <p:cond delay="0"/>
                                  </p:stCondLst>
                                  <p:childTnLst>
                                    <p:animScale>
                                      <p:cBhvr>
                                        <p:cTn id="64" dur="2000" fill="hold"/>
                                        <p:tgtEl>
                                          <p:spTgt spid="12"/>
                                        </p:tgtEl>
                                      </p:cBhvr>
                                      <p:by x="20000" y="20000"/>
                                    </p:animScale>
                                  </p:childTnLst>
                                </p:cTn>
                              </p:par>
                              <p:par>
                                <p:cTn id="65" presetID="8" presetClass="emph" presetSubtype="0" fill="hold" nodeType="withEffect">
                                  <p:stCondLst>
                                    <p:cond delay="0"/>
                                  </p:stCondLst>
                                  <p:childTnLst>
                                    <p:animRot by="-1800000">
                                      <p:cBhvr>
                                        <p:cTn id="66" dur="2000" fill="hold"/>
                                        <p:tgtEl>
                                          <p:spTgt spid="12"/>
                                        </p:tgtEl>
                                        <p:attrNameLst>
                                          <p:attrName>r</p:attrName>
                                        </p:attrNameLst>
                                      </p:cBhvr>
                                    </p:animRot>
                                  </p:childTnLst>
                                </p:cTn>
                              </p:par>
                              <p:par>
                                <p:cTn id="67" presetID="22" presetClass="exit" presetSubtype="8" fill="hold" nodeType="withEffect">
                                  <p:stCondLst>
                                    <p:cond delay="1750"/>
                                  </p:stCondLst>
                                  <p:childTnLst>
                                    <p:animEffect transition="out" filter="wipe(left)">
                                      <p:cBhvr>
                                        <p:cTn id="68" dur="250"/>
                                        <p:tgtEl>
                                          <p:spTgt spid="12"/>
                                        </p:tgtEl>
                                      </p:cBhvr>
                                    </p:animEffect>
                                    <p:set>
                                      <p:cBhvr>
                                        <p:cTn id="69" dur="1" fill="hold">
                                          <p:stCondLst>
                                            <p:cond delay="249"/>
                                          </p:stCondLst>
                                        </p:cTn>
                                        <p:tgtEl>
                                          <p:spTgt spid="12"/>
                                        </p:tgtEl>
                                        <p:attrNameLst>
                                          <p:attrName>style.visibility</p:attrName>
                                        </p:attrNameLst>
                                      </p:cBhvr>
                                      <p:to>
                                        <p:strVal val="hidden"/>
                                      </p:to>
                                    </p:set>
                                  </p:childTnLst>
                                </p:cTn>
                              </p:par>
                              <p:par>
                                <p:cTn id="70" presetID="53" presetClass="exit" presetSubtype="32" fill="hold" nodeType="withEffect">
                                  <p:stCondLst>
                                    <p:cond delay="1750"/>
                                  </p:stCondLst>
                                  <p:childTnLst>
                                    <p:anim calcmode="lin" valueType="num">
                                      <p:cBhvr>
                                        <p:cTn id="71" dur="250"/>
                                        <p:tgtEl>
                                          <p:spTgt spid="12"/>
                                        </p:tgtEl>
                                        <p:attrNameLst>
                                          <p:attrName>ppt_w</p:attrName>
                                        </p:attrNameLst>
                                      </p:cBhvr>
                                      <p:tavLst>
                                        <p:tav tm="0">
                                          <p:val>
                                            <p:strVal val="ppt_w"/>
                                          </p:val>
                                        </p:tav>
                                        <p:tav tm="100000">
                                          <p:val>
                                            <p:fltVal val="0"/>
                                          </p:val>
                                        </p:tav>
                                      </p:tavLst>
                                    </p:anim>
                                    <p:anim calcmode="lin" valueType="num">
                                      <p:cBhvr>
                                        <p:cTn id="72" dur="250"/>
                                        <p:tgtEl>
                                          <p:spTgt spid="12"/>
                                        </p:tgtEl>
                                        <p:attrNameLst>
                                          <p:attrName>ppt_h</p:attrName>
                                        </p:attrNameLst>
                                      </p:cBhvr>
                                      <p:tavLst>
                                        <p:tav tm="0">
                                          <p:val>
                                            <p:strVal val="ppt_h"/>
                                          </p:val>
                                        </p:tav>
                                        <p:tav tm="100000">
                                          <p:val>
                                            <p:fltVal val="0"/>
                                          </p:val>
                                        </p:tav>
                                      </p:tavLst>
                                    </p:anim>
                                    <p:animEffect transition="out" filter="fade">
                                      <p:cBhvr>
                                        <p:cTn id="73" dur="250"/>
                                        <p:tgtEl>
                                          <p:spTgt spid="12"/>
                                        </p:tgtEl>
                                      </p:cBhvr>
                                    </p:animEffect>
                                    <p:set>
                                      <p:cBhvr>
                                        <p:cTn id="74" dur="1" fill="hold">
                                          <p:stCondLst>
                                            <p:cond delay="249"/>
                                          </p:stCondLst>
                                        </p:cTn>
                                        <p:tgtEl>
                                          <p:spTgt spid="12"/>
                                        </p:tgtEl>
                                        <p:attrNameLst>
                                          <p:attrName>style.visibility</p:attrName>
                                        </p:attrNameLst>
                                      </p:cBhvr>
                                      <p:to>
                                        <p:strVal val="hidden"/>
                                      </p:to>
                                    </p:set>
                                  </p:childTnLst>
                                </p:cTn>
                              </p:par>
                              <p:par>
                                <p:cTn id="75" presetID="55" presetClass="entr" presetSubtype="0" fill="hold" nodeType="withEffect">
                                  <p:stCondLst>
                                    <p:cond delay="1800"/>
                                  </p:stCondLst>
                                  <p:childTnLst>
                                    <p:set>
                                      <p:cBhvr>
                                        <p:cTn id="76" dur="1" fill="hold">
                                          <p:stCondLst>
                                            <p:cond delay="0"/>
                                          </p:stCondLst>
                                        </p:cTn>
                                        <p:tgtEl>
                                          <p:spTgt spid="15"/>
                                        </p:tgtEl>
                                        <p:attrNameLst>
                                          <p:attrName>style.visibility</p:attrName>
                                        </p:attrNameLst>
                                      </p:cBhvr>
                                      <p:to>
                                        <p:strVal val="visible"/>
                                      </p:to>
                                    </p:set>
                                    <p:anim calcmode="lin" valueType="num">
                                      <p:cBhvr>
                                        <p:cTn id="77" dur="250" fill="hold"/>
                                        <p:tgtEl>
                                          <p:spTgt spid="15"/>
                                        </p:tgtEl>
                                        <p:attrNameLst>
                                          <p:attrName>ppt_w</p:attrName>
                                        </p:attrNameLst>
                                      </p:cBhvr>
                                      <p:tavLst>
                                        <p:tav tm="0">
                                          <p:val>
                                            <p:strVal val="#ppt_w*0.70"/>
                                          </p:val>
                                        </p:tav>
                                        <p:tav tm="100000">
                                          <p:val>
                                            <p:strVal val="#ppt_w"/>
                                          </p:val>
                                        </p:tav>
                                      </p:tavLst>
                                    </p:anim>
                                    <p:anim calcmode="lin" valueType="num">
                                      <p:cBhvr>
                                        <p:cTn id="78" dur="250" fill="hold"/>
                                        <p:tgtEl>
                                          <p:spTgt spid="15"/>
                                        </p:tgtEl>
                                        <p:attrNameLst>
                                          <p:attrName>ppt_h</p:attrName>
                                        </p:attrNameLst>
                                      </p:cBhvr>
                                      <p:tavLst>
                                        <p:tav tm="0">
                                          <p:val>
                                            <p:strVal val="#ppt_h"/>
                                          </p:val>
                                        </p:tav>
                                        <p:tav tm="100000">
                                          <p:val>
                                            <p:strVal val="#ppt_h"/>
                                          </p:val>
                                        </p:tav>
                                      </p:tavLst>
                                    </p:anim>
                                    <p:animEffect transition="in" filter="fade">
                                      <p:cBhvr>
                                        <p:cTn id="79" dur="250"/>
                                        <p:tgtEl>
                                          <p:spTgt spid="15"/>
                                        </p:tgtEl>
                                      </p:cBhvr>
                                    </p:animEffect>
                                  </p:childTnLst>
                                  <p:subTnLst>
                                    <p:audio>
                                      <p:cMediaNode>
                                        <p:cTn display="0" masterRel="sameClick">
                                          <p:stCondLst>
                                            <p:cond evt="begin" delay="0">
                                              <p:tn val="75"/>
                                            </p:cond>
                                          </p:stCondLst>
                                          <p:endCondLst>
                                            <p:cond evt="onStopAudio" delay="0">
                                              <p:tgtEl>
                                                <p:sldTgt/>
                                              </p:tgtEl>
                                            </p:cond>
                                          </p:endCondLst>
                                        </p:cTn>
                                        <p:tgtEl>
                                          <p:sndTgt r:embed="rId8" name="CASHREG.WAV"/>
                                        </p:tgtEl>
                                      </p:cMediaNode>
                                    </p:audio>
                                  </p:subTnLst>
                                </p:cTn>
                              </p:par>
                              <p:par>
                                <p:cTn id="80" presetID="8" presetClass="emph" presetSubtype="0" fill="hold" nodeType="withEffect">
                                  <p:stCondLst>
                                    <p:cond delay="3000"/>
                                  </p:stCondLst>
                                  <p:childTnLst>
                                    <p:animRot by="21600000">
                                      <p:cBhvr>
                                        <p:cTn id="81" dur="4000" fill="hold"/>
                                        <p:tgtEl>
                                          <p:spTgt spid="15"/>
                                        </p:tgtEl>
                                        <p:attrNameLst>
                                          <p:attrName>r</p:attrName>
                                        </p:attrNameLst>
                                      </p:cBhvr>
                                    </p:animRot>
                                  </p:childTnLst>
                                  <p:subTnLst>
                                    <p:audio>
                                      <p:cMediaNode>
                                        <p:cTn display="0" masterRel="sameClick">
                                          <p:stCondLst>
                                            <p:cond evt="begin" delay="0">
                                              <p:tn val="80"/>
                                            </p:cond>
                                          </p:stCondLst>
                                          <p:endCondLst>
                                            <p:cond evt="onStopAudio" delay="0">
                                              <p:tgtEl>
                                                <p:sldTgt/>
                                              </p:tgtEl>
                                            </p:cond>
                                          </p:endCondLst>
                                        </p:cTn>
                                        <p:tgtEl>
                                          <p:sndTgt r:embed="rId9" name="wheelspin.wav"/>
                                        </p:tgtEl>
                                      </p:cMediaNode>
                                    </p:audio>
                                  </p:subTnLst>
                                </p:cTn>
                              </p:par>
                            </p:childTnLst>
                          </p:cTn>
                        </p:par>
                        <p:par>
                          <p:cTn id="82" fill="hold">
                            <p:stCondLst>
                              <p:cond delay="18500"/>
                            </p:stCondLst>
                            <p:childTnLst>
                              <p:par>
                                <p:cTn id="83" presetID="1" presetClass="exit" presetSubtype="0" fill="hold" nodeType="afterEffect">
                                  <p:stCondLst>
                                    <p:cond delay="0"/>
                                  </p:stCondLst>
                                  <p:childTnLst>
                                    <p:set>
                                      <p:cBhvr>
                                        <p:cTn id="84" dur="1" fill="hold">
                                          <p:stCondLst>
                                            <p:cond delay="0"/>
                                          </p:stCondLst>
                                        </p:cTn>
                                        <p:tgtEl>
                                          <p:spTgt spid="3"/>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8" name="CASHREG.WAV"/>
                                        </p:tgtEl>
                                      </p:cMediaNode>
                                    </p:audio>
                                  </p:subTnLst>
                                </p:cTn>
                              </p:par>
                              <p:par>
                                <p:cTn id="85" presetID="1" presetClass="entr" presetSubtype="0" fill="hold" nodeType="withEffect">
                                  <p:stCondLst>
                                    <p:cond delay="0"/>
                                  </p:stCondLst>
                                  <p:childTnLst>
                                    <p:set>
                                      <p:cBhvr>
                                        <p:cTn id="86" dur="1" fill="hold">
                                          <p:stCondLst>
                                            <p:cond delay="0"/>
                                          </p:stCondLst>
                                        </p:cTn>
                                        <p:tgtEl>
                                          <p:spTgt spid="4"/>
                                        </p:tgtEl>
                                        <p:attrNameLst>
                                          <p:attrName>style.visibility</p:attrName>
                                        </p:attrNameLst>
                                      </p:cBhvr>
                                      <p:to>
                                        <p:strVal val="visible"/>
                                      </p:to>
                                    </p:set>
                                  </p:childTnLst>
                                </p:cTn>
                              </p:par>
                              <p:par>
                                <p:cTn id="87" presetID="10" presetClass="entr" presetSubtype="0" fill="hold" nodeType="with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fade">
                                      <p:cBhvr>
                                        <p:cTn id="89" dur="500"/>
                                        <p:tgtEl>
                                          <p:spTgt spid="31"/>
                                        </p:tgtEl>
                                      </p:cBhvr>
                                    </p:animEffect>
                                  </p:childTnLst>
                                </p:cTn>
                              </p:par>
                              <p:par>
                                <p:cTn id="90" presetID="1" presetClass="mediacall" presetSubtype="0" fill="hold" nodeType="withEffect">
                                  <p:stCondLst>
                                    <p:cond delay="2250"/>
                                  </p:stCondLst>
                                  <p:childTnLst>
                                    <p:cmd type="call" cmd="playFrom(0.0)">
                                      <p:cBhvr>
                                        <p:cTn id="91" dur="46104"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92" fill="hold" display="0">
                  <p:stCondLst>
                    <p:cond delay="indefinite"/>
                  </p:stCondLst>
                  <p:endCondLst>
                    <p:cond evt="onStopAudio" delay="0">
                      <p:tgtEl>
                        <p:sldTgt/>
                      </p:tgtEl>
                    </p:cond>
                  </p:endCondLst>
                </p:cTn>
                <p:tgtEl>
                  <p:spTgt spid="19"/>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61" name="Picture 60" descr="A close up of a logo&#10;&#10;Description automatically generated">
            <a:extLst>
              <a:ext uri="{FF2B5EF4-FFF2-40B4-BE49-F238E27FC236}">
                <a16:creationId xmlns:a16="http://schemas.microsoft.com/office/drawing/2014/main" id="{F00FF06E-DBE0-484E-BD9B-941BEFC0863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713048">
            <a:off x="3036492" y="2443173"/>
            <a:ext cx="536548" cy="435200"/>
          </a:xfrm>
          <a:prstGeom prst="rect">
            <a:avLst/>
          </a:prstGeom>
        </p:spPr>
      </p:pic>
      <p:sp>
        <p:nvSpPr>
          <p:cNvPr id="48" name="TextBox 47">
            <a:extLst>
              <a:ext uri="{FF2B5EF4-FFF2-40B4-BE49-F238E27FC236}">
                <a16:creationId xmlns:a16="http://schemas.microsoft.com/office/drawing/2014/main" id="{5548E7CF-D360-4144-AF33-65AED6B91676}"/>
              </a:ext>
            </a:extLst>
          </p:cNvPr>
          <p:cNvSpPr txBox="1"/>
          <p:nvPr/>
        </p:nvSpPr>
        <p:spPr>
          <a:xfrm>
            <a:off x="7605549" y="3110427"/>
            <a:ext cx="377091" cy="369332"/>
          </a:xfrm>
          <a:prstGeom prst="rect">
            <a:avLst/>
          </a:prstGeom>
          <a:noFill/>
        </p:spPr>
        <p:txBody>
          <a:bodyPr wrap="none" rtlCol="0">
            <a:spAutoFit/>
          </a:bodyPr>
          <a:lstStyle/>
          <a:p>
            <a:pPr>
              <a:defRPr/>
            </a:pPr>
            <a:r>
              <a:rPr lang="en-US" dirty="0">
                <a:solidFill>
                  <a:srgbClr val="C00000"/>
                </a:solidFill>
              </a:rPr>
              <a:t>A,</a:t>
            </a:r>
          </a:p>
        </p:txBody>
      </p:sp>
      <p:sp>
        <p:nvSpPr>
          <p:cNvPr id="49" name="TextBox 48">
            <a:extLst>
              <a:ext uri="{FF2B5EF4-FFF2-40B4-BE49-F238E27FC236}">
                <a16:creationId xmlns:a16="http://schemas.microsoft.com/office/drawing/2014/main" id="{D7A6994F-0630-4713-8748-399C79D2DD9F}"/>
              </a:ext>
            </a:extLst>
          </p:cNvPr>
          <p:cNvSpPr txBox="1"/>
          <p:nvPr/>
        </p:nvSpPr>
        <p:spPr>
          <a:xfrm>
            <a:off x="7605549" y="3916936"/>
            <a:ext cx="364267" cy="369332"/>
          </a:xfrm>
          <a:prstGeom prst="rect">
            <a:avLst/>
          </a:prstGeom>
          <a:noFill/>
        </p:spPr>
        <p:txBody>
          <a:bodyPr wrap="none" rtlCol="0">
            <a:spAutoFit/>
          </a:bodyPr>
          <a:lstStyle/>
          <a:p>
            <a:pPr>
              <a:defRPr/>
            </a:pPr>
            <a:r>
              <a:rPr lang="en-US" dirty="0">
                <a:solidFill>
                  <a:srgbClr val="C00000"/>
                </a:solidFill>
              </a:rPr>
              <a:t>B,</a:t>
            </a:r>
          </a:p>
        </p:txBody>
      </p:sp>
      <p:sp>
        <p:nvSpPr>
          <p:cNvPr id="50" name="TextBox 49">
            <a:extLst>
              <a:ext uri="{FF2B5EF4-FFF2-40B4-BE49-F238E27FC236}">
                <a16:creationId xmlns:a16="http://schemas.microsoft.com/office/drawing/2014/main" id="{301BFAFA-D38F-44D0-AA98-393BAFBBEA3F}"/>
              </a:ext>
            </a:extLst>
          </p:cNvPr>
          <p:cNvSpPr txBox="1"/>
          <p:nvPr/>
        </p:nvSpPr>
        <p:spPr>
          <a:xfrm>
            <a:off x="10200897" y="3083137"/>
            <a:ext cx="364780" cy="369332"/>
          </a:xfrm>
          <a:prstGeom prst="rect">
            <a:avLst/>
          </a:prstGeom>
          <a:noFill/>
        </p:spPr>
        <p:txBody>
          <a:bodyPr wrap="none" rtlCol="0">
            <a:spAutoFit/>
          </a:bodyPr>
          <a:lstStyle/>
          <a:p>
            <a:pPr>
              <a:defRPr/>
            </a:pPr>
            <a:r>
              <a:rPr lang="en-US" dirty="0">
                <a:solidFill>
                  <a:srgbClr val="C00000"/>
                </a:solidFill>
              </a:rPr>
              <a:t>C,</a:t>
            </a:r>
          </a:p>
        </p:txBody>
      </p:sp>
      <p:sp>
        <p:nvSpPr>
          <p:cNvPr id="51" name="TextBox 50">
            <a:extLst>
              <a:ext uri="{FF2B5EF4-FFF2-40B4-BE49-F238E27FC236}">
                <a16:creationId xmlns:a16="http://schemas.microsoft.com/office/drawing/2014/main" id="{B6B0843E-F541-4888-BD4B-46E0AF2BF2D3}"/>
              </a:ext>
            </a:extLst>
          </p:cNvPr>
          <p:cNvSpPr txBox="1"/>
          <p:nvPr/>
        </p:nvSpPr>
        <p:spPr>
          <a:xfrm>
            <a:off x="10198076" y="3916936"/>
            <a:ext cx="378822" cy="369332"/>
          </a:xfrm>
          <a:prstGeom prst="rect">
            <a:avLst/>
          </a:prstGeom>
          <a:noFill/>
        </p:spPr>
        <p:txBody>
          <a:bodyPr wrap="none" rtlCol="0">
            <a:spAutoFit/>
          </a:bodyPr>
          <a:lstStyle/>
          <a:p>
            <a:pPr>
              <a:defRPr/>
            </a:pPr>
            <a:r>
              <a:rPr lang="en-US" dirty="0">
                <a:solidFill>
                  <a:srgbClr val="C00000"/>
                </a:solidFill>
              </a:rPr>
              <a:t>D,</a:t>
            </a:r>
          </a:p>
        </p:txBody>
      </p:sp>
      <p:pic>
        <p:nvPicPr>
          <p:cNvPr id="4" name="Picture 3">
            <a:extLst>
              <a:ext uri="{FF2B5EF4-FFF2-40B4-BE49-F238E27FC236}">
                <a16:creationId xmlns:a16="http://schemas.microsoft.com/office/drawing/2014/main" id="{FFEBB429-0DF6-432D-9419-9B40A21B09C7}"/>
              </a:ext>
            </a:extLst>
          </p:cNvPr>
          <p:cNvPicPr>
            <a:picLocks noChangeAspect="1"/>
          </p:cNvPicPr>
          <p:nvPr/>
        </p:nvPicPr>
        <p:blipFill>
          <a:blip r:embed="rId12"/>
          <a:stretch>
            <a:fillRect/>
          </a:stretch>
        </p:blipFill>
        <p:spPr>
          <a:xfrm>
            <a:off x="1676488" y="2805975"/>
            <a:ext cx="1969191" cy="2440238"/>
          </a:xfrm>
          <a:prstGeom prst="rect">
            <a:avLst/>
          </a:prstGeom>
        </p:spPr>
      </p:pic>
      <p:pic>
        <p:nvPicPr>
          <p:cNvPr id="3" name="Picture 2">
            <a:extLst>
              <a:ext uri="{FF2B5EF4-FFF2-40B4-BE49-F238E27FC236}">
                <a16:creationId xmlns:a16="http://schemas.microsoft.com/office/drawing/2014/main" id="{96670446-3115-44F6-9B45-557A634D5A5B}"/>
              </a:ext>
            </a:extLst>
          </p:cNvPr>
          <p:cNvPicPr>
            <a:picLocks noChangeAspect="1"/>
          </p:cNvPicPr>
          <p:nvPr/>
        </p:nvPicPr>
        <p:blipFill>
          <a:blip r:embed="rId13"/>
          <a:stretch>
            <a:fillRect/>
          </a:stretch>
        </p:blipFill>
        <p:spPr>
          <a:xfrm>
            <a:off x="1676488" y="3344314"/>
            <a:ext cx="1962108" cy="1901899"/>
          </a:xfrm>
          <a:prstGeom prst="rect">
            <a:avLst/>
          </a:prstGeom>
        </p:spPr>
      </p:pic>
      <p:pic>
        <p:nvPicPr>
          <p:cNvPr id="19" name="Magic sound effect">
            <a:hlinkClick r:id="" action="ppaction://media"/>
            <a:extLst>
              <a:ext uri="{FF2B5EF4-FFF2-40B4-BE49-F238E27FC236}">
                <a16:creationId xmlns:a16="http://schemas.microsoft.com/office/drawing/2014/main" id="{E56DA454-0B95-400A-A86B-160928009588}"/>
              </a:ext>
            </a:extLst>
          </p:cNvPr>
          <p:cNvPicPr>
            <a:picLocks noChangeAspect="1"/>
          </p:cNvPicPr>
          <p:nvPr>
            <a:audioFile r:link="rId1"/>
            <p:extLst>
              <p:ext uri="{DAA4B4D4-6D71-4841-9C94-3DE7FCFB9230}">
                <p14:media xmlns:p14="http://schemas.microsoft.com/office/powerpoint/2010/main" r:embed="rId2">
                  <p14:trim st="2016"/>
                </p14:media>
              </p:ext>
            </p:extLst>
          </p:nvPr>
        </p:nvPicPr>
        <p:blipFill>
          <a:blip r:embed="rId14"/>
          <a:stretch>
            <a:fillRect/>
          </a:stretch>
        </p:blipFill>
        <p:spPr>
          <a:xfrm>
            <a:off x="12512299" y="4430007"/>
            <a:ext cx="487363" cy="487363"/>
          </a:xfrm>
          <a:prstGeom prst="rect">
            <a:avLst/>
          </a:prstGeom>
        </p:spPr>
      </p:pic>
      <p:pic>
        <p:nvPicPr>
          <p:cNvPr id="25" name="Picture 24" descr="A close up of a logo&#10;&#10;Description automatically generated">
            <a:extLst>
              <a:ext uri="{FF2B5EF4-FFF2-40B4-BE49-F238E27FC236}">
                <a16:creationId xmlns:a16="http://schemas.microsoft.com/office/drawing/2014/main" id="{B1334589-9074-49BA-B231-2FD5E0824E6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627061" y="-3208031"/>
            <a:ext cx="4937878" cy="2771258"/>
          </a:xfrm>
          <a:prstGeom prst="rect">
            <a:avLst/>
          </a:prstGeom>
        </p:spPr>
      </p:pic>
      <p:pic>
        <p:nvPicPr>
          <p:cNvPr id="31" name="Picture 30">
            <a:extLst>
              <a:ext uri="{FF2B5EF4-FFF2-40B4-BE49-F238E27FC236}">
                <a16:creationId xmlns:a16="http://schemas.microsoft.com/office/drawing/2014/main" id="{DC510AF4-FDAB-4D21-8224-9C0B089ED103}"/>
              </a:ext>
            </a:extLst>
          </p:cNvPr>
          <p:cNvPicPr>
            <a:picLocks noChangeAspect="1"/>
          </p:cNvPicPr>
          <p:nvPr/>
        </p:nvPicPr>
        <p:blipFill>
          <a:blip r:embed="rId16" cstate="print">
            <a:biLevel thresh="25000"/>
            <a:extLst>
              <a:ext uri="{28A0092B-C50C-407E-A947-70E740481C1C}">
                <a14:useLocalDpi xmlns:a14="http://schemas.microsoft.com/office/drawing/2010/main" val="0"/>
              </a:ext>
            </a:extLst>
          </a:blip>
          <a:stretch>
            <a:fillRect/>
          </a:stretch>
        </p:blipFill>
        <p:spPr>
          <a:xfrm>
            <a:off x="1464978" y="2360655"/>
            <a:ext cx="2359728" cy="2183629"/>
          </a:xfrm>
          <a:prstGeom prst="rect">
            <a:avLst/>
          </a:prstGeom>
        </p:spPr>
      </p:pic>
      <p:grpSp>
        <p:nvGrpSpPr>
          <p:cNvPr id="18" name="Group 17">
            <a:extLst>
              <a:ext uri="{FF2B5EF4-FFF2-40B4-BE49-F238E27FC236}">
                <a16:creationId xmlns:a16="http://schemas.microsoft.com/office/drawing/2014/main" id="{8B8EDFF5-DC0F-49F4-9C3D-795EAC2AF4B2}"/>
              </a:ext>
            </a:extLst>
          </p:cNvPr>
          <p:cNvGrpSpPr/>
          <p:nvPr/>
        </p:nvGrpSpPr>
        <p:grpSpPr>
          <a:xfrm>
            <a:off x="1871426" y="2614056"/>
            <a:ext cx="1585590" cy="1585588"/>
            <a:chOff x="1740753" y="2562737"/>
            <a:chExt cx="1833577" cy="1833577"/>
          </a:xfrm>
        </p:grpSpPr>
        <p:pic>
          <p:nvPicPr>
            <p:cNvPr id="8" name="Picture 7" descr="A picture containing invertebrate, animal&#10;&#10;Description automatically generated">
              <a:extLst>
                <a:ext uri="{FF2B5EF4-FFF2-40B4-BE49-F238E27FC236}">
                  <a16:creationId xmlns:a16="http://schemas.microsoft.com/office/drawing/2014/main" id="{BD256619-9050-494C-92FF-07090FE9226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740753" y="2562737"/>
              <a:ext cx="1833577" cy="1833577"/>
            </a:xfrm>
            <a:prstGeom prst="rect">
              <a:avLst/>
            </a:prstGeom>
          </p:spPr>
        </p:pic>
        <p:sp>
          <p:nvSpPr>
            <p:cNvPr id="17" name="Rectangle 16">
              <a:extLst>
                <a:ext uri="{FF2B5EF4-FFF2-40B4-BE49-F238E27FC236}">
                  <a16:creationId xmlns:a16="http://schemas.microsoft.com/office/drawing/2014/main" id="{07BE3BC8-6F94-4508-B5F3-94435B1CCB90}"/>
                </a:ext>
              </a:extLst>
            </p:cNvPr>
            <p:cNvSpPr/>
            <p:nvPr/>
          </p:nvSpPr>
          <p:spPr>
            <a:xfrm>
              <a:off x="1860959" y="3301567"/>
              <a:ext cx="1593167" cy="355914"/>
            </a:xfrm>
            <a:prstGeom prst="rect">
              <a:avLst/>
            </a:prstGeom>
          </p:spPr>
          <p:txBody>
            <a:bodyPr wrap="square" anchor="ctr">
              <a:spAutoFit/>
            </a:bodyPr>
            <a:lstStyle/>
            <a:p>
              <a:pPr algn="ctr">
                <a:defRPr/>
              </a:pPr>
              <a:endParaRPr lang="en-US" sz="14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pic>
        <p:nvPicPr>
          <p:cNvPr id="40" name="Picture 39">
            <a:extLst>
              <a:ext uri="{FF2B5EF4-FFF2-40B4-BE49-F238E27FC236}">
                <a16:creationId xmlns:a16="http://schemas.microsoft.com/office/drawing/2014/main" id="{7351ADC6-20B3-4CCF-9DF8-8EA4AC622084}"/>
              </a:ext>
            </a:extLst>
          </p:cNvPr>
          <p:cNvPicPr>
            <a:picLocks noChangeAspect="1"/>
          </p:cNvPicPr>
          <p:nvPr/>
        </p:nvPicPr>
        <p:blipFill>
          <a:blip r:embed="rId18"/>
          <a:stretch>
            <a:fillRect/>
          </a:stretch>
        </p:blipFill>
        <p:spPr>
          <a:xfrm>
            <a:off x="7006168" y="3045136"/>
            <a:ext cx="536494" cy="499915"/>
          </a:xfrm>
          <a:prstGeom prst="rect">
            <a:avLst/>
          </a:prstGeom>
        </p:spPr>
      </p:pic>
      <p:pic>
        <p:nvPicPr>
          <p:cNvPr id="41" name="Picture 40">
            <a:extLst>
              <a:ext uri="{FF2B5EF4-FFF2-40B4-BE49-F238E27FC236}">
                <a16:creationId xmlns:a16="http://schemas.microsoft.com/office/drawing/2014/main" id="{F1052473-D994-457E-AB27-BD41BE79A8A3}"/>
              </a:ext>
            </a:extLst>
          </p:cNvPr>
          <p:cNvPicPr>
            <a:picLocks noChangeAspect="1"/>
          </p:cNvPicPr>
          <p:nvPr/>
        </p:nvPicPr>
        <p:blipFill>
          <a:blip r:embed="rId19"/>
          <a:stretch>
            <a:fillRect/>
          </a:stretch>
        </p:blipFill>
        <p:spPr>
          <a:xfrm>
            <a:off x="7006168" y="3851645"/>
            <a:ext cx="536494" cy="499915"/>
          </a:xfrm>
          <a:prstGeom prst="rect">
            <a:avLst/>
          </a:prstGeom>
        </p:spPr>
      </p:pic>
      <p:pic>
        <p:nvPicPr>
          <p:cNvPr id="43" name="Picture 42">
            <a:extLst>
              <a:ext uri="{FF2B5EF4-FFF2-40B4-BE49-F238E27FC236}">
                <a16:creationId xmlns:a16="http://schemas.microsoft.com/office/drawing/2014/main" id="{05A3363A-AC58-4D37-8194-5A9B4BB15277}"/>
              </a:ext>
            </a:extLst>
          </p:cNvPr>
          <p:cNvPicPr>
            <a:picLocks noChangeAspect="1"/>
          </p:cNvPicPr>
          <p:nvPr/>
        </p:nvPicPr>
        <p:blipFill>
          <a:blip r:embed="rId20"/>
          <a:stretch>
            <a:fillRect/>
          </a:stretch>
        </p:blipFill>
        <p:spPr>
          <a:xfrm>
            <a:off x="9509182" y="3045136"/>
            <a:ext cx="536494" cy="499915"/>
          </a:xfrm>
          <a:prstGeom prst="rect">
            <a:avLst/>
          </a:prstGeom>
        </p:spPr>
      </p:pic>
      <p:pic>
        <p:nvPicPr>
          <p:cNvPr id="45" name="Picture 44">
            <a:extLst>
              <a:ext uri="{FF2B5EF4-FFF2-40B4-BE49-F238E27FC236}">
                <a16:creationId xmlns:a16="http://schemas.microsoft.com/office/drawing/2014/main" id="{27D23464-1C39-48E0-A01B-636B156BDD35}"/>
              </a:ext>
            </a:extLst>
          </p:cNvPr>
          <p:cNvPicPr>
            <a:picLocks noChangeAspect="1"/>
          </p:cNvPicPr>
          <p:nvPr/>
        </p:nvPicPr>
        <p:blipFill>
          <a:blip r:embed="rId21"/>
          <a:stretch>
            <a:fillRect/>
          </a:stretch>
        </p:blipFill>
        <p:spPr>
          <a:xfrm>
            <a:off x="9509182" y="3851645"/>
            <a:ext cx="536494" cy="499915"/>
          </a:xfrm>
          <a:prstGeom prst="rect">
            <a:avLst/>
          </a:prstGeom>
        </p:spPr>
      </p:pic>
      <p:pic>
        <p:nvPicPr>
          <p:cNvPr id="47" name="Picture 46">
            <a:extLst>
              <a:ext uri="{FF2B5EF4-FFF2-40B4-BE49-F238E27FC236}">
                <a16:creationId xmlns:a16="http://schemas.microsoft.com/office/drawing/2014/main" id="{F237EE6E-08B3-4C0C-A022-57AC16576CCC}"/>
              </a:ext>
            </a:extLst>
          </p:cNvPr>
          <p:cNvPicPr>
            <a:picLocks noChangeAspect="1"/>
          </p:cNvPicPr>
          <p:nvPr/>
        </p:nvPicPr>
        <p:blipFill>
          <a:blip r:embed="rId22"/>
          <a:stretch>
            <a:fillRect/>
          </a:stretch>
        </p:blipFill>
        <p:spPr>
          <a:xfrm>
            <a:off x="6697166" y="3786584"/>
            <a:ext cx="908383" cy="908383"/>
          </a:xfrm>
          <a:prstGeom prst="rect">
            <a:avLst/>
          </a:prstGeom>
        </p:spPr>
      </p:pic>
      <p:pic>
        <p:nvPicPr>
          <p:cNvPr id="30" name="1">
            <a:extLst>
              <a:ext uri="{FF2B5EF4-FFF2-40B4-BE49-F238E27FC236}">
                <a16:creationId xmlns:a16="http://schemas.microsoft.com/office/drawing/2014/main" id="{09DD6665-D3B7-4B16-8A54-AB836C4816E2}"/>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56325" y="5902410"/>
            <a:ext cx="1390009" cy="542591"/>
          </a:xfrm>
          <a:prstGeom prst="rect">
            <a:avLst/>
          </a:prstGeom>
        </p:spPr>
      </p:pic>
      <p:pic>
        <p:nvPicPr>
          <p:cNvPr id="9" name="4">
            <a:extLst>
              <a:ext uri="{FF2B5EF4-FFF2-40B4-BE49-F238E27FC236}">
                <a16:creationId xmlns:a16="http://schemas.microsoft.com/office/drawing/2014/main" id="{99D2260B-F90F-44DC-A77E-F735122B7A33}"/>
              </a:ext>
            </a:extLst>
          </p:cNvPr>
          <p:cNvPicPr>
            <a:picLocks noChangeAspect="1"/>
          </p:cNvPicPr>
          <p:nvPr/>
        </p:nvPicPr>
        <p:blipFill>
          <a:blip r:embed="rId24"/>
          <a:stretch>
            <a:fillRect/>
          </a:stretch>
        </p:blipFill>
        <p:spPr>
          <a:xfrm>
            <a:off x="4767341" y="5902410"/>
            <a:ext cx="1396105" cy="542591"/>
          </a:xfrm>
          <a:prstGeom prst="rect">
            <a:avLst/>
          </a:prstGeom>
        </p:spPr>
      </p:pic>
      <p:pic>
        <p:nvPicPr>
          <p:cNvPr id="10" name="3">
            <a:extLst>
              <a:ext uri="{FF2B5EF4-FFF2-40B4-BE49-F238E27FC236}">
                <a16:creationId xmlns:a16="http://schemas.microsoft.com/office/drawing/2014/main" id="{46439FB1-7642-41C3-B701-F4EC7D1D0A18}"/>
              </a:ext>
            </a:extLst>
          </p:cNvPr>
          <p:cNvPicPr>
            <a:picLocks noChangeAspect="1"/>
          </p:cNvPicPr>
          <p:nvPr/>
        </p:nvPicPr>
        <p:blipFill>
          <a:blip r:embed="rId25"/>
          <a:stretch>
            <a:fillRect/>
          </a:stretch>
        </p:blipFill>
        <p:spPr>
          <a:xfrm>
            <a:off x="3262831" y="5902410"/>
            <a:ext cx="1396105" cy="542591"/>
          </a:xfrm>
          <a:prstGeom prst="rect">
            <a:avLst/>
          </a:prstGeom>
        </p:spPr>
      </p:pic>
      <p:pic>
        <p:nvPicPr>
          <p:cNvPr id="12" name="2">
            <a:extLst>
              <a:ext uri="{FF2B5EF4-FFF2-40B4-BE49-F238E27FC236}">
                <a16:creationId xmlns:a16="http://schemas.microsoft.com/office/drawing/2014/main" id="{6707A293-903E-4B64-8304-9CF89CB5C037}"/>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761369" y="5902410"/>
            <a:ext cx="1390009" cy="542591"/>
          </a:xfrm>
          <a:prstGeom prst="rect">
            <a:avLst/>
          </a:prstGeom>
        </p:spPr>
      </p:pic>
      <p:pic>
        <p:nvPicPr>
          <p:cNvPr id="14" name="Picture 13">
            <a:extLst>
              <a:ext uri="{FF2B5EF4-FFF2-40B4-BE49-F238E27FC236}">
                <a16:creationId xmlns:a16="http://schemas.microsoft.com/office/drawing/2014/main" id="{3638472D-1DB4-4C08-846B-A7E60A2DC2D2}"/>
              </a:ext>
            </a:extLst>
          </p:cNvPr>
          <p:cNvPicPr>
            <a:picLocks noChangeAspect="1"/>
          </p:cNvPicPr>
          <p:nvPr/>
        </p:nvPicPr>
        <p:blipFill>
          <a:blip r:embed="rId27"/>
          <a:stretch>
            <a:fillRect/>
          </a:stretch>
        </p:blipFill>
        <p:spPr>
          <a:xfrm>
            <a:off x="2172255" y="5200481"/>
            <a:ext cx="914479" cy="914479"/>
          </a:xfrm>
          <a:prstGeom prst="rect">
            <a:avLst/>
          </a:prstGeom>
        </p:spPr>
      </p:pic>
      <p:pic>
        <p:nvPicPr>
          <p:cNvPr id="15" name="Picture 14">
            <a:extLst>
              <a:ext uri="{FF2B5EF4-FFF2-40B4-BE49-F238E27FC236}">
                <a16:creationId xmlns:a16="http://schemas.microsoft.com/office/drawing/2014/main" id="{FEB7FC6F-C70F-4469-B6D6-83FF1C41AB5C}"/>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2511020" y="4294405"/>
            <a:ext cx="236951" cy="400562"/>
          </a:xfrm>
          <a:prstGeom prst="rect">
            <a:avLst/>
          </a:prstGeom>
        </p:spPr>
      </p:pic>
      <p:sp>
        <p:nvSpPr>
          <p:cNvPr id="27" name="TextBox 26">
            <a:extLst>
              <a:ext uri="{FF2B5EF4-FFF2-40B4-BE49-F238E27FC236}">
                <a16:creationId xmlns:a16="http://schemas.microsoft.com/office/drawing/2014/main" id="{C8624134-3E86-45B2-8853-06D14D26D64B}"/>
              </a:ext>
            </a:extLst>
          </p:cNvPr>
          <p:cNvSpPr txBox="1"/>
          <p:nvPr/>
        </p:nvSpPr>
        <p:spPr>
          <a:xfrm>
            <a:off x="5812971" y="817966"/>
            <a:ext cx="5943600" cy="2308324"/>
          </a:xfrm>
          <a:prstGeom prst="rect">
            <a:avLst/>
          </a:prstGeom>
          <a:noFill/>
        </p:spPr>
        <p:txBody>
          <a:bodyPr wrap="square" rtlCol="0">
            <a:spAutoFit/>
          </a:bodyPr>
          <a:lstStyle/>
          <a:p>
            <a:pPr>
              <a:defRPr/>
            </a:pPr>
            <a:r>
              <a:rPr lang="vi-VN" sz="2400" b="1" dirty="0">
                <a:solidFill>
                  <a:prstClr val="black"/>
                </a:solidFill>
                <a:latin typeface="Times New Roman" panose="02020603050405020304" pitchFamily="18" charset="0"/>
                <a:cs typeface="Times New Roman" panose="02020603050405020304" pitchFamily="18" charset="0"/>
              </a:rPr>
              <a:t>Chi tiết nào dưới đây không phải việc làm của Thạch Sanh trong truyện?</a:t>
            </a:r>
            <a:endParaRPr lang="vi-VN" sz="2400" dirty="0">
              <a:solidFill>
                <a:prstClr val="black"/>
              </a:solidFill>
              <a:latin typeface="Times New Roman" panose="02020603050405020304" pitchFamily="18" charset="0"/>
              <a:cs typeface="Times New Roman" panose="02020603050405020304" pitchFamily="18" charset="0"/>
            </a:endParaRPr>
          </a:p>
          <a:p>
            <a:pPr>
              <a:defRPr/>
            </a:pPr>
            <a:r>
              <a:rPr lang="vi-VN" sz="2400" dirty="0">
                <a:solidFill>
                  <a:prstClr val="black"/>
                </a:solidFill>
                <a:latin typeface="Times New Roman" panose="02020603050405020304" pitchFamily="18" charset="0"/>
                <a:cs typeface="Times New Roman" panose="02020603050405020304" pitchFamily="18" charset="0"/>
              </a:rPr>
              <a:t>A. Giết chăn tinh để giải cứu cho nhân dân</a:t>
            </a:r>
          </a:p>
          <a:p>
            <a:pPr>
              <a:defRPr/>
            </a:pPr>
            <a:r>
              <a:rPr lang="vi-VN" sz="2400" dirty="0">
                <a:solidFill>
                  <a:prstClr val="black"/>
                </a:solidFill>
                <a:latin typeface="Times New Roman" panose="02020603050405020304" pitchFamily="18" charset="0"/>
                <a:cs typeface="Times New Roman" panose="02020603050405020304" pitchFamily="18" charset="0"/>
              </a:rPr>
              <a:t>B. Giết hổ thành tinh để giải cứu người dân</a:t>
            </a:r>
          </a:p>
          <a:p>
            <a:pPr>
              <a:defRPr/>
            </a:pPr>
            <a:r>
              <a:rPr lang="vi-VN" sz="2400" dirty="0">
                <a:solidFill>
                  <a:prstClr val="black"/>
                </a:solidFill>
                <a:latin typeface="Times New Roman" panose="02020603050405020304" pitchFamily="18" charset="0"/>
                <a:cs typeface="Times New Roman" panose="02020603050405020304" pitchFamily="18" charset="0"/>
              </a:rPr>
              <a:t>C. Giết đại bàng để giải cứu công chúa</a:t>
            </a:r>
          </a:p>
          <a:p>
            <a:pPr>
              <a:defRPr/>
            </a:pPr>
            <a:r>
              <a:rPr lang="vi-VN" sz="2400" dirty="0">
                <a:solidFill>
                  <a:prstClr val="black"/>
                </a:solidFill>
                <a:latin typeface="Times New Roman" panose="02020603050405020304" pitchFamily="18" charset="0"/>
                <a:cs typeface="Times New Roman" panose="02020603050405020304" pitchFamily="18" charset="0"/>
              </a:rPr>
              <a:t>D. Đánh bại 18 nước chư hầu</a:t>
            </a:r>
          </a:p>
        </p:txBody>
      </p:sp>
      <p:sp>
        <p:nvSpPr>
          <p:cNvPr id="28" name="TextBox 27">
            <a:extLst>
              <a:ext uri="{FF2B5EF4-FFF2-40B4-BE49-F238E27FC236}">
                <a16:creationId xmlns:a16="http://schemas.microsoft.com/office/drawing/2014/main" id="{D7A6994F-0630-4713-8748-399C79D2DD9F}"/>
              </a:ext>
            </a:extLst>
          </p:cNvPr>
          <p:cNvSpPr txBox="1"/>
          <p:nvPr/>
        </p:nvSpPr>
        <p:spPr>
          <a:xfrm>
            <a:off x="2071145" y="3150422"/>
            <a:ext cx="1278578" cy="523220"/>
          </a:xfrm>
          <a:prstGeom prst="rect">
            <a:avLst/>
          </a:prstGeom>
          <a:noFill/>
        </p:spPr>
        <p:txBody>
          <a:bodyPr wrap="square" rtlCol="0">
            <a:spAutoFit/>
          </a:bodyPr>
          <a:lstStyle/>
          <a:p>
            <a:pPr>
              <a:defRPr/>
            </a:pPr>
            <a:r>
              <a:rPr lang="vi-VN" sz="2800" dirty="0">
                <a:solidFill>
                  <a:srgbClr val="C00000"/>
                </a:solidFill>
              </a:rPr>
              <a:t>9 điểm</a:t>
            </a:r>
            <a:endParaRPr lang="en-US" sz="2800" dirty="0">
              <a:solidFill>
                <a:srgbClr val="C00000"/>
              </a:solidFill>
            </a:endParaRPr>
          </a:p>
        </p:txBody>
      </p:sp>
    </p:spTree>
    <p:extLst>
      <p:ext uri="{BB962C8B-B14F-4D97-AF65-F5344CB8AC3E}">
        <p14:creationId xmlns:p14="http://schemas.microsoft.com/office/powerpoint/2010/main" val="269367633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500" fill="hold"/>
                                        <p:tgtEl>
                                          <p:spTgt spid="3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par>
                          <p:cTn id="7" fill="hold">
                            <p:stCondLst>
                              <p:cond delay="500"/>
                            </p:stCondLst>
                            <p:childTnLst>
                              <p:par>
                                <p:cTn id="8" presetID="35" presetClass="emph" presetSubtype="0" fill="hold" nodeType="afterEffect">
                                  <p:stCondLst>
                                    <p:cond delay="0"/>
                                  </p:stCondLst>
                                  <p:childTnLst>
                                    <p:anim calcmode="discrete" valueType="str">
                                      <p:cBhvr>
                                        <p:cTn id="9"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8"/>
                                            </p:cond>
                                          </p:stCondLst>
                                          <p:endCondLst>
                                            <p:cond evt="onStopAudio" delay="0">
                                              <p:tgtEl>
                                                <p:sldTgt/>
                                              </p:tgtEl>
                                            </p:cond>
                                          </p:endCondLst>
                                        </p:cTn>
                                        <p:tgtEl>
                                          <p:sndTgt r:embed="rId4" name="CLICK.WAV"/>
                                        </p:tgtEl>
                                      </p:cMediaNode>
                                    </p:audio>
                                  </p:sub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1"/>
                                            </p:cond>
                                          </p:stCondLst>
                                          <p:endCondLst>
                                            <p:cond evt="onStopAudio" delay="0">
                                              <p:tgtEl>
                                                <p:sldTgt/>
                                              </p:tgtEl>
                                            </p:cond>
                                          </p:endCondLst>
                                        </p:cTn>
                                        <p:tgtEl>
                                          <p:sndTgt r:embed="rId4" name="CLICK.WAV"/>
                                        </p:tgtEl>
                                      </p:cMediaNode>
                                    </p:audio>
                                  </p:subTnLst>
                                </p:cTn>
                              </p:par>
                            </p:childTnLst>
                          </p:cTn>
                        </p:par>
                        <p:par>
                          <p:cTn id="13" fill="hold">
                            <p:stCondLst>
                              <p:cond delay="1500"/>
                            </p:stCondLst>
                            <p:childTnLst>
                              <p:par>
                                <p:cTn id="14" presetID="35" presetClass="emph" presetSubtype="0" fill="hold" nodeType="afterEffect">
                                  <p:stCondLst>
                                    <p:cond delay="0"/>
                                  </p:stCondLst>
                                  <p:childTnLst>
                                    <p:anim calcmode="discrete" valueType="str">
                                      <p:cBhvr>
                                        <p:cTn id="15"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4"/>
                                            </p:cond>
                                          </p:stCondLst>
                                          <p:endCondLst>
                                            <p:cond evt="onStopAudio" delay="0">
                                              <p:tgtEl>
                                                <p:sldTgt/>
                                              </p:tgtEl>
                                            </p:cond>
                                          </p:endCondLst>
                                        </p:cTn>
                                        <p:tgtEl>
                                          <p:sndTgt r:embed="rId4" name="CLICK.WAV"/>
                                        </p:tgtEl>
                                      </p:cMediaNode>
                                    </p:audio>
                                  </p:subTnLst>
                                </p:cTn>
                              </p:par>
                            </p:childTnLst>
                          </p:cTn>
                        </p:par>
                        <p:par>
                          <p:cTn id="16" fill="hold">
                            <p:stCondLst>
                              <p:cond delay="2000"/>
                            </p:stCondLst>
                            <p:childTnLst>
                              <p:par>
                                <p:cTn id="17" presetID="35" presetClass="emph" presetSubtype="0" fill="hold" nodeType="afterEffect">
                                  <p:stCondLst>
                                    <p:cond delay="0"/>
                                  </p:stCondLst>
                                  <p:childTnLst>
                                    <p:anim calcmode="discrete" valueType="str">
                                      <p:cBhvr>
                                        <p:cTn id="18"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7"/>
                                            </p:cond>
                                          </p:stCondLst>
                                          <p:endCondLst>
                                            <p:cond evt="onStopAudio" delay="0">
                                              <p:tgtEl>
                                                <p:sldTgt/>
                                              </p:tgtEl>
                                            </p:cond>
                                          </p:endCondLst>
                                        </p:cTn>
                                        <p:tgtEl>
                                          <p:sndTgt r:embed="rId4" name="CLICK.WAV"/>
                                        </p:tgtEl>
                                      </p:cMediaNode>
                                    </p:audio>
                                  </p:subTnLst>
                                </p:cTn>
                              </p:par>
                            </p:childTnLst>
                          </p:cTn>
                        </p:par>
                        <p:par>
                          <p:cTn id="19" fill="hold">
                            <p:stCondLst>
                              <p:cond delay="2500"/>
                            </p:stCondLst>
                            <p:childTnLst>
                              <p:par>
                                <p:cTn id="20" presetID="35" presetClass="emph" presetSubtype="0" fill="hold" nodeType="afterEffect">
                                  <p:stCondLst>
                                    <p:cond delay="0"/>
                                  </p:stCondLst>
                                  <p:childTnLst>
                                    <p:anim calcmode="discrete" valueType="str">
                                      <p:cBhvr>
                                        <p:cTn id="21" dur="500" fill="hold"/>
                                        <p:tgtEl>
                                          <p:spTgt spid="3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0"/>
                                            </p:cond>
                                          </p:stCondLst>
                                          <p:endCondLst>
                                            <p:cond evt="onStopAudio" delay="0">
                                              <p:tgtEl>
                                                <p:sldTgt/>
                                              </p:tgtEl>
                                            </p:cond>
                                          </p:endCondLst>
                                        </p:cTn>
                                        <p:tgtEl>
                                          <p:sndTgt r:embed="rId4" name="CLICK.WAV"/>
                                        </p:tgtEl>
                                      </p:cMediaNode>
                                    </p:audio>
                                  </p:subTnLst>
                                </p:cTn>
                              </p:par>
                            </p:childTnLst>
                          </p:cTn>
                        </p:par>
                        <p:par>
                          <p:cTn id="22" fill="hold">
                            <p:stCondLst>
                              <p:cond delay="3000"/>
                            </p:stCondLst>
                            <p:childTnLst>
                              <p:par>
                                <p:cTn id="23" presetID="35" presetClass="emph" presetSubtype="0" fill="hold" nodeType="afterEffect">
                                  <p:stCondLst>
                                    <p:cond delay="0"/>
                                  </p:stCondLst>
                                  <p:childTnLst>
                                    <p:anim calcmode="discrete" valueType="str">
                                      <p:cBhvr>
                                        <p:cTn id="24"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par>
                          <p:cTn id="25" fill="hold">
                            <p:stCondLst>
                              <p:cond delay="3500"/>
                            </p:stCondLst>
                            <p:childTnLst>
                              <p:par>
                                <p:cTn id="26" presetID="35" presetClass="emph" presetSubtype="0" fill="hold" nodeType="afterEffect">
                                  <p:stCondLst>
                                    <p:cond delay="0"/>
                                  </p:stCondLst>
                                  <p:childTnLst>
                                    <p:anim calcmode="discrete" valueType="str">
                                      <p:cBhvr>
                                        <p:cTn id="27"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par>
                          <p:cTn id="28" fill="hold">
                            <p:stCondLst>
                              <p:cond delay="4000"/>
                            </p:stCondLst>
                            <p:childTnLst>
                              <p:par>
                                <p:cTn id="29" presetID="32" presetClass="emph" presetSubtype="0" fill="hold" nodeType="afterEffect">
                                  <p:stCondLst>
                                    <p:cond delay="0"/>
                                  </p:stCondLst>
                                  <p:childTnLst>
                                    <p:animRot by="120000">
                                      <p:cBhvr>
                                        <p:cTn id="30" dur="100" fill="hold">
                                          <p:stCondLst>
                                            <p:cond delay="0"/>
                                          </p:stCondLst>
                                        </p:cTn>
                                        <p:tgtEl>
                                          <p:spTgt spid="12"/>
                                        </p:tgtEl>
                                        <p:attrNameLst>
                                          <p:attrName>r</p:attrName>
                                        </p:attrNameLst>
                                      </p:cBhvr>
                                    </p:animRot>
                                    <p:animRot by="-240000">
                                      <p:cBhvr>
                                        <p:cTn id="31" dur="200" fill="hold">
                                          <p:stCondLst>
                                            <p:cond delay="200"/>
                                          </p:stCondLst>
                                        </p:cTn>
                                        <p:tgtEl>
                                          <p:spTgt spid="12"/>
                                        </p:tgtEl>
                                        <p:attrNameLst>
                                          <p:attrName>r</p:attrName>
                                        </p:attrNameLst>
                                      </p:cBhvr>
                                    </p:animRot>
                                    <p:animRot by="240000">
                                      <p:cBhvr>
                                        <p:cTn id="32" dur="200" fill="hold">
                                          <p:stCondLst>
                                            <p:cond delay="400"/>
                                          </p:stCondLst>
                                        </p:cTn>
                                        <p:tgtEl>
                                          <p:spTgt spid="12"/>
                                        </p:tgtEl>
                                        <p:attrNameLst>
                                          <p:attrName>r</p:attrName>
                                        </p:attrNameLst>
                                      </p:cBhvr>
                                    </p:animRot>
                                    <p:animRot by="-240000">
                                      <p:cBhvr>
                                        <p:cTn id="33" dur="200" fill="hold">
                                          <p:stCondLst>
                                            <p:cond delay="600"/>
                                          </p:stCondLst>
                                        </p:cTn>
                                        <p:tgtEl>
                                          <p:spTgt spid="12"/>
                                        </p:tgtEl>
                                        <p:attrNameLst>
                                          <p:attrName>r</p:attrName>
                                        </p:attrNameLst>
                                      </p:cBhvr>
                                    </p:animRot>
                                    <p:animRot by="120000">
                                      <p:cBhvr>
                                        <p:cTn id="34" dur="200" fill="hold">
                                          <p:stCondLst>
                                            <p:cond delay="800"/>
                                          </p:stCondLst>
                                        </p:cTn>
                                        <p:tgtEl>
                                          <p:spTgt spid="12"/>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5" name="Check mark.wav"/>
                                        </p:tgtEl>
                                      </p:cMediaNode>
                                    </p:audio>
                                  </p:sub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2" presetClass="entr" presetSubtype="4"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additive="base">
                                        <p:cTn id="39" dur="500" fill="hold"/>
                                        <p:tgtEl>
                                          <p:spTgt spid="47"/>
                                        </p:tgtEl>
                                        <p:attrNameLst>
                                          <p:attrName>ppt_x</p:attrName>
                                        </p:attrNameLst>
                                      </p:cBhvr>
                                      <p:tavLst>
                                        <p:tav tm="0">
                                          <p:val>
                                            <p:strVal val="#ppt_x"/>
                                          </p:val>
                                        </p:tav>
                                        <p:tav tm="100000">
                                          <p:val>
                                            <p:strVal val="#ppt_x"/>
                                          </p:val>
                                        </p:tav>
                                      </p:tavLst>
                                    </p:anim>
                                    <p:anim calcmode="lin" valueType="num">
                                      <p:cBhvr additive="base">
                                        <p:cTn id="40" dur="500" fill="hold"/>
                                        <p:tgtEl>
                                          <p:spTgt spid="47"/>
                                        </p:tgtEl>
                                        <p:attrNameLst>
                                          <p:attrName>ppt_y</p:attrName>
                                        </p:attrNameLst>
                                      </p:cBhvr>
                                      <p:tavLst>
                                        <p:tav tm="0">
                                          <p:val>
                                            <p:strVal val="1+#ppt_h/2"/>
                                          </p:val>
                                        </p:tav>
                                        <p:tav tm="100000">
                                          <p:val>
                                            <p:strVal val="#ppt_y"/>
                                          </p:val>
                                        </p:tav>
                                      </p:tavLst>
                                    </p:anim>
                                  </p:childTnLst>
                                </p:cTn>
                              </p:par>
                              <p:par>
                                <p:cTn id="41" presetID="1" presetClass="exit" presetSubtype="0" fill="hold" nodeType="withEffect">
                                  <p:stCondLst>
                                    <p:cond delay="1000"/>
                                  </p:stCondLst>
                                  <p:childTnLst>
                                    <p:set>
                                      <p:cBhvr>
                                        <p:cTn id="42" dur="1" fill="hold">
                                          <p:stCondLst>
                                            <p:cond delay="0"/>
                                          </p:stCondLst>
                                        </p:cTn>
                                        <p:tgtEl>
                                          <p:spTgt spid="14"/>
                                        </p:tgtEl>
                                        <p:attrNameLst>
                                          <p:attrName>style.visibility</p:attrName>
                                        </p:attrNameLst>
                                      </p:cBhvr>
                                      <p:to>
                                        <p:strVal val="hidden"/>
                                      </p:to>
                                    </p:set>
                                  </p:childTnLst>
                                </p:cTn>
                              </p:par>
                              <p:par>
                                <p:cTn id="43" presetID="10" presetClass="exit" presetSubtype="0" fill="hold" nodeType="withEffect">
                                  <p:stCondLst>
                                    <p:cond delay="1000"/>
                                  </p:stCondLst>
                                  <p:childTnLst>
                                    <p:animEffect transition="out" filter="fade">
                                      <p:cBhvr>
                                        <p:cTn id="44" dur="500"/>
                                        <p:tgtEl>
                                          <p:spTgt spid="30"/>
                                        </p:tgtEl>
                                      </p:cBhvr>
                                    </p:animEffect>
                                    <p:set>
                                      <p:cBhvr>
                                        <p:cTn id="45" dur="1" fill="hold">
                                          <p:stCondLst>
                                            <p:cond delay="499"/>
                                          </p:stCondLst>
                                        </p:cTn>
                                        <p:tgtEl>
                                          <p:spTgt spid="30"/>
                                        </p:tgtEl>
                                        <p:attrNameLst>
                                          <p:attrName>style.visibility</p:attrName>
                                        </p:attrNameLst>
                                      </p:cBhvr>
                                      <p:to>
                                        <p:strVal val="hidden"/>
                                      </p:to>
                                    </p:set>
                                  </p:childTnLst>
                                </p:cTn>
                              </p:par>
                              <p:par>
                                <p:cTn id="46" presetID="10" presetClass="exit" presetSubtype="0" fill="hold" nodeType="withEffect">
                                  <p:stCondLst>
                                    <p:cond delay="1000"/>
                                  </p:stCondLst>
                                  <p:childTnLst>
                                    <p:animEffect transition="out" filter="fade">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cTn>
                              </p:par>
                              <p:par>
                                <p:cTn id="49" presetID="10" presetClass="exit" presetSubtype="0" fill="hold" nodeType="withEffect">
                                  <p:stCondLst>
                                    <p:cond delay="100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par>
                          <p:cTn id="52" fill="hold">
                            <p:stCondLst>
                              <p:cond delay="5500"/>
                            </p:stCondLst>
                            <p:childTnLst>
                              <p:par>
                                <p:cTn id="53" presetID="64" presetClass="path" presetSubtype="0" accel="50000" decel="50000" fill="hold" nodeType="afterEffect">
                                  <p:stCondLst>
                                    <p:cond delay="0"/>
                                  </p:stCondLst>
                                  <p:childTnLst>
                                    <p:animMotion origin="layout" path="M -2.29167E-6 -1.48148E-6 L 0.2711 -0.50163 " pathEditMode="relative" rAng="0" ptsTypes="AA">
                                      <p:cBhvr>
                                        <p:cTn id="54" dur="2000" fill="hold"/>
                                        <p:tgtEl>
                                          <p:spTgt spid="12"/>
                                        </p:tgtEl>
                                        <p:attrNameLst>
                                          <p:attrName>ppt_x</p:attrName>
                                          <p:attrName>ppt_y</p:attrName>
                                        </p:attrNameLst>
                                      </p:cBhvr>
                                      <p:rCtr x="13568" y="-24907"/>
                                    </p:animMotion>
                                  </p:childTnLst>
                                  <p:subTnLst>
                                    <p:audio>
                                      <p:cMediaNode>
                                        <p:cTn display="0" masterRel="sameClick">
                                          <p:stCondLst>
                                            <p:cond evt="begin" delay="0">
                                              <p:tn val="53"/>
                                            </p:cond>
                                          </p:stCondLst>
                                          <p:endCondLst>
                                            <p:cond evt="onStopAudio" delay="0">
                                              <p:tgtEl>
                                                <p:sldTgt/>
                                              </p:tgtEl>
                                            </p:cond>
                                          </p:endCondLst>
                                        </p:cTn>
                                        <p:tgtEl>
                                          <p:sndTgt r:embed="rId6" name="CHIMES.WAV"/>
                                        </p:tgtEl>
                                      </p:cMediaNode>
                                    </p:audio>
                                  </p:subTnLst>
                                </p:cTn>
                              </p:par>
                            </p:childTnLst>
                          </p:cTn>
                        </p:par>
                        <p:par>
                          <p:cTn id="55" fill="hold">
                            <p:stCondLst>
                              <p:cond delay="7500"/>
                            </p:stCondLst>
                            <p:childTnLst>
                              <p:par>
                                <p:cTn id="56" presetID="6" presetClass="emph" presetSubtype="0" fill="hold" nodeType="afterEffect">
                                  <p:stCondLst>
                                    <p:cond delay="0"/>
                                  </p:stCondLst>
                                  <p:childTnLst>
                                    <p:animScale>
                                      <p:cBhvr>
                                        <p:cTn id="57" dur="1000" fill="hold"/>
                                        <p:tgtEl>
                                          <p:spTgt spid="12"/>
                                        </p:tgtEl>
                                      </p:cBhvr>
                                      <p:by x="300000" y="300000"/>
                                    </p:animScale>
                                  </p:childTnLst>
                                </p:cTn>
                              </p:par>
                              <p:par>
                                <p:cTn id="58" presetID="8" presetClass="emph" presetSubtype="0" fill="hold" nodeType="withEffect">
                                  <p:stCondLst>
                                    <p:cond delay="0"/>
                                  </p:stCondLst>
                                  <p:childTnLst>
                                    <p:animRot by="21600000">
                                      <p:cBhvr>
                                        <p:cTn id="59" dur="4000" fill="hold"/>
                                        <p:tgtEl>
                                          <p:spTgt spid="12"/>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7" name="APPLAUSE.WAV"/>
                                        </p:tgtEl>
                                      </p:cMediaNode>
                                    </p:audio>
                                  </p:subTnLst>
                                </p:cTn>
                              </p:par>
                            </p:childTnLst>
                          </p:cTn>
                        </p:par>
                        <p:par>
                          <p:cTn id="60" fill="hold">
                            <p:stCondLst>
                              <p:cond delay="11500"/>
                            </p:stCondLst>
                            <p:childTnLst>
                              <p:par>
                                <p:cTn id="61" presetID="42" presetClass="path" presetSubtype="0" accel="50000" decel="50000" fill="hold" nodeType="afterEffect">
                                  <p:stCondLst>
                                    <p:cond delay="0"/>
                                  </p:stCondLst>
                                  <p:childTnLst>
                                    <p:animMotion origin="layout" path="M 0.2711 -0.50162 L 0.01667 -0.25092 " pathEditMode="relative" rAng="0" ptsTypes="AA">
                                      <p:cBhvr>
                                        <p:cTn id="62" dur="2000" fill="hold"/>
                                        <p:tgtEl>
                                          <p:spTgt spid="12"/>
                                        </p:tgtEl>
                                        <p:attrNameLst>
                                          <p:attrName>ppt_x</p:attrName>
                                          <p:attrName>ppt_y</p:attrName>
                                        </p:attrNameLst>
                                      </p:cBhvr>
                                      <p:rCtr x="-12721" y="12523"/>
                                    </p:animMotion>
                                  </p:childTnLst>
                                  <p:subTnLst>
                                    <p:audio>
                                      <p:cMediaNode>
                                        <p:cTn display="0" masterRel="sameClick">
                                          <p:stCondLst>
                                            <p:cond evt="begin" delay="0">
                                              <p:tn val="61"/>
                                            </p:cond>
                                          </p:stCondLst>
                                          <p:endCondLst>
                                            <p:cond evt="onStopAudio" delay="0">
                                              <p:tgtEl>
                                                <p:sldTgt/>
                                              </p:tgtEl>
                                            </p:cond>
                                          </p:endCondLst>
                                        </p:cTn>
                                        <p:tgtEl>
                                          <p:sndTgt r:embed="rId6" name="CHIMES.WAV"/>
                                        </p:tgtEl>
                                      </p:cMediaNode>
                                    </p:audio>
                                  </p:subTnLst>
                                </p:cTn>
                              </p:par>
                              <p:par>
                                <p:cTn id="63" presetID="6" presetClass="emph" presetSubtype="0" fill="hold" nodeType="withEffect">
                                  <p:stCondLst>
                                    <p:cond delay="0"/>
                                  </p:stCondLst>
                                  <p:childTnLst>
                                    <p:animScale>
                                      <p:cBhvr>
                                        <p:cTn id="64" dur="2000" fill="hold"/>
                                        <p:tgtEl>
                                          <p:spTgt spid="12"/>
                                        </p:tgtEl>
                                      </p:cBhvr>
                                      <p:by x="20000" y="20000"/>
                                    </p:animScale>
                                  </p:childTnLst>
                                </p:cTn>
                              </p:par>
                              <p:par>
                                <p:cTn id="65" presetID="8" presetClass="emph" presetSubtype="0" fill="hold" nodeType="withEffect">
                                  <p:stCondLst>
                                    <p:cond delay="0"/>
                                  </p:stCondLst>
                                  <p:childTnLst>
                                    <p:animRot by="-1800000">
                                      <p:cBhvr>
                                        <p:cTn id="66" dur="2000" fill="hold"/>
                                        <p:tgtEl>
                                          <p:spTgt spid="12"/>
                                        </p:tgtEl>
                                        <p:attrNameLst>
                                          <p:attrName>r</p:attrName>
                                        </p:attrNameLst>
                                      </p:cBhvr>
                                    </p:animRot>
                                  </p:childTnLst>
                                </p:cTn>
                              </p:par>
                              <p:par>
                                <p:cTn id="67" presetID="22" presetClass="exit" presetSubtype="8" fill="hold" nodeType="withEffect">
                                  <p:stCondLst>
                                    <p:cond delay="1750"/>
                                  </p:stCondLst>
                                  <p:childTnLst>
                                    <p:animEffect transition="out" filter="wipe(left)">
                                      <p:cBhvr>
                                        <p:cTn id="68" dur="250"/>
                                        <p:tgtEl>
                                          <p:spTgt spid="12"/>
                                        </p:tgtEl>
                                      </p:cBhvr>
                                    </p:animEffect>
                                    <p:set>
                                      <p:cBhvr>
                                        <p:cTn id="69" dur="1" fill="hold">
                                          <p:stCondLst>
                                            <p:cond delay="249"/>
                                          </p:stCondLst>
                                        </p:cTn>
                                        <p:tgtEl>
                                          <p:spTgt spid="12"/>
                                        </p:tgtEl>
                                        <p:attrNameLst>
                                          <p:attrName>style.visibility</p:attrName>
                                        </p:attrNameLst>
                                      </p:cBhvr>
                                      <p:to>
                                        <p:strVal val="hidden"/>
                                      </p:to>
                                    </p:set>
                                  </p:childTnLst>
                                </p:cTn>
                              </p:par>
                              <p:par>
                                <p:cTn id="70" presetID="53" presetClass="exit" presetSubtype="32" fill="hold" nodeType="withEffect">
                                  <p:stCondLst>
                                    <p:cond delay="1750"/>
                                  </p:stCondLst>
                                  <p:childTnLst>
                                    <p:anim calcmode="lin" valueType="num">
                                      <p:cBhvr>
                                        <p:cTn id="71" dur="250"/>
                                        <p:tgtEl>
                                          <p:spTgt spid="12"/>
                                        </p:tgtEl>
                                        <p:attrNameLst>
                                          <p:attrName>ppt_w</p:attrName>
                                        </p:attrNameLst>
                                      </p:cBhvr>
                                      <p:tavLst>
                                        <p:tav tm="0">
                                          <p:val>
                                            <p:strVal val="ppt_w"/>
                                          </p:val>
                                        </p:tav>
                                        <p:tav tm="100000">
                                          <p:val>
                                            <p:fltVal val="0"/>
                                          </p:val>
                                        </p:tav>
                                      </p:tavLst>
                                    </p:anim>
                                    <p:anim calcmode="lin" valueType="num">
                                      <p:cBhvr>
                                        <p:cTn id="72" dur="250"/>
                                        <p:tgtEl>
                                          <p:spTgt spid="12"/>
                                        </p:tgtEl>
                                        <p:attrNameLst>
                                          <p:attrName>ppt_h</p:attrName>
                                        </p:attrNameLst>
                                      </p:cBhvr>
                                      <p:tavLst>
                                        <p:tav tm="0">
                                          <p:val>
                                            <p:strVal val="ppt_h"/>
                                          </p:val>
                                        </p:tav>
                                        <p:tav tm="100000">
                                          <p:val>
                                            <p:fltVal val="0"/>
                                          </p:val>
                                        </p:tav>
                                      </p:tavLst>
                                    </p:anim>
                                    <p:animEffect transition="out" filter="fade">
                                      <p:cBhvr>
                                        <p:cTn id="73" dur="250"/>
                                        <p:tgtEl>
                                          <p:spTgt spid="12"/>
                                        </p:tgtEl>
                                      </p:cBhvr>
                                    </p:animEffect>
                                    <p:set>
                                      <p:cBhvr>
                                        <p:cTn id="74" dur="1" fill="hold">
                                          <p:stCondLst>
                                            <p:cond delay="249"/>
                                          </p:stCondLst>
                                        </p:cTn>
                                        <p:tgtEl>
                                          <p:spTgt spid="12"/>
                                        </p:tgtEl>
                                        <p:attrNameLst>
                                          <p:attrName>style.visibility</p:attrName>
                                        </p:attrNameLst>
                                      </p:cBhvr>
                                      <p:to>
                                        <p:strVal val="hidden"/>
                                      </p:to>
                                    </p:set>
                                  </p:childTnLst>
                                </p:cTn>
                              </p:par>
                              <p:par>
                                <p:cTn id="75" presetID="55" presetClass="entr" presetSubtype="0" fill="hold" nodeType="withEffect">
                                  <p:stCondLst>
                                    <p:cond delay="1800"/>
                                  </p:stCondLst>
                                  <p:childTnLst>
                                    <p:set>
                                      <p:cBhvr>
                                        <p:cTn id="76" dur="1" fill="hold">
                                          <p:stCondLst>
                                            <p:cond delay="0"/>
                                          </p:stCondLst>
                                        </p:cTn>
                                        <p:tgtEl>
                                          <p:spTgt spid="15"/>
                                        </p:tgtEl>
                                        <p:attrNameLst>
                                          <p:attrName>style.visibility</p:attrName>
                                        </p:attrNameLst>
                                      </p:cBhvr>
                                      <p:to>
                                        <p:strVal val="visible"/>
                                      </p:to>
                                    </p:set>
                                    <p:anim calcmode="lin" valueType="num">
                                      <p:cBhvr>
                                        <p:cTn id="77" dur="250" fill="hold"/>
                                        <p:tgtEl>
                                          <p:spTgt spid="15"/>
                                        </p:tgtEl>
                                        <p:attrNameLst>
                                          <p:attrName>ppt_w</p:attrName>
                                        </p:attrNameLst>
                                      </p:cBhvr>
                                      <p:tavLst>
                                        <p:tav tm="0">
                                          <p:val>
                                            <p:strVal val="#ppt_w*0.70"/>
                                          </p:val>
                                        </p:tav>
                                        <p:tav tm="100000">
                                          <p:val>
                                            <p:strVal val="#ppt_w"/>
                                          </p:val>
                                        </p:tav>
                                      </p:tavLst>
                                    </p:anim>
                                    <p:anim calcmode="lin" valueType="num">
                                      <p:cBhvr>
                                        <p:cTn id="78" dur="250" fill="hold"/>
                                        <p:tgtEl>
                                          <p:spTgt spid="15"/>
                                        </p:tgtEl>
                                        <p:attrNameLst>
                                          <p:attrName>ppt_h</p:attrName>
                                        </p:attrNameLst>
                                      </p:cBhvr>
                                      <p:tavLst>
                                        <p:tav tm="0">
                                          <p:val>
                                            <p:strVal val="#ppt_h"/>
                                          </p:val>
                                        </p:tav>
                                        <p:tav tm="100000">
                                          <p:val>
                                            <p:strVal val="#ppt_h"/>
                                          </p:val>
                                        </p:tav>
                                      </p:tavLst>
                                    </p:anim>
                                    <p:animEffect transition="in" filter="fade">
                                      <p:cBhvr>
                                        <p:cTn id="79" dur="250"/>
                                        <p:tgtEl>
                                          <p:spTgt spid="15"/>
                                        </p:tgtEl>
                                      </p:cBhvr>
                                    </p:animEffect>
                                  </p:childTnLst>
                                  <p:subTnLst>
                                    <p:audio>
                                      <p:cMediaNode>
                                        <p:cTn display="0" masterRel="sameClick">
                                          <p:stCondLst>
                                            <p:cond evt="begin" delay="0">
                                              <p:tn val="75"/>
                                            </p:cond>
                                          </p:stCondLst>
                                          <p:endCondLst>
                                            <p:cond evt="onStopAudio" delay="0">
                                              <p:tgtEl>
                                                <p:sldTgt/>
                                              </p:tgtEl>
                                            </p:cond>
                                          </p:endCondLst>
                                        </p:cTn>
                                        <p:tgtEl>
                                          <p:sndTgt r:embed="rId8" name="CASHREG.WAV"/>
                                        </p:tgtEl>
                                      </p:cMediaNode>
                                    </p:audio>
                                  </p:subTnLst>
                                </p:cTn>
                              </p:par>
                              <p:par>
                                <p:cTn id="80" presetID="8" presetClass="emph" presetSubtype="0" fill="hold" nodeType="withEffect">
                                  <p:stCondLst>
                                    <p:cond delay="3000"/>
                                  </p:stCondLst>
                                  <p:childTnLst>
                                    <p:animRot by="21600000">
                                      <p:cBhvr>
                                        <p:cTn id="81" dur="4000" fill="hold"/>
                                        <p:tgtEl>
                                          <p:spTgt spid="15"/>
                                        </p:tgtEl>
                                        <p:attrNameLst>
                                          <p:attrName>r</p:attrName>
                                        </p:attrNameLst>
                                      </p:cBhvr>
                                    </p:animRot>
                                  </p:childTnLst>
                                  <p:subTnLst>
                                    <p:audio>
                                      <p:cMediaNode>
                                        <p:cTn display="0" masterRel="sameClick">
                                          <p:stCondLst>
                                            <p:cond evt="begin" delay="0">
                                              <p:tn val="80"/>
                                            </p:cond>
                                          </p:stCondLst>
                                          <p:endCondLst>
                                            <p:cond evt="onStopAudio" delay="0">
                                              <p:tgtEl>
                                                <p:sldTgt/>
                                              </p:tgtEl>
                                            </p:cond>
                                          </p:endCondLst>
                                        </p:cTn>
                                        <p:tgtEl>
                                          <p:sndTgt r:embed="rId9" name="wheelspin.wav"/>
                                        </p:tgtEl>
                                      </p:cMediaNode>
                                    </p:audio>
                                  </p:subTnLst>
                                </p:cTn>
                              </p:par>
                            </p:childTnLst>
                          </p:cTn>
                        </p:par>
                        <p:par>
                          <p:cTn id="82" fill="hold">
                            <p:stCondLst>
                              <p:cond delay="18500"/>
                            </p:stCondLst>
                            <p:childTnLst>
                              <p:par>
                                <p:cTn id="83" presetID="1" presetClass="exit" presetSubtype="0" fill="hold" nodeType="afterEffect">
                                  <p:stCondLst>
                                    <p:cond delay="0"/>
                                  </p:stCondLst>
                                  <p:childTnLst>
                                    <p:set>
                                      <p:cBhvr>
                                        <p:cTn id="84" dur="1" fill="hold">
                                          <p:stCondLst>
                                            <p:cond delay="0"/>
                                          </p:stCondLst>
                                        </p:cTn>
                                        <p:tgtEl>
                                          <p:spTgt spid="3"/>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8" name="CASHREG.WAV"/>
                                        </p:tgtEl>
                                      </p:cMediaNode>
                                    </p:audio>
                                  </p:subTnLst>
                                </p:cTn>
                              </p:par>
                              <p:par>
                                <p:cTn id="85" presetID="1" presetClass="entr" presetSubtype="0" fill="hold" nodeType="withEffect">
                                  <p:stCondLst>
                                    <p:cond delay="0"/>
                                  </p:stCondLst>
                                  <p:childTnLst>
                                    <p:set>
                                      <p:cBhvr>
                                        <p:cTn id="86" dur="1" fill="hold">
                                          <p:stCondLst>
                                            <p:cond delay="0"/>
                                          </p:stCondLst>
                                        </p:cTn>
                                        <p:tgtEl>
                                          <p:spTgt spid="4"/>
                                        </p:tgtEl>
                                        <p:attrNameLst>
                                          <p:attrName>style.visibility</p:attrName>
                                        </p:attrNameLst>
                                      </p:cBhvr>
                                      <p:to>
                                        <p:strVal val="visible"/>
                                      </p:to>
                                    </p:set>
                                  </p:childTnLst>
                                </p:cTn>
                              </p:par>
                              <p:par>
                                <p:cTn id="87" presetID="10" presetClass="entr" presetSubtype="0" fill="hold" nodeType="with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fade">
                                      <p:cBhvr>
                                        <p:cTn id="89" dur="500"/>
                                        <p:tgtEl>
                                          <p:spTgt spid="31"/>
                                        </p:tgtEl>
                                      </p:cBhvr>
                                    </p:animEffect>
                                  </p:childTnLst>
                                </p:cTn>
                              </p:par>
                              <p:par>
                                <p:cTn id="90" presetID="42" presetClass="entr" presetSubtype="0" fill="hold" nodeType="withEffect">
                                  <p:stCondLst>
                                    <p:cond delay="2250"/>
                                  </p:stCondLst>
                                  <p:childTnLst>
                                    <p:set>
                                      <p:cBhvr>
                                        <p:cTn id="91" dur="1" fill="hold">
                                          <p:stCondLst>
                                            <p:cond delay="0"/>
                                          </p:stCondLst>
                                        </p:cTn>
                                        <p:tgtEl>
                                          <p:spTgt spid="18"/>
                                        </p:tgtEl>
                                        <p:attrNameLst>
                                          <p:attrName>style.visibility</p:attrName>
                                        </p:attrNameLst>
                                      </p:cBhvr>
                                      <p:to>
                                        <p:strVal val="visible"/>
                                      </p:to>
                                    </p:set>
                                    <p:animEffect transition="in" filter="fade">
                                      <p:cBhvr>
                                        <p:cTn id="92" dur="1000"/>
                                        <p:tgtEl>
                                          <p:spTgt spid="18"/>
                                        </p:tgtEl>
                                      </p:cBhvr>
                                    </p:animEffect>
                                    <p:anim calcmode="lin" valueType="num">
                                      <p:cBhvr>
                                        <p:cTn id="93" dur="1000" fill="hold"/>
                                        <p:tgtEl>
                                          <p:spTgt spid="18"/>
                                        </p:tgtEl>
                                        <p:attrNameLst>
                                          <p:attrName>ppt_x</p:attrName>
                                        </p:attrNameLst>
                                      </p:cBhvr>
                                      <p:tavLst>
                                        <p:tav tm="0">
                                          <p:val>
                                            <p:strVal val="#ppt_x"/>
                                          </p:val>
                                        </p:tav>
                                        <p:tav tm="100000">
                                          <p:val>
                                            <p:strVal val="#ppt_x"/>
                                          </p:val>
                                        </p:tav>
                                      </p:tavLst>
                                    </p:anim>
                                    <p:anim calcmode="lin" valueType="num">
                                      <p:cBhvr>
                                        <p:cTn id="94" dur="1000" fill="hold"/>
                                        <p:tgtEl>
                                          <p:spTgt spid="18"/>
                                        </p:tgtEl>
                                        <p:attrNameLst>
                                          <p:attrName>ppt_y</p:attrName>
                                        </p:attrNameLst>
                                      </p:cBhvr>
                                      <p:tavLst>
                                        <p:tav tm="0">
                                          <p:val>
                                            <p:strVal val="#ppt_y+.1"/>
                                          </p:val>
                                        </p:tav>
                                        <p:tav tm="100000">
                                          <p:val>
                                            <p:strVal val="#ppt_y"/>
                                          </p:val>
                                        </p:tav>
                                      </p:tavLst>
                                    </p:anim>
                                  </p:childTnLst>
                                </p:cTn>
                              </p:par>
                              <p:par>
                                <p:cTn id="95" presetID="12" presetClass="entr" presetSubtype="4" fill="hold" nodeType="withEffect">
                                  <p:stCondLst>
                                    <p:cond delay="2250"/>
                                  </p:stCondLst>
                                  <p:childTnLst>
                                    <p:set>
                                      <p:cBhvr>
                                        <p:cTn id="96" dur="1" fill="hold">
                                          <p:stCondLst>
                                            <p:cond delay="0"/>
                                          </p:stCondLst>
                                        </p:cTn>
                                        <p:tgtEl>
                                          <p:spTgt spid="18"/>
                                        </p:tgtEl>
                                        <p:attrNameLst>
                                          <p:attrName>style.visibility</p:attrName>
                                        </p:attrNameLst>
                                      </p:cBhvr>
                                      <p:to>
                                        <p:strVal val="visible"/>
                                      </p:to>
                                    </p:set>
                                    <p:anim calcmode="lin" valueType="num">
                                      <p:cBhvr additive="base">
                                        <p:cTn id="97" dur="500"/>
                                        <p:tgtEl>
                                          <p:spTgt spid="18"/>
                                        </p:tgtEl>
                                        <p:attrNameLst>
                                          <p:attrName>ppt_y</p:attrName>
                                        </p:attrNameLst>
                                      </p:cBhvr>
                                      <p:tavLst>
                                        <p:tav tm="0">
                                          <p:val>
                                            <p:strVal val="#ppt_y+#ppt_h*1.125000"/>
                                          </p:val>
                                        </p:tav>
                                        <p:tav tm="100000">
                                          <p:val>
                                            <p:strVal val="#ppt_y"/>
                                          </p:val>
                                        </p:tav>
                                      </p:tavLst>
                                    </p:anim>
                                    <p:animEffect transition="in" filter="wipe(up)">
                                      <p:cBhvr>
                                        <p:cTn id="98" dur="500"/>
                                        <p:tgtEl>
                                          <p:spTgt spid="18"/>
                                        </p:tgtEl>
                                      </p:cBhvr>
                                    </p:animEffect>
                                  </p:childTnLst>
                                </p:cTn>
                              </p:par>
                              <p:par>
                                <p:cTn id="99" presetID="64" presetClass="path" presetSubtype="0" repeatCount="indefinite" accel="50000" decel="50000" autoRev="1" fill="hold" nodeType="withEffect">
                                  <p:stCondLst>
                                    <p:cond delay="2250"/>
                                  </p:stCondLst>
                                  <p:childTnLst>
                                    <p:animMotion origin="layout" path="M 4.16667E-7 7.40741E-7 L 4.16667E-7 -0.01945 " pathEditMode="relative" rAng="0" ptsTypes="AA">
                                      <p:cBhvr>
                                        <p:cTn id="100" dur="1000" fill="hold"/>
                                        <p:tgtEl>
                                          <p:spTgt spid="18"/>
                                        </p:tgtEl>
                                        <p:attrNameLst>
                                          <p:attrName>ppt_x</p:attrName>
                                          <p:attrName>ppt_y</p:attrName>
                                        </p:attrNameLst>
                                      </p:cBhvr>
                                      <p:rCtr x="0" y="-972"/>
                                    </p:animMotion>
                                  </p:childTnLst>
                                </p:cTn>
                              </p:par>
                              <p:par>
                                <p:cTn id="101" presetID="1" presetClass="mediacall" presetSubtype="0" fill="hold" nodeType="withEffect">
                                  <p:stCondLst>
                                    <p:cond delay="2250"/>
                                  </p:stCondLst>
                                  <p:childTnLst>
                                    <p:cmd type="call" cmd="playFrom(0.0)">
                                      <p:cBhvr>
                                        <p:cTn id="102" dur="46104"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3" fill="hold" display="0">
                  <p:stCondLst>
                    <p:cond delay="indefinite"/>
                  </p:stCondLst>
                  <p:endCondLst>
                    <p:cond evt="onStopAudio" delay="0">
                      <p:tgtEl>
                        <p:sldTgt/>
                      </p:tgtEl>
                    </p:cond>
                  </p:endCondLst>
                </p:cTn>
                <p:tgtEl>
                  <p:spTgt spid="19"/>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61" name="Picture 60" descr="A close up of a logo&#10;&#10;Description automatically generated">
            <a:extLst>
              <a:ext uri="{FF2B5EF4-FFF2-40B4-BE49-F238E27FC236}">
                <a16:creationId xmlns:a16="http://schemas.microsoft.com/office/drawing/2014/main" id="{F00FF06E-DBE0-484E-BD9B-941BEFC0863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713048">
            <a:off x="3036492" y="2443173"/>
            <a:ext cx="536548" cy="435200"/>
          </a:xfrm>
          <a:prstGeom prst="rect">
            <a:avLst/>
          </a:prstGeom>
        </p:spPr>
      </p:pic>
      <p:sp>
        <p:nvSpPr>
          <p:cNvPr id="48" name="TextBox 47">
            <a:extLst>
              <a:ext uri="{FF2B5EF4-FFF2-40B4-BE49-F238E27FC236}">
                <a16:creationId xmlns:a16="http://schemas.microsoft.com/office/drawing/2014/main" id="{5548E7CF-D360-4144-AF33-65AED6B91676}"/>
              </a:ext>
            </a:extLst>
          </p:cNvPr>
          <p:cNvSpPr txBox="1"/>
          <p:nvPr/>
        </p:nvSpPr>
        <p:spPr>
          <a:xfrm>
            <a:off x="7605549" y="3110427"/>
            <a:ext cx="317716" cy="369332"/>
          </a:xfrm>
          <a:prstGeom prst="rect">
            <a:avLst/>
          </a:prstGeom>
          <a:noFill/>
        </p:spPr>
        <p:txBody>
          <a:bodyPr wrap="none" rtlCol="0">
            <a:spAutoFit/>
          </a:bodyPr>
          <a:lstStyle/>
          <a:p>
            <a:pPr>
              <a:defRPr/>
            </a:pPr>
            <a:r>
              <a:rPr lang="en-US" dirty="0">
                <a:solidFill>
                  <a:srgbClr val="C00000"/>
                </a:solidFill>
              </a:rPr>
              <a:t>A</a:t>
            </a:r>
          </a:p>
        </p:txBody>
      </p:sp>
      <p:sp>
        <p:nvSpPr>
          <p:cNvPr id="49" name="TextBox 48">
            <a:extLst>
              <a:ext uri="{FF2B5EF4-FFF2-40B4-BE49-F238E27FC236}">
                <a16:creationId xmlns:a16="http://schemas.microsoft.com/office/drawing/2014/main" id="{D7A6994F-0630-4713-8748-399C79D2DD9F}"/>
              </a:ext>
            </a:extLst>
          </p:cNvPr>
          <p:cNvSpPr txBox="1"/>
          <p:nvPr/>
        </p:nvSpPr>
        <p:spPr>
          <a:xfrm>
            <a:off x="7605549" y="3916936"/>
            <a:ext cx="309700" cy="369332"/>
          </a:xfrm>
          <a:prstGeom prst="rect">
            <a:avLst/>
          </a:prstGeom>
          <a:noFill/>
        </p:spPr>
        <p:txBody>
          <a:bodyPr wrap="none" rtlCol="0">
            <a:spAutoFit/>
          </a:bodyPr>
          <a:lstStyle/>
          <a:p>
            <a:pPr>
              <a:defRPr/>
            </a:pPr>
            <a:r>
              <a:rPr lang="en-US" dirty="0">
                <a:solidFill>
                  <a:srgbClr val="C00000"/>
                </a:solidFill>
              </a:rPr>
              <a:t>B</a:t>
            </a:r>
          </a:p>
        </p:txBody>
      </p:sp>
      <p:sp>
        <p:nvSpPr>
          <p:cNvPr id="50" name="TextBox 49">
            <a:extLst>
              <a:ext uri="{FF2B5EF4-FFF2-40B4-BE49-F238E27FC236}">
                <a16:creationId xmlns:a16="http://schemas.microsoft.com/office/drawing/2014/main" id="{301BFAFA-D38F-44D0-AA98-393BAFBBEA3F}"/>
              </a:ext>
            </a:extLst>
          </p:cNvPr>
          <p:cNvSpPr txBox="1"/>
          <p:nvPr/>
        </p:nvSpPr>
        <p:spPr>
          <a:xfrm>
            <a:off x="10200897" y="3083137"/>
            <a:ext cx="364780" cy="369332"/>
          </a:xfrm>
          <a:prstGeom prst="rect">
            <a:avLst/>
          </a:prstGeom>
          <a:noFill/>
        </p:spPr>
        <p:txBody>
          <a:bodyPr wrap="none" rtlCol="0">
            <a:spAutoFit/>
          </a:bodyPr>
          <a:lstStyle/>
          <a:p>
            <a:pPr>
              <a:defRPr/>
            </a:pPr>
            <a:r>
              <a:rPr lang="en-US" dirty="0">
                <a:solidFill>
                  <a:srgbClr val="C00000"/>
                </a:solidFill>
              </a:rPr>
              <a:t>C,</a:t>
            </a:r>
          </a:p>
        </p:txBody>
      </p:sp>
      <p:sp>
        <p:nvSpPr>
          <p:cNvPr id="51" name="TextBox 50">
            <a:extLst>
              <a:ext uri="{FF2B5EF4-FFF2-40B4-BE49-F238E27FC236}">
                <a16:creationId xmlns:a16="http://schemas.microsoft.com/office/drawing/2014/main" id="{B6B0843E-F541-4888-BD4B-46E0AF2BF2D3}"/>
              </a:ext>
            </a:extLst>
          </p:cNvPr>
          <p:cNvSpPr txBox="1"/>
          <p:nvPr/>
        </p:nvSpPr>
        <p:spPr>
          <a:xfrm>
            <a:off x="10198076" y="3916936"/>
            <a:ext cx="327334" cy="369332"/>
          </a:xfrm>
          <a:prstGeom prst="rect">
            <a:avLst/>
          </a:prstGeom>
          <a:noFill/>
        </p:spPr>
        <p:txBody>
          <a:bodyPr wrap="none" rtlCol="0">
            <a:spAutoFit/>
          </a:bodyPr>
          <a:lstStyle/>
          <a:p>
            <a:pPr>
              <a:defRPr/>
            </a:pPr>
            <a:r>
              <a:rPr lang="en-US" dirty="0">
                <a:solidFill>
                  <a:srgbClr val="C00000"/>
                </a:solidFill>
              </a:rPr>
              <a:t>D</a:t>
            </a:r>
          </a:p>
        </p:txBody>
      </p:sp>
      <p:pic>
        <p:nvPicPr>
          <p:cNvPr id="4" name="Picture 3">
            <a:extLst>
              <a:ext uri="{FF2B5EF4-FFF2-40B4-BE49-F238E27FC236}">
                <a16:creationId xmlns:a16="http://schemas.microsoft.com/office/drawing/2014/main" id="{FFEBB429-0DF6-432D-9419-9B40A21B09C7}"/>
              </a:ext>
            </a:extLst>
          </p:cNvPr>
          <p:cNvPicPr>
            <a:picLocks noChangeAspect="1"/>
          </p:cNvPicPr>
          <p:nvPr/>
        </p:nvPicPr>
        <p:blipFill>
          <a:blip r:embed="rId12"/>
          <a:stretch>
            <a:fillRect/>
          </a:stretch>
        </p:blipFill>
        <p:spPr>
          <a:xfrm>
            <a:off x="1676488" y="2805975"/>
            <a:ext cx="1969191" cy="2440238"/>
          </a:xfrm>
          <a:prstGeom prst="rect">
            <a:avLst/>
          </a:prstGeom>
        </p:spPr>
      </p:pic>
      <p:pic>
        <p:nvPicPr>
          <p:cNvPr id="3" name="Picture 2">
            <a:extLst>
              <a:ext uri="{FF2B5EF4-FFF2-40B4-BE49-F238E27FC236}">
                <a16:creationId xmlns:a16="http://schemas.microsoft.com/office/drawing/2014/main" id="{96670446-3115-44F6-9B45-557A634D5A5B}"/>
              </a:ext>
            </a:extLst>
          </p:cNvPr>
          <p:cNvPicPr>
            <a:picLocks noChangeAspect="1"/>
          </p:cNvPicPr>
          <p:nvPr/>
        </p:nvPicPr>
        <p:blipFill>
          <a:blip r:embed="rId13"/>
          <a:stretch>
            <a:fillRect/>
          </a:stretch>
        </p:blipFill>
        <p:spPr>
          <a:xfrm>
            <a:off x="1676488" y="3344314"/>
            <a:ext cx="1962108" cy="1901899"/>
          </a:xfrm>
          <a:prstGeom prst="rect">
            <a:avLst/>
          </a:prstGeom>
        </p:spPr>
      </p:pic>
      <p:pic>
        <p:nvPicPr>
          <p:cNvPr id="9" name="4">
            <a:extLst>
              <a:ext uri="{FF2B5EF4-FFF2-40B4-BE49-F238E27FC236}">
                <a16:creationId xmlns:a16="http://schemas.microsoft.com/office/drawing/2014/main" id="{99D2260B-F90F-44DC-A77E-F735122B7A33}"/>
              </a:ext>
            </a:extLst>
          </p:cNvPr>
          <p:cNvPicPr>
            <a:picLocks noChangeAspect="1"/>
          </p:cNvPicPr>
          <p:nvPr/>
        </p:nvPicPr>
        <p:blipFill>
          <a:blip r:embed="rId14"/>
          <a:stretch>
            <a:fillRect/>
          </a:stretch>
        </p:blipFill>
        <p:spPr>
          <a:xfrm>
            <a:off x="4767341" y="5902410"/>
            <a:ext cx="1396105" cy="542591"/>
          </a:xfrm>
          <a:prstGeom prst="rect">
            <a:avLst/>
          </a:prstGeom>
        </p:spPr>
      </p:pic>
      <p:pic>
        <p:nvPicPr>
          <p:cNvPr id="10" name="1">
            <a:extLst>
              <a:ext uri="{FF2B5EF4-FFF2-40B4-BE49-F238E27FC236}">
                <a16:creationId xmlns:a16="http://schemas.microsoft.com/office/drawing/2014/main" id="{46439FB1-7642-41C3-B701-F4EC7D1D0A1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56859" y="5902410"/>
            <a:ext cx="1390009" cy="542591"/>
          </a:xfrm>
          <a:prstGeom prst="rect">
            <a:avLst/>
          </a:prstGeom>
        </p:spPr>
      </p:pic>
      <p:pic>
        <p:nvPicPr>
          <p:cNvPr id="11" name="2">
            <a:extLst>
              <a:ext uri="{FF2B5EF4-FFF2-40B4-BE49-F238E27FC236}">
                <a16:creationId xmlns:a16="http://schemas.microsoft.com/office/drawing/2014/main" id="{689876F3-23D2-4F2E-BFF0-34B990B73AEA}"/>
              </a:ext>
            </a:extLst>
          </p:cNvPr>
          <p:cNvPicPr>
            <a:picLocks noChangeAspect="1"/>
          </p:cNvPicPr>
          <p:nvPr/>
        </p:nvPicPr>
        <p:blipFill>
          <a:blip r:embed="rId16"/>
          <a:stretch>
            <a:fillRect/>
          </a:stretch>
        </p:blipFill>
        <p:spPr>
          <a:xfrm>
            <a:off x="1758321" y="5902410"/>
            <a:ext cx="1396105" cy="542591"/>
          </a:xfrm>
          <a:prstGeom prst="rect">
            <a:avLst/>
          </a:prstGeom>
        </p:spPr>
      </p:pic>
      <p:pic>
        <p:nvPicPr>
          <p:cNvPr id="14" name="Picture 13">
            <a:extLst>
              <a:ext uri="{FF2B5EF4-FFF2-40B4-BE49-F238E27FC236}">
                <a16:creationId xmlns:a16="http://schemas.microsoft.com/office/drawing/2014/main" id="{3638472D-1DB4-4C08-846B-A7E60A2DC2D2}"/>
              </a:ext>
            </a:extLst>
          </p:cNvPr>
          <p:cNvPicPr>
            <a:picLocks noChangeAspect="1"/>
          </p:cNvPicPr>
          <p:nvPr/>
        </p:nvPicPr>
        <p:blipFill>
          <a:blip r:embed="rId17"/>
          <a:stretch>
            <a:fillRect/>
          </a:stretch>
        </p:blipFill>
        <p:spPr>
          <a:xfrm>
            <a:off x="3645679" y="5228951"/>
            <a:ext cx="914479" cy="914479"/>
          </a:xfrm>
          <a:prstGeom prst="rect">
            <a:avLst/>
          </a:prstGeom>
        </p:spPr>
      </p:pic>
      <p:pic>
        <p:nvPicPr>
          <p:cNvPr id="19" name="Magic sound effect">
            <a:hlinkClick r:id="" action="ppaction://media"/>
            <a:extLst>
              <a:ext uri="{FF2B5EF4-FFF2-40B4-BE49-F238E27FC236}">
                <a16:creationId xmlns:a16="http://schemas.microsoft.com/office/drawing/2014/main" id="{E56DA454-0B95-400A-A86B-160928009588}"/>
              </a:ext>
            </a:extLst>
          </p:cNvPr>
          <p:cNvPicPr>
            <a:picLocks noChangeAspect="1"/>
          </p:cNvPicPr>
          <p:nvPr>
            <a:audioFile r:link="rId1"/>
            <p:extLst>
              <p:ext uri="{DAA4B4D4-6D71-4841-9C94-3DE7FCFB9230}">
                <p14:media xmlns:p14="http://schemas.microsoft.com/office/powerpoint/2010/main" r:embed="rId2">
                  <p14:trim st="2016"/>
                </p14:media>
              </p:ext>
            </p:extLst>
          </p:nvPr>
        </p:nvPicPr>
        <p:blipFill>
          <a:blip r:embed="rId18"/>
          <a:stretch>
            <a:fillRect/>
          </a:stretch>
        </p:blipFill>
        <p:spPr>
          <a:xfrm>
            <a:off x="12512299" y="4430007"/>
            <a:ext cx="487363" cy="487363"/>
          </a:xfrm>
          <a:prstGeom prst="rect">
            <a:avLst/>
          </a:prstGeom>
        </p:spPr>
      </p:pic>
      <p:pic>
        <p:nvPicPr>
          <p:cNvPr id="25" name="Picture 24" descr="A close up of a logo&#10;&#10;Description automatically generated">
            <a:extLst>
              <a:ext uri="{FF2B5EF4-FFF2-40B4-BE49-F238E27FC236}">
                <a16:creationId xmlns:a16="http://schemas.microsoft.com/office/drawing/2014/main" id="{B1334589-9074-49BA-B231-2FD5E0824E6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627061" y="-3208031"/>
            <a:ext cx="4937878" cy="2771258"/>
          </a:xfrm>
          <a:prstGeom prst="rect">
            <a:avLst/>
          </a:prstGeom>
        </p:spPr>
      </p:pic>
      <p:pic>
        <p:nvPicPr>
          <p:cNvPr id="31" name="Picture 30">
            <a:extLst>
              <a:ext uri="{FF2B5EF4-FFF2-40B4-BE49-F238E27FC236}">
                <a16:creationId xmlns:a16="http://schemas.microsoft.com/office/drawing/2014/main" id="{DC510AF4-FDAB-4D21-8224-9C0B089ED103}"/>
              </a:ext>
            </a:extLst>
          </p:cNvPr>
          <p:cNvPicPr>
            <a:picLocks noChangeAspect="1"/>
          </p:cNvPicPr>
          <p:nvPr/>
        </p:nvPicPr>
        <p:blipFill>
          <a:blip r:embed="rId20" cstate="print">
            <a:biLevel thresh="25000"/>
            <a:extLst>
              <a:ext uri="{28A0092B-C50C-407E-A947-70E740481C1C}">
                <a14:useLocalDpi xmlns:a14="http://schemas.microsoft.com/office/drawing/2010/main" val="0"/>
              </a:ext>
            </a:extLst>
          </a:blip>
          <a:stretch>
            <a:fillRect/>
          </a:stretch>
        </p:blipFill>
        <p:spPr>
          <a:xfrm>
            <a:off x="1464978" y="2360655"/>
            <a:ext cx="2359728" cy="2183629"/>
          </a:xfrm>
          <a:prstGeom prst="rect">
            <a:avLst/>
          </a:prstGeom>
        </p:spPr>
      </p:pic>
      <p:grpSp>
        <p:nvGrpSpPr>
          <p:cNvPr id="18" name="Group 17">
            <a:extLst>
              <a:ext uri="{FF2B5EF4-FFF2-40B4-BE49-F238E27FC236}">
                <a16:creationId xmlns:a16="http://schemas.microsoft.com/office/drawing/2014/main" id="{8B8EDFF5-DC0F-49F4-9C3D-795EAC2AF4B2}"/>
              </a:ext>
            </a:extLst>
          </p:cNvPr>
          <p:cNvGrpSpPr/>
          <p:nvPr/>
        </p:nvGrpSpPr>
        <p:grpSpPr>
          <a:xfrm>
            <a:off x="1871426" y="2614056"/>
            <a:ext cx="1585590" cy="1585588"/>
            <a:chOff x="1740753" y="2562737"/>
            <a:chExt cx="1833577" cy="1833577"/>
          </a:xfrm>
        </p:grpSpPr>
        <p:pic>
          <p:nvPicPr>
            <p:cNvPr id="8" name="Picture 7" descr="A picture containing invertebrate, animal&#10;&#10;Description automatically generated">
              <a:extLst>
                <a:ext uri="{FF2B5EF4-FFF2-40B4-BE49-F238E27FC236}">
                  <a16:creationId xmlns:a16="http://schemas.microsoft.com/office/drawing/2014/main" id="{BD256619-9050-494C-92FF-07090FE92261}"/>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740753" y="2562737"/>
              <a:ext cx="1833577" cy="1833577"/>
            </a:xfrm>
            <a:prstGeom prst="rect">
              <a:avLst/>
            </a:prstGeom>
          </p:spPr>
        </p:pic>
        <p:sp>
          <p:nvSpPr>
            <p:cNvPr id="17" name="Rectangle 16">
              <a:extLst>
                <a:ext uri="{FF2B5EF4-FFF2-40B4-BE49-F238E27FC236}">
                  <a16:creationId xmlns:a16="http://schemas.microsoft.com/office/drawing/2014/main" id="{07BE3BC8-6F94-4508-B5F3-94435B1CCB90}"/>
                </a:ext>
              </a:extLst>
            </p:cNvPr>
            <p:cNvSpPr/>
            <p:nvPr/>
          </p:nvSpPr>
          <p:spPr>
            <a:xfrm>
              <a:off x="1860959" y="3283774"/>
              <a:ext cx="1593167" cy="391504"/>
            </a:xfrm>
            <a:prstGeom prst="rect">
              <a:avLst/>
            </a:prstGeom>
          </p:spPr>
          <p:txBody>
            <a:bodyPr wrap="square" anchor="ctr">
              <a:spAutoFit/>
            </a:bodyPr>
            <a:lstStyle/>
            <a:p>
              <a:pPr algn="ctr">
                <a:defRPr/>
              </a:pPr>
              <a:endParaRPr lang="en-US" sz="16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pic>
        <p:nvPicPr>
          <p:cNvPr id="40" name="Picture 39">
            <a:extLst>
              <a:ext uri="{FF2B5EF4-FFF2-40B4-BE49-F238E27FC236}">
                <a16:creationId xmlns:a16="http://schemas.microsoft.com/office/drawing/2014/main" id="{7351ADC6-20B3-4CCF-9DF8-8EA4AC622084}"/>
              </a:ext>
            </a:extLst>
          </p:cNvPr>
          <p:cNvPicPr>
            <a:picLocks noChangeAspect="1"/>
          </p:cNvPicPr>
          <p:nvPr/>
        </p:nvPicPr>
        <p:blipFill>
          <a:blip r:embed="rId22"/>
          <a:stretch>
            <a:fillRect/>
          </a:stretch>
        </p:blipFill>
        <p:spPr>
          <a:xfrm>
            <a:off x="7006168" y="3045136"/>
            <a:ext cx="536494" cy="499915"/>
          </a:xfrm>
          <a:prstGeom prst="rect">
            <a:avLst/>
          </a:prstGeom>
        </p:spPr>
      </p:pic>
      <p:pic>
        <p:nvPicPr>
          <p:cNvPr id="41" name="Picture 40">
            <a:extLst>
              <a:ext uri="{FF2B5EF4-FFF2-40B4-BE49-F238E27FC236}">
                <a16:creationId xmlns:a16="http://schemas.microsoft.com/office/drawing/2014/main" id="{F1052473-D994-457E-AB27-BD41BE79A8A3}"/>
              </a:ext>
            </a:extLst>
          </p:cNvPr>
          <p:cNvPicPr>
            <a:picLocks noChangeAspect="1"/>
          </p:cNvPicPr>
          <p:nvPr/>
        </p:nvPicPr>
        <p:blipFill>
          <a:blip r:embed="rId23"/>
          <a:stretch>
            <a:fillRect/>
          </a:stretch>
        </p:blipFill>
        <p:spPr>
          <a:xfrm>
            <a:off x="7006168" y="3851645"/>
            <a:ext cx="536494" cy="499915"/>
          </a:xfrm>
          <a:prstGeom prst="rect">
            <a:avLst/>
          </a:prstGeom>
        </p:spPr>
      </p:pic>
      <p:pic>
        <p:nvPicPr>
          <p:cNvPr id="43" name="Picture 42">
            <a:extLst>
              <a:ext uri="{FF2B5EF4-FFF2-40B4-BE49-F238E27FC236}">
                <a16:creationId xmlns:a16="http://schemas.microsoft.com/office/drawing/2014/main" id="{05A3363A-AC58-4D37-8194-5A9B4BB15277}"/>
              </a:ext>
            </a:extLst>
          </p:cNvPr>
          <p:cNvPicPr>
            <a:picLocks noChangeAspect="1"/>
          </p:cNvPicPr>
          <p:nvPr/>
        </p:nvPicPr>
        <p:blipFill>
          <a:blip r:embed="rId24"/>
          <a:stretch>
            <a:fillRect/>
          </a:stretch>
        </p:blipFill>
        <p:spPr>
          <a:xfrm>
            <a:off x="9509182" y="3045136"/>
            <a:ext cx="536494" cy="499915"/>
          </a:xfrm>
          <a:prstGeom prst="rect">
            <a:avLst/>
          </a:prstGeom>
        </p:spPr>
      </p:pic>
      <p:pic>
        <p:nvPicPr>
          <p:cNvPr id="45" name="Picture 44">
            <a:extLst>
              <a:ext uri="{FF2B5EF4-FFF2-40B4-BE49-F238E27FC236}">
                <a16:creationId xmlns:a16="http://schemas.microsoft.com/office/drawing/2014/main" id="{27D23464-1C39-48E0-A01B-636B156BDD35}"/>
              </a:ext>
            </a:extLst>
          </p:cNvPr>
          <p:cNvPicPr>
            <a:picLocks noChangeAspect="1"/>
          </p:cNvPicPr>
          <p:nvPr/>
        </p:nvPicPr>
        <p:blipFill>
          <a:blip r:embed="rId25"/>
          <a:stretch>
            <a:fillRect/>
          </a:stretch>
        </p:blipFill>
        <p:spPr>
          <a:xfrm>
            <a:off x="9509182" y="3851645"/>
            <a:ext cx="536494" cy="499915"/>
          </a:xfrm>
          <a:prstGeom prst="rect">
            <a:avLst/>
          </a:prstGeom>
        </p:spPr>
      </p:pic>
      <p:pic>
        <p:nvPicPr>
          <p:cNvPr id="47" name="Picture 46">
            <a:extLst>
              <a:ext uri="{FF2B5EF4-FFF2-40B4-BE49-F238E27FC236}">
                <a16:creationId xmlns:a16="http://schemas.microsoft.com/office/drawing/2014/main" id="{F237EE6E-08B3-4C0C-A022-57AC16576CCC}"/>
              </a:ext>
            </a:extLst>
          </p:cNvPr>
          <p:cNvPicPr>
            <a:picLocks noChangeAspect="1"/>
          </p:cNvPicPr>
          <p:nvPr/>
        </p:nvPicPr>
        <p:blipFill>
          <a:blip r:embed="rId26"/>
          <a:stretch>
            <a:fillRect/>
          </a:stretch>
        </p:blipFill>
        <p:spPr>
          <a:xfrm>
            <a:off x="9214903" y="2952658"/>
            <a:ext cx="908383" cy="908383"/>
          </a:xfrm>
          <a:prstGeom prst="rect">
            <a:avLst/>
          </a:prstGeom>
        </p:spPr>
      </p:pic>
      <p:pic>
        <p:nvPicPr>
          <p:cNvPr id="12" name="3">
            <a:extLst>
              <a:ext uri="{FF2B5EF4-FFF2-40B4-BE49-F238E27FC236}">
                <a16:creationId xmlns:a16="http://schemas.microsoft.com/office/drawing/2014/main" id="{6707A293-903E-4B64-8304-9CF89CB5C037}"/>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3265879" y="5902409"/>
            <a:ext cx="1390009" cy="542591"/>
          </a:xfrm>
          <a:prstGeom prst="rect">
            <a:avLst/>
          </a:prstGeom>
        </p:spPr>
      </p:pic>
      <p:pic>
        <p:nvPicPr>
          <p:cNvPr id="15" name="Picture 14">
            <a:extLst>
              <a:ext uri="{FF2B5EF4-FFF2-40B4-BE49-F238E27FC236}">
                <a16:creationId xmlns:a16="http://schemas.microsoft.com/office/drawing/2014/main" id="{FEB7FC6F-C70F-4469-B6D6-83FF1C41AB5C}"/>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2511020" y="4294405"/>
            <a:ext cx="236951" cy="400562"/>
          </a:xfrm>
          <a:prstGeom prst="rect">
            <a:avLst/>
          </a:prstGeom>
        </p:spPr>
      </p:pic>
      <p:sp>
        <p:nvSpPr>
          <p:cNvPr id="27" name="TextBox 26">
            <a:extLst>
              <a:ext uri="{FF2B5EF4-FFF2-40B4-BE49-F238E27FC236}">
                <a16:creationId xmlns:a16="http://schemas.microsoft.com/office/drawing/2014/main" id="{C8624134-3E86-45B2-8853-06D14D26D64B}"/>
              </a:ext>
            </a:extLst>
          </p:cNvPr>
          <p:cNvSpPr txBox="1"/>
          <p:nvPr/>
        </p:nvSpPr>
        <p:spPr>
          <a:xfrm>
            <a:off x="5916001" y="544527"/>
            <a:ext cx="6129647" cy="2862322"/>
          </a:xfrm>
          <a:prstGeom prst="rect">
            <a:avLst/>
          </a:prstGeom>
          <a:noFill/>
        </p:spPr>
        <p:txBody>
          <a:bodyPr wrap="square" rtlCol="0">
            <a:spAutoFit/>
          </a:bodyPr>
          <a:lstStyle/>
          <a:p>
            <a:pPr>
              <a:defRPr/>
            </a:pPr>
            <a:r>
              <a:rPr lang="vi-VN" sz="2000" b="1" dirty="0">
                <a:solidFill>
                  <a:prstClr val="black"/>
                </a:solidFill>
                <a:latin typeface="Times New Roman" panose="02020603050405020304" pitchFamily="18" charset="0"/>
                <a:cs typeface="Times New Roman" panose="02020603050405020304" pitchFamily="18" charset="0"/>
              </a:rPr>
              <a:t>Trong truyện Thạch Sanh, hồn của các con vật bị Thạch Sanh tiêu diệt đã bày ra âm mưu gì để hại chàng?</a:t>
            </a:r>
            <a:endParaRPr lang="vi-VN" sz="2000" dirty="0">
              <a:solidFill>
                <a:prstClr val="black"/>
              </a:solidFill>
              <a:latin typeface="Times New Roman" panose="02020603050405020304" pitchFamily="18" charset="0"/>
              <a:cs typeface="Times New Roman" panose="02020603050405020304" pitchFamily="18" charset="0"/>
            </a:endParaRPr>
          </a:p>
          <a:p>
            <a:pPr>
              <a:defRPr/>
            </a:pPr>
            <a:r>
              <a:rPr lang="vi-VN" sz="2000" dirty="0">
                <a:solidFill>
                  <a:prstClr val="black"/>
                </a:solidFill>
                <a:latin typeface="Times New Roman" panose="02020603050405020304" pitchFamily="18" charset="0"/>
                <a:cs typeface="Times New Roman" panose="02020603050405020304" pitchFamily="18" charset="0"/>
              </a:rPr>
              <a:t>A. Đốt nhà của Thạch Sanh</a:t>
            </a:r>
          </a:p>
          <a:p>
            <a:pPr>
              <a:defRPr/>
            </a:pPr>
            <a:r>
              <a:rPr lang="vi-VN" sz="2000" dirty="0">
                <a:solidFill>
                  <a:prstClr val="black"/>
                </a:solidFill>
                <a:latin typeface="Times New Roman" panose="02020603050405020304" pitchFamily="18" charset="0"/>
                <a:cs typeface="Times New Roman" panose="02020603050405020304" pitchFamily="18" charset="0"/>
              </a:rPr>
              <a:t>B. Vu khống cho Thạch Sanh tội giết người</a:t>
            </a:r>
          </a:p>
          <a:p>
            <a:pPr>
              <a:defRPr/>
            </a:pPr>
            <a:r>
              <a:rPr lang="vi-VN" sz="2000" dirty="0">
                <a:solidFill>
                  <a:prstClr val="black"/>
                </a:solidFill>
                <a:latin typeface="Times New Roman" panose="02020603050405020304" pitchFamily="18" charset="0"/>
                <a:cs typeface="Times New Roman" panose="02020603050405020304" pitchFamily="18" charset="0"/>
              </a:rPr>
              <a:t>C. Ăn trộm đồ của vua rồi mang giấu ở gốc đa, đổ tội cho Thạch Sanh</a:t>
            </a:r>
          </a:p>
          <a:p>
            <a:pPr>
              <a:defRPr/>
            </a:pPr>
            <a:r>
              <a:rPr lang="vi-VN" sz="2000" dirty="0">
                <a:solidFill>
                  <a:prstClr val="black"/>
                </a:solidFill>
                <a:latin typeface="Times New Roman" panose="02020603050405020304" pitchFamily="18" charset="0"/>
                <a:cs typeface="Times New Roman" panose="02020603050405020304" pitchFamily="18" charset="0"/>
              </a:rPr>
              <a:t>D. Bắt cóc con của Vua rồi đổ cho Thạch Sanh</a:t>
            </a:r>
          </a:p>
          <a:p>
            <a:pPr>
              <a:defRPr/>
            </a:pPr>
            <a:endParaRPr lang="vi-VN" sz="20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0975943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par>
                          <p:cTn id="7" fill="hold">
                            <p:stCondLst>
                              <p:cond delay="500"/>
                            </p:stCondLst>
                            <p:childTnLst>
                              <p:par>
                                <p:cTn id="8" presetID="35" presetClass="emph" presetSubtype="0" fill="hold" nodeType="afterEffect">
                                  <p:stCondLst>
                                    <p:cond delay="0"/>
                                  </p:stCondLst>
                                  <p:childTnLst>
                                    <p:anim calcmode="discrete" valueType="str">
                                      <p:cBhvr>
                                        <p:cTn id="9"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8"/>
                                            </p:cond>
                                          </p:stCondLst>
                                          <p:endCondLst>
                                            <p:cond evt="onStopAudio" delay="0">
                                              <p:tgtEl>
                                                <p:sldTgt/>
                                              </p:tgtEl>
                                            </p:cond>
                                          </p:endCondLst>
                                        </p:cTn>
                                        <p:tgtEl>
                                          <p:sndTgt r:embed="rId4" name="CLICK.WAV"/>
                                        </p:tgtEl>
                                      </p:cMediaNode>
                                    </p:audio>
                                  </p:sub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1"/>
                                            </p:cond>
                                          </p:stCondLst>
                                          <p:endCondLst>
                                            <p:cond evt="onStopAudio" delay="0">
                                              <p:tgtEl>
                                                <p:sldTgt/>
                                              </p:tgtEl>
                                            </p:cond>
                                          </p:endCondLst>
                                        </p:cTn>
                                        <p:tgtEl>
                                          <p:sndTgt r:embed="rId4" name="CLICK.WAV"/>
                                        </p:tgtEl>
                                      </p:cMediaNode>
                                    </p:audio>
                                  </p:subTnLst>
                                </p:cTn>
                              </p:par>
                            </p:childTnLst>
                          </p:cTn>
                        </p:par>
                        <p:par>
                          <p:cTn id="13" fill="hold">
                            <p:stCondLst>
                              <p:cond delay="1500"/>
                            </p:stCondLst>
                            <p:childTnLst>
                              <p:par>
                                <p:cTn id="14" presetID="35" presetClass="emph" presetSubtype="0" fill="hold" nodeType="afterEffect">
                                  <p:stCondLst>
                                    <p:cond delay="0"/>
                                  </p:stCondLst>
                                  <p:childTnLst>
                                    <p:anim calcmode="discrete" valueType="str">
                                      <p:cBhvr>
                                        <p:cTn id="15"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4"/>
                                            </p:cond>
                                          </p:stCondLst>
                                          <p:endCondLst>
                                            <p:cond evt="onStopAudio" delay="0">
                                              <p:tgtEl>
                                                <p:sldTgt/>
                                              </p:tgtEl>
                                            </p:cond>
                                          </p:endCondLst>
                                        </p:cTn>
                                        <p:tgtEl>
                                          <p:sndTgt r:embed="rId4" name="CLICK.WAV"/>
                                        </p:tgtEl>
                                      </p:cMediaNode>
                                    </p:audio>
                                  </p:subTnLst>
                                </p:cTn>
                              </p:par>
                            </p:childTnLst>
                          </p:cTn>
                        </p:par>
                        <p:par>
                          <p:cTn id="16" fill="hold">
                            <p:stCondLst>
                              <p:cond delay="2000"/>
                            </p:stCondLst>
                            <p:childTnLst>
                              <p:par>
                                <p:cTn id="17" presetID="35" presetClass="emph" presetSubtype="0" fill="hold" nodeType="afterEffect">
                                  <p:stCondLst>
                                    <p:cond delay="0"/>
                                  </p:stCondLst>
                                  <p:childTnLst>
                                    <p:anim calcmode="discrete" valueType="str">
                                      <p:cBhvr>
                                        <p:cTn id="18"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7"/>
                                            </p:cond>
                                          </p:stCondLst>
                                          <p:endCondLst>
                                            <p:cond evt="onStopAudio" delay="0">
                                              <p:tgtEl>
                                                <p:sldTgt/>
                                              </p:tgtEl>
                                            </p:cond>
                                          </p:endCondLst>
                                        </p:cTn>
                                        <p:tgtEl>
                                          <p:sndTgt r:embed="rId4" name="CLICK.WAV"/>
                                        </p:tgtEl>
                                      </p:cMediaNode>
                                    </p:audio>
                                  </p:subTnLst>
                                </p:cTn>
                              </p:par>
                            </p:childTnLst>
                          </p:cTn>
                        </p:par>
                        <p:par>
                          <p:cTn id="19" fill="hold">
                            <p:stCondLst>
                              <p:cond delay="2500"/>
                            </p:stCondLst>
                            <p:childTnLst>
                              <p:par>
                                <p:cTn id="20" presetID="35" presetClass="emph" presetSubtype="0" fill="hold" nodeType="afterEffect">
                                  <p:stCondLst>
                                    <p:cond delay="0"/>
                                  </p:stCondLst>
                                  <p:childTnLst>
                                    <p:anim calcmode="discrete" valueType="str">
                                      <p:cBhvr>
                                        <p:cTn id="21"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0"/>
                                            </p:cond>
                                          </p:stCondLst>
                                          <p:endCondLst>
                                            <p:cond evt="onStopAudio" delay="0">
                                              <p:tgtEl>
                                                <p:sldTgt/>
                                              </p:tgtEl>
                                            </p:cond>
                                          </p:endCondLst>
                                        </p:cTn>
                                        <p:tgtEl>
                                          <p:sndTgt r:embed="rId4" name="CLICK.WAV"/>
                                        </p:tgtEl>
                                      </p:cMediaNode>
                                    </p:audio>
                                  </p:subTnLst>
                                </p:cTn>
                              </p:par>
                            </p:childTnLst>
                          </p:cTn>
                        </p:par>
                        <p:par>
                          <p:cTn id="22" fill="hold">
                            <p:stCondLst>
                              <p:cond delay="3000"/>
                            </p:stCondLst>
                            <p:childTnLst>
                              <p:par>
                                <p:cTn id="23" presetID="35" presetClass="emph" presetSubtype="0" fill="hold" nodeType="afterEffect">
                                  <p:stCondLst>
                                    <p:cond delay="0"/>
                                  </p:stCondLst>
                                  <p:childTnLst>
                                    <p:anim calcmode="discrete" valueType="str">
                                      <p:cBhvr>
                                        <p:cTn id="24"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par>
                          <p:cTn id="25" fill="hold">
                            <p:stCondLst>
                              <p:cond delay="3500"/>
                            </p:stCondLst>
                            <p:childTnLst>
                              <p:par>
                                <p:cTn id="26" presetID="35" presetClass="emph" presetSubtype="0" fill="hold" nodeType="afterEffect">
                                  <p:stCondLst>
                                    <p:cond delay="0"/>
                                  </p:stCondLst>
                                  <p:childTnLst>
                                    <p:anim calcmode="discrete" valueType="str">
                                      <p:cBhvr>
                                        <p:cTn id="27"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par>
                          <p:cTn id="28" fill="hold">
                            <p:stCondLst>
                              <p:cond delay="4000"/>
                            </p:stCondLst>
                            <p:childTnLst>
                              <p:par>
                                <p:cTn id="29" presetID="32" presetClass="emph" presetSubtype="0" fill="hold" nodeType="afterEffect">
                                  <p:stCondLst>
                                    <p:cond delay="0"/>
                                  </p:stCondLst>
                                  <p:childTnLst>
                                    <p:animRot by="120000">
                                      <p:cBhvr>
                                        <p:cTn id="30" dur="100" fill="hold">
                                          <p:stCondLst>
                                            <p:cond delay="0"/>
                                          </p:stCondLst>
                                        </p:cTn>
                                        <p:tgtEl>
                                          <p:spTgt spid="12"/>
                                        </p:tgtEl>
                                        <p:attrNameLst>
                                          <p:attrName>r</p:attrName>
                                        </p:attrNameLst>
                                      </p:cBhvr>
                                    </p:animRot>
                                    <p:animRot by="-240000">
                                      <p:cBhvr>
                                        <p:cTn id="31" dur="200" fill="hold">
                                          <p:stCondLst>
                                            <p:cond delay="200"/>
                                          </p:stCondLst>
                                        </p:cTn>
                                        <p:tgtEl>
                                          <p:spTgt spid="12"/>
                                        </p:tgtEl>
                                        <p:attrNameLst>
                                          <p:attrName>r</p:attrName>
                                        </p:attrNameLst>
                                      </p:cBhvr>
                                    </p:animRot>
                                    <p:animRot by="240000">
                                      <p:cBhvr>
                                        <p:cTn id="32" dur="200" fill="hold">
                                          <p:stCondLst>
                                            <p:cond delay="400"/>
                                          </p:stCondLst>
                                        </p:cTn>
                                        <p:tgtEl>
                                          <p:spTgt spid="12"/>
                                        </p:tgtEl>
                                        <p:attrNameLst>
                                          <p:attrName>r</p:attrName>
                                        </p:attrNameLst>
                                      </p:cBhvr>
                                    </p:animRot>
                                    <p:animRot by="-240000">
                                      <p:cBhvr>
                                        <p:cTn id="33" dur="200" fill="hold">
                                          <p:stCondLst>
                                            <p:cond delay="600"/>
                                          </p:stCondLst>
                                        </p:cTn>
                                        <p:tgtEl>
                                          <p:spTgt spid="12"/>
                                        </p:tgtEl>
                                        <p:attrNameLst>
                                          <p:attrName>r</p:attrName>
                                        </p:attrNameLst>
                                      </p:cBhvr>
                                    </p:animRot>
                                    <p:animRot by="120000">
                                      <p:cBhvr>
                                        <p:cTn id="34" dur="200" fill="hold">
                                          <p:stCondLst>
                                            <p:cond delay="800"/>
                                          </p:stCondLst>
                                        </p:cTn>
                                        <p:tgtEl>
                                          <p:spTgt spid="12"/>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5" name="Check mark.wav"/>
                                        </p:tgtEl>
                                      </p:cMediaNode>
                                    </p:audio>
                                  </p:sub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2" presetClass="entr" presetSubtype="4"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additive="base">
                                        <p:cTn id="39" dur="500" fill="hold"/>
                                        <p:tgtEl>
                                          <p:spTgt spid="47"/>
                                        </p:tgtEl>
                                        <p:attrNameLst>
                                          <p:attrName>ppt_x</p:attrName>
                                        </p:attrNameLst>
                                      </p:cBhvr>
                                      <p:tavLst>
                                        <p:tav tm="0">
                                          <p:val>
                                            <p:strVal val="#ppt_x"/>
                                          </p:val>
                                        </p:tav>
                                        <p:tav tm="100000">
                                          <p:val>
                                            <p:strVal val="#ppt_x"/>
                                          </p:val>
                                        </p:tav>
                                      </p:tavLst>
                                    </p:anim>
                                    <p:anim calcmode="lin" valueType="num">
                                      <p:cBhvr additive="base">
                                        <p:cTn id="40" dur="500" fill="hold"/>
                                        <p:tgtEl>
                                          <p:spTgt spid="47"/>
                                        </p:tgtEl>
                                        <p:attrNameLst>
                                          <p:attrName>ppt_y</p:attrName>
                                        </p:attrNameLst>
                                      </p:cBhvr>
                                      <p:tavLst>
                                        <p:tav tm="0">
                                          <p:val>
                                            <p:strVal val="1+#ppt_h/2"/>
                                          </p:val>
                                        </p:tav>
                                        <p:tav tm="100000">
                                          <p:val>
                                            <p:strVal val="#ppt_y"/>
                                          </p:val>
                                        </p:tav>
                                      </p:tavLst>
                                    </p:anim>
                                  </p:childTnLst>
                                </p:cTn>
                              </p:par>
                              <p:par>
                                <p:cTn id="41" presetID="1" presetClass="exit" presetSubtype="0" fill="hold" nodeType="withEffect">
                                  <p:stCondLst>
                                    <p:cond delay="1000"/>
                                  </p:stCondLst>
                                  <p:childTnLst>
                                    <p:set>
                                      <p:cBhvr>
                                        <p:cTn id="42" dur="1" fill="hold">
                                          <p:stCondLst>
                                            <p:cond delay="0"/>
                                          </p:stCondLst>
                                        </p:cTn>
                                        <p:tgtEl>
                                          <p:spTgt spid="14"/>
                                        </p:tgtEl>
                                        <p:attrNameLst>
                                          <p:attrName>style.visibility</p:attrName>
                                        </p:attrNameLst>
                                      </p:cBhvr>
                                      <p:to>
                                        <p:strVal val="hidden"/>
                                      </p:to>
                                    </p:set>
                                  </p:childTnLst>
                                </p:cTn>
                              </p:par>
                              <p:par>
                                <p:cTn id="43" presetID="10" presetClass="exit" presetSubtype="0" fill="hold" nodeType="withEffect">
                                  <p:stCondLst>
                                    <p:cond delay="1000"/>
                                  </p:stCondLst>
                                  <p:childTnLst>
                                    <p:animEffect transition="out" filter="fade">
                                      <p:cBhvr>
                                        <p:cTn id="44" dur="500"/>
                                        <p:tgtEl>
                                          <p:spTgt spid="10"/>
                                        </p:tgtEl>
                                      </p:cBhvr>
                                    </p:animEffect>
                                    <p:set>
                                      <p:cBhvr>
                                        <p:cTn id="45" dur="1" fill="hold">
                                          <p:stCondLst>
                                            <p:cond delay="499"/>
                                          </p:stCondLst>
                                        </p:cTn>
                                        <p:tgtEl>
                                          <p:spTgt spid="10"/>
                                        </p:tgtEl>
                                        <p:attrNameLst>
                                          <p:attrName>style.visibility</p:attrName>
                                        </p:attrNameLst>
                                      </p:cBhvr>
                                      <p:to>
                                        <p:strVal val="hidden"/>
                                      </p:to>
                                    </p:set>
                                  </p:childTnLst>
                                </p:cTn>
                              </p:par>
                              <p:par>
                                <p:cTn id="46" presetID="10" presetClass="exit" presetSubtype="0" fill="hold" nodeType="withEffect">
                                  <p:stCondLst>
                                    <p:cond delay="1000"/>
                                  </p:stCondLst>
                                  <p:childTnLst>
                                    <p:animEffect transition="out" filter="fade">
                                      <p:cBhvr>
                                        <p:cTn id="47" dur="500"/>
                                        <p:tgtEl>
                                          <p:spTgt spid="11"/>
                                        </p:tgtEl>
                                      </p:cBhvr>
                                    </p:animEffect>
                                    <p:set>
                                      <p:cBhvr>
                                        <p:cTn id="48" dur="1" fill="hold">
                                          <p:stCondLst>
                                            <p:cond delay="499"/>
                                          </p:stCondLst>
                                        </p:cTn>
                                        <p:tgtEl>
                                          <p:spTgt spid="11"/>
                                        </p:tgtEl>
                                        <p:attrNameLst>
                                          <p:attrName>style.visibility</p:attrName>
                                        </p:attrNameLst>
                                      </p:cBhvr>
                                      <p:to>
                                        <p:strVal val="hidden"/>
                                      </p:to>
                                    </p:set>
                                  </p:childTnLst>
                                </p:cTn>
                              </p:par>
                              <p:par>
                                <p:cTn id="49" presetID="10" presetClass="exit" presetSubtype="0" fill="hold" nodeType="withEffect">
                                  <p:stCondLst>
                                    <p:cond delay="100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par>
                          <p:cTn id="52" fill="hold">
                            <p:stCondLst>
                              <p:cond delay="5500"/>
                            </p:stCondLst>
                            <p:childTnLst>
                              <p:par>
                                <p:cTn id="53" presetID="64" presetClass="path" presetSubtype="0" accel="50000" decel="50000" fill="hold" nodeType="afterEffect">
                                  <p:stCondLst>
                                    <p:cond delay="0"/>
                                  </p:stCondLst>
                                  <p:childTnLst>
                                    <p:animMotion origin="layout" path="M 2.08333E-7 -1.48148E-6 L 0.1474 -0.50208 " pathEditMode="relative" rAng="0" ptsTypes="AA">
                                      <p:cBhvr>
                                        <p:cTn id="54" dur="2000" fill="hold"/>
                                        <p:tgtEl>
                                          <p:spTgt spid="12"/>
                                        </p:tgtEl>
                                        <p:attrNameLst>
                                          <p:attrName>ppt_x</p:attrName>
                                          <p:attrName>ppt_y</p:attrName>
                                        </p:attrNameLst>
                                      </p:cBhvr>
                                      <p:rCtr x="7370" y="-25116"/>
                                    </p:animMotion>
                                  </p:childTnLst>
                                  <p:subTnLst>
                                    <p:audio>
                                      <p:cMediaNode>
                                        <p:cTn display="0" masterRel="sameClick">
                                          <p:stCondLst>
                                            <p:cond evt="begin" delay="0">
                                              <p:tn val="53"/>
                                            </p:cond>
                                          </p:stCondLst>
                                          <p:endCondLst>
                                            <p:cond evt="onStopAudio" delay="0">
                                              <p:tgtEl>
                                                <p:sldTgt/>
                                              </p:tgtEl>
                                            </p:cond>
                                          </p:endCondLst>
                                        </p:cTn>
                                        <p:tgtEl>
                                          <p:sndTgt r:embed="rId6" name="CHIMES.WAV"/>
                                        </p:tgtEl>
                                      </p:cMediaNode>
                                    </p:audio>
                                  </p:subTnLst>
                                </p:cTn>
                              </p:par>
                            </p:childTnLst>
                          </p:cTn>
                        </p:par>
                        <p:par>
                          <p:cTn id="55" fill="hold">
                            <p:stCondLst>
                              <p:cond delay="7500"/>
                            </p:stCondLst>
                            <p:childTnLst>
                              <p:par>
                                <p:cTn id="56" presetID="6" presetClass="emph" presetSubtype="0" fill="hold" nodeType="afterEffect">
                                  <p:stCondLst>
                                    <p:cond delay="0"/>
                                  </p:stCondLst>
                                  <p:childTnLst>
                                    <p:animScale>
                                      <p:cBhvr>
                                        <p:cTn id="57" dur="1000" fill="hold"/>
                                        <p:tgtEl>
                                          <p:spTgt spid="12"/>
                                        </p:tgtEl>
                                      </p:cBhvr>
                                      <p:by x="300000" y="300000"/>
                                    </p:animScale>
                                  </p:childTnLst>
                                </p:cTn>
                              </p:par>
                              <p:par>
                                <p:cTn id="58" presetID="8" presetClass="emph" presetSubtype="0" fill="hold" nodeType="withEffect">
                                  <p:stCondLst>
                                    <p:cond delay="0"/>
                                  </p:stCondLst>
                                  <p:childTnLst>
                                    <p:animRot by="21600000">
                                      <p:cBhvr>
                                        <p:cTn id="59" dur="4000" fill="hold"/>
                                        <p:tgtEl>
                                          <p:spTgt spid="12"/>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7" name="APPLAUSE.WAV"/>
                                        </p:tgtEl>
                                      </p:cMediaNode>
                                    </p:audio>
                                  </p:subTnLst>
                                </p:cTn>
                              </p:par>
                            </p:childTnLst>
                          </p:cTn>
                        </p:par>
                        <p:par>
                          <p:cTn id="60" fill="hold">
                            <p:stCondLst>
                              <p:cond delay="11500"/>
                            </p:stCondLst>
                            <p:childTnLst>
                              <p:par>
                                <p:cTn id="61" presetID="42" presetClass="path" presetSubtype="0" accel="50000" decel="50000" fill="hold" nodeType="afterEffect">
                                  <p:stCondLst>
                                    <p:cond delay="0"/>
                                  </p:stCondLst>
                                  <p:childTnLst>
                                    <p:animMotion origin="layout" path="M 0.1474 -0.50208 L -0.10794 -0.25092 " pathEditMode="relative" rAng="0" ptsTypes="AA">
                                      <p:cBhvr>
                                        <p:cTn id="62" dur="2000" fill="hold"/>
                                        <p:tgtEl>
                                          <p:spTgt spid="12"/>
                                        </p:tgtEl>
                                        <p:attrNameLst>
                                          <p:attrName>ppt_x</p:attrName>
                                          <p:attrName>ppt_y</p:attrName>
                                        </p:attrNameLst>
                                      </p:cBhvr>
                                      <p:rCtr x="-12773" y="12546"/>
                                    </p:animMotion>
                                  </p:childTnLst>
                                  <p:subTnLst>
                                    <p:audio>
                                      <p:cMediaNode>
                                        <p:cTn display="0" masterRel="sameClick">
                                          <p:stCondLst>
                                            <p:cond evt="begin" delay="0">
                                              <p:tn val="61"/>
                                            </p:cond>
                                          </p:stCondLst>
                                          <p:endCondLst>
                                            <p:cond evt="onStopAudio" delay="0">
                                              <p:tgtEl>
                                                <p:sldTgt/>
                                              </p:tgtEl>
                                            </p:cond>
                                          </p:endCondLst>
                                        </p:cTn>
                                        <p:tgtEl>
                                          <p:sndTgt r:embed="rId6" name="CHIMES.WAV"/>
                                        </p:tgtEl>
                                      </p:cMediaNode>
                                    </p:audio>
                                  </p:subTnLst>
                                </p:cTn>
                              </p:par>
                              <p:par>
                                <p:cTn id="63" presetID="6" presetClass="emph" presetSubtype="0" fill="hold" nodeType="withEffect">
                                  <p:stCondLst>
                                    <p:cond delay="0"/>
                                  </p:stCondLst>
                                  <p:childTnLst>
                                    <p:animScale>
                                      <p:cBhvr>
                                        <p:cTn id="64" dur="2000" fill="hold"/>
                                        <p:tgtEl>
                                          <p:spTgt spid="12"/>
                                        </p:tgtEl>
                                      </p:cBhvr>
                                      <p:by x="20000" y="20000"/>
                                    </p:animScale>
                                  </p:childTnLst>
                                </p:cTn>
                              </p:par>
                              <p:par>
                                <p:cTn id="65" presetID="8" presetClass="emph" presetSubtype="0" fill="hold" nodeType="withEffect">
                                  <p:stCondLst>
                                    <p:cond delay="0"/>
                                  </p:stCondLst>
                                  <p:childTnLst>
                                    <p:animRot by="-1800000">
                                      <p:cBhvr>
                                        <p:cTn id="66" dur="2000" fill="hold"/>
                                        <p:tgtEl>
                                          <p:spTgt spid="12"/>
                                        </p:tgtEl>
                                        <p:attrNameLst>
                                          <p:attrName>r</p:attrName>
                                        </p:attrNameLst>
                                      </p:cBhvr>
                                    </p:animRot>
                                  </p:childTnLst>
                                </p:cTn>
                              </p:par>
                              <p:par>
                                <p:cTn id="67" presetID="22" presetClass="exit" presetSubtype="8" fill="hold" nodeType="withEffect">
                                  <p:stCondLst>
                                    <p:cond delay="1750"/>
                                  </p:stCondLst>
                                  <p:childTnLst>
                                    <p:animEffect transition="out" filter="wipe(left)">
                                      <p:cBhvr>
                                        <p:cTn id="68" dur="250"/>
                                        <p:tgtEl>
                                          <p:spTgt spid="12"/>
                                        </p:tgtEl>
                                      </p:cBhvr>
                                    </p:animEffect>
                                    <p:set>
                                      <p:cBhvr>
                                        <p:cTn id="69" dur="1" fill="hold">
                                          <p:stCondLst>
                                            <p:cond delay="249"/>
                                          </p:stCondLst>
                                        </p:cTn>
                                        <p:tgtEl>
                                          <p:spTgt spid="12"/>
                                        </p:tgtEl>
                                        <p:attrNameLst>
                                          <p:attrName>style.visibility</p:attrName>
                                        </p:attrNameLst>
                                      </p:cBhvr>
                                      <p:to>
                                        <p:strVal val="hidden"/>
                                      </p:to>
                                    </p:set>
                                  </p:childTnLst>
                                </p:cTn>
                              </p:par>
                              <p:par>
                                <p:cTn id="70" presetID="53" presetClass="exit" presetSubtype="32" fill="hold" nodeType="withEffect">
                                  <p:stCondLst>
                                    <p:cond delay="1750"/>
                                  </p:stCondLst>
                                  <p:childTnLst>
                                    <p:anim calcmode="lin" valueType="num">
                                      <p:cBhvr>
                                        <p:cTn id="71" dur="250"/>
                                        <p:tgtEl>
                                          <p:spTgt spid="12"/>
                                        </p:tgtEl>
                                        <p:attrNameLst>
                                          <p:attrName>ppt_w</p:attrName>
                                        </p:attrNameLst>
                                      </p:cBhvr>
                                      <p:tavLst>
                                        <p:tav tm="0">
                                          <p:val>
                                            <p:strVal val="ppt_w"/>
                                          </p:val>
                                        </p:tav>
                                        <p:tav tm="100000">
                                          <p:val>
                                            <p:fltVal val="0"/>
                                          </p:val>
                                        </p:tav>
                                      </p:tavLst>
                                    </p:anim>
                                    <p:anim calcmode="lin" valueType="num">
                                      <p:cBhvr>
                                        <p:cTn id="72" dur="250"/>
                                        <p:tgtEl>
                                          <p:spTgt spid="12"/>
                                        </p:tgtEl>
                                        <p:attrNameLst>
                                          <p:attrName>ppt_h</p:attrName>
                                        </p:attrNameLst>
                                      </p:cBhvr>
                                      <p:tavLst>
                                        <p:tav tm="0">
                                          <p:val>
                                            <p:strVal val="ppt_h"/>
                                          </p:val>
                                        </p:tav>
                                        <p:tav tm="100000">
                                          <p:val>
                                            <p:fltVal val="0"/>
                                          </p:val>
                                        </p:tav>
                                      </p:tavLst>
                                    </p:anim>
                                    <p:animEffect transition="out" filter="fade">
                                      <p:cBhvr>
                                        <p:cTn id="73" dur="250"/>
                                        <p:tgtEl>
                                          <p:spTgt spid="12"/>
                                        </p:tgtEl>
                                      </p:cBhvr>
                                    </p:animEffect>
                                    <p:set>
                                      <p:cBhvr>
                                        <p:cTn id="74" dur="1" fill="hold">
                                          <p:stCondLst>
                                            <p:cond delay="249"/>
                                          </p:stCondLst>
                                        </p:cTn>
                                        <p:tgtEl>
                                          <p:spTgt spid="12"/>
                                        </p:tgtEl>
                                        <p:attrNameLst>
                                          <p:attrName>style.visibility</p:attrName>
                                        </p:attrNameLst>
                                      </p:cBhvr>
                                      <p:to>
                                        <p:strVal val="hidden"/>
                                      </p:to>
                                    </p:set>
                                  </p:childTnLst>
                                </p:cTn>
                              </p:par>
                              <p:par>
                                <p:cTn id="75" presetID="55" presetClass="entr" presetSubtype="0" fill="hold" nodeType="withEffect">
                                  <p:stCondLst>
                                    <p:cond delay="1800"/>
                                  </p:stCondLst>
                                  <p:childTnLst>
                                    <p:set>
                                      <p:cBhvr>
                                        <p:cTn id="76" dur="1" fill="hold">
                                          <p:stCondLst>
                                            <p:cond delay="0"/>
                                          </p:stCondLst>
                                        </p:cTn>
                                        <p:tgtEl>
                                          <p:spTgt spid="15"/>
                                        </p:tgtEl>
                                        <p:attrNameLst>
                                          <p:attrName>style.visibility</p:attrName>
                                        </p:attrNameLst>
                                      </p:cBhvr>
                                      <p:to>
                                        <p:strVal val="visible"/>
                                      </p:to>
                                    </p:set>
                                    <p:anim calcmode="lin" valueType="num">
                                      <p:cBhvr>
                                        <p:cTn id="77" dur="250" fill="hold"/>
                                        <p:tgtEl>
                                          <p:spTgt spid="15"/>
                                        </p:tgtEl>
                                        <p:attrNameLst>
                                          <p:attrName>ppt_w</p:attrName>
                                        </p:attrNameLst>
                                      </p:cBhvr>
                                      <p:tavLst>
                                        <p:tav tm="0">
                                          <p:val>
                                            <p:strVal val="#ppt_w*0.70"/>
                                          </p:val>
                                        </p:tav>
                                        <p:tav tm="100000">
                                          <p:val>
                                            <p:strVal val="#ppt_w"/>
                                          </p:val>
                                        </p:tav>
                                      </p:tavLst>
                                    </p:anim>
                                    <p:anim calcmode="lin" valueType="num">
                                      <p:cBhvr>
                                        <p:cTn id="78" dur="250" fill="hold"/>
                                        <p:tgtEl>
                                          <p:spTgt spid="15"/>
                                        </p:tgtEl>
                                        <p:attrNameLst>
                                          <p:attrName>ppt_h</p:attrName>
                                        </p:attrNameLst>
                                      </p:cBhvr>
                                      <p:tavLst>
                                        <p:tav tm="0">
                                          <p:val>
                                            <p:strVal val="#ppt_h"/>
                                          </p:val>
                                        </p:tav>
                                        <p:tav tm="100000">
                                          <p:val>
                                            <p:strVal val="#ppt_h"/>
                                          </p:val>
                                        </p:tav>
                                      </p:tavLst>
                                    </p:anim>
                                    <p:animEffect transition="in" filter="fade">
                                      <p:cBhvr>
                                        <p:cTn id="79" dur="250"/>
                                        <p:tgtEl>
                                          <p:spTgt spid="15"/>
                                        </p:tgtEl>
                                      </p:cBhvr>
                                    </p:animEffect>
                                  </p:childTnLst>
                                  <p:subTnLst>
                                    <p:audio>
                                      <p:cMediaNode>
                                        <p:cTn display="0" masterRel="sameClick">
                                          <p:stCondLst>
                                            <p:cond evt="begin" delay="0">
                                              <p:tn val="75"/>
                                            </p:cond>
                                          </p:stCondLst>
                                          <p:endCondLst>
                                            <p:cond evt="onStopAudio" delay="0">
                                              <p:tgtEl>
                                                <p:sldTgt/>
                                              </p:tgtEl>
                                            </p:cond>
                                          </p:endCondLst>
                                        </p:cTn>
                                        <p:tgtEl>
                                          <p:sndTgt r:embed="rId8" name="CASHREG.WAV"/>
                                        </p:tgtEl>
                                      </p:cMediaNode>
                                    </p:audio>
                                  </p:subTnLst>
                                </p:cTn>
                              </p:par>
                              <p:par>
                                <p:cTn id="80" presetID="8" presetClass="emph" presetSubtype="0" fill="hold" nodeType="withEffect">
                                  <p:stCondLst>
                                    <p:cond delay="3000"/>
                                  </p:stCondLst>
                                  <p:childTnLst>
                                    <p:animRot by="21600000">
                                      <p:cBhvr>
                                        <p:cTn id="81" dur="4000" fill="hold"/>
                                        <p:tgtEl>
                                          <p:spTgt spid="15"/>
                                        </p:tgtEl>
                                        <p:attrNameLst>
                                          <p:attrName>r</p:attrName>
                                        </p:attrNameLst>
                                      </p:cBhvr>
                                    </p:animRot>
                                  </p:childTnLst>
                                  <p:subTnLst>
                                    <p:audio>
                                      <p:cMediaNode>
                                        <p:cTn display="0" masterRel="sameClick">
                                          <p:stCondLst>
                                            <p:cond evt="begin" delay="0">
                                              <p:tn val="80"/>
                                            </p:cond>
                                          </p:stCondLst>
                                          <p:endCondLst>
                                            <p:cond evt="onStopAudio" delay="0">
                                              <p:tgtEl>
                                                <p:sldTgt/>
                                              </p:tgtEl>
                                            </p:cond>
                                          </p:endCondLst>
                                        </p:cTn>
                                        <p:tgtEl>
                                          <p:sndTgt r:embed="rId9" name="wheelspin.wav"/>
                                        </p:tgtEl>
                                      </p:cMediaNode>
                                    </p:audio>
                                  </p:subTnLst>
                                </p:cTn>
                              </p:par>
                            </p:childTnLst>
                          </p:cTn>
                        </p:par>
                        <p:par>
                          <p:cTn id="82" fill="hold">
                            <p:stCondLst>
                              <p:cond delay="18500"/>
                            </p:stCondLst>
                            <p:childTnLst>
                              <p:par>
                                <p:cTn id="83" presetID="1" presetClass="exit" presetSubtype="0" fill="hold" nodeType="afterEffect">
                                  <p:stCondLst>
                                    <p:cond delay="0"/>
                                  </p:stCondLst>
                                  <p:childTnLst>
                                    <p:set>
                                      <p:cBhvr>
                                        <p:cTn id="84" dur="1" fill="hold">
                                          <p:stCondLst>
                                            <p:cond delay="0"/>
                                          </p:stCondLst>
                                        </p:cTn>
                                        <p:tgtEl>
                                          <p:spTgt spid="3"/>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8" name="CASHREG.WAV"/>
                                        </p:tgtEl>
                                      </p:cMediaNode>
                                    </p:audio>
                                  </p:subTnLst>
                                </p:cTn>
                              </p:par>
                              <p:par>
                                <p:cTn id="85" presetID="1" presetClass="entr" presetSubtype="0" fill="hold" nodeType="withEffect">
                                  <p:stCondLst>
                                    <p:cond delay="0"/>
                                  </p:stCondLst>
                                  <p:childTnLst>
                                    <p:set>
                                      <p:cBhvr>
                                        <p:cTn id="86" dur="1" fill="hold">
                                          <p:stCondLst>
                                            <p:cond delay="0"/>
                                          </p:stCondLst>
                                        </p:cTn>
                                        <p:tgtEl>
                                          <p:spTgt spid="4"/>
                                        </p:tgtEl>
                                        <p:attrNameLst>
                                          <p:attrName>style.visibility</p:attrName>
                                        </p:attrNameLst>
                                      </p:cBhvr>
                                      <p:to>
                                        <p:strVal val="visible"/>
                                      </p:to>
                                    </p:set>
                                  </p:childTnLst>
                                </p:cTn>
                              </p:par>
                              <p:par>
                                <p:cTn id="87" presetID="10" presetClass="entr" presetSubtype="0" fill="hold" nodeType="with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fade">
                                      <p:cBhvr>
                                        <p:cTn id="89" dur="500"/>
                                        <p:tgtEl>
                                          <p:spTgt spid="31"/>
                                        </p:tgtEl>
                                      </p:cBhvr>
                                    </p:animEffect>
                                  </p:childTnLst>
                                </p:cTn>
                              </p:par>
                              <p:par>
                                <p:cTn id="90" presetID="42" presetClass="entr" presetSubtype="0" fill="hold" nodeType="withEffect">
                                  <p:stCondLst>
                                    <p:cond delay="2250"/>
                                  </p:stCondLst>
                                  <p:childTnLst>
                                    <p:set>
                                      <p:cBhvr>
                                        <p:cTn id="91" dur="1" fill="hold">
                                          <p:stCondLst>
                                            <p:cond delay="0"/>
                                          </p:stCondLst>
                                        </p:cTn>
                                        <p:tgtEl>
                                          <p:spTgt spid="18"/>
                                        </p:tgtEl>
                                        <p:attrNameLst>
                                          <p:attrName>style.visibility</p:attrName>
                                        </p:attrNameLst>
                                      </p:cBhvr>
                                      <p:to>
                                        <p:strVal val="visible"/>
                                      </p:to>
                                    </p:set>
                                    <p:animEffect transition="in" filter="fade">
                                      <p:cBhvr>
                                        <p:cTn id="92" dur="1000"/>
                                        <p:tgtEl>
                                          <p:spTgt spid="18"/>
                                        </p:tgtEl>
                                      </p:cBhvr>
                                    </p:animEffect>
                                    <p:anim calcmode="lin" valueType="num">
                                      <p:cBhvr>
                                        <p:cTn id="93" dur="1000" fill="hold"/>
                                        <p:tgtEl>
                                          <p:spTgt spid="18"/>
                                        </p:tgtEl>
                                        <p:attrNameLst>
                                          <p:attrName>ppt_x</p:attrName>
                                        </p:attrNameLst>
                                      </p:cBhvr>
                                      <p:tavLst>
                                        <p:tav tm="0">
                                          <p:val>
                                            <p:strVal val="#ppt_x"/>
                                          </p:val>
                                        </p:tav>
                                        <p:tav tm="100000">
                                          <p:val>
                                            <p:strVal val="#ppt_x"/>
                                          </p:val>
                                        </p:tav>
                                      </p:tavLst>
                                    </p:anim>
                                    <p:anim calcmode="lin" valueType="num">
                                      <p:cBhvr>
                                        <p:cTn id="94" dur="1000" fill="hold"/>
                                        <p:tgtEl>
                                          <p:spTgt spid="18"/>
                                        </p:tgtEl>
                                        <p:attrNameLst>
                                          <p:attrName>ppt_y</p:attrName>
                                        </p:attrNameLst>
                                      </p:cBhvr>
                                      <p:tavLst>
                                        <p:tav tm="0">
                                          <p:val>
                                            <p:strVal val="#ppt_y+.1"/>
                                          </p:val>
                                        </p:tav>
                                        <p:tav tm="100000">
                                          <p:val>
                                            <p:strVal val="#ppt_y"/>
                                          </p:val>
                                        </p:tav>
                                      </p:tavLst>
                                    </p:anim>
                                  </p:childTnLst>
                                </p:cTn>
                              </p:par>
                              <p:par>
                                <p:cTn id="95" presetID="12" presetClass="entr" presetSubtype="4" fill="hold" nodeType="withEffect">
                                  <p:stCondLst>
                                    <p:cond delay="2250"/>
                                  </p:stCondLst>
                                  <p:childTnLst>
                                    <p:set>
                                      <p:cBhvr>
                                        <p:cTn id="96" dur="1" fill="hold">
                                          <p:stCondLst>
                                            <p:cond delay="0"/>
                                          </p:stCondLst>
                                        </p:cTn>
                                        <p:tgtEl>
                                          <p:spTgt spid="18"/>
                                        </p:tgtEl>
                                        <p:attrNameLst>
                                          <p:attrName>style.visibility</p:attrName>
                                        </p:attrNameLst>
                                      </p:cBhvr>
                                      <p:to>
                                        <p:strVal val="visible"/>
                                      </p:to>
                                    </p:set>
                                    <p:anim calcmode="lin" valueType="num">
                                      <p:cBhvr additive="base">
                                        <p:cTn id="97" dur="500"/>
                                        <p:tgtEl>
                                          <p:spTgt spid="18"/>
                                        </p:tgtEl>
                                        <p:attrNameLst>
                                          <p:attrName>ppt_y</p:attrName>
                                        </p:attrNameLst>
                                      </p:cBhvr>
                                      <p:tavLst>
                                        <p:tav tm="0">
                                          <p:val>
                                            <p:strVal val="#ppt_y+#ppt_h*1.125000"/>
                                          </p:val>
                                        </p:tav>
                                        <p:tav tm="100000">
                                          <p:val>
                                            <p:strVal val="#ppt_y"/>
                                          </p:val>
                                        </p:tav>
                                      </p:tavLst>
                                    </p:anim>
                                    <p:animEffect transition="in" filter="wipe(up)">
                                      <p:cBhvr>
                                        <p:cTn id="98" dur="500"/>
                                        <p:tgtEl>
                                          <p:spTgt spid="18"/>
                                        </p:tgtEl>
                                      </p:cBhvr>
                                    </p:animEffect>
                                  </p:childTnLst>
                                </p:cTn>
                              </p:par>
                              <p:par>
                                <p:cTn id="99" presetID="64" presetClass="path" presetSubtype="0" repeatCount="indefinite" accel="50000" decel="50000" autoRev="1" fill="hold" nodeType="withEffect">
                                  <p:stCondLst>
                                    <p:cond delay="2250"/>
                                  </p:stCondLst>
                                  <p:childTnLst>
                                    <p:animMotion origin="layout" path="M 4.16667E-7 7.40741E-7 L 4.16667E-7 -0.01945 " pathEditMode="relative" rAng="0" ptsTypes="AA">
                                      <p:cBhvr>
                                        <p:cTn id="100" dur="1000" fill="hold"/>
                                        <p:tgtEl>
                                          <p:spTgt spid="18"/>
                                        </p:tgtEl>
                                        <p:attrNameLst>
                                          <p:attrName>ppt_x</p:attrName>
                                          <p:attrName>ppt_y</p:attrName>
                                        </p:attrNameLst>
                                      </p:cBhvr>
                                      <p:rCtr x="0" y="-972"/>
                                    </p:animMotion>
                                  </p:childTnLst>
                                </p:cTn>
                              </p:par>
                              <p:par>
                                <p:cTn id="101" presetID="1" presetClass="mediacall" presetSubtype="0" fill="hold" nodeType="withEffect">
                                  <p:stCondLst>
                                    <p:cond delay="2250"/>
                                  </p:stCondLst>
                                  <p:childTnLst>
                                    <p:cmd type="call" cmd="playFrom(0.0)">
                                      <p:cBhvr>
                                        <p:cTn id="102" dur="46104"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3" fill="hold" display="0">
                  <p:stCondLst>
                    <p:cond delay="indefinite"/>
                  </p:stCondLst>
                  <p:endCondLst>
                    <p:cond evt="onStopAudio" delay="0">
                      <p:tgtEl>
                        <p:sldTgt/>
                      </p:tgtEl>
                    </p:cond>
                  </p:endCondLst>
                </p:cTn>
                <p:tgtEl>
                  <p:spTgt spid="1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25"/>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 y="1253251"/>
            <a:ext cx="3122260" cy="5486400"/>
          </a:xfrm>
          <a:prstGeom prst="rect">
            <a:avLst/>
          </a:prstGeom>
        </p:spPr>
      </p:pic>
      <p:pic>
        <p:nvPicPr>
          <p:cNvPr id="4" name="Picture 3"/>
          <p:cNvPicPr>
            <a:picLocks noChangeAspect="1"/>
          </p:cNvPicPr>
          <p:nvPr/>
        </p:nvPicPr>
        <p:blipFill>
          <a:blip r:embed="rId5"/>
          <a:stretch>
            <a:fillRect/>
          </a:stretch>
        </p:blipFill>
        <p:spPr>
          <a:xfrm>
            <a:off x="3450769" y="281347"/>
            <a:ext cx="6502065" cy="1715156"/>
          </a:xfrm>
          <a:prstGeom prst="rect">
            <a:avLst/>
          </a:prstGeom>
        </p:spPr>
      </p:pic>
      <p:sp>
        <p:nvSpPr>
          <p:cNvPr id="5" name="Google Shape;195;p6"/>
          <p:cNvSpPr txBox="1"/>
          <p:nvPr/>
        </p:nvSpPr>
        <p:spPr>
          <a:xfrm>
            <a:off x="3713755" y="2181826"/>
            <a:ext cx="6866939" cy="3046948"/>
          </a:xfrm>
          <a:prstGeom prst="rect">
            <a:avLst/>
          </a:prstGeom>
          <a:noFill/>
          <a:ln>
            <a:noFill/>
          </a:ln>
        </p:spPr>
        <p:txBody>
          <a:bodyPr spcFirstLastPara="1" wrap="square" lIns="91425" tIns="45700" rIns="91425" bIns="45700" anchor="t" anchorCtr="0">
            <a:spAutoFit/>
          </a:bodyPr>
          <a:lstStyle/>
          <a:p>
            <a:pPr algn="just">
              <a:lnSpc>
                <a:spcPct val="150000"/>
              </a:lnSpc>
              <a:buClr>
                <a:srgbClr val="000000"/>
              </a:buClr>
              <a:buSzPts val="2800"/>
              <a:buFont typeface="Arial"/>
              <a:buNone/>
            </a:pPr>
            <a:r>
              <a:rPr lang="en-US" sz="3200" kern="0" dirty="0">
                <a:solidFill>
                  <a:srgbClr val="000000"/>
                </a:solidFill>
                <a:latin typeface="Times New Roman" panose="02020603050405020304" pitchFamily="18" charset="0"/>
                <a:ea typeface="Cambria"/>
                <a:cs typeface="Times New Roman" panose="02020603050405020304" pitchFamily="18" charset="0"/>
                <a:sym typeface="Cambria"/>
              </a:rPr>
              <a:t>- GV </a:t>
            </a:r>
            <a:r>
              <a:rPr lang="en-US" sz="3200" kern="0" dirty="0" err="1">
                <a:solidFill>
                  <a:srgbClr val="000000"/>
                </a:solidFill>
                <a:latin typeface="Times New Roman" panose="02020603050405020304" pitchFamily="18" charset="0"/>
                <a:ea typeface="Cambria"/>
                <a:cs typeface="Times New Roman" panose="02020603050405020304" pitchFamily="18" charset="0"/>
                <a:sym typeface="Cambria"/>
              </a:rPr>
              <a:t>gọi</a:t>
            </a:r>
            <a:r>
              <a:rPr lang="en-US" sz="3200" kern="0" dirty="0">
                <a:solidFill>
                  <a:srgbClr val="000000"/>
                </a:solidFill>
                <a:latin typeface="Times New Roman" panose="02020603050405020304" pitchFamily="18" charset="0"/>
                <a:ea typeface="Cambria"/>
                <a:cs typeface="Times New Roman" panose="02020603050405020304" pitchFamily="18" charset="0"/>
                <a:sym typeface="Cambria"/>
              </a:rPr>
              <a:t> 3 </a:t>
            </a:r>
            <a:r>
              <a:rPr lang="en-US" sz="3200" kern="0" dirty="0" err="1">
                <a:solidFill>
                  <a:srgbClr val="000000"/>
                </a:solidFill>
                <a:latin typeface="Times New Roman" panose="02020603050405020304" pitchFamily="18" charset="0"/>
                <a:ea typeface="Cambria"/>
                <a:cs typeface="Times New Roman" panose="02020603050405020304" pitchFamily="18" charset="0"/>
                <a:sym typeface="Cambria"/>
              </a:rPr>
              <a:t>bạn</a:t>
            </a:r>
            <a:r>
              <a:rPr lang="en-US" sz="32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200" kern="0" dirty="0" err="1">
                <a:solidFill>
                  <a:srgbClr val="000000"/>
                </a:solidFill>
                <a:latin typeface="Times New Roman" panose="02020603050405020304" pitchFamily="18" charset="0"/>
                <a:ea typeface="Cambria"/>
                <a:cs typeface="Times New Roman" panose="02020603050405020304" pitchFamily="18" charset="0"/>
                <a:sym typeface="Cambria"/>
              </a:rPr>
              <a:t>đọc</a:t>
            </a:r>
            <a:r>
              <a:rPr lang="en-US" sz="32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200" kern="0" dirty="0" err="1">
                <a:solidFill>
                  <a:srgbClr val="000000"/>
                </a:solidFill>
                <a:latin typeface="Times New Roman" panose="02020603050405020304" pitchFamily="18" charset="0"/>
                <a:ea typeface="Cambria"/>
                <a:cs typeface="Times New Roman" panose="02020603050405020304" pitchFamily="18" charset="0"/>
                <a:sym typeface="Cambria"/>
              </a:rPr>
              <a:t>nối</a:t>
            </a:r>
            <a:r>
              <a:rPr lang="en-US" sz="32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200" kern="0" dirty="0" err="1">
                <a:solidFill>
                  <a:srgbClr val="000000"/>
                </a:solidFill>
                <a:latin typeface="Times New Roman" panose="02020603050405020304" pitchFamily="18" charset="0"/>
                <a:ea typeface="Cambria"/>
                <a:cs typeface="Times New Roman" panose="02020603050405020304" pitchFamily="18" charset="0"/>
                <a:sym typeface="Cambria"/>
              </a:rPr>
              <a:t>tiếp</a:t>
            </a:r>
            <a:endParaRPr lang="en-US" sz="3200" kern="0" dirty="0">
              <a:solidFill>
                <a:srgbClr val="000000"/>
              </a:solidFill>
              <a:latin typeface="Times New Roman" panose="02020603050405020304" pitchFamily="18" charset="0"/>
              <a:ea typeface="Cambria"/>
              <a:cs typeface="Times New Roman" panose="02020603050405020304" pitchFamily="18" charset="0"/>
              <a:sym typeface="Cambria"/>
            </a:endParaRPr>
          </a:p>
          <a:p>
            <a:pPr algn="just">
              <a:lnSpc>
                <a:spcPct val="150000"/>
              </a:lnSpc>
              <a:buClr>
                <a:srgbClr val="000000"/>
              </a:buClr>
              <a:buSzPts val="2800"/>
              <a:buFont typeface="Arial"/>
              <a:buNone/>
            </a:pPr>
            <a:r>
              <a:rPr lang="en-US" sz="32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200" kern="0" dirty="0" err="1">
                <a:solidFill>
                  <a:srgbClr val="000000"/>
                </a:solidFill>
                <a:latin typeface="Times New Roman" panose="02020603050405020304" pitchFamily="18" charset="0"/>
                <a:ea typeface="Cambria"/>
                <a:cs typeface="Times New Roman" panose="02020603050405020304" pitchFamily="18" charset="0"/>
                <a:sym typeface="Cambria"/>
              </a:rPr>
              <a:t>Đọc</a:t>
            </a:r>
            <a:r>
              <a:rPr lang="en-US" sz="32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200" kern="0" dirty="0" err="1">
                <a:solidFill>
                  <a:srgbClr val="000000"/>
                </a:solidFill>
                <a:latin typeface="Times New Roman" panose="02020603050405020304" pitchFamily="18" charset="0"/>
                <a:ea typeface="Cambria"/>
                <a:cs typeface="Times New Roman" panose="02020603050405020304" pitchFamily="18" charset="0"/>
                <a:sym typeface="Cambria"/>
              </a:rPr>
              <a:t>diễn</a:t>
            </a:r>
            <a:r>
              <a:rPr lang="en-US" sz="32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200" kern="0" dirty="0" err="1">
                <a:solidFill>
                  <a:srgbClr val="000000"/>
                </a:solidFill>
                <a:latin typeface="Times New Roman" panose="02020603050405020304" pitchFamily="18" charset="0"/>
                <a:ea typeface="Cambria"/>
                <a:cs typeface="Times New Roman" panose="02020603050405020304" pitchFamily="18" charset="0"/>
                <a:sym typeface="Cambria"/>
              </a:rPr>
              <a:t>cảm</a:t>
            </a:r>
            <a:r>
              <a:rPr lang="en-US" sz="32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200" kern="0" dirty="0" err="1">
                <a:solidFill>
                  <a:srgbClr val="000000"/>
                </a:solidFill>
                <a:latin typeface="Times New Roman" panose="02020603050405020304" pitchFamily="18" charset="0"/>
                <a:ea typeface="Cambria"/>
                <a:cs typeface="Times New Roman" panose="02020603050405020304" pitchFamily="18" charset="0"/>
                <a:sym typeface="Cambria"/>
              </a:rPr>
              <a:t>lưu</a:t>
            </a:r>
            <a:r>
              <a:rPr lang="en-US" sz="32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200" kern="0" dirty="0" err="1">
                <a:solidFill>
                  <a:srgbClr val="000000"/>
                </a:solidFill>
                <a:latin typeface="Times New Roman" panose="02020603050405020304" pitchFamily="18" charset="0"/>
                <a:ea typeface="Cambria"/>
                <a:cs typeface="Times New Roman" panose="02020603050405020304" pitchFamily="18" charset="0"/>
                <a:sym typeface="Cambria"/>
              </a:rPr>
              <a:t>loát</a:t>
            </a:r>
            <a:r>
              <a:rPr lang="en-US" sz="32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200" kern="0" dirty="0" err="1">
                <a:solidFill>
                  <a:srgbClr val="000000"/>
                </a:solidFill>
                <a:latin typeface="Times New Roman" panose="02020603050405020304" pitchFamily="18" charset="0"/>
                <a:ea typeface="Cambria"/>
                <a:cs typeface="Times New Roman" panose="02020603050405020304" pitchFamily="18" charset="0"/>
                <a:sym typeface="Cambria"/>
              </a:rPr>
              <a:t>ngắt</a:t>
            </a:r>
            <a:r>
              <a:rPr lang="en-US" sz="32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200" kern="0" dirty="0" err="1">
                <a:solidFill>
                  <a:srgbClr val="000000"/>
                </a:solidFill>
                <a:latin typeface="Times New Roman" panose="02020603050405020304" pitchFamily="18" charset="0"/>
                <a:ea typeface="Cambria"/>
                <a:cs typeface="Times New Roman" panose="02020603050405020304" pitchFamily="18" charset="0"/>
                <a:sym typeface="Cambria"/>
              </a:rPr>
              <a:t>nghỉ</a:t>
            </a:r>
            <a:r>
              <a:rPr lang="en-US" sz="32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200" kern="0" dirty="0" err="1">
                <a:solidFill>
                  <a:srgbClr val="000000"/>
                </a:solidFill>
                <a:latin typeface="Times New Roman" panose="02020603050405020304" pitchFamily="18" charset="0"/>
                <a:ea typeface="Cambria"/>
                <a:cs typeface="Times New Roman" panose="02020603050405020304" pitchFamily="18" charset="0"/>
                <a:sym typeface="Cambria"/>
              </a:rPr>
              <a:t>đúng</a:t>
            </a:r>
            <a:r>
              <a:rPr lang="en-US" sz="32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200" kern="0" dirty="0" err="1">
                <a:solidFill>
                  <a:srgbClr val="000000"/>
                </a:solidFill>
                <a:latin typeface="Times New Roman" panose="02020603050405020304" pitchFamily="18" charset="0"/>
                <a:ea typeface="Cambria"/>
                <a:cs typeface="Times New Roman" panose="02020603050405020304" pitchFamily="18" charset="0"/>
                <a:sym typeface="Cambria"/>
              </a:rPr>
              <a:t>chú</a:t>
            </a:r>
            <a:r>
              <a:rPr lang="en-US" sz="3200" kern="0" dirty="0">
                <a:solidFill>
                  <a:srgbClr val="000000"/>
                </a:solidFill>
                <a:latin typeface="Times New Roman" panose="02020603050405020304" pitchFamily="18" charset="0"/>
                <a:ea typeface="Cambria"/>
                <a:cs typeface="Times New Roman" panose="02020603050405020304" pitchFamily="18" charset="0"/>
                <a:sym typeface="Cambria"/>
              </a:rPr>
              <a:t> ý </a:t>
            </a:r>
            <a:r>
              <a:rPr lang="en-US" sz="3200" kern="0" dirty="0" err="1">
                <a:solidFill>
                  <a:srgbClr val="000000"/>
                </a:solidFill>
                <a:latin typeface="Times New Roman" panose="02020603050405020304" pitchFamily="18" charset="0"/>
                <a:ea typeface="Cambria"/>
                <a:cs typeface="Times New Roman" panose="02020603050405020304" pitchFamily="18" charset="0"/>
                <a:sym typeface="Cambria"/>
              </a:rPr>
              <a:t>lời</a:t>
            </a:r>
            <a:r>
              <a:rPr lang="en-US" sz="32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200" kern="0" dirty="0" err="1">
                <a:solidFill>
                  <a:srgbClr val="000000"/>
                </a:solidFill>
                <a:latin typeface="Times New Roman" panose="02020603050405020304" pitchFamily="18" charset="0"/>
                <a:ea typeface="Cambria"/>
                <a:cs typeface="Times New Roman" panose="02020603050405020304" pitchFamily="18" charset="0"/>
                <a:sym typeface="Cambria"/>
              </a:rPr>
              <a:t>đối</a:t>
            </a:r>
            <a:r>
              <a:rPr lang="en-US" sz="32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200" kern="0" dirty="0" err="1">
                <a:solidFill>
                  <a:srgbClr val="000000"/>
                </a:solidFill>
                <a:latin typeface="Times New Roman" panose="02020603050405020304" pitchFamily="18" charset="0"/>
                <a:ea typeface="Cambria"/>
                <a:cs typeface="Times New Roman" panose="02020603050405020304" pitchFamily="18" charset="0"/>
                <a:sym typeface="Cambria"/>
              </a:rPr>
              <a:t>thoại</a:t>
            </a:r>
            <a:r>
              <a:rPr lang="en-US" sz="32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200" kern="0" dirty="0" err="1">
                <a:solidFill>
                  <a:srgbClr val="000000"/>
                </a:solidFill>
                <a:latin typeface="Times New Roman" panose="02020603050405020304" pitchFamily="18" charset="0"/>
                <a:ea typeface="Cambria"/>
                <a:cs typeface="Times New Roman" panose="02020603050405020304" pitchFamily="18" charset="0"/>
                <a:sym typeface="Cambria"/>
              </a:rPr>
              <a:t>của</a:t>
            </a:r>
            <a:r>
              <a:rPr lang="en-US" sz="32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200" kern="0" dirty="0" err="1">
                <a:solidFill>
                  <a:srgbClr val="000000"/>
                </a:solidFill>
                <a:latin typeface="Times New Roman" panose="02020603050405020304" pitchFamily="18" charset="0"/>
                <a:ea typeface="Cambria"/>
                <a:cs typeface="Times New Roman" panose="02020603050405020304" pitchFamily="18" charset="0"/>
                <a:sym typeface="Cambria"/>
              </a:rPr>
              <a:t>các</a:t>
            </a:r>
            <a:r>
              <a:rPr lang="en-US" sz="32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200" kern="0" dirty="0" err="1">
                <a:solidFill>
                  <a:srgbClr val="000000"/>
                </a:solidFill>
                <a:latin typeface="Times New Roman" panose="02020603050405020304" pitchFamily="18" charset="0"/>
                <a:ea typeface="Cambria"/>
                <a:cs typeface="Times New Roman" panose="02020603050405020304" pitchFamily="18" charset="0"/>
                <a:sym typeface="Cambria"/>
              </a:rPr>
              <a:t>nhân</a:t>
            </a:r>
            <a:r>
              <a:rPr lang="en-US" sz="32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200" kern="0" dirty="0" err="1">
                <a:solidFill>
                  <a:srgbClr val="000000"/>
                </a:solidFill>
                <a:latin typeface="Times New Roman" panose="02020603050405020304" pitchFamily="18" charset="0"/>
                <a:ea typeface="Cambria"/>
                <a:cs typeface="Times New Roman" panose="02020603050405020304" pitchFamily="18" charset="0"/>
                <a:sym typeface="Cambria"/>
              </a:rPr>
              <a:t>vật</a:t>
            </a:r>
            <a:r>
              <a:rPr lang="en-US" sz="3200" kern="0" dirty="0">
                <a:solidFill>
                  <a:srgbClr val="000000"/>
                </a:solidFill>
                <a:latin typeface="Times New Roman" panose="02020603050405020304" pitchFamily="18" charset="0"/>
                <a:ea typeface="Cambria"/>
                <a:cs typeface="Times New Roman" panose="02020603050405020304" pitchFamily="18" charset="0"/>
                <a:sym typeface="Cambria"/>
              </a:rPr>
              <a:t>.</a:t>
            </a:r>
            <a:endParaRPr sz="3200" kern="0" dirty="0">
              <a:solidFill>
                <a:srgbClr val="000000"/>
              </a:solidFill>
              <a:latin typeface="Times New Roman" panose="02020603050405020304" pitchFamily="18" charset="0"/>
              <a:ea typeface="Cambria"/>
              <a:cs typeface="Times New Roman" panose="02020603050405020304" pitchFamily="18" charset="0"/>
              <a:sym typeface="Cambria"/>
            </a:endParaRPr>
          </a:p>
        </p:txBody>
      </p:sp>
      <p:sp>
        <p:nvSpPr>
          <p:cNvPr id="7" name="Rectangle 6"/>
          <p:cNvSpPr>
            <a:spLocks noChangeArrowheads="1"/>
          </p:cNvSpPr>
          <p:nvPr/>
        </p:nvSpPr>
        <p:spPr bwMode="auto">
          <a:xfrm>
            <a:off x="2974864" y="1566273"/>
            <a:ext cx="2897151" cy="615553"/>
          </a:xfrm>
          <a:prstGeom prst="rect">
            <a:avLst/>
          </a:prstGeom>
          <a:noFill/>
          <a:ln w="9525">
            <a:noFill/>
            <a:miter lim="800000"/>
            <a:headEnd/>
            <a:tailEnd/>
          </a:ln>
          <a:effectLst/>
        </p:spPr>
        <p:txBody>
          <a:bodyPr vert="horz" wrap="square" lIns="121920" tIns="60960" rIns="121920" bIns="60960" numCol="1" anchor="ctr" anchorCtr="0" compatLnSpc="1">
            <a:prstTxWarp prst="textNoShape">
              <a:avLst/>
            </a:prstTxWarp>
            <a:spAutoFit/>
          </a:bodyPr>
          <a:lstStyle/>
          <a:p>
            <a:pPr>
              <a:buClr>
                <a:srgbClr val="000000"/>
              </a:buClr>
              <a:buFont typeface="Arial"/>
              <a:buNone/>
            </a:pPr>
            <a:r>
              <a:rPr lang="en-US" altLang="en-US" sz="3200" b="1" i="1" kern="0" dirty="0">
                <a:solidFill>
                  <a:srgbClr val="FF0000"/>
                </a:solidFill>
                <a:latin typeface="Times New Roman" pitchFamily="18" charset="0"/>
                <a:cs typeface="Times New Roman" pitchFamily="18" charset="0"/>
                <a:sym typeface="Arial"/>
              </a:rPr>
              <a:t>a. </a:t>
            </a:r>
            <a:r>
              <a:rPr lang="en-US" altLang="en-US" sz="3200" b="1" i="1" kern="0" dirty="0" err="1">
                <a:solidFill>
                  <a:srgbClr val="FF0000"/>
                </a:solidFill>
                <a:latin typeface="Times New Roman" pitchFamily="18" charset="0"/>
                <a:cs typeface="Times New Roman" pitchFamily="18" charset="0"/>
                <a:sym typeface="Arial"/>
              </a:rPr>
              <a:t>Đọc</a:t>
            </a:r>
            <a:endParaRPr lang="en-US" altLang="en-US" sz="3200" b="1" i="1" kern="0" dirty="0">
              <a:solidFill>
                <a:srgbClr val="FF0000"/>
              </a:solidFill>
              <a:latin typeface="Times New Roman" pitchFamily="18" charset="0"/>
              <a:cs typeface="Times New Roman" pitchFamily="18" charset="0"/>
              <a:sym typeface="Arial"/>
            </a:endParaRPr>
          </a:p>
        </p:txBody>
      </p:sp>
    </p:spTree>
    <p:extLst>
      <p:ext uri="{BB962C8B-B14F-4D97-AF65-F5344CB8AC3E}">
        <p14:creationId xmlns:p14="http://schemas.microsoft.com/office/powerpoint/2010/main" val="1561733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74"/>
        <p:cNvGrpSpPr/>
        <p:nvPr/>
      </p:nvGrpSpPr>
      <p:grpSpPr>
        <a:xfrm>
          <a:off x="0" y="0"/>
          <a:ext cx="0" cy="0"/>
          <a:chOff x="0" y="0"/>
          <a:chExt cx="0" cy="0"/>
        </a:xfrm>
      </p:grpSpPr>
      <p:pic>
        <p:nvPicPr>
          <p:cNvPr id="18" name="Picture 17"/>
          <p:cNvPicPr>
            <a:picLocks noChangeAspect="1"/>
          </p:cNvPicPr>
          <p:nvPr/>
        </p:nvPicPr>
        <p:blipFill>
          <a:blip r:embed="rId3"/>
          <a:stretch>
            <a:fillRect/>
          </a:stretch>
        </p:blipFill>
        <p:spPr>
          <a:xfrm>
            <a:off x="3450769" y="281347"/>
            <a:ext cx="6502065" cy="1715156"/>
          </a:xfrm>
          <a:prstGeom prst="rect">
            <a:avLst/>
          </a:prstGeom>
        </p:spPr>
      </p:pic>
      <p:sp>
        <p:nvSpPr>
          <p:cNvPr id="23" name="Rectangle 22"/>
          <p:cNvSpPr>
            <a:spLocks noChangeArrowheads="1"/>
          </p:cNvSpPr>
          <p:nvPr/>
        </p:nvSpPr>
        <p:spPr bwMode="auto">
          <a:xfrm>
            <a:off x="553618" y="1252374"/>
            <a:ext cx="2897151" cy="615553"/>
          </a:xfrm>
          <a:prstGeom prst="rect">
            <a:avLst/>
          </a:prstGeom>
          <a:noFill/>
          <a:ln w="9525">
            <a:noFill/>
            <a:miter lim="800000"/>
            <a:headEnd/>
            <a:tailEnd/>
          </a:ln>
          <a:effectLst/>
        </p:spPr>
        <p:txBody>
          <a:bodyPr vert="horz" wrap="square" lIns="121920" tIns="60960" rIns="121920" bIns="60960" numCol="1" anchor="ctr" anchorCtr="0" compatLnSpc="1">
            <a:prstTxWarp prst="textNoShape">
              <a:avLst/>
            </a:prstTxWarp>
            <a:spAutoFit/>
          </a:bodyPr>
          <a:lstStyle/>
          <a:p>
            <a:pPr>
              <a:buClr>
                <a:srgbClr val="000000"/>
              </a:buClr>
              <a:buFont typeface="Arial"/>
              <a:buNone/>
            </a:pPr>
            <a:r>
              <a:rPr lang="en-US" altLang="en-US" sz="3200" b="1" i="1" kern="0" dirty="0">
                <a:solidFill>
                  <a:srgbClr val="FF0000"/>
                </a:solidFill>
                <a:latin typeface="Times New Roman" pitchFamily="18" charset="0"/>
                <a:cs typeface="Times New Roman" pitchFamily="18" charset="0"/>
                <a:sym typeface="Arial"/>
              </a:rPr>
              <a:t>b. </a:t>
            </a:r>
            <a:r>
              <a:rPr lang="en-US" altLang="en-US" sz="3200" b="1" i="1" kern="0" dirty="0" err="1">
                <a:solidFill>
                  <a:srgbClr val="FF0000"/>
                </a:solidFill>
                <a:latin typeface="Times New Roman" pitchFamily="18" charset="0"/>
                <a:cs typeface="Times New Roman" pitchFamily="18" charset="0"/>
                <a:sym typeface="Arial"/>
              </a:rPr>
              <a:t>Chú</a:t>
            </a:r>
            <a:r>
              <a:rPr lang="en-US" altLang="en-US" sz="3200" b="1" i="1" kern="0" dirty="0">
                <a:solidFill>
                  <a:srgbClr val="FF0000"/>
                </a:solidFill>
                <a:latin typeface="Times New Roman" pitchFamily="18" charset="0"/>
                <a:cs typeface="Times New Roman" pitchFamily="18" charset="0"/>
                <a:sym typeface="Arial"/>
              </a:rPr>
              <a:t> </a:t>
            </a:r>
            <a:r>
              <a:rPr lang="en-US" altLang="en-US" sz="3200" b="1" i="1" kern="0" dirty="0" err="1">
                <a:solidFill>
                  <a:srgbClr val="FF0000"/>
                </a:solidFill>
                <a:latin typeface="Times New Roman" pitchFamily="18" charset="0"/>
                <a:cs typeface="Times New Roman" pitchFamily="18" charset="0"/>
                <a:sym typeface="Arial"/>
              </a:rPr>
              <a:t>thích</a:t>
            </a:r>
            <a:endParaRPr lang="en-US" altLang="en-US" sz="3200" b="1" i="1" kern="0" dirty="0">
              <a:solidFill>
                <a:srgbClr val="FF0000"/>
              </a:solidFill>
              <a:latin typeface="Times New Roman" pitchFamily="18" charset="0"/>
              <a:cs typeface="Times New Roman" pitchFamily="18" charset="0"/>
              <a:sym typeface="Arial"/>
            </a:endParaRPr>
          </a:p>
        </p:txBody>
      </p:sp>
      <p:sp>
        <p:nvSpPr>
          <p:cNvPr id="24" name="Google Shape;195;p6"/>
          <p:cNvSpPr txBox="1"/>
          <p:nvPr/>
        </p:nvSpPr>
        <p:spPr>
          <a:xfrm>
            <a:off x="553618" y="1823764"/>
            <a:ext cx="11196367" cy="4616608"/>
          </a:xfrm>
          <a:prstGeom prst="rect">
            <a:avLst/>
          </a:prstGeom>
          <a:noFill/>
          <a:ln>
            <a:noFill/>
          </a:ln>
        </p:spPr>
        <p:txBody>
          <a:bodyPr spcFirstLastPara="1" wrap="square" lIns="91425" tIns="45700" rIns="91425" bIns="45700" anchor="t" anchorCtr="0">
            <a:spAutoFit/>
          </a:bodyPr>
          <a:lstStyle/>
          <a:p>
            <a:pPr marL="457200" indent="-457200" algn="just">
              <a:lnSpc>
                <a:spcPct val="150000"/>
              </a:lnSpc>
              <a:buClr>
                <a:srgbClr val="000000"/>
              </a:buClr>
              <a:buSzPts val="2800"/>
              <a:buFontTx/>
              <a:buChar char="-"/>
            </a:pPr>
            <a:r>
              <a:rPr lang="en-US" sz="2800" b="1" kern="0" dirty="0" err="1">
                <a:solidFill>
                  <a:srgbClr val="000000"/>
                </a:solidFill>
                <a:latin typeface="Times New Roman" panose="02020603050405020304" pitchFamily="18" charset="0"/>
                <a:cs typeface="Times New Roman" panose="02020603050405020304" pitchFamily="18" charset="0"/>
                <a:sym typeface="Cambria"/>
              </a:rPr>
              <a:t>Tứ</a:t>
            </a:r>
            <a:r>
              <a:rPr lang="en-US" sz="2800" b="1" kern="0" dirty="0">
                <a:solidFill>
                  <a:srgbClr val="000000"/>
                </a:solidFill>
                <a:latin typeface="Times New Roman" panose="02020603050405020304" pitchFamily="18" charset="0"/>
                <a:cs typeface="Times New Roman" panose="02020603050405020304" pitchFamily="18" charset="0"/>
                <a:sym typeface="Cambria"/>
              </a:rPr>
              <a:t> </a:t>
            </a:r>
            <a:r>
              <a:rPr lang="en-US" sz="2800" b="1" kern="0" dirty="0" err="1">
                <a:solidFill>
                  <a:srgbClr val="000000"/>
                </a:solidFill>
                <a:latin typeface="Times New Roman" panose="02020603050405020304" pitchFamily="18" charset="0"/>
                <a:cs typeface="Times New Roman" panose="02020603050405020304" pitchFamily="18" charset="0"/>
                <a:sym typeface="Cambria"/>
              </a:rPr>
              <a:t>cố</a:t>
            </a:r>
            <a:r>
              <a:rPr lang="en-US" sz="2800" b="1" kern="0" dirty="0">
                <a:solidFill>
                  <a:srgbClr val="000000"/>
                </a:solidFill>
                <a:latin typeface="Times New Roman" panose="02020603050405020304" pitchFamily="18" charset="0"/>
                <a:cs typeface="Times New Roman" panose="02020603050405020304" pitchFamily="18" charset="0"/>
                <a:sym typeface="Cambria"/>
              </a:rPr>
              <a:t> </a:t>
            </a:r>
            <a:r>
              <a:rPr lang="en-US" sz="2800" b="1" kern="0" dirty="0" err="1">
                <a:solidFill>
                  <a:srgbClr val="000000"/>
                </a:solidFill>
                <a:latin typeface="Times New Roman" panose="02020603050405020304" pitchFamily="18" charset="0"/>
                <a:cs typeface="Times New Roman" panose="02020603050405020304" pitchFamily="18" charset="0"/>
                <a:sym typeface="Cambria"/>
              </a:rPr>
              <a:t>vô</a:t>
            </a:r>
            <a:r>
              <a:rPr lang="en-US" sz="2800" b="1" kern="0" dirty="0">
                <a:solidFill>
                  <a:srgbClr val="000000"/>
                </a:solidFill>
                <a:latin typeface="Times New Roman" panose="02020603050405020304" pitchFamily="18" charset="0"/>
                <a:cs typeface="Times New Roman" panose="02020603050405020304" pitchFamily="18" charset="0"/>
                <a:sym typeface="Cambria"/>
              </a:rPr>
              <a:t> </a:t>
            </a:r>
            <a:r>
              <a:rPr lang="en-US" sz="2800" b="1" kern="0" dirty="0" err="1">
                <a:solidFill>
                  <a:srgbClr val="000000"/>
                </a:solidFill>
                <a:latin typeface="Times New Roman" panose="02020603050405020304" pitchFamily="18" charset="0"/>
                <a:cs typeface="Times New Roman" panose="02020603050405020304" pitchFamily="18" charset="0"/>
                <a:sym typeface="Cambria"/>
              </a:rPr>
              <a:t>thân</a:t>
            </a:r>
            <a:r>
              <a:rPr lang="en-US" sz="2800" b="1" kern="0" dirty="0">
                <a:solidFill>
                  <a:srgbClr val="000000"/>
                </a:solidFill>
                <a:latin typeface="Times New Roman" panose="02020603050405020304" pitchFamily="18" charset="0"/>
                <a:cs typeface="Times New Roman" panose="02020603050405020304" pitchFamily="18" charset="0"/>
                <a:sym typeface="Cambria"/>
              </a:rPr>
              <a:t>: </a:t>
            </a:r>
            <a:r>
              <a:rPr lang="en-US" sz="2800" kern="0" dirty="0" err="1">
                <a:solidFill>
                  <a:srgbClr val="000000"/>
                </a:solidFill>
                <a:latin typeface="Times New Roman" panose="02020603050405020304" pitchFamily="18" charset="0"/>
                <a:cs typeface="Times New Roman" panose="02020603050405020304" pitchFamily="18" charset="0"/>
                <a:sym typeface="Cambria"/>
              </a:rPr>
              <a:t>nhìn</a:t>
            </a:r>
            <a:r>
              <a:rPr lang="en-US" sz="2800" kern="0" dirty="0">
                <a:solidFill>
                  <a:srgbClr val="000000"/>
                </a:solidFill>
                <a:latin typeface="Times New Roman" panose="02020603050405020304" pitchFamily="18" charset="0"/>
                <a:cs typeface="Times New Roman" panose="02020603050405020304" pitchFamily="18" charset="0"/>
                <a:sym typeface="Cambria"/>
              </a:rPr>
              <a:t> </a:t>
            </a:r>
            <a:r>
              <a:rPr lang="en-US" sz="2800" kern="0" dirty="0" err="1">
                <a:solidFill>
                  <a:srgbClr val="000000"/>
                </a:solidFill>
                <a:latin typeface="Times New Roman" panose="02020603050405020304" pitchFamily="18" charset="0"/>
                <a:cs typeface="Times New Roman" panose="02020603050405020304" pitchFamily="18" charset="0"/>
                <a:sym typeface="Cambria"/>
              </a:rPr>
              <a:t>bốn</a:t>
            </a:r>
            <a:r>
              <a:rPr lang="en-US" sz="2800" kern="0" dirty="0">
                <a:solidFill>
                  <a:srgbClr val="000000"/>
                </a:solidFill>
                <a:latin typeface="Times New Roman" panose="02020603050405020304" pitchFamily="18" charset="0"/>
                <a:cs typeface="Times New Roman" panose="02020603050405020304" pitchFamily="18" charset="0"/>
                <a:sym typeface="Cambria"/>
              </a:rPr>
              <a:t> </a:t>
            </a:r>
            <a:r>
              <a:rPr lang="en-US" sz="2800" kern="0" dirty="0" err="1">
                <a:solidFill>
                  <a:srgbClr val="000000"/>
                </a:solidFill>
                <a:latin typeface="Times New Roman" panose="02020603050405020304" pitchFamily="18" charset="0"/>
                <a:cs typeface="Times New Roman" panose="02020603050405020304" pitchFamily="18" charset="0"/>
                <a:sym typeface="Cambria"/>
              </a:rPr>
              <a:t>phía</a:t>
            </a:r>
            <a:r>
              <a:rPr lang="en-US" sz="2800" kern="0" dirty="0">
                <a:solidFill>
                  <a:srgbClr val="000000"/>
                </a:solidFill>
                <a:latin typeface="Times New Roman" panose="02020603050405020304" pitchFamily="18" charset="0"/>
                <a:cs typeface="Times New Roman" panose="02020603050405020304" pitchFamily="18" charset="0"/>
                <a:sym typeface="Cambria"/>
              </a:rPr>
              <a:t> </a:t>
            </a:r>
            <a:r>
              <a:rPr lang="en-US" sz="2800" kern="0" dirty="0" err="1">
                <a:solidFill>
                  <a:srgbClr val="000000"/>
                </a:solidFill>
                <a:latin typeface="Times New Roman" panose="02020603050405020304" pitchFamily="18" charset="0"/>
                <a:cs typeface="Times New Roman" panose="02020603050405020304" pitchFamily="18" charset="0"/>
                <a:sym typeface="Cambria"/>
              </a:rPr>
              <a:t>không</a:t>
            </a:r>
            <a:r>
              <a:rPr lang="en-US" sz="2800" kern="0" dirty="0">
                <a:solidFill>
                  <a:srgbClr val="000000"/>
                </a:solidFill>
                <a:latin typeface="Times New Roman" panose="02020603050405020304" pitchFamily="18" charset="0"/>
                <a:cs typeface="Times New Roman" panose="02020603050405020304" pitchFamily="18" charset="0"/>
                <a:sym typeface="Cambria"/>
              </a:rPr>
              <a:t> </a:t>
            </a:r>
            <a:r>
              <a:rPr lang="en-US" sz="2800" kern="0" dirty="0" err="1">
                <a:solidFill>
                  <a:srgbClr val="000000"/>
                </a:solidFill>
                <a:latin typeface="Times New Roman" panose="02020603050405020304" pitchFamily="18" charset="0"/>
                <a:cs typeface="Times New Roman" panose="02020603050405020304" pitchFamily="18" charset="0"/>
                <a:sym typeface="Cambria"/>
              </a:rPr>
              <a:t>có</a:t>
            </a:r>
            <a:r>
              <a:rPr lang="en-US" sz="2800" kern="0" dirty="0">
                <a:solidFill>
                  <a:srgbClr val="000000"/>
                </a:solidFill>
                <a:latin typeface="Times New Roman" panose="02020603050405020304" pitchFamily="18" charset="0"/>
                <a:cs typeface="Times New Roman" panose="02020603050405020304" pitchFamily="18" charset="0"/>
                <a:sym typeface="Cambria"/>
              </a:rPr>
              <a:t> </a:t>
            </a:r>
            <a:r>
              <a:rPr lang="en-US" sz="2800" kern="0" dirty="0" err="1">
                <a:solidFill>
                  <a:srgbClr val="000000"/>
                </a:solidFill>
                <a:latin typeface="Times New Roman" panose="02020603050405020304" pitchFamily="18" charset="0"/>
                <a:cs typeface="Times New Roman" panose="02020603050405020304" pitchFamily="18" charset="0"/>
                <a:sym typeface="Cambria"/>
              </a:rPr>
              <a:t>ai</a:t>
            </a:r>
            <a:r>
              <a:rPr lang="en-US" sz="2800" kern="0" dirty="0">
                <a:solidFill>
                  <a:srgbClr val="000000"/>
                </a:solidFill>
                <a:latin typeface="Times New Roman" panose="02020603050405020304" pitchFamily="18" charset="0"/>
                <a:cs typeface="Times New Roman" panose="02020603050405020304" pitchFamily="18" charset="0"/>
                <a:sym typeface="Cambria"/>
              </a:rPr>
              <a:t> </a:t>
            </a:r>
            <a:r>
              <a:rPr lang="en-US" sz="2800" kern="0" dirty="0" err="1">
                <a:solidFill>
                  <a:srgbClr val="000000"/>
                </a:solidFill>
                <a:latin typeface="Times New Roman" panose="02020603050405020304" pitchFamily="18" charset="0"/>
                <a:cs typeface="Times New Roman" panose="02020603050405020304" pitchFamily="18" charset="0"/>
                <a:sym typeface="Cambria"/>
              </a:rPr>
              <a:t>là</a:t>
            </a:r>
            <a:r>
              <a:rPr lang="en-US" sz="2800" kern="0" dirty="0">
                <a:solidFill>
                  <a:srgbClr val="000000"/>
                </a:solidFill>
                <a:latin typeface="Times New Roman" panose="02020603050405020304" pitchFamily="18" charset="0"/>
                <a:cs typeface="Times New Roman" panose="02020603050405020304" pitchFamily="18" charset="0"/>
                <a:sym typeface="Cambria"/>
              </a:rPr>
              <a:t> </a:t>
            </a:r>
            <a:r>
              <a:rPr lang="en-US" sz="2800" kern="0" dirty="0" err="1">
                <a:solidFill>
                  <a:srgbClr val="000000"/>
                </a:solidFill>
                <a:latin typeface="Times New Roman" panose="02020603050405020304" pitchFamily="18" charset="0"/>
                <a:cs typeface="Times New Roman" panose="02020603050405020304" pitchFamily="18" charset="0"/>
                <a:sym typeface="Cambria"/>
              </a:rPr>
              <a:t>người</a:t>
            </a:r>
            <a:r>
              <a:rPr lang="en-US" sz="2800" kern="0" dirty="0">
                <a:solidFill>
                  <a:srgbClr val="000000"/>
                </a:solidFill>
                <a:latin typeface="Times New Roman" panose="02020603050405020304" pitchFamily="18" charset="0"/>
                <a:cs typeface="Times New Roman" panose="02020603050405020304" pitchFamily="18" charset="0"/>
                <a:sym typeface="Cambria"/>
              </a:rPr>
              <a:t> </a:t>
            </a:r>
            <a:r>
              <a:rPr lang="en-US" sz="2800" kern="0" dirty="0" err="1">
                <a:solidFill>
                  <a:srgbClr val="000000"/>
                </a:solidFill>
                <a:latin typeface="Times New Roman" panose="02020603050405020304" pitchFamily="18" charset="0"/>
                <a:cs typeface="Times New Roman" panose="02020603050405020304" pitchFamily="18" charset="0"/>
                <a:sym typeface="Cambria"/>
              </a:rPr>
              <a:t>thân</a:t>
            </a:r>
            <a:r>
              <a:rPr lang="en-US" sz="2800" kern="0" dirty="0">
                <a:solidFill>
                  <a:srgbClr val="000000"/>
                </a:solidFill>
                <a:latin typeface="Times New Roman" panose="02020603050405020304" pitchFamily="18" charset="0"/>
                <a:cs typeface="Times New Roman" panose="02020603050405020304" pitchFamily="18" charset="0"/>
                <a:sym typeface="Cambria"/>
              </a:rPr>
              <a:t> </a:t>
            </a:r>
            <a:r>
              <a:rPr lang="en-US" sz="2800" kern="0" dirty="0" err="1">
                <a:solidFill>
                  <a:srgbClr val="000000"/>
                </a:solidFill>
                <a:latin typeface="Times New Roman" panose="02020603050405020304" pitchFamily="18" charset="0"/>
                <a:cs typeface="Times New Roman" panose="02020603050405020304" pitchFamily="18" charset="0"/>
                <a:sym typeface="Cambria"/>
              </a:rPr>
              <a:t>thích</a:t>
            </a:r>
            <a:r>
              <a:rPr lang="en-US" sz="2800" kern="0" dirty="0">
                <a:solidFill>
                  <a:srgbClr val="000000"/>
                </a:solidFill>
                <a:latin typeface="Times New Roman" panose="02020603050405020304" pitchFamily="18" charset="0"/>
                <a:cs typeface="Times New Roman" panose="02020603050405020304" pitchFamily="18" charset="0"/>
                <a:sym typeface="Cambria"/>
              </a:rPr>
              <a:t>.</a:t>
            </a:r>
          </a:p>
          <a:p>
            <a:pPr marL="285750" indent="-285750" algn="just">
              <a:lnSpc>
                <a:spcPct val="150000"/>
              </a:lnSpc>
              <a:buClr>
                <a:srgbClr val="000000"/>
              </a:buClr>
              <a:buSzPts val="2800"/>
              <a:buFontTx/>
              <a:buChar char="-"/>
            </a:pPr>
            <a:r>
              <a:rPr lang="en-US" sz="2800" b="1" kern="0" dirty="0" err="1">
                <a:solidFill>
                  <a:srgbClr val="000000"/>
                </a:solidFill>
                <a:latin typeface="Times New Roman" panose="02020603050405020304" pitchFamily="18" charset="0"/>
                <a:cs typeface="Times New Roman" panose="02020603050405020304" pitchFamily="18" charset="0"/>
                <a:sym typeface="Cambria"/>
              </a:rPr>
              <a:t>Bổ</a:t>
            </a:r>
            <a:r>
              <a:rPr lang="en-US" sz="2800" b="1" kern="0" dirty="0">
                <a:solidFill>
                  <a:srgbClr val="000000"/>
                </a:solidFill>
                <a:latin typeface="Times New Roman" panose="02020603050405020304" pitchFamily="18" charset="0"/>
                <a:cs typeface="Times New Roman" panose="02020603050405020304" pitchFamily="18" charset="0"/>
                <a:sym typeface="Cambria"/>
              </a:rPr>
              <a:t> </a:t>
            </a:r>
            <a:r>
              <a:rPr lang="en-US" sz="2800" b="1" kern="0" dirty="0" err="1">
                <a:solidFill>
                  <a:srgbClr val="000000"/>
                </a:solidFill>
                <a:latin typeface="Times New Roman" panose="02020603050405020304" pitchFamily="18" charset="0"/>
                <a:cs typeface="Times New Roman" panose="02020603050405020304" pitchFamily="18" charset="0"/>
                <a:sym typeface="Cambria"/>
              </a:rPr>
              <a:t>vây</a:t>
            </a:r>
            <a:r>
              <a:rPr lang="en-US" sz="2800" b="1" kern="0" dirty="0">
                <a:solidFill>
                  <a:srgbClr val="000000"/>
                </a:solidFill>
                <a:latin typeface="Times New Roman" panose="02020603050405020304" pitchFamily="18" charset="0"/>
                <a:cs typeface="Times New Roman" panose="02020603050405020304" pitchFamily="18" charset="0"/>
                <a:sym typeface="Cambria"/>
              </a:rPr>
              <a:t>: </a:t>
            </a:r>
            <a:r>
              <a:rPr lang="en-US" sz="2800" kern="0" dirty="0" err="1">
                <a:solidFill>
                  <a:srgbClr val="000000"/>
                </a:solidFill>
                <a:latin typeface="Times New Roman" panose="02020603050405020304" pitchFamily="18" charset="0"/>
                <a:cs typeface="Times New Roman" panose="02020603050405020304" pitchFamily="18" charset="0"/>
                <a:sym typeface="Cambria"/>
              </a:rPr>
              <a:t>dùng</a:t>
            </a:r>
            <a:r>
              <a:rPr lang="en-US" sz="2800" kern="0" dirty="0">
                <a:solidFill>
                  <a:srgbClr val="000000"/>
                </a:solidFill>
                <a:latin typeface="Times New Roman" panose="02020603050405020304" pitchFamily="18" charset="0"/>
                <a:cs typeface="Times New Roman" panose="02020603050405020304" pitchFamily="18" charset="0"/>
                <a:sym typeface="Cambria"/>
              </a:rPr>
              <a:t> </a:t>
            </a:r>
            <a:r>
              <a:rPr lang="en-US" sz="2800" kern="0" dirty="0" err="1">
                <a:solidFill>
                  <a:srgbClr val="000000"/>
                </a:solidFill>
                <a:latin typeface="Times New Roman" panose="02020603050405020304" pitchFamily="18" charset="0"/>
                <a:cs typeface="Times New Roman" panose="02020603050405020304" pitchFamily="18" charset="0"/>
                <a:sym typeface="Cambria"/>
              </a:rPr>
              <a:t>lực</a:t>
            </a:r>
            <a:r>
              <a:rPr lang="en-US" sz="2800" kern="0" dirty="0">
                <a:solidFill>
                  <a:srgbClr val="000000"/>
                </a:solidFill>
                <a:latin typeface="Times New Roman" panose="02020603050405020304" pitchFamily="18" charset="0"/>
                <a:cs typeface="Times New Roman" panose="02020603050405020304" pitchFamily="18" charset="0"/>
                <a:sym typeface="Cambria"/>
              </a:rPr>
              <a:t> </a:t>
            </a:r>
            <a:r>
              <a:rPr lang="en-US" sz="2800" kern="0" dirty="0" err="1">
                <a:solidFill>
                  <a:srgbClr val="000000"/>
                </a:solidFill>
                <a:latin typeface="Times New Roman" panose="02020603050405020304" pitchFamily="18" charset="0"/>
                <a:cs typeface="Times New Roman" panose="02020603050405020304" pitchFamily="18" charset="0"/>
                <a:sym typeface="Cambria"/>
              </a:rPr>
              <a:t>lượng</a:t>
            </a:r>
            <a:r>
              <a:rPr lang="en-US" sz="2800" kern="0" dirty="0">
                <a:solidFill>
                  <a:srgbClr val="000000"/>
                </a:solidFill>
                <a:latin typeface="Times New Roman" panose="02020603050405020304" pitchFamily="18" charset="0"/>
                <a:cs typeface="Times New Roman" panose="02020603050405020304" pitchFamily="18" charset="0"/>
                <a:sym typeface="Cambria"/>
              </a:rPr>
              <a:t> </a:t>
            </a:r>
            <a:r>
              <a:rPr lang="en-US" sz="2800" kern="0" dirty="0" err="1">
                <a:solidFill>
                  <a:srgbClr val="000000"/>
                </a:solidFill>
                <a:latin typeface="Times New Roman" panose="02020603050405020304" pitchFamily="18" charset="0"/>
                <a:cs typeface="Times New Roman" panose="02020603050405020304" pitchFamily="18" charset="0"/>
                <a:sym typeface="Cambria"/>
              </a:rPr>
              <a:t>với</a:t>
            </a:r>
            <a:r>
              <a:rPr lang="en-US" sz="2800" kern="0" dirty="0">
                <a:solidFill>
                  <a:srgbClr val="000000"/>
                </a:solidFill>
                <a:latin typeface="Times New Roman" panose="02020603050405020304" pitchFamily="18" charset="0"/>
                <a:cs typeface="Times New Roman" panose="02020603050405020304" pitchFamily="18" charset="0"/>
                <a:sym typeface="Cambria"/>
              </a:rPr>
              <a:t> </a:t>
            </a:r>
            <a:r>
              <a:rPr lang="en-US" sz="2800" kern="0" dirty="0" err="1">
                <a:solidFill>
                  <a:srgbClr val="000000"/>
                </a:solidFill>
                <a:latin typeface="Times New Roman" panose="02020603050405020304" pitchFamily="18" charset="0"/>
                <a:cs typeface="Times New Roman" panose="02020603050405020304" pitchFamily="18" charset="0"/>
                <a:sym typeface="Cambria"/>
              </a:rPr>
              <a:t>số</a:t>
            </a:r>
            <a:r>
              <a:rPr lang="en-US" sz="2800" kern="0" dirty="0">
                <a:solidFill>
                  <a:srgbClr val="000000"/>
                </a:solidFill>
                <a:latin typeface="Times New Roman" panose="02020603050405020304" pitchFamily="18" charset="0"/>
                <a:cs typeface="Times New Roman" panose="02020603050405020304" pitchFamily="18" charset="0"/>
                <a:sym typeface="Cambria"/>
              </a:rPr>
              <a:t> </a:t>
            </a:r>
            <a:r>
              <a:rPr lang="en-US" sz="2800" kern="0" dirty="0" err="1">
                <a:solidFill>
                  <a:srgbClr val="000000"/>
                </a:solidFill>
                <a:latin typeface="Times New Roman" panose="02020603050405020304" pitchFamily="18" charset="0"/>
                <a:cs typeface="Times New Roman" panose="02020603050405020304" pitchFamily="18" charset="0"/>
                <a:sym typeface="Cambria"/>
              </a:rPr>
              <a:t>đông</a:t>
            </a:r>
            <a:r>
              <a:rPr lang="en-US" sz="2800" kern="0" dirty="0">
                <a:solidFill>
                  <a:srgbClr val="000000"/>
                </a:solidFill>
                <a:latin typeface="Times New Roman" panose="02020603050405020304" pitchFamily="18" charset="0"/>
                <a:cs typeface="Times New Roman" panose="02020603050405020304" pitchFamily="18" charset="0"/>
                <a:sym typeface="Cambria"/>
              </a:rPr>
              <a:t> </a:t>
            </a:r>
            <a:r>
              <a:rPr lang="en-US" sz="2800" kern="0" dirty="0" err="1">
                <a:solidFill>
                  <a:srgbClr val="000000"/>
                </a:solidFill>
                <a:latin typeface="Times New Roman" panose="02020603050405020304" pitchFamily="18" charset="0"/>
                <a:cs typeface="Times New Roman" panose="02020603050405020304" pitchFamily="18" charset="0"/>
                <a:sym typeface="Cambria"/>
              </a:rPr>
              <a:t>để</a:t>
            </a:r>
            <a:r>
              <a:rPr lang="en-US" sz="2800" kern="0" dirty="0">
                <a:solidFill>
                  <a:srgbClr val="000000"/>
                </a:solidFill>
                <a:latin typeface="Times New Roman" panose="02020603050405020304" pitchFamily="18" charset="0"/>
                <a:cs typeface="Times New Roman" panose="02020603050405020304" pitchFamily="18" charset="0"/>
                <a:sym typeface="Cambria"/>
              </a:rPr>
              <a:t> </a:t>
            </a:r>
            <a:r>
              <a:rPr lang="en-US" sz="2800" kern="0" dirty="0" err="1">
                <a:solidFill>
                  <a:srgbClr val="000000"/>
                </a:solidFill>
                <a:latin typeface="Times New Roman" panose="02020603050405020304" pitchFamily="18" charset="0"/>
                <a:cs typeface="Times New Roman" panose="02020603050405020304" pitchFamily="18" charset="0"/>
                <a:sym typeface="Cambria"/>
              </a:rPr>
              <a:t>ngăn</a:t>
            </a:r>
            <a:r>
              <a:rPr lang="en-US" sz="2800" kern="0" dirty="0">
                <a:solidFill>
                  <a:srgbClr val="000000"/>
                </a:solidFill>
                <a:latin typeface="Times New Roman" panose="02020603050405020304" pitchFamily="18" charset="0"/>
                <a:cs typeface="Times New Roman" panose="02020603050405020304" pitchFamily="18" charset="0"/>
                <a:sym typeface="Cambria"/>
              </a:rPr>
              <a:t> </a:t>
            </a:r>
            <a:r>
              <a:rPr lang="en-US" sz="2800" kern="0" dirty="0" err="1">
                <a:solidFill>
                  <a:srgbClr val="000000"/>
                </a:solidFill>
                <a:latin typeface="Times New Roman" panose="02020603050405020304" pitchFamily="18" charset="0"/>
                <a:cs typeface="Times New Roman" panose="02020603050405020304" pitchFamily="18" charset="0"/>
                <a:sym typeface="Cambria"/>
              </a:rPr>
              <a:t>chặn</a:t>
            </a:r>
            <a:r>
              <a:rPr lang="en-US" sz="2800" kern="0" dirty="0">
                <a:solidFill>
                  <a:srgbClr val="000000"/>
                </a:solidFill>
                <a:latin typeface="Times New Roman" panose="02020603050405020304" pitchFamily="18" charset="0"/>
                <a:cs typeface="Times New Roman" panose="02020603050405020304" pitchFamily="18" charset="0"/>
                <a:sym typeface="Cambria"/>
              </a:rPr>
              <a:t> </a:t>
            </a:r>
            <a:r>
              <a:rPr lang="en-US" sz="2800" kern="0" dirty="0" err="1">
                <a:solidFill>
                  <a:srgbClr val="000000"/>
                </a:solidFill>
                <a:latin typeface="Times New Roman" panose="02020603050405020304" pitchFamily="18" charset="0"/>
                <a:cs typeface="Times New Roman" panose="02020603050405020304" pitchFamily="18" charset="0"/>
                <a:sym typeface="Cambria"/>
              </a:rPr>
              <a:t>khắp</a:t>
            </a:r>
            <a:r>
              <a:rPr lang="en-US" sz="2800" kern="0" dirty="0">
                <a:solidFill>
                  <a:srgbClr val="000000"/>
                </a:solidFill>
                <a:latin typeface="Times New Roman" panose="02020603050405020304" pitchFamily="18" charset="0"/>
                <a:cs typeface="Times New Roman" panose="02020603050405020304" pitchFamily="18" charset="0"/>
                <a:sym typeface="Cambria"/>
              </a:rPr>
              <a:t> </a:t>
            </a:r>
            <a:r>
              <a:rPr lang="en-US" sz="2800" kern="0" dirty="0" err="1">
                <a:solidFill>
                  <a:srgbClr val="000000"/>
                </a:solidFill>
                <a:latin typeface="Times New Roman" panose="02020603050405020304" pitchFamily="18" charset="0"/>
                <a:cs typeface="Times New Roman" panose="02020603050405020304" pitchFamily="18" charset="0"/>
                <a:sym typeface="Cambria"/>
              </a:rPr>
              <a:t>mọi</a:t>
            </a:r>
            <a:r>
              <a:rPr lang="en-US" sz="2800" kern="0" dirty="0">
                <a:solidFill>
                  <a:srgbClr val="000000"/>
                </a:solidFill>
                <a:latin typeface="Times New Roman" panose="02020603050405020304" pitchFamily="18" charset="0"/>
                <a:cs typeface="Times New Roman" panose="02020603050405020304" pitchFamily="18" charset="0"/>
                <a:sym typeface="Cambria"/>
              </a:rPr>
              <a:t> </a:t>
            </a:r>
            <a:r>
              <a:rPr lang="en-US" sz="2800" kern="0" dirty="0" err="1">
                <a:solidFill>
                  <a:srgbClr val="000000"/>
                </a:solidFill>
                <a:latin typeface="Times New Roman" panose="02020603050405020304" pitchFamily="18" charset="0"/>
                <a:cs typeface="Times New Roman" panose="02020603050405020304" pitchFamily="18" charset="0"/>
                <a:sym typeface="Cambria"/>
              </a:rPr>
              <a:t>phía</a:t>
            </a:r>
            <a:r>
              <a:rPr lang="en-US" sz="2800" kern="0" dirty="0">
                <a:solidFill>
                  <a:srgbClr val="000000"/>
                </a:solidFill>
                <a:latin typeface="Times New Roman" panose="02020603050405020304" pitchFamily="18" charset="0"/>
                <a:cs typeface="Times New Roman" panose="02020603050405020304" pitchFamily="18" charset="0"/>
                <a:sym typeface="Cambria"/>
              </a:rPr>
              <a:t>, </a:t>
            </a:r>
            <a:r>
              <a:rPr lang="en-US" sz="2800" kern="0" dirty="0" err="1">
                <a:solidFill>
                  <a:srgbClr val="000000"/>
                </a:solidFill>
                <a:latin typeface="Times New Roman" panose="02020603050405020304" pitchFamily="18" charset="0"/>
                <a:cs typeface="Times New Roman" panose="02020603050405020304" pitchFamily="18" charset="0"/>
                <a:sym typeface="Cambria"/>
              </a:rPr>
              <a:t>không</a:t>
            </a:r>
            <a:r>
              <a:rPr lang="en-US" sz="2800" kern="0" dirty="0">
                <a:solidFill>
                  <a:srgbClr val="000000"/>
                </a:solidFill>
                <a:latin typeface="Times New Roman" panose="02020603050405020304" pitchFamily="18" charset="0"/>
                <a:cs typeface="Times New Roman" panose="02020603050405020304" pitchFamily="18" charset="0"/>
                <a:sym typeface="Cambria"/>
              </a:rPr>
              <a:t> </a:t>
            </a:r>
            <a:r>
              <a:rPr lang="en-US" sz="2800" kern="0" dirty="0" err="1">
                <a:solidFill>
                  <a:srgbClr val="000000"/>
                </a:solidFill>
                <a:latin typeface="Times New Roman" panose="02020603050405020304" pitchFamily="18" charset="0"/>
                <a:cs typeface="Times New Roman" panose="02020603050405020304" pitchFamily="18" charset="0"/>
                <a:sym typeface="Cambria"/>
              </a:rPr>
              <a:t>cho</a:t>
            </a:r>
            <a:r>
              <a:rPr lang="en-US" sz="2800" kern="0" dirty="0">
                <a:solidFill>
                  <a:srgbClr val="000000"/>
                </a:solidFill>
                <a:latin typeface="Times New Roman" panose="02020603050405020304" pitchFamily="18" charset="0"/>
                <a:cs typeface="Times New Roman" panose="02020603050405020304" pitchFamily="18" charset="0"/>
                <a:sym typeface="Cambria"/>
              </a:rPr>
              <a:t> </a:t>
            </a:r>
            <a:r>
              <a:rPr lang="en-US" sz="2800" kern="0" dirty="0" err="1">
                <a:solidFill>
                  <a:srgbClr val="000000"/>
                </a:solidFill>
                <a:latin typeface="Times New Roman" panose="02020603050405020304" pitchFamily="18" charset="0"/>
                <a:cs typeface="Times New Roman" panose="02020603050405020304" pitchFamily="18" charset="0"/>
                <a:sym typeface="Cambria"/>
              </a:rPr>
              <a:t>đối</a:t>
            </a:r>
            <a:r>
              <a:rPr lang="en-US" sz="2800" kern="0" dirty="0">
                <a:solidFill>
                  <a:srgbClr val="000000"/>
                </a:solidFill>
                <a:latin typeface="Times New Roman" panose="02020603050405020304" pitchFamily="18" charset="0"/>
                <a:cs typeface="Times New Roman" panose="02020603050405020304" pitchFamily="18" charset="0"/>
                <a:sym typeface="Cambria"/>
              </a:rPr>
              <a:t> </a:t>
            </a:r>
            <a:r>
              <a:rPr lang="en-US" sz="2800" kern="0" dirty="0" err="1">
                <a:solidFill>
                  <a:srgbClr val="000000"/>
                </a:solidFill>
                <a:latin typeface="Times New Roman" panose="02020603050405020304" pitchFamily="18" charset="0"/>
                <a:cs typeface="Times New Roman" panose="02020603050405020304" pitchFamily="18" charset="0"/>
                <a:sym typeface="Cambria"/>
              </a:rPr>
              <a:t>tượng</a:t>
            </a:r>
            <a:r>
              <a:rPr lang="en-US" sz="2800" kern="0" dirty="0">
                <a:solidFill>
                  <a:srgbClr val="000000"/>
                </a:solidFill>
                <a:latin typeface="Times New Roman" panose="02020603050405020304" pitchFamily="18" charset="0"/>
                <a:cs typeface="Times New Roman" panose="02020603050405020304" pitchFamily="18" charset="0"/>
                <a:sym typeface="Cambria"/>
              </a:rPr>
              <a:t> </a:t>
            </a:r>
            <a:r>
              <a:rPr lang="en-US" sz="2800" kern="0" dirty="0" err="1">
                <a:solidFill>
                  <a:srgbClr val="000000"/>
                </a:solidFill>
                <a:latin typeface="Times New Roman" panose="02020603050405020304" pitchFamily="18" charset="0"/>
                <a:cs typeface="Times New Roman" panose="02020603050405020304" pitchFamily="18" charset="0"/>
                <a:sym typeface="Cambria"/>
              </a:rPr>
              <a:t>thoát</a:t>
            </a:r>
            <a:r>
              <a:rPr lang="en-US" sz="2800" kern="0" dirty="0">
                <a:solidFill>
                  <a:srgbClr val="000000"/>
                </a:solidFill>
                <a:latin typeface="Times New Roman" panose="02020603050405020304" pitchFamily="18" charset="0"/>
                <a:cs typeface="Times New Roman" panose="02020603050405020304" pitchFamily="18" charset="0"/>
                <a:sym typeface="Cambria"/>
              </a:rPr>
              <a:t>.</a:t>
            </a:r>
          </a:p>
          <a:p>
            <a:pPr marL="285750" indent="-285750" algn="just">
              <a:lnSpc>
                <a:spcPct val="150000"/>
              </a:lnSpc>
              <a:buClr>
                <a:srgbClr val="000000"/>
              </a:buClr>
              <a:buSzPts val="2800"/>
              <a:buFontTx/>
              <a:buChar char="-"/>
            </a:pPr>
            <a:r>
              <a:rPr lang="en-US" sz="2800" b="1" kern="0" dirty="0" err="1">
                <a:solidFill>
                  <a:srgbClr val="000000"/>
                </a:solidFill>
                <a:latin typeface="Times New Roman" panose="02020603050405020304" pitchFamily="18" charset="0"/>
                <a:cs typeface="Times New Roman" panose="02020603050405020304" pitchFamily="18" charset="0"/>
                <a:sym typeface="Cambria"/>
              </a:rPr>
              <a:t>Thủy</a:t>
            </a:r>
            <a:r>
              <a:rPr lang="en-US" sz="2800" b="1" kern="0" dirty="0">
                <a:solidFill>
                  <a:srgbClr val="000000"/>
                </a:solidFill>
                <a:latin typeface="Times New Roman" panose="02020603050405020304" pitchFamily="18" charset="0"/>
                <a:cs typeface="Times New Roman" panose="02020603050405020304" pitchFamily="18" charset="0"/>
                <a:sym typeface="Cambria"/>
              </a:rPr>
              <a:t> </a:t>
            </a:r>
            <a:r>
              <a:rPr lang="en-US" sz="2800" b="1" kern="0" dirty="0" err="1">
                <a:solidFill>
                  <a:srgbClr val="000000"/>
                </a:solidFill>
                <a:latin typeface="Times New Roman" panose="02020603050405020304" pitchFamily="18" charset="0"/>
                <a:cs typeface="Times New Roman" panose="02020603050405020304" pitchFamily="18" charset="0"/>
                <a:sym typeface="Cambria"/>
              </a:rPr>
              <a:t>thủ</a:t>
            </a:r>
            <a:r>
              <a:rPr lang="en-US" sz="2800" b="1" kern="0" dirty="0">
                <a:solidFill>
                  <a:srgbClr val="000000"/>
                </a:solidFill>
                <a:latin typeface="Times New Roman" panose="02020603050405020304" pitchFamily="18" charset="0"/>
                <a:cs typeface="Times New Roman" panose="02020603050405020304" pitchFamily="18" charset="0"/>
                <a:sym typeface="Cambria"/>
              </a:rPr>
              <a:t>: </a:t>
            </a:r>
            <a:r>
              <a:rPr lang="en-US" sz="2800" kern="0" dirty="0" err="1">
                <a:solidFill>
                  <a:srgbClr val="000000"/>
                </a:solidFill>
                <a:latin typeface="Times New Roman" panose="02020603050405020304" pitchFamily="18" charset="0"/>
                <a:cs typeface="Times New Roman" panose="02020603050405020304" pitchFamily="18" charset="0"/>
                <a:sym typeface="Cambria"/>
              </a:rPr>
              <a:t>dinh</a:t>
            </a:r>
            <a:r>
              <a:rPr lang="en-US" sz="2800" kern="0" dirty="0">
                <a:solidFill>
                  <a:srgbClr val="000000"/>
                </a:solidFill>
                <a:latin typeface="Times New Roman" panose="02020603050405020304" pitchFamily="18" charset="0"/>
                <a:cs typeface="Times New Roman" panose="02020603050405020304" pitchFamily="18" charset="0"/>
                <a:sym typeface="Cambria"/>
              </a:rPr>
              <a:t> </a:t>
            </a:r>
            <a:r>
              <a:rPr lang="en-US" sz="2800" kern="0" dirty="0" err="1">
                <a:solidFill>
                  <a:srgbClr val="000000"/>
                </a:solidFill>
                <a:latin typeface="Times New Roman" panose="02020603050405020304" pitchFamily="18" charset="0"/>
                <a:cs typeface="Times New Roman" panose="02020603050405020304" pitchFamily="18" charset="0"/>
                <a:sym typeface="Cambria"/>
              </a:rPr>
              <a:t>thự</a:t>
            </a:r>
            <a:r>
              <a:rPr lang="en-US" sz="2800" kern="0" dirty="0">
                <a:solidFill>
                  <a:srgbClr val="000000"/>
                </a:solidFill>
                <a:latin typeface="Times New Roman" panose="02020603050405020304" pitchFamily="18" charset="0"/>
                <a:cs typeface="Times New Roman" panose="02020603050405020304" pitchFamily="18" charset="0"/>
                <a:sym typeface="Cambria"/>
              </a:rPr>
              <a:t> ở </a:t>
            </a:r>
            <a:r>
              <a:rPr lang="en-US" sz="2800" kern="0" dirty="0" err="1">
                <a:solidFill>
                  <a:srgbClr val="000000"/>
                </a:solidFill>
                <a:latin typeface="Times New Roman" panose="02020603050405020304" pitchFamily="18" charset="0"/>
                <a:cs typeface="Times New Roman" panose="02020603050405020304" pitchFamily="18" charset="0"/>
                <a:sym typeface="Cambria"/>
              </a:rPr>
              <a:t>dưới</a:t>
            </a:r>
            <a:r>
              <a:rPr lang="en-US" sz="2800" kern="0" dirty="0">
                <a:solidFill>
                  <a:srgbClr val="000000"/>
                </a:solidFill>
                <a:latin typeface="Times New Roman" panose="02020603050405020304" pitchFamily="18" charset="0"/>
                <a:cs typeface="Times New Roman" panose="02020603050405020304" pitchFamily="18" charset="0"/>
                <a:sym typeface="Cambria"/>
              </a:rPr>
              <a:t> </a:t>
            </a:r>
            <a:r>
              <a:rPr lang="en-US" sz="2800" kern="0" dirty="0" err="1">
                <a:solidFill>
                  <a:srgbClr val="000000"/>
                </a:solidFill>
                <a:latin typeface="Times New Roman" panose="02020603050405020304" pitchFamily="18" charset="0"/>
                <a:cs typeface="Times New Roman" panose="02020603050405020304" pitchFamily="18" charset="0"/>
                <a:sym typeface="Cambria"/>
              </a:rPr>
              <a:t>nước</a:t>
            </a:r>
            <a:r>
              <a:rPr lang="en-US" sz="2800" kern="0" dirty="0">
                <a:solidFill>
                  <a:srgbClr val="000000"/>
                </a:solidFill>
                <a:latin typeface="Times New Roman" panose="02020603050405020304" pitchFamily="18" charset="0"/>
                <a:cs typeface="Times New Roman" panose="02020603050405020304" pitchFamily="18" charset="0"/>
                <a:sym typeface="Cambria"/>
              </a:rPr>
              <a:t>, </a:t>
            </a:r>
            <a:r>
              <a:rPr lang="en-US" sz="2800" kern="0" dirty="0" err="1">
                <a:solidFill>
                  <a:srgbClr val="000000"/>
                </a:solidFill>
                <a:latin typeface="Times New Roman" panose="02020603050405020304" pitchFamily="18" charset="0"/>
                <a:cs typeface="Times New Roman" panose="02020603050405020304" pitchFamily="18" charset="0"/>
                <a:sym typeface="Cambria"/>
              </a:rPr>
              <a:t>nơi</a:t>
            </a:r>
            <a:r>
              <a:rPr lang="en-US" sz="2800" kern="0" dirty="0">
                <a:solidFill>
                  <a:srgbClr val="000000"/>
                </a:solidFill>
                <a:latin typeface="Times New Roman" panose="02020603050405020304" pitchFamily="18" charset="0"/>
                <a:cs typeface="Times New Roman" panose="02020603050405020304" pitchFamily="18" charset="0"/>
                <a:sym typeface="Cambria"/>
              </a:rPr>
              <a:t> ở </a:t>
            </a:r>
            <a:r>
              <a:rPr lang="en-US" sz="2800" kern="0" dirty="0" err="1">
                <a:solidFill>
                  <a:srgbClr val="000000"/>
                </a:solidFill>
                <a:latin typeface="Times New Roman" panose="02020603050405020304" pitchFamily="18" charset="0"/>
                <a:cs typeface="Times New Roman" panose="02020603050405020304" pitchFamily="18" charset="0"/>
                <a:sym typeface="Cambria"/>
              </a:rPr>
              <a:t>của</a:t>
            </a:r>
            <a:r>
              <a:rPr lang="en-US" sz="2800" kern="0" dirty="0">
                <a:solidFill>
                  <a:srgbClr val="000000"/>
                </a:solidFill>
                <a:latin typeface="Times New Roman" panose="02020603050405020304" pitchFamily="18" charset="0"/>
                <a:cs typeface="Times New Roman" panose="02020603050405020304" pitchFamily="18" charset="0"/>
                <a:sym typeface="Cambria"/>
              </a:rPr>
              <a:t> </a:t>
            </a:r>
            <a:r>
              <a:rPr lang="en-US" sz="2800" kern="0" dirty="0" err="1">
                <a:solidFill>
                  <a:srgbClr val="000000"/>
                </a:solidFill>
                <a:latin typeface="Times New Roman" panose="02020603050405020304" pitchFamily="18" charset="0"/>
                <a:cs typeface="Times New Roman" panose="02020603050405020304" pitchFamily="18" charset="0"/>
                <a:sym typeface="Cambria"/>
              </a:rPr>
              <a:t>thủy</a:t>
            </a:r>
            <a:r>
              <a:rPr lang="en-US" sz="2800" kern="0" dirty="0">
                <a:solidFill>
                  <a:srgbClr val="000000"/>
                </a:solidFill>
                <a:latin typeface="Times New Roman" panose="02020603050405020304" pitchFamily="18" charset="0"/>
                <a:cs typeface="Times New Roman" panose="02020603050405020304" pitchFamily="18" charset="0"/>
                <a:sym typeface="Cambria"/>
              </a:rPr>
              <a:t> </a:t>
            </a:r>
            <a:r>
              <a:rPr lang="en-US" sz="2800" kern="0" dirty="0" err="1">
                <a:solidFill>
                  <a:srgbClr val="000000"/>
                </a:solidFill>
                <a:latin typeface="Times New Roman" panose="02020603050405020304" pitchFamily="18" charset="0"/>
                <a:cs typeface="Times New Roman" panose="02020603050405020304" pitchFamily="18" charset="0"/>
                <a:sym typeface="Cambria"/>
              </a:rPr>
              <a:t>thần</a:t>
            </a:r>
            <a:endParaRPr lang="en-US" sz="2800" kern="0" dirty="0">
              <a:solidFill>
                <a:srgbClr val="000000"/>
              </a:solidFill>
              <a:latin typeface="Times New Roman" panose="02020603050405020304" pitchFamily="18" charset="0"/>
              <a:cs typeface="Times New Roman" panose="02020603050405020304" pitchFamily="18" charset="0"/>
              <a:sym typeface="Cambria"/>
            </a:endParaRPr>
          </a:p>
          <a:p>
            <a:pPr marL="285750" indent="-285750" algn="just">
              <a:lnSpc>
                <a:spcPct val="150000"/>
              </a:lnSpc>
              <a:buClr>
                <a:srgbClr val="000000"/>
              </a:buClr>
              <a:buSzPts val="2800"/>
              <a:buFontTx/>
              <a:buChar char="-"/>
            </a:pPr>
            <a:r>
              <a:rPr lang="en-US" sz="2800" b="1" kern="0" dirty="0" err="1">
                <a:solidFill>
                  <a:srgbClr val="000000"/>
                </a:solidFill>
                <a:latin typeface="Times New Roman" panose="02020603050405020304" pitchFamily="18" charset="0"/>
                <a:cs typeface="Times New Roman" panose="02020603050405020304" pitchFamily="18" charset="0"/>
                <a:sym typeface="Cambria"/>
              </a:rPr>
              <a:t>Sinh</a:t>
            </a:r>
            <a:r>
              <a:rPr lang="en-US" sz="2800" b="1" kern="0" dirty="0">
                <a:solidFill>
                  <a:srgbClr val="000000"/>
                </a:solidFill>
                <a:latin typeface="Times New Roman" panose="02020603050405020304" pitchFamily="18" charset="0"/>
                <a:cs typeface="Times New Roman" panose="02020603050405020304" pitchFamily="18" charset="0"/>
                <a:sym typeface="Cambria"/>
              </a:rPr>
              <a:t> </a:t>
            </a:r>
            <a:r>
              <a:rPr lang="en-US" sz="2800" b="1" kern="0" dirty="0" err="1">
                <a:solidFill>
                  <a:srgbClr val="000000"/>
                </a:solidFill>
                <a:latin typeface="Times New Roman" panose="02020603050405020304" pitchFamily="18" charset="0"/>
                <a:cs typeface="Times New Roman" panose="02020603050405020304" pitchFamily="18" charset="0"/>
                <a:sym typeface="Cambria"/>
              </a:rPr>
              <a:t>nhai</a:t>
            </a:r>
            <a:r>
              <a:rPr lang="en-US" sz="2800" b="1" kern="0" dirty="0">
                <a:solidFill>
                  <a:srgbClr val="000000"/>
                </a:solidFill>
                <a:latin typeface="Times New Roman" panose="02020603050405020304" pitchFamily="18" charset="0"/>
                <a:cs typeface="Times New Roman" panose="02020603050405020304" pitchFamily="18" charset="0"/>
                <a:sym typeface="Cambria"/>
              </a:rPr>
              <a:t>: </a:t>
            </a:r>
            <a:r>
              <a:rPr lang="en-US" sz="2800" kern="0" dirty="0" err="1">
                <a:solidFill>
                  <a:srgbClr val="000000"/>
                </a:solidFill>
                <a:latin typeface="Times New Roman" panose="02020603050405020304" pitchFamily="18" charset="0"/>
                <a:cs typeface="Times New Roman" panose="02020603050405020304" pitchFamily="18" charset="0"/>
                <a:sym typeface="Cambria"/>
              </a:rPr>
              <a:t>kiếm</a:t>
            </a:r>
            <a:r>
              <a:rPr lang="en-US" sz="2800" kern="0" dirty="0">
                <a:solidFill>
                  <a:srgbClr val="000000"/>
                </a:solidFill>
                <a:latin typeface="Times New Roman" panose="02020603050405020304" pitchFamily="18" charset="0"/>
                <a:cs typeface="Times New Roman" panose="02020603050405020304" pitchFamily="18" charset="0"/>
                <a:sym typeface="Cambria"/>
              </a:rPr>
              <a:t> </a:t>
            </a:r>
            <a:r>
              <a:rPr lang="en-US" sz="2800" kern="0" dirty="0" err="1">
                <a:solidFill>
                  <a:srgbClr val="000000"/>
                </a:solidFill>
                <a:latin typeface="Times New Roman" panose="02020603050405020304" pitchFamily="18" charset="0"/>
                <a:cs typeface="Times New Roman" panose="02020603050405020304" pitchFamily="18" charset="0"/>
                <a:sym typeface="Cambria"/>
              </a:rPr>
              <a:t>sống</a:t>
            </a:r>
            <a:endParaRPr lang="en-US" sz="2800" kern="0" dirty="0">
              <a:solidFill>
                <a:srgbClr val="000000"/>
              </a:solidFill>
              <a:latin typeface="Times New Roman" panose="02020603050405020304" pitchFamily="18" charset="0"/>
              <a:cs typeface="Times New Roman" panose="02020603050405020304" pitchFamily="18" charset="0"/>
              <a:sym typeface="Cambria"/>
            </a:endParaRPr>
          </a:p>
          <a:p>
            <a:pPr marL="285750" indent="-285750" algn="just">
              <a:lnSpc>
                <a:spcPct val="150000"/>
              </a:lnSpc>
              <a:buClr>
                <a:srgbClr val="000000"/>
              </a:buClr>
              <a:buSzPts val="2800"/>
              <a:buFontTx/>
              <a:buChar char="-"/>
            </a:pPr>
            <a:r>
              <a:rPr lang="en-US" sz="2800" b="1" kern="0" dirty="0" err="1">
                <a:solidFill>
                  <a:srgbClr val="000000"/>
                </a:solidFill>
                <a:latin typeface="Times New Roman" panose="02020603050405020304" pitchFamily="18" charset="0"/>
                <a:cs typeface="Times New Roman" panose="02020603050405020304" pitchFamily="18" charset="0"/>
                <a:sym typeface="Cambria"/>
              </a:rPr>
              <a:t>Động</a:t>
            </a:r>
            <a:r>
              <a:rPr lang="en-US" sz="2800" b="1" kern="0" dirty="0">
                <a:solidFill>
                  <a:srgbClr val="000000"/>
                </a:solidFill>
                <a:latin typeface="Times New Roman" panose="02020603050405020304" pitchFamily="18" charset="0"/>
                <a:cs typeface="Times New Roman" panose="02020603050405020304" pitchFamily="18" charset="0"/>
                <a:sym typeface="Cambria"/>
              </a:rPr>
              <a:t> </a:t>
            </a:r>
            <a:r>
              <a:rPr lang="en-US" sz="2800" b="1" kern="0" dirty="0" err="1">
                <a:solidFill>
                  <a:srgbClr val="000000"/>
                </a:solidFill>
                <a:latin typeface="Times New Roman" panose="02020603050405020304" pitchFamily="18" charset="0"/>
                <a:cs typeface="Times New Roman" panose="02020603050405020304" pitchFamily="18" charset="0"/>
                <a:sym typeface="Cambria"/>
              </a:rPr>
              <a:t>binh</a:t>
            </a:r>
            <a:r>
              <a:rPr lang="en-US" sz="2800" kern="0" dirty="0">
                <a:solidFill>
                  <a:srgbClr val="000000"/>
                </a:solidFill>
                <a:latin typeface="Times New Roman" panose="02020603050405020304" pitchFamily="18" charset="0"/>
                <a:cs typeface="Times New Roman" panose="02020603050405020304" pitchFamily="18" charset="0"/>
                <a:sym typeface="Cambria"/>
              </a:rPr>
              <a:t>: </a:t>
            </a:r>
            <a:r>
              <a:rPr lang="en-US" sz="2800" kern="0" dirty="0" err="1">
                <a:solidFill>
                  <a:srgbClr val="000000"/>
                </a:solidFill>
                <a:latin typeface="Times New Roman" panose="02020603050405020304" pitchFamily="18" charset="0"/>
                <a:cs typeface="Times New Roman" panose="02020603050405020304" pitchFamily="18" charset="0"/>
                <a:sym typeface="Cambria"/>
              </a:rPr>
              <a:t>sử</a:t>
            </a:r>
            <a:r>
              <a:rPr lang="en-US" sz="2800" kern="0" dirty="0">
                <a:solidFill>
                  <a:srgbClr val="000000"/>
                </a:solidFill>
                <a:latin typeface="Times New Roman" panose="02020603050405020304" pitchFamily="18" charset="0"/>
                <a:cs typeface="Times New Roman" panose="02020603050405020304" pitchFamily="18" charset="0"/>
                <a:sym typeface="Cambria"/>
              </a:rPr>
              <a:t> </a:t>
            </a:r>
            <a:r>
              <a:rPr lang="en-US" sz="2800" kern="0" dirty="0" err="1">
                <a:solidFill>
                  <a:srgbClr val="000000"/>
                </a:solidFill>
                <a:latin typeface="Times New Roman" panose="02020603050405020304" pitchFamily="18" charset="0"/>
                <a:cs typeface="Times New Roman" panose="02020603050405020304" pitchFamily="18" charset="0"/>
                <a:sym typeface="Cambria"/>
              </a:rPr>
              <a:t>dụng</a:t>
            </a:r>
            <a:r>
              <a:rPr lang="en-US" sz="2800" kern="0" dirty="0">
                <a:solidFill>
                  <a:srgbClr val="000000"/>
                </a:solidFill>
                <a:latin typeface="Times New Roman" panose="02020603050405020304" pitchFamily="18" charset="0"/>
                <a:cs typeface="Times New Roman" panose="02020603050405020304" pitchFamily="18" charset="0"/>
                <a:sym typeface="Cambria"/>
              </a:rPr>
              <a:t> </a:t>
            </a:r>
            <a:r>
              <a:rPr lang="en-US" sz="2800" kern="0" dirty="0" err="1">
                <a:solidFill>
                  <a:srgbClr val="000000"/>
                </a:solidFill>
                <a:latin typeface="Times New Roman" panose="02020603050405020304" pitchFamily="18" charset="0"/>
                <a:cs typeface="Times New Roman" panose="02020603050405020304" pitchFamily="18" charset="0"/>
                <a:sym typeface="Cambria"/>
              </a:rPr>
              <a:t>quân</a:t>
            </a:r>
            <a:r>
              <a:rPr lang="en-US" sz="2800" kern="0" dirty="0">
                <a:solidFill>
                  <a:srgbClr val="000000"/>
                </a:solidFill>
                <a:latin typeface="Times New Roman" panose="02020603050405020304" pitchFamily="18" charset="0"/>
                <a:cs typeface="Times New Roman" panose="02020603050405020304" pitchFamily="18" charset="0"/>
                <a:sym typeface="Cambria"/>
              </a:rPr>
              <a:t> </a:t>
            </a:r>
            <a:r>
              <a:rPr lang="en-US" sz="2800" kern="0" dirty="0" err="1">
                <a:solidFill>
                  <a:srgbClr val="000000"/>
                </a:solidFill>
                <a:latin typeface="Times New Roman" panose="02020603050405020304" pitchFamily="18" charset="0"/>
                <a:cs typeface="Times New Roman" panose="02020603050405020304" pitchFamily="18" charset="0"/>
                <a:sym typeface="Cambria"/>
              </a:rPr>
              <a:t>đội</a:t>
            </a:r>
            <a:r>
              <a:rPr lang="en-US" sz="2800" kern="0" dirty="0">
                <a:solidFill>
                  <a:srgbClr val="000000"/>
                </a:solidFill>
                <a:latin typeface="Times New Roman" panose="02020603050405020304" pitchFamily="18" charset="0"/>
                <a:cs typeface="Times New Roman" panose="02020603050405020304" pitchFamily="18" charset="0"/>
                <a:sym typeface="Cambria"/>
              </a:rPr>
              <a:t> </a:t>
            </a:r>
            <a:r>
              <a:rPr lang="en-US" sz="2800" kern="0" dirty="0" err="1">
                <a:solidFill>
                  <a:srgbClr val="000000"/>
                </a:solidFill>
                <a:latin typeface="Times New Roman" panose="02020603050405020304" pitchFamily="18" charset="0"/>
                <a:cs typeface="Times New Roman" panose="02020603050405020304" pitchFamily="18" charset="0"/>
                <a:sym typeface="Cambria"/>
              </a:rPr>
              <a:t>để</a:t>
            </a:r>
            <a:r>
              <a:rPr lang="en-US" sz="2800" kern="0" dirty="0">
                <a:solidFill>
                  <a:srgbClr val="000000"/>
                </a:solidFill>
                <a:latin typeface="Times New Roman" panose="02020603050405020304" pitchFamily="18" charset="0"/>
                <a:cs typeface="Times New Roman" panose="02020603050405020304" pitchFamily="18" charset="0"/>
                <a:sym typeface="Cambria"/>
              </a:rPr>
              <a:t> </a:t>
            </a:r>
            <a:r>
              <a:rPr lang="en-US" sz="2800" kern="0" dirty="0" err="1">
                <a:solidFill>
                  <a:srgbClr val="000000"/>
                </a:solidFill>
                <a:latin typeface="Times New Roman" panose="02020603050405020304" pitchFamily="18" charset="0"/>
                <a:cs typeface="Times New Roman" panose="02020603050405020304" pitchFamily="18" charset="0"/>
                <a:sym typeface="Cambria"/>
              </a:rPr>
              <a:t>tiến</a:t>
            </a:r>
            <a:r>
              <a:rPr lang="en-US" sz="2800" kern="0" dirty="0">
                <a:solidFill>
                  <a:srgbClr val="000000"/>
                </a:solidFill>
                <a:latin typeface="Times New Roman" panose="02020603050405020304" pitchFamily="18" charset="0"/>
                <a:cs typeface="Times New Roman" panose="02020603050405020304" pitchFamily="18" charset="0"/>
                <a:sym typeface="Cambria"/>
              </a:rPr>
              <a:t> </a:t>
            </a:r>
            <a:r>
              <a:rPr lang="en-US" sz="2800" kern="0" dirty="0" err="1">
                <a:solidFill>
                  <a:srgbClr val="000000"/>
                </a:solidFill>
                <a:latin typeface="Times New Roman" panose="02020603050405020304" pitchFamily="18" charset="0"/>
                <a:cs typeface="Times New Roman" panose="02020603050405020304" pitchFamily="18" charset="0"/>
                <a:sym typeface="Cambria"/>
              </a:rPr>
              <a:t>hành</a:t>
            </a:r>
            <a:r>
              <a:rPr lang="en-US" sz="2800" kern="0" dirty="0">
                <a:solidFill>
                  <a:srgbClr val="000000"/>
                </a:solidFill>
                <a:latin typeface="Times New Roman" panose="02020603050405020304" pitchFamily="18" charset="0"/>
                <a:cs typeface="Times New Roman" panose="02020603050405020304" pitchFamily="18" charset="0"/>
                <a:sym typeface="Cambria"/>
              </a:rPr>
              <a:t> </a:t>
            </a:r>
            <a:r>
              <a:rPr lang="en-US" sz="2800" kern="0" dirty="0" err="1">
                <a:solidFill>
                  <a:srgbClr val="000000"/>
                </a:solidFill>
                <a:latin typeface="Times New Roman" panose="02020603050405020304" pitchFamily="18" charset="0"/>
                <a:cs typeface="Times New Roman" panose="02020603050405020304" pitchFamily="18" charset="0"/>
                <a:sym typeface="Cambria"/>
              </a:rPr>
              <a:t>chiến</a:t>
            </a:r>
            <a:r>
              <a:rPr lang="en-US" sz="2800" kern="0" dirty="0">
                <a:solidFill>
                  <a:srgbClr val="000000"/>
                </a:solidFill>
                <a:latin typeface="Times New Roman" panose="02020603050405020304" pitchFamily="18" charset="0"/>
                <a:cs typeface="Times New Roman" panose="02020603050405020304" pitchFamily="18" charset="0"/>
                <a:sym typeface="Cambria"/>
              </a:rPr>
              <a:t> </a:t>
            </a:r>
            <a:r>
              <a:rPr lang="en-US" sz="2800" kern="0" dirty="0" err="1">
                <a:solidFill>
                  <a:srgbClr val="000000"/>
                </a:solidFill>
                <a:latin typeface="Times New Roman" panose="02020603050405020304" pitchFamily="18" charset="0"/>
                <a:cs typeface="Times New Roman" panose="02020603050405020304" pitchFamily="18" charset="0"/>
                <a:sym typeface="Cambria"/>
              </a:rPr>
              <a:t>tranh</a:t>
            </a:r>
            <a:endParaRPr lang="en-US" sz="2800" kern="0" dirty="0">
              <a:solidFill>
                <a:srgbClr val="000000"/>
              </a:solidFill>
              <a:latin typeface="Times New Roman" panose="02020603050405020304" pitchFamily="18" charset="0"/>
              <a:cs typeface="Times New Roman" panose="02020603050405020304" pitchFamily="18" charset="0"/>
              <a:sym typeface="Cambria"/>
            </a:endParaRPr>
          </a:p>
          <a:p>
            <a:pPr marL="285750" indent="-285750" algn="just">
              <a:lnSpc>
                <a:spcPct val="150000"/>
              </a:lnSpc>
              <a:buClr>
                <a:srgbClr val="000000"/>
              </a:buClr>
              <a:buSzPts val="2800"/>
              <a:buFontTx/>
              <a:buChar char="-"/>
            </a:pPr>
            <a:r>
              <a:rPr lang="en-US" sz="2800" b="1" kern="0" dirty="0" err="1">
                <a:solidFill>
                  <a:srgbClr val="000000"/>
                </a:solidFill>
                <a:latin typeface="Times New Roman" panose="02020603050405020304" pitchFamily="18" charset="0"/>
                <a:cs typeface="Times New Roman" panose="02020603050405020304" pitchFamily="18" charset="0"/>
                <a:sym typeface="Cambria"/>
              </a:rPr>
              <a:t>Thân</a:t>
            </a:r>
            <a:r>
              <a:rPr lang="en-US" sz="2800" b="1" kern="0" dirty="0">
                <a:solidFill>
                  <a:srgbClr val="000000"/>
                </a:solidFill>
                <a:latin typeface="Times New Roman" panose="02020603050405020304" pitchFamily="18" charset="0"/>
                <a:cs typeface="Times New Roman" panose="02020603050405020304" pitchFamily="18" charset="0"/>
                <a:sym typeface="Cambria"/>
              </a:rPr>
              <a:t> </a:t>
            </a:r>
            <a:r>
              <a:rPr lang="en-US" sz="2800" b="1" kern="0" dirty="0" err="1">
                <a:solidFill>
                  <a:srgbClr val="000000"/>
                </a:solidFill>
                <a:latin typeface="Times New Roman" panose="02020603050405020304" pitchFamily="18" charset="0"/>
                <a:cs typeface="Times New Roman" panose="02020603050405020304" pitchFamily="18" charset="0"/>
                <a:sym typeface="Cambria"/>
              </a:rPr>
              <a:t>chinh</a:t>
            </a:r>
            <a:r>
              <a:rPr lang="en-US" sz="2800" b="1" kern="0" dirty="0">
                <a:solidFill>
                  <a:srgbClr val="000000"/>
                </a:solidFill>
                <a:latin typeface="Times New Roman" panose="02020603050405020304" pitchFamily="18" charset="0"/>
                <a:cs typeface="Times New Roman" panose="02020603050405020304" pitchFamily="18" charset="0"/>
                <a:sym typeface="Cambria"/>
              </a:rPr>
              <a:t>: </a:t>
            </a:r>
            <a:r>
              <a:rPr lang="en-US" sz="2800" kern="0" dirty="0" err="1">
                <a:solidFill>
                  <a:srgbClr val="000000"/>
                </a:solidFill>
                <a:latin typeface="Times New Roman" panose="02020603050405020304" pitchFamily="18" charset="0"/>
                <a:cs typeface="Times New Roman" panose="02020603050405020304" pitchFamily="18" charset="0"/>
                <a:sym typeface="Cambria"/>
              </a:rPr>
              <a:t>tự</a:t>
            </a:r>
            <a:r>
              <a:rPr lang="en-US" sz="2800" kern="0" dirty="0">
                <a:solidFill>
                  <a:srgbClr val="000000"/>
                </a:solidFill>
                <a:latin typeface="Times New Roman" panose="02020603050405020304" pitchFamily="18" charset="0"/>
                <a:cs typeface="Times New Roman" panose="02020603050405020304" pitchFamily="18" charset="0"/>
                <a:sym typeface="Cambria"/>
              </a:rPr>
              <a:t> </a:t>
            </a:r>
            <a:r>
              <a:rPr lang="en-US" sz="2800" kern="0" dirty="0" err="1">
                <a:solidFill>
                  <a:srgbClr val="000000"/>
                </a:solidFill>
                <a:latin typeface="Times New Roman" panose="02020603050405020304" pitchFamily="18" charset="0"/>
                <a:cs typeface="Times New Roman" panose="02020603050405020304" pitchFamily="18" charset="0"/>
                <a:sym typeface="Cambria"/>
              </a:rPr>
              <a:t>mình</a:t>
            </a:r>
            <a:endParaRPr lang="en-US" sz="2800" kern="0" dirty="0">
              <a:solidFill>
                <a:srgbClr val="000000"/>
              </a:solidFill>
              <a:latin typeface="Times New Roman" panose="02020603050405020304" pitchFamily="18" charset="0"/>
              <a:cs typeface="Times New Roman" panose="02020603050405020304" pitchFamily="18" charset="0"/>
              <a:sym typeface="Cambria"/>
            </a:endParaRPr>
          </a:p>
        </p:txBody>
      </p:sp>
    </p:spTree>
    <p:extLst>
      <p:ext uri="{BB962C8B-B14F-4D97-AF65-F5344CB8AC3E}">
        <p14:creationId xmlns:p14="http://schemas.microsoft.com/office/powerpoint/2010/main" val="2015002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
                                            <p:txEl>
                                              <p:pRg st="0" end="0"/>
                                            </p:txEl>
                                          </p:spTgt>
                                        </p:tgtEl>
                                        <p:attrNameLst>
                                          <p:attrName>style.visibility</p:attrName>
                                        </p:attrNameLst>
                                      </p:cBhvr>
                                      <p:to>
                                        <p:strVal val="visible"/>
                                      </p:to>
                                    </p:set>
                                    <p:animEffect transition="in" filter="barn(inVertical)">
                                      <p:cBhvr>
                                        <p:cTn id="12" dur="500"/>
                                        <p:tgtEl>
                                          <p:spTgt spid="2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4">
                                            <p:txEl>
                                              <p:pRg st="1" end="1"/>
                                            </p:txEl>
                                          </p:spTgt>
                                        </p:tgtEl>
                                        <p:attrNameLst>
                                          <p:attrName>style.visibility</p:attrName>
                                        </p:attrNameLst>
                                      </p:cBhvr>
                                      <p:to>
                                        <p:strVal val="visible"/>
                                      </p:to>
                                    </p:set>
                                    <p:animEffect transition="in" filter="barn(inVertical)">
                                      <p:cBhvr>
                                        <p:cTn id="17" dur="500"/>
                                        <p:tgtEl>
                                          <p:spTgt spid="2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4">
                                            <p:txEl>
                                              <p:pRg st="2" end="2"/>
                                            </p:txEl>
                                          </p:spTgt>
                                        </p:tgtEl>
                                        <p:attrNameLst>
                                          <p:attrName>style.visibility</p:attrName>
                                        </p:attrNameLst>
                                      </p:cBhvr>
                                      <p:to>
                                        <p:strVal val="visible"/>
                                      </p:to>
                                    </p:set>
                                    <p:animEffect transition="in" filter="barn(inVertical)">
                                      <p:cBhvr>
                                        <p:cTn id="22" dur="500"/>
                                        <p:tgtEl>
                                          <p:spTgt spid="2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4">
                                            <p:txEl>
                                              <p:pRg st="3" end="3"/>
                                            </p:txEl>
                                          </p:spTgt>
                                        </p:tgtEl>
                                        <p:attrNameLst>
                                          <p:attrName>style.visibility</p:attrName>
                                        </p:attrNameLst>
                                      </p:cBhvr>
                                      <p:to>
                                        <p:strVal val="visible"/>
                                      </p:to>
                                    </p:set>
                                    <p:animEffect transition="in" filter="barn(inVertical)">
                                      <p:cBhvr>
                                        <p:cTn id="27" dur="500"/>
                                        <p:tgtEl>
                                          <p:spTgt spid="2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4">
                                            <p:txEl>
                                              <p:pRg st="4" end="4"/>
                                            </p:txEl>
                                          </p:spTgt>
                                        </p:tgtEl>
                                        <p:attrNameLst>
                                          <p:attrName>style.visibility</p:attrName>
                                        </p:attrNameLst>
                                      </p:cBhvr>
                                      <p:to>
                                        <p:strVal val="visible"/>
                                      </p:to>
                                    </p:set>
                                    <p:animEffect transition="in" filter="barn(inVertical)">
                                      <p:cBhvr>
                                        <p:cTn id="32" dur="500"/>
                                        <p:tgtEl>
                                          <p:spTgt spid="24">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4">
                                            <p:txEl>
                                              <p:pRg st="5" end="5"/>
                                            </p:txEl>
                                          </p:spTgt>
                                        </p:tgtEl>
                                        <p:attrNameLst>
                                          <p:attrName>style.visibility</p:attrName>
                                        </p:attrNameLst>
                                      </p:cBhvr>
                                      <p:to>
                                        <p:strVal val="visible"/>
                                      </p:to>
                                    </p:set>
                                    <p:animEffect transition="in" filter="barn(inVertical)">
                                      <p:cBhvr>
                                        <p:cTn id="37" dur="500"/>
                                        <p:tgtEl>
                                          <p:spTgt spid="2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367"/>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752975" y="232774"/>
            <a:ext cx="4576460" cy="1715156"/>
          </a:xfrm>
          <a:prstGeom prst="rect">
            <a:avLst/>
          </a:prstGeom>
        </p:spPr>
      </p:pic>
      <p:sp>
        <p:nvSpPr>
          <p:cNvPr id="4" name="Google Shape;229;p9"/>
          <p:cNvSpPr txBox="1"/>
          <p:nvPr/>
        </p:nvSpPr>
        <p:spPr>
          <a:xfrm>
            <a:off x="712811" y="1182221"/>
            <a:ext cx="10041932" cy="738623"/>
          </a:xfrm>
          <a:prstGeom prst="rect">
            <a:avLst/>
          </a:prstGeom>
          <a:noFill/>
          <a:ln>
            <a:noFill/>
          </a:ln>
        </p:spPr>
        <p:txBody>
          <a:bodyPr spcFirstLastPara="1" wrap="square" lIns="91425" tIns="45700" rIns="91425" bIns="45700" anchor="t" anchorCtr="0">
            <a:spAutoFit/>
          </a:bodyPr>
          <a:lstStyle/>
          <a:p>
            <a:pPr algn="just">
              <a:lnSpc>
                <a:spcPct val="150000"/>
              </a:lnSpc>
              <a:buClr>
                <a:srgbClr val="000000"/>
              </a:buClr>
              <a:buSzPts val="2800"/>
              <a:buFont typeface="Arial"/>
              <a:buNone/>
            </a:pPr>
            <a:r>
              <a:rPr lang="en-US" sz="2800" b="1"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2800" b="1" kern="0" dirty="0" err="1">
                <a:solidFill>
                  <a:srgbClr val="000000"/>
                </a:solidFill>
                <a:latin typeface="Times New Roman" panose="02020603050405020304" pitchFamily="18" charset="0"/>
                <a:ea typeface="Cambria"/>
                <a:cs typeface="Times New Roman" panose="02020603050405020304" pitchFamily="18" charset="0"/>
                <a:sym typeface="Cambria"/>
              </a:rPr>
              <a:t>Thể</a:t>
            </a:r>
            <a:r>
              <a:rPr lang="en-US" sz="2800" b="1"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2800" b="1" kern="0" dirty="0" err="1">
                <a:solidFill>
                  <a:srgbClr val="000000"/>
                </a:solidFill>
                <a:latin typeface="Times New Roman" panose="02020603050405020304" pitchFamily="18" charset="0"/>
                <a:ea typeface="Cambria"/>
                <a:cs typeface="Times New Roman" panose="02020603050405020304" pitchFamily="18" charset="0"/>
                <a:sym typeface="Cambria"/>
              </a:rPr>
              <a:t>loại</a:t>
            </a:r>
            <a:r>
              <a:rPr lang="en-US" sz="2800" b="1"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2800" kern="0" dirty="0" err="1">
                <a:solidFill>
                  <a:srgbClr val="000000"/>
                </a:solidFill>
                <a:latin typeface="Times New Roman" panose="02020603050405020304" pitchFamily="18" charset="0"/>
                <a:ea typeface="Cambria"/>
                <a:cs typeface="Times New Roman" panose="02020603050405020304" pitchFamily="18" charset="0"/>
                <a:sym typeface="Cambria"/>
              </a:rPr>
              <a:t>truyện</a:t>
            </a:r>
            <a:r>
              <a:rPr lang="en-US" sz="28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2800" kern="0" dirty="0" err="1">
                <a:solidFill>
                  <a:srgbClr val="000000"/>
                </a:solidFill>
                <a:latin typeface="Times New Roman" panose="02020603050405020304" pitchFamily="18" charset="0"/>
                <a:ea typeface="Cambria"/>
                <a:cs typeface="Times New Roman" panose="02020603050405020304" pitchFamily="18" charset="0"/>
                <a:sym typeface="Cambria"/>
              </a:rPr>
              <a:t>cổ</a:t>
            </a:r>
            <a:r>
              <a:rPr lang="en-US" sz="28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2800" kern="0" dirty="0" err="1">
                <a:solidFill>
                  <a:srgbClr val="000000"/>
                </a:solidFill>
                <a:latin typeface="Times New Roman" panose="02020603050405020304" pitchFamily="18" charset="0"/>
                <a:ea typeface="Cambria"/>
                <a:cs typeface="Times New Roman" panose="02020603050405020304" pitchFamily="18" charset="0"/>
                <a:sym typeface="Cambria"/>
              </a:rPr>
              <a:t>tích</a:t>
            </a:r>
            <a:endParaRPr sz="2800" kern="0" dirty="0">
              <a:solidFill>
                <a:srgbClr val="000000"/>
              </a:solidFill>
              <a:latin typeface="Times New Roman" panose="02020603050405020304" pitchFamily="18" charset="0"/>
              <a:ea typeface="Cambria"/>
              <a:cs typeface="Times New Roman" panose="02020603050405020304" pitchFamily="18" charset="0"/>
              <a:sym typeface="Cambria"/>
            </a:endParaRPr>
          </a:p>
        </p:txBody>
      </p:sp>
      <p:sp>
        <p:nvSpPr>
          <p:cNvPr id="5" name="Google Shape;230;p9"/>
          <p:cNvSpPr/>
          <p:nvPr/>
        </p:nvSpPr>
        <p:spPr>
          <a:xfrm>
            <a:off x="712810" y="1821371"/>
            <a:ext cx="9686784" cy="1384954"/>
          </a:xfrm>
          <a:prstGeom prst="rect">
            <a:avLst/>
          </a:prstGeom>
          <a:noFill/>
          <a:ln>
            <a:noFill/>
          </a:ln>
        </p:spPr>
        <p:txBody>
          <a:bodyPr spcFirstLastPara="1" wrap="square" lIns="91425" tIns="45700" rIns="91425" bIns="45700" anchor="t" anchorCtr="0">
            <a:spAutoFit/>
          </a:bodyPr>
          <a:lstStyle/>
          <a:p>
            <a:pPr algn="just">
              <a:lnSpc>
                <a:spcPct val="150000"/>
              </a:lnSpc>
              <a:buClr>
                <a:srgbClr val="000000"/>
              </a:buClr>
              <a:buSzPts val="2800"/>
              <a:buFont typeface="Arial"/>
              <a:buNone/>
            </a:pPr>
            <a:r>
              <a:rPr lang="en-US" sz="2800" b="1"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2800" b="1" kern="0" dirty="0" err="1">
                <a:solidFill>
                  <a:srgbClr val="000000"/>
                </a:solidFill>
                <a:latin typeface="Times New Roman" panose="02020603050405020304" pitchFamily="18" charset="0"/>
                <a:ea typeface="Cambria"/>
                <a:cs typeface="Times New Roman" panose="02020603050405020304" pitchFamily="18" charset="0"/>
                <a:sym typeface="Cambria"/>
              </a:rPr>
              <a:t>Xuất</a:t>
            </a:r>
            <a:r>
              <a:rPr lang="en-US" sz="2800" b="1"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2800" b="1" kern="0" dirty="0" err="1">
                <a:solidFill>
                  <a:srgbClr val="000000"/>
                </a:solidFill>
                <a:latin typeface="Times New Roman" panose="02020603050405020304" pitchFamily="18" charset="0"/>
                <a:ea typeface="Cambria"/>
                <a:cs typeface="Times New Roman" panose="02020603050405020304" pitchFamily="18" charset="0"/>
                <a:sym typeface="Cambria"/>
              </a:rPr>
              <a:t>xứ</a:t>
            </a:r>
            <a:r>
              <a:rPr lang="en-US" sz="2800" b="1"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2800" kern="0" dirty="0">
                <a:solidFill>
                  <a:srgbClr val="000000"/>
                </a:solidFill>
                <a:latin typeface="Times New Roman" panose="02020603050405020304" pitchFamily="18" charset="0"/>
                <a:ea typeface="Cambria"/>
                <a:cs typeface="Times New Roman" panose="02020603050405020304" pitchFamily="18" charset="0"/>
                <a:sym typeface="Cambria"/>
              </a:rPr>
              <a:t>Theo </a:t>
            </a:r>
            <a:r>
              <a:rPr lang="en-US" sz="2800" kern="0" dirty="0" err="1">
                <a:solidFill>
                  <a:srgbClr val="000000"/>
                </a:solidFill>
                <a:latin typeface="Times New Roman" panose="02020603050405020304" pitchFamily="18" charset="0"/>
                <a:ea typeface="Cambria"/>
                <a:cs typeface="Times New Roman" panose="02020603050405020304" pitchFamily="18" charset="0"/>
                <a:sym typeface="Cambria"/>
              </a:rPr>
              <a:t>Bùi</a:t>
            </a:r>
            <a:r>
              <a:rPr lang="en-US" sz="28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2800" kern="0" dirty="0" err="1">
                <a:solidFill>
                  <a:srgbClr val="000000"/>
                </a:solidFill>
                <a:latin typeface="Times New Roman" panose="02020603050405020304" pitchFamily="18" charset="0"/>
                <a:ea typeface="Cambria"/>
                <a:cs typeface="Times New Roman" panose="02020603050405020304" pitchFamily="18" charset="0"/>
                <a:sym typeface="Cambria"/>
              </a:rPr>
              <a:t>Mạnh</a:t>
            </a:r>
            <a:r>
              <a:rPr lang="en-US" sz="28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2800" kern="0" dirty="0" err="1">
                <a:solidFill>
                  <a:srgbClr val="000000"/>
                </a:solidFill>
                <a:latin typeface="Times New Roman" panose="02020603050405020304" pitchFamily="18" charset="0"/>
                <a:ea typeface="Cambria"/>
                <a:cs typeface="Times New Roman" panose="02020603050405020304" pitchFamily="18" charset="0"/>
                <a:sym typeface="Cambria"/>
              </a:rPr>
              <a:t>Nhị</a:t>
            </a:r>
            <a:r>
              <a:rPr lang="en-US" sz="28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2800" kern="0" dirty="0" err="1">
                <a:solidFill>
                  <a:srgbClr val="000000"/>
                </a:solidFill>
                <a:latin typeface="Times New Roman" panose="02020603050405020304" pitchFamily="18" charset="0"/>
                <a:ea typeface="Cambria"/>
                <a:cs typeface="Times New Roman" panose="02020603050405020304" pitchFamily="18" charset="0"/>
                <a:sym typeface="Cambria"/>
              </a:rPr>
              <a:t>chủ</a:t>
            </a:r>
            <a:r>
              <a:rPr lang="en-US" sz="28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2800" kern="0" dirty="0" err="1">
                <a:solidFill>
                  <a:srgbClr val="000000"/>
                </a:solidFill>
                <a:latin typeface="Times New Roman" panose="02020603050405020304" pitchFamily="18" charset="0"/>
                <a:ea typeface="Cambria"/>
                <a:cs typeface="Times New Roman" panose="02020603050405020304" pitchFamily="18" charset="0"/>
                <a:sym typeface="Cambria"/>
              </a:rPr>
              <a:t>biên</a:t>
            </a:r>
            <a:r>
              <a:rPr lang="en-US" sz="28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2800" kern="0" dirty="0" err="1">
                <a:solidFill>
                  <a:srgbClr val="000000"/>
                </a:solidFill>
                <a:latin typeface="Times New Roman" panose="02020603050405020304" pitchFamily="18" charset="0"/>
                <a:ea typeface="Cambria"/>
                <a:cs typeface="Times New Roman" panose="02020603050405020304" pitchFamily="18" charset="0"/>
                <a:sym typeface="Cambria"/>
              </a:rPr>
              <a:t>Văn</a:t>
            </a:r>
            <a:r>
              <a:rPr lang="en-US" sz="28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2800" kern="0" dirty="0" err="1">
                <a:solidFill>
                  <a:srgbClr val="000000"/>
                </a:solidFill>
                <a:latin typeface="Times New Roman" panose="02020603050405020304" pitchFamily="18" charset="0"/>
                <a:ea typeface="Cambria"/>
                <a:cs typeface="Times New Roman" panose="02020603050405020304" pitchFamily="18" charset="0"/>
                <a:sym typeface="Cambria"/>
              </a:rPr>
              <a:t>học</a:t>
            </a:r>
            <a:r>
              <a:rPr lang="en-US" sz="28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2800" kern="0" dirty="0" err="1">
                <a:solidFill>
                  <a:srgbClr val="000000"/>
                </a:solidFill>
                <a:latin typeface="Times New Roman" panose="02020603050405020304" pitchFamily="18" charset="0"/>
                <a:ea typeface="Cambria"/>
                <a:cs typeface="Times New Roman" panose="02020603050405020304" pitchFamily="18" charset="0"/>
                <a:sym typeface="Cambria"/>
              </a:rPr>
              <a:t>dân</a:t>
            </a:r>
            <a:r>
              <a:rPr lang="en-US" sz="28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2800" kern="0" dirty="0" err="1">
                <a:solidFill>
                  <a:srgbClr val="000000"/>
                </a:solidFill>
                <a:latin typeface="Times New Roman" panose="02020603050405020304" pitchFamily="18" charset="0"/>
                <a:ea typeface="Cambria"/>
                <a:cs typeface="Times New Roman" panose="02020603050405020304" pitchFamily="18" charset="0"/>
                <a:sym typeface="Cambria"/>
              </a:rPr>
              <a:t>gian</a:t>
            </a:r>
            <a:r>
              <a:rPr lang="en-US" sz="28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2800" kern="0" dirty="0" err="1">
                <a:solidFill>
                  <a:srgbClr val="000000"/>
                </a:solidFill>
                <a:latin typeface="Times New Roman" panose="02020603050405020304" pitchFamily="18" charset="0"/>
                <a:ea typeface="Cambria"/>
                <a:cs typeface="Times New Roman" panose="02020603050405020304" pitchFamily="18" charset="0"/>
                <a:sym typeface="Cambria"/>
              </a:rPr>
              <a:t>những</a:t>
            </a:r>
            <a:r>
              <a:rPr lang="en-US" sz="28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2800" kern="0" dirty="0" err="1">
                <a:solidFill>
                  <a:srgbClr val="000000"/>
                </a:solidFill>
                <a:latin typeface="Times New Roman" panose="02020603050405020304" pitchFamily="18" charset="0"/>
                <a:ea typeface="Cambria"/>
                <a:cs typeface="Times New Roman" panose="02020603050405020304" pitchFamily="18" charset="0"/>
                <a:sym typeface="Cambria"/>
              </a:rPr>
              <a:t>tác</a:t>
            </a:r>
            <a:r>
              <a:rPr lang="en-US" sz="28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2800" kern="0" dirty="0" err="1">
                <a:solidFill>
                  <a:srgbClr val="000000"/>
                </a:solidFill>
                <a:latin typeface="Times New Roman" panose="02020603050405020304" pitchFamily="18" charset="0"/>
                <a:ea typeface="Cambria"/>
                <a:cs typeface="Times New Roman" panose="02020603050405020304" pitchFamily="18" charset="0"/>
                <a:sym typeface="Cambria"/>
              </a:rPr>
              <a:t>phẩm</a:t>
            </a:r>
            <a:r>
              <a:rPr lang="en-US" sz="28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2800" kern="0" dirty="0" err="1">
                <a:solidFill>
                  <a:srgbClr val="000000"/>
                </a:solidFill>
                <a:latin typeface="Times New Roman" panose="02020603050405020304" pitchFamily="18" charset="0"/>
                <a:ea typeface="Cambria"/>
                <a:cs typeface="Times New Roman" panose="02020603050405020304" pitchFamily="18" charset="0"/>
                <a:sym typeface="Cambria"/>
              </a:rPr>
              <a:t>chọn</a:t>
            </a:r>
            <a:r>
              <a:rPr lang="en-US" sz="28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2800" kern="0" dirty="0" err="1">
                <a:solidFill>
                  <a:srgbClr val="000000"/>
                </a:solidFill>
                <a:latin typeface="Times New Roman" panose="02020603050405020304" pitchFamily="18" charset="0"/>
                <a:ea typeface="Cambria"/>
                <a:cs typeface="Times New Roman" panose="02020603050405020304" pitchFamily="18" charset="0"/>
                <a:sym typeface="Cambria"/>
              </a:rPr>
              <a:t>lọc</a:t>
            </a:r>
            <a:r>
              <a:rPr lang="en-US" sz="2800" kern="0" dirty="0">
                <a:solidFill>
                  <a:srgbClr val="000000"/>
                </a:solidFill>
                <a:latin typeface="Times New Roman" panose="02020603050405020304" pitchFamily="18" charset="0"/>
                <a:ea typeface="Cambria"/>
                <a:cs typeface="Times New Roman" panose="02020603050405020304" pitchFamily="18" charset="0"/>
                <a:sym typeface="Cambria"/>
              </a:rPr>
              <a:t>, NXB </a:t>
            </a:r>
            <a:r>
              <a:rPr lang="en-US" sz="2800" kern="0" dirty="0" err="1">
                <a:solidFill>
                  <a:srgbClr val="000000"/>
                </a:solidFill>
                <a:latin typeface="Times New Roman" panose="02020603050405020304" pitchFamily="18" charset="0"/>
                <a:ea typeface="Cambria"/>
                <a:cs typeface="Times New Roman" panose="02020603050405020304" pitchFamily="18" charset="0"/>
                <a:sym typeface="Cambria"/>
              </a:rPr>
              <a:t>giáo</a:t>
            </a:r>
            <a:r>
              <a:rPr lang="en-US" sz="28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2800" kern="0" dirty="0" err="1">
                <a:solidFill>
                  <a:srgbClr val="000000"/>
                </a:solidFill>
                <a:latin typeface="Times New Roman" panose="02020603050405020304" pitchFamily="18" charset="0"/>
                <a:ea typeface="Cambria"/>
                <a:cs typeface="Times New Roman" panose="02020603050405020304" pitchFamily="18" charset="0"/>
                <a:sym typeface="Cambria"/>
              </a:rPr>
              <a:t>dục</a:t>
            </a:r>
            <a:r>
              <a:rPr lang="en-US" sz="2800" kern="0" dirty="0">
                <a:solidFill>
                  <a:srgbClr val="000000"/>
                </a:solidFill>
                <a:latin typeface="Times New Roman" panose="02020603050405020304" pitchFamily="18" charset="0"/>
                <a:ea typeface="Cambria"/>
                <a:cs typeface="Times New Roman" panose="02020603050405020304" pitchFamily="18" charset="0"/>
                <a:sym typeface="Cambria"/>
              </a:rPr>
              <a:t>, 2008, tr.244-247</a:t>
            </a:r>
            <a:endParaRPr sz="2800" kern="0" dirty="0">
              <a:solidFill>
                <a:srgbClr val="000000"/>
              </a:solidFill>
              <a:latin typeface="Times New Roman" panose="02020603050405020304" pitchFamily="18" charset="0"/>
              <a:ea typeface="Cambria"/>
              <a:cs typeface="Times New Roman" panose="02020603050405020304" pitchFamily="18" charset="0"/>
              <a:sym typeface="Cambria"/>
            </a:endParaRPr>
          </a:p>
        </p:txBody>
      </p:sp>
      <p:sp>
        <p:nvSpPr>
          <p:cNvPr id="6" name="Google Shape;231;p9"/>
          <p:cNvSpPr/>
          <p:nvPr/>
        </p:nvSpPr>
        <p:spPr>
          <a:xfrm>
            <a:off x="712809" y="3206325"/>
            <a:ext cx="10261117" cy="738623"/>
          </a:xfrm>
          <a:prstGeom prst="rect">
            <a:avLst/>
          </a:prstGeom>
          <a:noFill/>
          <a:ln>
            <a:noFill/>
          </a:ln>
        </p:spPr>
        <p:txBody>
          <a:bodyPr spcFirstLastPara="1" wrap="square" lIns="91425" tIns="45700" rIns="91425" bIns="45700" anchor="t" anchorCtr="0">
            <a:spAutoFit/>
          </a:bodyPr>
          <a:lstStyle/>
          <a:p>
            <a:pPr algn="just">
              <a:lnSpc>
                <a:spcPct val="150000"/>
              </a:lnSpc>
              <a:buClr>
                <a:srgbClr val="000000"/>
              </a:buClr>
              <a:buSzPts val="2800"/>
              <a:buFont typeface="Arial"/>
              <a:buNone/>
            </a:pPr>
            <a:r>
              <a:rPr lang="en-US" sz="2800" b="1"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2800" b="1" kern="0" dirty="0" err="1">
                <a:solidFill>
                  <a:srgbClr val="000000"/>
                </a:solidFill>
                <a:latin typeface="Times New Roman" panose="02020603050405020304" pitchFamily="18" charset="0"/>
                <a:ea typeface="Cambria"/>
                <a:cs typeface="Times New Roman" panose="02020603050405020304" pitchFamily="18" charset="0"/>
                <a:sym typeface="Cambria"/>
              </a:rPr>
              <a:t>Ngôi</a:t>
            </a:r>
            <a:r>
              <a:rPr lang="en-US" sz="2800" b="1"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2800" b="1" kern="0" dirty="0" err="1">
                <a:solidFill>
                  <a:srgbClr val="000000"/>
                </a:solidFill>
                <a:latin typeface="Times New Roman" panose="02020603050405020304" pitchFamily="18" charset="0"/>
                <a:ea typeface="Cambria"/>
                <a:cs typeface="Times New Roman" panose="02020603050405020304" pitchFamily="18" charset="0"/>
                <a:sym typeface="Cambria"/>
              </a:rPr>
              <a:t>kể</a:t>
            </a:r>
            <a:r>
              <a:rPr lang="en-US" sz="2800" b="1"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2800" kern="0" dirty="0" err="1">
                <a:solidFill>
                  <a:srgbClr val="000000"/>
                </a:solidFill>
                <a:latin typeface="Times New Roman" panose="02020603050405020304" pitchFamily="18" charset="0"/>
                <a:ea typeface="Cambria"/>
                <a:cs typeface="Times New Roman" panose="02020603050405020304" pitchFamily="18" charset="0"/>
                <a:sym typeface="Cambria"/>
              </a:rPr>
              <a:t>ngôi</a:t>
            </a:r>
            <a:r>
              <a:rPr lang="en-US" sz="28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2800" kern="0" dirty="0" err="1">
                <a:solidFill>
                  <a:srgbClr val="000000"/>
                </a:solidFill>
                <a:latin typeface="Times New Roman" panose="02020603050405020304" pitchFamily="18" charset="0"/>
                <a:ea typeface="Cambria"/>
                <a:cs typeface="Times New Roman" panose="02020603050405020304" pitchFamily="18" charset="0"/>
                <a:sym typeface="Cambria"/>
              </a:rPr>
              <a:t>thứ</a:t>
            </a:r>
            <a:r>
              <a:rPr lang="en-US" sz="2800" kern="0" dirty="0">
                <a:solidFill>
                  <a:srgbClr val="000000"/>
                </a:solidFill>
                <a:latin typeface="Times New Roman" panose="02020603050405020304" pitchFamily="18" charset="0"/>
                <a:ea typeface="Cambria"/>
                <a:cs typeface="Times New Roman" panose="02020603050405020304" pitchFamily="18" charset="0"/>
                <a:sym typeface="Cambria"/>
              </a:rPr>
              <a:t> 3</a:t>
            </a:r>
            <a:endParaRPr sz="2800" kern="0" dirty="0">
              <a:solidFill>
                <a:srgbClr val="000000"/>
              </a:solidFill>
              <a:latin typeface="Times New Roman" panose="02020603050405020304" pitchFamily="18" charset="0"/>
              <a:ea typeface="Cambria"/>
              <a:cs typeface="Times New Roman" panose="02020603050405020304" pitchFamily="18" charset="0"/>
              <a:sym typeface="Cambria"/>
            </a:endParaRPr>
          </a:p>
        </p:txBody>
      </p:sp>
      <p:sp>
        <p:nvSpPr>
          <p:cNvPr id="7" name="Google Shape;231;p9"/>
          <p:cNvSpPr/>
          <p:nvPr/>
        </p:nvSpPr>
        <p:spPr>
          <a:xfrm>
            <a:off x="712809" y="3958804"/>
            <a:ext cx="10261117" cy="738623"/>
          </a:xfrm>
          <a:prstGeom prst="rect">
            <a:avLst/>
          </a:prstGeom>
          <a:noFill/>
          <a:ln>
            <a:noFill/>
          </a:ln>
        </p:spPr>
        <p:txBody>
          <a:bodyPr spcFirstLastPara="1" wrap="square" lIns="91425" tIns="45700" rIns="91425" bIns="45700" anchor="t" anchorCtr="0">
            <a:spAutoFit/>
          </a:bodyPr>
          <a:lstStyle/>
          <a:p>
            <a:pPr algn="just">
              <a:lnSpc>
                <a:spcPct val="150000"/>
              </a:lnSpc>
              <a:buClr>
                <a:srgbClr val="000000"/>
              </a:buClr>
              <a:buSzPts val="2800"/>
              <a:buFont typeface="Arial"/>
              <a:buNone/>
            </a:pPr>
            <a:r>
              <a:rPr lang="en-US" sz="2800" b="1" kern="0" dirty="0">
                <a:solidFill>
                  <a:srgbClr val="000000"/>
                </a:solidFill>
                <a:latin typeface="Times New Roman" panose="02020603050405020304" pitchFamily="18" charset="0"/>
                <a:ea typeface="Cambria"/>
                <a:cs typeface="Times New Roman" panose="02020603050405020304" pitchFamily="18" charset="0"/>
                <a:sym typeface="Cambria"/>
              </a:rPr>
              <a:t>- PTBĐ</a:t>
            </a:r>
            <a:r>
              <a:rPr lang="en-US" sz="28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2800" kern="0" dirty="0" err="1">
                <a:solidFill>
                  <a:srgbClr val="000000"/>
                </a:solidFill>
                <a:latin typeface="Times New Roman" panose="02020603050405020304" pitchFamily="18" charset="0"/>
                <a:ea typeface="Cambria"/>
                <a:cs typeface="Times New Roman" panose="02020603050405020304" pitchFamily="18" charset="0"/>
                <a:sym typeface="Cambria"/>
              </a:rPr>
              <a:t>tự</a:t>
            </a:r>
            <a:r>
              <a:rPr lang="en-US" sz="28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2800" kern="0" dirty="0" err="1">
                <a:solidFill>
                  <a:srgbClr val="000000"/>
                </a:solidFill>
                <a:latin typeface="Times New Roman" panose="02020603050405020304" pitchFamily="18" charset="0"/>
                <a:ea typeface="Cambria"/>
                <a:cs typeface="Times New Roman" panose="02020603050405020304" pitchFamily="18" charset="0"/>
                <a:sym typeface="Cambria"/>
              </a:rPr>
              <a:t>sự</a:t>
            </a:r>
            <a:endParaRPr sz="2800" kern="0" dirty="0">
              <a:solidFill>
                <a:srgbClr val="000000"/>
              </a:solidFill>
              <a:latin typeface="Times New Roman" panose="02020603050405020304" pitchFamily="18" charset="0"/>
              <a:ea typeface="Cambria"/>
              <a:cs typeface="Times New Roman" panose="02020603050405020304" pitchFamily="18" charset="0"/>
              <a:sym typeface="Cambria"/>
            </a:endParaRPr>
          </a:p>
        </p:txBody>
      </p:sp>
      <p:pic>
        <p:nvPicPr>
          <p:cNvPr id="8" name="Picture 7" descr="HÃ¬nh áº£nh cÃ³ liÃªn quan"/>
          <p:cNvPicPr/>
          <p:nvPr/>
        </p:nvPicPr>
        <p:blipFill>
          <a:blip r:embed="rId4">
            <a:extLst>
              <a:ext uri="{28A0092B-C50C-407E-A947-70E740481C1C}">
                <a14:useLocalDpi xmlns:a14="http://schemas.microsoft.com/office/drawing/2010/main" val="0"/>
              </a:ext>
            </a:extLst>
          </a:blip>
          <a:srcRect/>
          <a:stretch>
            <a:fillRect/>
          </a:stretch>
        </p:blipFill>
        <p:spPr bwMode="auto">
          <a:xfrm>
            <a:off x="9840036" y="244364"/>
            <a:ext cx="2072342" cy="193579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Rectangle 1"/>
          <p:cNvSpPr/>
          <p:nvPr/>
        </p:nvSpPr>
        <p:spPr>
          <a:xfrm>
            <a:off x="712809" y="4591279"/>
            <a:ext cx="11379107" cy="2031325"/>
          </a:xfrm>
          <a:prstGeom prst="rect">
            <a:avLst/>
          </a:prstGeom>
        </p:spPr>
        <p:txBody>
          <a:bodyPr wrap="square">
            <a:spAutoFit/>
          </a:bodyPr>
          <a:lstStyle/>
          <a:p>
            <a:pPr>
              <a:lnSpc>
                <a:spcPct val="150000"/>
              </a:lnSpc>
            </a:pP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Nhân</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vật</a:t>
            </a:r>
            <a:r>
              <a:rPr lang="en-US" sz="2800" b="1" dirty="0">
                <a:solidFill>
                  <a:srgbClr val="000000"/>
                </a:solidFill>
                <a:latin typeface="Times New Roman" panose="02020603050405020304" pitchFamily="18" charset="0"/>
                <a:cs typeface="Times New Roman" panose="02020603050405020304" pitchFamily="18" charset="0"/>
              </a:rPr>
              <a:t>:</a:t>
            </a:r>
          </a:p>
          <a:p>
            <a:pPr>
              <a:lnSpc>
                <a:spcPct val="150000"/>
              </a:lnSpc>
            </a:pP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Nhân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vật</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chính</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chính</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diện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vai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thiện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Thạch</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Sanh</a:t>
            </a:r>
            <a:endParaRPr lang="en-US" sz="2800" dirty="0">
              <a:solidFill>
                <a:srgbClr val="000000"/>
              </a:solidFill>
              <a:latin typeface="Times New Roman" panose="02020603050405020304" pitchFamily="18" charset="0"/>
              <a:cs typeface="Times New Roman" panose="02020603050405020304" pitchFamily="18" charset="0"/>
            </a:endParaRPr>
          </a:p>
          <a:p>
            <a:pPr>
              <a:lnSpc>
                <a:spcPct val="150000"/>
              </a:lnSpc>
            </a:pP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Nhân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vật</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phụ</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phản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diện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vai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ác</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Mẹ</a:t>
            </a:r>
            <a:r>
              <a:rPr lang="en-US" sz="2800" dirty="0">
                <a:solidFill>
                  <a:srgbClr val="000000"/>
                </a:solidFill>
                <a:latin typeface="Times New Roman" panose="02020603050405020304" pitchFamily="18" charset="0"/>
                <a:cs typeface="Times New Roman" panose="02020603050405020304" pitchFamily="18" charset="0"/>
              </a:rPr>
              <a:t> con </a:t>
            </a:r>
            <a:r>
              <a:rPr lang="en-US" sz="2800" dirty="0" err="1">
                <a:solidFill>
                  <a:srgbClr val="000000"/>
                </a:solidFill>
                <a:latin typeface="Times New Roman" panose="02020603050405020304" pitchFamily="18" charset="0"/>
                <a:cs typeface="Times New Roman" panose="02020603050405020304" pitchFamily="18" charset="0"/>
              </a:rPr>
              <a:t>Lí</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Thông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vua</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công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chúa</a:t>
            </a:r>
            <a:r>
              <a:rPr lang="en-US" sz="2800" dirty="0">
                <a:solidFill>
                  <a:srgbClr val="000000"/>
                </a:solidFill>
                <a:latin typeface="Times New Roman" panose="02020603050405020304" pitchFamily="18" charset="0"/>
                <a:cs typeface="Times New Roman" panose="02020603050405020304" pitchFamily="18" charset="0"/>
              </a:rPr>
              <a:t>…</a:t>
            </a:r>
            <a:endParaRPr lang="en-US" sz="2800" b="0" i="0" dirty="0">
              <a:solidFill>
                <a:srgbClr val="00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36838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02"/>
        <p:cNvGrpSpPr/>
        <p:nvPr/>
      </p:nvGrpSpPr>
      <p:grpSpPr>
        <a:xfrm>
          <a:off x="0" y="0"/>
          <a:ext cx="0" cy="0"/>
          <a:chOff x="0" y="0"/>
          <a:chExt cx="0" cy="0"/>
        </a:xfrm>
      </p:grpSpPr>
      <p:grpSp>
        <p:nvGrpSpPr>
          <p:cNvPr id="2" name="Group 1"/>
          <p:cNvGrpSpPr/>
          <p:nvPr/>
        </p:nvGrpSpPr>
        <p:grpSpPr>
          <a:xfrm>
            <a:off x="0" y="5944552"/>
            <a:ext cx="13905200" cy="3041941"/>
            <a:chOff x="0" y="4458414"/>
            <a:chExt cx="10428900" cy="2281456"/>
          </a:xfrm>
        </p:grpSpPr>
        <p:grpSp>
          <p:nvGrpSpPr>
            <p:cNvPr id="1907" name="Google Shape;1907;p89"/>
            <p:cNvGrpSpPr/>
            <p:nvPr/>
          </p:nvGrpSpPr>
          <p:grpSpPr>
            <a:xfrm rot="16200000">
              <a:off x="1513530" y="2949023"/>
              <a:ext cx="2277317" cy="5304377"/>
              <a:chOff x="224725" y="566950"/>
              <a:chExt cx="1850875" cy="4311100"/>
            </a:xfrm>
          </p:grpSpPr>
          <p:sp>
            <p:nvSpPr>
              <p:cNvPr id="1908" name="Google Shape;1908;p89"/>
              <p:cNvSpPr/>
              <p:nvPr/>
            </p:nvSpPr>
            <p:spPr>
              <a:xfrm>
                <a:off x="1914975" y="566950"/>
                <a:ext cx="160625" cy="2033000"/>
              </a:xfrm>
              <a:custGeom>
                <a:avLst/>
                <a:gdLst/>
                <a:ahLst/>
                <a:cxnLst/>
                <a:rect l="l" t="t" r="r" b="b"/>
                <a:pathLst>
                  <a:path w="6425" h="81320" extrusionOk="0">
                    <a:moveTo>
                      <a:pt x="126" y="1"/>
                    </a:moveTo>
                    <a:cubicBezTo>
                      <a:pt x="81" y="1"/>
                      <a:pt x="44" y="24"/>
                      <a:pt x="27" y="57"/>
                    </a:cubicBezTo>
                    <a:cubicBezTo>
                      <a:pt x="27" y="84"/>
                      <a:pt x="27" y="110"/>
                      <a:pt x="27" y="137"/>
                    </a:cubicBezTo>
                    <a:cubicBezTo>
                      <a:pt x="27" y="164"/>
                      <a:pt x="27"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45" y="15394"/>
                      <a:pt x="2945" y="15447"/>
                      <a:pt x="2945" y="15501"/>
                    </a:cubicBezTo>
                    <a:cubicBezTo>
                      <a:pt x="2998" y="17321"/>
                      <a:pt x="1848" y="19248"/>
                      <a:pt x="108" y="20292"/>
                    </a:cubicBezTo>
                    <a:cubicBezTo>
                      <a:pt x="54" y="20292"/>
                      <a:pt x="27" y="20318"/>
                      <a:pt x="27" y="20372"/>
                    </a:cubicBezTo>
                    <a:cubicBezTo>
                      <a:pt x="1" y="20425"/>
                      <a:pt x="27" y="20479"/>
                      <a:pt x="81" y="20506"/>
                    </a:cubicBezTo>
                    <a:cubicBezTo>
                      <a:pt x="1794" y="21496"/>
                      <a:pt x="2865" y="23316"/>
                      <a:pt x="2945" y="25324"/>
                    </a:cubicBezTo>
                    <a:cubicBezTo>
                      <a:pt x="2945" y="25350"/>
                      <a:pt x="2972" y="25404"/>
                      <a:pt x="2998" y="25431"/>
                    </a:cubicBezTo>
                    <a:cubicBezTo>
                      <a:pt x="4952" y="26394"/>
                      <a:pt x="6157" y="28348"/>
                      <a:pt x="6157" y="30543"/>
                    </a:cubicBezTo>
                    <a:cubicBezTo>
                      <a:pt x="6157" y="32711"/>
                      <a:pt x="4952" y="34665"/>
                      <a:pt x="2998" y="35628"/>
                    </a:cubicBezTo>
                    <a:cubicBezTo>
                      <a:pt x="2945" y="35655"/>
                      <a:pt x="2918" y="35709"/>
                      <a:pt x="2945" y="35762"/>
                    </a:cubicBezTo>
                    <a:cubicBezTo>
                      <a:pt x="3106"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1" y="81297"/>
                      <a:pt x="104" y="81320"/>
                      <a:pt x="145" y="81320"/>
                    </a:cubicBezTo>
                    <a:cubicBezTo>
                      <a:pt x="170" y="81320"/>
                      <a:pt x="194" y="81311"/>
                      <a:pt x="215" y="81290"/>
                    </a:cubicBezTo>
                    <a:cubicBezTo>
                      <a:pt x="2008" y="80273"/>
                      <a:pt x="3106" y="78427"/>
                      <a:pt x="3186" y="76366"/>
                    </a:cubicBezTo>
                    <a:cubicBezTo>
                      <a:pt x="5166" y="75322"/>
                      <a:pt x="6424" y="73314"/>
                      <a:pt x="6424" y="71066"/>
                    </a:cubicBezTo>
                    <a:cubicBezTo>
                      <a:pt x="6424" y="68818"/>
                      <a:pt x="5166" y="66784"/>
                      <a:pt x="3186" y="65766"/>
                    </a:cubicBezTo>
                    <a:cubicBezTo>
                      <a:pt x="3106" y="63786"/>
                      <a:pt x="2062" y="61992"/>
                      <a:pt x="375" y="60922"/>
                    </a:cubicBezTo>
                    <a:cubicBezTo>
                      <a:pt x="2062" y="59878"/>
                      <a:pt x="3106" y="58085"/>
                      <a:pt x="3186" y="56104"/>
                    </a:cubicBezTo>
                    <a:cubicBezTo>
                      <a:pt x="5166" y="55060"/>
                      <a:pt x="6424" y="53053"/>
                      <a:pt x="6424" y="50804"/>
                    </a:cubicBezTo>
                    <a:cubicBezTo>
                      <a:pt x="6424" y="48556"/>
                      <a:pt x="5166" y="46522"/>
                      <a:pt x="3186" y="45505"/>
                    </a:cubicBezTo>
                    <a:cubicBezTo>
                      <a:pt x="3159" y="43604"/>
                      <a:pt x="2088" y="41731"/>
                      <a:pt x="375" y="40660"/>
                    </a:cubicBezTo>
                    <a:cubicBezTo>
                      <a:pt x="1901" y="39723"/>
                      <a:pt x="3320" y="37877"/>
                      <a:pt x="3186" y="35816"/>
                    </a:cubicBezTo>
                    <a:cubicBezTo>
                      <a:pt x="5193" y="34799"/>
                      <a:pt x="6424" y="32764"/>
                      <a:pt x="6424" y="30543"/>
                    </a:cubicBezTo>
                    <a:cubicBezTo>
                      <a:pt x="6424" y="28295"/>
                      <a:pt x="5166" y="26260"/>
                      <a:pt x="3186" y="25243"/>
                    </a:cubicBezTo>
                    <a:cubicBezTo>
                      <a:pt x="3106" y="23236"/>
                      <a:pt x="2062" y="21443"/>
                      <a:pt x="375" y="20399"/>
                    </a:cubicBezTo>
                    <a:cubicBezTo>
                      <a:pt x="2088" y="19328"/>
                      <a:pt x="3186" y="17454"/>
                      <a:pt x="3186" y="15608"/>
                    </a:cubicBezTo>
                    <a:cubicBezTo>
                      <a:pt x="3186" y="15608"/>
                      <a:pt x="3186" y="15581"/>
                      <a:pt x="3186" y="15554"/>
                    </a:cubicBezTo>
                    <a:cubicBezTo>
                      <a:pt x="5166" y="14537"/>
                      <a:pt x="6424" y="12503"/>
                      <a:pt x="6424" y="10255"/>
                    </a:cubicBezTo>
                    <a:cubicBezTo>
                      <a:pt x="6424" y="8033"/>
                      <a:pt x="5166" y="5999"/>
                      <a:pt x="3186" y="4982"/>
                    </a:cubicBezTo>
                    <a:lnTo>
                      <a:pt x="3186" y="4955"/>
                    </a:lnTo>
                    <a:cubicBezTo>
                      <a:pt x="3186" y="3028"/>
                      <a:pt x="2008" y="1074"/>
                      <a:pt x="215" y="30"/>
                    </a:cubicBezTo>
                    <a:cubicBezTo>
                      <a:pt x="184" y="10"/>
                      <a:pt x="153" y="1"/>
                      <a:pt x="12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9" name="Google Shape;1909;p89"/>
              <p:cNvSpPr/>
              <p:nvPr/>
            </p:nvSpPr>
            <p:spPr>
              <a:xfrm>
                <a:off x="1761075" y="818875"/>
                <a:ext cx="160625" cy="2032875"/>
              </a:xfrm>
              <a:custGeom>
                <a:avLst/>
                <a:gdLst/>
                <a:ahLst/>
                <a:cxnLst/>
                <a:rect l="l" t="t" r="r" b="b"/>
                <a:pathLst>
                  <a:path w="6425" h="81315" extrusionOk="0">
                    <a:moveTo>
                      <a:pt x="149" y="1"/>
                    </a:moveTo>
                    <a:cubicBezTo>
                      <a:pt x="110" y="1"/>
                      <a:pt x="71" y="20"/>
                      <a:pt x="54" y="70"/>
                    </a:cubicBezTo>
                    <a:cubicBezTo>
                      <a:pt x="27" y="70"/>
                      <a:pt x="27" y="97"/>
                      <a:pt x="27" y="124"/>
                    </a:cubicBezTo>
                    <a:cubicBezTo>
                      <a:pt x="27" y="178"/>
                      <a:pt x="54" y="204"/>
                      <a:pt x="81" y="231"/>
                    </a:cubicBezTo>
                    <a:cubicBezTo>
                      <a:pt x="1821" y="1248"/>
                      <a:pt x="2972" y="3175"/>
                      <a:pt x="2945" y="5022"/>
                    </a:cubicBezTo>
                    <a:cubicBezTo>
                      <a:pt x="2945" y="5076"/>
                      <a:pt x="2972" y="5129"/>
                      <a:pt x="2998" y="5156"/>
                    </a:cubicBezTo>
                    <a:cubicBezTo>
                      <a:pt x="4952" y="6119"/>
                      <a:pt x="6183" y="8073"/>
                      <a:pt x="6183" y="10268"/>
                    </a:cubicBezTo>
                    <a:cubicBezTo>
                      <a:pt x="6183" y="12436"/>
                      <a:pt x="4952" y="14390"/>
                      <a:pt x="2998" y="15354"/>
                    </a:cubicBezTo>
                    <a:cubicBezTo>
                      <a:pt x="2972" y="15380"/>
                      <a:pt x="2945" y="15461"/>
                      <a:pt x="2945" y="15487"/>
                    </a:cubicBezTo>
                    <a:cubicBezTo>
                      <a:pt x="2998" y="17334"/>
                      <a:pt x="1847" y="19235"/>
                      <a:pt x="108" y="20278"/>
                    </a:cubicBezTo>
                    <a:cubicBezTo>
                      <a:pt x="81" y="20278"/>
                      <a:pt x="27" y="20305"/>
                      <a:pt x="27" y="20359"/>
                    </a:cubicBezTo>
                    <a:cubicBezTo>
                      <a:pt x="27" y="20412"/>
                      <a:pt x="27" y="20466"/>
                      <a:pt x="81" y="20493"/>
                    </a:cubicBezTo>
                    <a:cubicBezTo>
                      <a:pt x="1821" y="21510"/>
                      <a:pt x="2891" y="23303"/>
                      <a:pt x="2945" y="25310"/>
                    </a:cubicBezTo>
                    <a:cubicBezTo>
                      <a:pt x="2945" y="25364"/>
                      <a:pt x="2972" y="25391"/>
                      <a:pt x="2998" y="25417"/>
                    </a:cubicBezTo>
                    <a:cubicBezTo>
                      <a:pt x="4952" y="26381"/>
                      <a:pt x="6183" y="28362"/>
                      <a:pt x="6183" y="30530"/>
                    </a:cubicBezTo>
                    <a:cubicBezTo>
                      <a:pt x="6183" y="32698"/>
                      <a:pt x="4952" y="34652"/>
                      <a:pt x="2998" y="35642"/>
                    </a:cubicBezTo>
                    <a:cubicBezTo>
                      <a:pt x="2972" y="35642"/>
                      <a:pt x="2945" y="35695"/>
                      <a:pt x="2945" y="35749"/>
                    </a:cubicBezTo>
                    <a:cubicBezTo>
                      <a:pt x="3105" y="37837"/>
                      <a:pt x="1633" y="39630"/>
                      <a:pt x="108" y="40540"/>
                    </a:cubicBezTo>
                    <a:cubicBezTo>
                      <a:pt x="81" y="40540"/>
                      <a:pt x="27" y="40594"/>
                      <a:pt x="27" y="40620"/>
                    </a:cubicBezTo>
                    <a:cubicBezTo>
                      <a:pt x="27" y="40674"/>
                      <a:pt x="27" y="40727"/>
                      <a:pt x="81" y="40754"/>
                    </a:cubicBezTo>
                    <a:cubicBezTo>
                      <a:pt x="1821" y="41771"/>
                      <a:pt x="2945" y="43645"/>
                      <a:pt x="2945" y="45545"/>
                    </a:cubicBezTo>
                    <a:cubicBezTo>
                      <a:pt x="2945" y="45545"/>
                      <a:pt x="2945" y="45545"/>
                      <a:pt x="2945" y="45572"/>
                    </a:cubicBezTo>
                    <a:cubicBezTo>
                      <a:pt x="2945" y="45626"/>
                      <a:pt x="2972" y="45652"/>
                      <a:pt x="2998" y="45679"/>
                    </a:cubicBezTo>
                    <a:cubicBezTo>
                      <a:pt x="4952" y="46669"/>
                      <a:pt x="6183" y="48623"/>
                      <a:pt x="6183" y="50791"/>
                    </a:cubicBezTo>
                    <a:cubicBezTo>
                      <a:pt x="6183" y="52959"/>
                      <a:pt x="4952" y="54913"/>
                      <a:pt x="2998" y="55904"/>
                    </a:cubicBezTo>
                    <a:cubicBezTo>
                      <a:pt x="2972" y="55930"/>
                      <a:pt x="2945" y="55957"/>
                      <a:pt x="2945" y="56011"/>
                    </a:cubicBezTo>
                    <a:cubicBezTo>
                      <a:pt x="2891" y="57991"/>
                      <a:pt x="1847" y="59785"/>
                      <a:pt x="108" y="60802"/>
                    </a:cubicBezTo>
                    <a:cubicBezTo>
                      <a:pt x="81" y="60828"/>
                      <a:pt x="27" y="60855"/>
                      <a:pt x="27" y="60882"/>
                    </a:cubicBezTo>
                    <a:cubicBezTo>
                      <a:pt x="27" y="60935"/>
                      <a:pt x="27" y="60989"/>
                      <a:pt x="81" y="61016"/>
                    </a:cubicBezTo>
                    <a:cubicBezTo>
                      <a:pt x="1821" y="62033"/>
                      <a:pt x="2891" y="63826"/>
                      <a:pt x="2945" y="65834"/>
                    </a:cubicBezTo>
                    <a:cubicBezTo>
                      <a:pt x="2945" y="65887"/>
                      <a:pt x="2972" y="65914"/>
                      <a:pt x="2998" y="65941"/>
                    </a:cubicBezTo>
                    <a:cubicBezTo>
                      <a:pt x="4952" y="66931"/>
                      <a:pt x="6183" y="68885"/>
                      <a:pt x="6183" y="71053"/>
                    </a:cubicBezTo>
                    <a:cubicBezTo>
                      <a:pt x="6183" y="73221"/>
                      <a:pt x="4952" y="75175"/>
                      <a:pt x="2998" y="76165"/>
                    </a:cubicBezTo>
                    <a:cubicBezTo>
                      <a:pt x="2972" y="76192"/>
                      <a:pt x="2945" y="76219"/>
                      <a:pt x="2945" y="76272"/>
                    </a:cubicBezTo>
                    <a:cubicBezTo>
                      <a:pt x="2891" y="78280"/>
                      <a:pt x="1821" y="80073"/>
                      <a:pt x="81" y="81090"/>
                    </a:cubicBezTo>
                    <a:cubicBezTo>
                      <a:pt x="27" y="81117"/>
                      <a:pt x="1" y="81197"/>
                      <a:pt x="54" y="81251"/>
                    </a:cubicBezTo>
                    <a:cubicBezTo>
                      <a:pt x="74" y="81290"/>
                      <a:pt x="122" y="81315"/>
                      <a:pt x="167" y="81315"/>
                    </a:cubicBezTo>
                    <a:cubicBezTo>
                      <a:pt x="184" y="81315"/>
                      <a:pt x="200" y="81311"/>
                      <a:pt x="215" y="81304"/>
                    </a:cubicBezTo>
                    <a:cubicBezTo>
                      <a:pt x="2008" y="80260"/>
                      <a:pt x="3105" y="78413"/>
                      <a:pt x="3186" y="76352"/>
                    </a:cubicBezTo>
                    <a:cubicBezTo>
                      <a:pt x="5193" y="75309"/>
                      <a:pt x="6424" y="73301"/>
                      <a:pt x="6424" y="71053"/>
                    </a:cubicBezTo>
                    <a:cubicBezTo>
                      <a:pt x="6424" y="68805"/>
                      <a:pt x="5193" y="66797"/>
                      <a:pt x="3186" y="65753"/>
                    </a:cubicBezTo>
                    <a:cubicBezTo>
                      <a:pt x="3132" y="63773"/>
                      <a:pt x="2088" y="61979"/>
                      <a:pt x="402" y="60909"/>
                    </a:cubicBezTo>
                    <a:cubicBezTo>
                      <a:pt x="2088" y="59865"/>
                      <a:pt x="3132" y="58072"/>
                      <a:pt x="3186" y="56091"/>
                    </a:cubicBezTo>
                    <a:cubicBezTo>
                      <a:pt x="5193" y="55047"/>
                      <a:pt x="6424" y="53040"/>
                      <a:pt x="6424" y="50791"/>
                    </a:cubicBezTo>
                    <a:cubicBezTo>
                      <a:pt x="6424" y="48543"/>
                      <a:pt x="5193" y="46536"/>
                      <a:pt x="3186" y="45492"/>
                    </a:cubicBezTo>
                    <a:cubicBezTo>
                      <a:pt x="3186" y="43591"/>
                      <a:pt x="2088" y="41718"/>
                      <a:pt x="402" y="40647"/>
                    </a:cubicBezTo>
                    <a:cubicBezTo>
                      <a:pt x="1901" y="39710"/>
                      <a:pt x="3320" y="37890"/>
                      <a:pt x="3186" y="35829"/>
                    </a:cubicBezTo>
                    <a:cubicBezTo>
                      <a:pt x="5193" y="34785"/>
                      <a:pt x="6424" y="32751"/>
                      <a:pt x="6424" y="30530"/>
                    </a:cubicBezTo>
                    <a:cubicBezTo>
                      <a:pt x="6424" y="28281"/>
                      <a:pt x="5193" y="26247"/>
                      <a:pt x="3186" y="25230"/>
                    </a:cubicBezTo>
                    <a:cubicBezTo>
                      <a:pt x="3105" y="23223"/>
                      <a:pt x="2062" y="21429"/>
                      <a:pt x="402" y="20386"/>
                    </a:cubicBezTo>
                    <a:cubicBezTo>
                      <a:pt x="2115" y="19315"/>
                      <a:pt x="3212" y="17415"/>
                      <a:pt x="3186" y="15541"/>
                    </a:cubicBezTo>
                    <a:cubicBezTo>
                      <a:pt x="5193" y="14524"/>
                      <a:pt x="6424" y="12490"/>
                      <a:pt x="6424" y="10268"/>
                    </a:cubicBezTo>
                    <a:cubicBezTo>
                      <a:pt x="6424" y="8020"/>
                      <a:pt x="5193" y="5986"/>
                      <a:pt x="3186" y="4969"/>
                    </a:cubicBezTo>
                    <a:lnTo>
                      <a:pt x="3186" y="4942"/>
                    </a:lnTo>
                    <a:cubicBezTo>
                      <a:pt x="3186" y="3041"/>
                      <a:pt x="2008" y="1061"/>
                      <a:pt x="215" y="17"/>
                    </a:cubicBezTo>
                    <a:cubicBezTo>
                      <a:pt x="195" y="7"/>
                      <a:pt x="172" y="1"/>
                      <a:pt x="14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0" name="Google Shape;1910;p89"/>
              <p:cNvSpPr/>
              <p:nvPr/>
            </p:nvSpPr>
            <p:spPr>
              <a:xfrm>
                <a:off x="1607850" y="566950"/>
                <a:ext cx="159950" cy="2033000"/>
              </a:xfrm>
              <a:custGeom>
                <a:avLst/>
                <a:gdLst/>
                <a:ahLst/>
                <a:cxnLst/>
                <a:rect l="l" t="t" r="r" b="b"/>
                <a:pathLst>
                  <a:path w="6398" h="81320" extrusionOk="0">
                    <a:moveTo>
                      <a:pt x="119" y="1"/>
                    </a:moveTo>
                    <a:cubicBezTo>
                      <a:pt x="81" y="1"/>
                      <a:pt x="44" y="24"/>
                      <a:pt x="27" y="57"/>
                    </a:cubicBezTo>
                    <a:cubicBezTo>
                      <a:pt x="0"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71" y="17347"/>
                      <a:pt x="1847" y="19248"/>
                      <a:pt x="81" y="20292"/>
                    </a:cubicBezTo>
                    <a:cubicBezTo>
                      <a:pt x="54" y="20292"/>
                      <a:pt x="27" y="20318"/>
                      <a:pt x="0"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0"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64" y="58004"/>
                      <a:pt x="1820" y="59798"/>
                      <a:pt x="81" y="60815"/>
                    </a:cubicBezTo>
                    <a:cubicBezTo>
                      <a:pt x="54" y="60815"/>
                      <a:pt x="27" y="60868"/>
                      <a:pt x="0" y="60895"/>
                    </a:cubicBezTo>
                    <a:cubicBezTo>
                      <a:pt x="0" y="60949"/>
                      <a:pt x="27" y="61002"/>
                      <a:pt x="81" y="61029"/>
                    </a:cubicBezTo>
                    <a:cubicBezTo>
                      <a:pt x="1820" y="62046"/>
                      <a:pt x="2864"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64" y="78266"/>
                      <a:pt x="1820" y="80086"/>
                      <a:pt x="81" y="81076"/>
                    </a:cubicBezTo>
                    <a:cubicBezTo>
                      <a:pt x="27" y="81130"/>
                      <a:pt x="0" y="81183"/>
                      <a:pt x="27" y="81264"/>
                    </a:cubicBezTo>
                    <a:cubicBezTo>
                      <a:pt x="44" y="81297"/>
                      <a:pt x="81" y="81320"/>
                      <a:pt x="119" y="81320"/>
                    </a:cubicBezTo>
                    <a:cubicBezTo>
                      <a:pt x="143" y="81320"/>
                      <a:pt x="167" y="81311"/>
                      <a:pt x="188" y="81290"/>
                    </a:cubicBezTo>
                    <a:cubicBezTo>
                      <a:pt x="1981"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61" y="41731"/>
                      <a:pt x="375" y="40660"/>
                    </a:cubicBezTo>
                    <a:cubicBezTo>
                      <a:pt x="1901" y="39723"/>
                      <a:pt x="3292" y="37877"/>
                      <a:pt x="3185" y="35816"/>
                    </a:cubicBezTo>
                    <a:cubicBezTo>
                      <a:pt x="5166" y="34799"/>
                      <a:pt x="6397" y="32764"/>
                      <a:pt x="6397" y="30543"/>
                    </a:cubicBezTo>
                    <a:cubicBezTo>
                      <a:pt x="6397" y="28295"/>
                      <a:pt x="5166" y="26260"/>
                      <a:pt x="3185" y="25243"/>
                    </a:cubicBezTo>
                    <a:cubicBezTo>
                      <a:pt x="3078" y="23236"/>
                      <a:pt x="2061" y="21443"/>
                      <a:pt x="375" y="20399"/>
                    </a:cubicBezTo>
                    <a:cubicBezTo>
                      <a:pt x="2061" y="19328"/>
                      <a:pt x="3185" y="17454"/>
                      <a:pt x="3185" y="15608"/>
                    </a:cubicBezTo>
                    <a:cubicBezTo>
                      <a:pt x="3185" y="15608"/>
                      <a:pt x="3185" y="1558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1" name="Google Shape;1911;p89"/>
              <p:cNvSpPr/>
              <p:nvPr/>
            </p:nvSpPr>
            <p:spPr>
              <a:xfrm>
                <a:off x="1453950" y="818875"/>
                <a:ext cx="160600" cy="2032875"/>
              </a:xfrm>
              <a:custGeom>
                <a:avLst/>
                <a:gdLst/>
                <a:ahLst/>
                <a:cxnLst/>
                <a:rect l="l" t="t" r="r" b="b"/>
                <a:pathLst>
                  <a:path w="6424" h="81315" extrusionOk="0">
                    <a:moveTo>
                      <a:pt x="136" y="1"/>
                    </a:moveTo>
                    <a:cubicBezTo>
                      <a:pt x="95" y="1"/>
                      <a:pt x="61" y="20"/>
                      <a:pt x="27" y="70"/>
                    </a:cubicBezTo>
                    <a:cubicBezTo>
                      <a:pt x="27" y="70"/>
                      <a:pt x="27" y="97"/>
                      <a:pt x="27" y="124"/>
                    </a:cubicBezTo>
                    <a:cubicBezTo>
                      <a:pt x="27" y="178"/>
                      <a:pt x="27"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34"/>
                      <a:pt x="2944" y="15487"/>
                    </a:cubicBezTo>
                    <a:cubicBezTo>
                      <a:pt x="2944" y="15514"/>
                      <a:pt x="2944" y="15568"/>
                      <a:pt x="2944" y="15595"/>
                    </a:cubicBezTo>
                    <a:cubicBezTo>
                      <a:pt x="2944" y="17415"/>
                      <a:pt x="1820" y="19261"/>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44" y="35642"/>
                      <a:pt x="2918"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72"/>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27" y="81251"/>
                    </a:cubicBezTo>
                    <a:cubicBezTo>
                      <a:pt x="66" y="81290"/>
                      <a:pt x="120" y="81315"/>
                      <a:pt x="167" y="81315"/>
                    </a:cubicBezTo>
                    <a:cubicBezTo>
                      <a:pt x="184" y="81315"/>
                      <a:pt x="200" y="81311"/>
                      <a:pt x="214" y="81304"/>
                    </a:cubicBezTo>
                    <a:cubicBezTo>
                      <a:pt x="2008" y="80260"/>
                      <a:pt x="3105" y="78413"/>
                      <a:pt x="3185" y="76352"/>
                    </a:cubicBezTo>
                    <a:cubicBezTo>
                      <a:pt x="5166" y="75309"/>
                      <a:pt x="6424" y="73301"/>
                      <a:pt x="6424" y="71053"/>
                    </a:cubicBezTo>
                    <a:cubicBezTo>
                      <a:pt x="6424" y="68805"/>
                      <a:pt x="5166" y="66797"/>
                      <a:pt x="3185" y="65753"/>
                    </a:cubicBezTo>
                    <a:cubicBezTo>
                      <a:pt x="3105" y="63773"/>
                      <a:pt x="2061" y="61979"/>
                      <a:pt x="375" y="60909"/>
                    </a:cubicBezTo>
                    <a:cubicBezTo>
                      <a:pt x="2061" y="59865"/>
                      <a:pt x="3105" y="58072"/>
                      <a:pt x="3185" y="56091"/>
                    </a:cubicBezTo>
                    <a:cubicBezTo>
                      <a:pt x="5166" y="55047"/>
                      <a:pt x="6424" y="53040"/>
                      <a:pt x="6424" y="50791"/>
                    </a:cubicBezTo>
                    <a:cubicBezTo>
                      <a:pt x="6424" y="48543"/>
                      <a:pt x="5193" y="46536"/>
                      <a:pt x="3185" y="45492"/>
                    </a:cubicBezTo>
                    <a:cubicBezTo>
                      <a:pt x="3159" y="43591"/>
                      <a:pt x="2088" y="41718"/>
                      <a:pt x="375" y="40647"/>
                    </a:cubicBezTo>
                    <a:cubicBezTo>
                      <a:pt x="1901" y="39710"/>
                      <a:pt x="3319" y="37890"/>
                      <a:pt x="3185" y="35829"/>
                    </a:cubicBezTo>
                    <a:cubicBezTo>
                      <a:pt x="5193" y="34785"/>
                      <a:pt x="6424" y="32751"/>
                      <a:pt x="6424" y="30530"/>
                    </a:cubicBezTo>
                    <a:cubicBezTo>
                      <a:pt x="6424" y="28281"/>
                      <a:pt x="5166" y="26247"/>
                      <a:pt x="3185" y="25230"/>
                    </a:cubicBezTo>
                    <a:cubicBezTo>
                      <a:pt x="3105" y="23223"/>
                      <a:pt x="2061" y="21429"/>
                      <a:pt x="375"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cubicBezTo>
                      <a:pt x="3185" y="3041"/>
                      <a:pt x="2008" y="1061"/>
                      <a:pt x="214" y="17"/>
                    </a:cubicBezTo>
                    <a:cubicBezTo>
                      <a:pt x="185" y="7"/>
                      <a:pt x="159" y="1"/>
                      <a:pt x="13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2" name="Google Shape;1912;p89"/>
              <p:cNvSpPr/>
              <p:nvPr/>
            </p:nvSpPr>
            <p:spPr>
              <a:xfrm>
                <a:off x="1300050" y="566950"/>
                <a:ext cx="160600" cy="2033000"/>
              </a:xfrm>
              <a:custGeom>
                <a:avLst/>
                <a:gdLst/>
                <a:ahLst/>
                <a:cxnLst/>
                <a:rect l="l" t="t" r="r" b="b"/>
                <a:pathLst>
                  <a:path w="6424" h="81320" extrusionOk="0">
                    <a:moveTo>
                      <a:pt x="146" y="1"/>
                    </a:moveTo>
                    <a:cubicBezTo>
                      <a:pt x="107" y="1"/>
                      <a:pt x="70" y="24"/>
                      <a:pt x="54" y="57"/>
                    </a:cubicBezTo>
                    <a:cubicBezTo>
                      <a:pt x="27" y="84"/>
                      <a:pt x="27" y="110"/>
                      <a:pt x="27" y="137"/>
                    </a:cubicBezTo>
                    <a:cubicBezTo>
                      <a:pt x="27" y="164"/>
                      <a:pt x="54" y="217"/>
                      <a:pt x="80" y="244"/>
                    </a:cubicBezTo>
                    <a:cubicBezTo>
                      <a:pt x="1820" y="1261"/>
                      <a:pt x="2971" y="3188"/>
                      <a:pt x="2944" y="5035"/>
                    </a:cubicBezTo>
                    <a:cubicBezTo>
                      <a:pt x="2944" y="5089"/>
                      <a:pt x="2971" y="5142"/>
                      <a:pt x="3025" y="5169"/>
                    </a:cubicBezTo>
                    <a:cubicBezTo>
                      <a:pt x="4952" y="6133"/>
                      <a:pt x="6183" y="8086"/>
                      <a:pt x="6183" y="10255"/>
                    </a:cubicBezTo>
                    <a:cubicBezTo>
                      <a:pt x="6183" y="12449"/>
                      <a:pt x="4952" y="14403"/>
                      <a:pt x="3025" y="15367"/>
                    </a:cubicBezTo>
                    <a:cubicBezTo>
                      <a:pt x="2971" y="15394"/>
                      <a:pt x="2944" y="15447"/>
                      <a:pt x="2944" y="15501"/>
                    </a:cubicBezTo>
                    <a:cubicBezTo>
                      <a:pt x="2998" y="17321"/>
                      <a:pt x="1847" y="19248"/>
                      <a:pt x="107" y="20292"/>
                    </a:cubicBezTo>
                    <a:cubicBezTo>
                      <a:pt x="80" y="20292"/>
                      <a:pt x="54" y="20318"/>
                      <a:pt x="27" y="20372"/>
                    </a:cubicBezTo>
                    <a:cubicBezTo>
                      <a:pt x="27" y="20425"/>
                      <a:pt x="27" y="20479"/>
                      <a:pt x="80" y="20506"/>
                    </a:cubicBezTo>
                    <a:cubicBezTo>
                      <a:pt x="1820" y="21496"/>
                      <a:pt x="2891" y="23316"/>
                      <a:pt x="2944" y="25324"/>
                    </a:cubicBezTo>
                    <a:cubicBezTo>
                      <a:pt x="2944" y="25350"/>
                      <a:pt x="2971" y="25404"/>
                      <a:pt x="3025" y="25431"/>
                    </a:cubicBezTo>
                    <a:cubicBezTo>
                      <a:pt x="4952" y="26394"/>
                      <a:pt x="6183" y="28348"/>
                      <a:pt x="6183" y="30543"/>
                    </a:cubicBezTo>
                    <a:cubicBezTo>
                      <a:pt x="6183" y="32711"/>
                      <a:pt x="4952" y="34665"/>
                      <a:pt x="3025" y="35628"/>
                    </a:cubicBezTo>
                    <a:cubicBezTo>
                      <a:pt x="2971" y="35655"/>
                      <a:pt x="2944" y="35709"/>
                      <a:pt x="2944" y="35762"/>
                    </a:cubicBezTo>
                    <a:cubicBezTo>
                      <a:pt x="3105" y="37823"/>
                      <a:pt x="1633" y="39643"/>
                      <a:pt x="107" y="40553"/>
                    </a:cubicBezTo>
                    <a:cubicBezTo>
                      <a:pt x="80" y="40553"/>
                      <a:pt x="54" y="40580"/>
                      <a:pt x="27" y="40633"/>
                    </a:cubicBezTo>
                    <a:cubicBezTo>
                      <a:pt x="27" y="40687"/>
                      <a:pt x="27" y="40741"/>
                      <a:pt x="80" y="40767"/>
                    </a:cubicBezTo>
                    <a:cubicBezTo>
                      <a:pt x="1820" y="41784"/>
                      <a:pt x="2944" y="43658"/>
                      <a:pt x="2944" y="45532"/>
                    </a:cubicBezTo>
                    <a:cubicBezTo>
                      <a:pt x="2944" y="45558"/>
                      <a:pt x="2944" y="45558"/>
                      <a:pt x="2944" y="45585"/>
                    </a:cubicBezTo>
                    <a:cubicBezTo>
                      <a:pt x="2944" y="45612"/>
                      <a:pt x="2971" y="45665"/>
                      <a:pt x="3025" y="45692"/>
                    </a:cubicBezTo>
                    <a:cubicBezTo>
                      <a:pt x="4952" y="46656"/>
                      <a:pt x="6183" y="48636"/>
                      <a:pt x="6183" y="50804"/>
                    </a:cubicBezTo>
                    <a:cubicBezTo>
                      <a:pt x="6183" y="52972"/>
                      <a:pt x="4952" y="54926"/>
                      <a:pt x="3025" y="55917"/>
                    </a:cubicBezTo>
                    <a:cubicBezTo>
                      <a:pt x="2971" y="55917"/>
                      <a:pt x="2944" y="55970"/>
                      <a:pt x="2944" y="56024"/>
                    </a:cubicBezTo>
                    <a:cubicBezTo>
                      <a:pt x="2891" y="58004"/>
                      <a:pt x="1847" y="59798"/>
                      <a:pt x="107" y="60815"/>
                    </a:cubicBezTo>
                    <a:cubicBezTo>
                      <a:pt x="80" y="60815"/>
                      <a:pt x="54" y="60868"/>
                      <a:pt x="27" y="60895"/>
                    </a:cubicBezTo>
                    <a:cubicBezTo>
                      <a:pt x="27" y="60949"/>
                      <a:pt x="27" y="61002"/>
                      <a:pt x="80" y="61029"/>
                    </a:cubicBezTo>
                    <a:cubicBezTo>
                      <a:pt x="1820" y="62046"/>
                      <a:pt x="2891" y="63839"/>
                      <a:pt x="2944" y="65847"/>
                    </a:cubicBezTo>
                    <a:cubicBezTo>
                      <a:pt x="2944" y="65900"/>
                      <a:pt x="2971" y="65927"/>
                      <a:pt x="3025" y="65954"/>
                    </a:cubicBezTo>
                    <a:cubicBezTo>
                      <a:pt x="4952" y="66944"/>
                      <a:pt x="6183" y="68898"/>
                      <a:pt x="6183" y="71066"/>
                    </a:cubicBezTo>
                    <a:cubicBezTo>
                      <a:pt x="6183" y="73234"/>
                      <a:pt x="4952" y="75188"/>
                      <a:pt x="3025" y="76178"/>
                    </a:cubicBezTo>
                    <a:cubicBezTo>
                      <a:pt x="2971" y="76178"/>
                      <a:pt x="2944" y="76232"/>
                      <a:pt x="2944" y="76285"/>
                    </a:cubicBezTo>
                    <a:cubicBezTo>
                      <a:pt x="2891" y="78266"/>
                      <a:pt x="1820" y="80086"/>
                      <a:pt x="80" y="81076"/>
                    </a:cubicBezTo>
                    <a:cubicBezTo>
                      <a:pt x="27" y="81130"/>
                      <a:pt x="0" y="81183"/>
                      <a:pt x="54" y="81264"/>
                    </a:cubicBezTo>
                    <a:cubicBezTo>
                      <a:pt x="70" y="81297"/>
                      <a:pt x="107" y="81320"/>
                      <a:pt x="146" y="81320"/>
                    </a:cubicBezTo>
                    <a:cubicBezTo>
                      <a:pt x="169" y="81320"/>
                      <a:pt x="194" y="81311"/>
                      <a:pt x="214" y="81290"/>
                    </a:cubicBezTo>
                    <a:cubicBezTo>
                      <a:pt x="2007" y="80273"/>
                      <a:pt x="3105" y="78427"/>
                      <a:pt x="3185" y="76366"/>
                    </a:cubicBezTo>
                    <a:cubicBezTo>
                      <a:pt x="5193" y="75322"/>
                      <a:pt x="6424" y="73314"/>
                      <a:pt x="6424" y="71066"/>
                    </a:cubicBezTo>
                    <a:cubicBezTo>
                      <a:pt x="6424" y="68818"/>
                      <a:pt x="5193" y="66784"/>
                      <a:pt x="3185" y="65766"/>
                    </a:cubicBezTo>
                    <a:cubicBezTo>
                      <a:pt x="3132" y="63786"/>
                      <a:pt x="2088" y="61992"/>
                      <a:pt x="402" y="60922"/>
                    </a:cubicBezTo>
                    <a:cubicBezTo>
                      <a:pt x="2088" y="59878"/>
                      <a:pt x="3132" y="58085"/>
                      <a:pt x="3185" y="56104"/>
                    </a:cubicBezTo>
                    <a:cubicBezTo>
                      <a:pt x="5193" y="55060"/>
                      <a:pt x="6424" y="53053"/>
                      <a:pt x="6424" y="50804"/>
                    </a:cubicBezTo>
                    <a:cubicBezTo>
                      <a:pt x="6424" y="48556"/>
                      <a:pt x="5193" y="46522"/>
                      <a:pt x="3185" y="45505"/>
                    </a:cubicBezTo>
                    <a:cubicBezTo>
                      <a:pt x="3185" y="43604"/>
                      <a:pt x="2088" y="41731"/>
                      <a:pt x="402" y="40660"/>
                    </a:cubicBezTo>
                    <a:cubicBezTo>
                      <a:pt x="1927" y="39723"/>
                      <a:pt x="3319" y="37903"/>
                      <a:pt x="3212" y="35816"/>
                    </a:cubicBezTo>
                    <a:cubicBezTo>
                      <a:pt x="5193" y="34799"/>
                      <a:pt x="6424" y="32764"/>
                      <a:pt x="6424" y="30543"/>
                    </a:cubicBezTo>
                    <a:cubicBezTo>
                      <a:pt x="6424" y="28295"/>
                      <a:pt x="5193" y="26260"/>
                      <a:pt x="3185" y="25243"/>
                    </a:cubicBezTo>
                    <a:cubicBezTo>
                      <a:pt x="3105" y="23236"/>
                      <a:pt x="2061" y="21443"/>
                      <a:pt x="402" y="20399"/>
                    </a:cubicBezTo>
                    <a:cubicBezTo>
                      <a:pt x="2088" y="19328"/>
                      <a:pt x="3185" y="17454"/>
                      <a:pt x="3185" y="15608"/>
                    </a:cubicBezTo>
                    <a:cubicBezTo>
                      <a:pt x="3185" y="15608"/>
                      <a:pt x="3185" y="15581"/>
                      <a:pt x="3185" y="15554"/>
                    </a:cubicBezTo>
                    <a:cubicBezTo>
                      <a:pt x="5193" y="14537"/>
                      <a:pt x="6424" y="12503"/>
                      <a:pt x="6424" y="10255"/>
                    </a:cubicBezTo>
                    <a:cubicBezTo>
                      <a:pt x="6424" y="8033"/>
                      <a:pt x="5193" y="5999"/>
                      <a:pt x="3185" y="4982"/>
                    </a:cubicBezTo>
                    <a:lnTo>
                      <a:pt x="3185" y="4955"/>
                    </a:lnTo>
                    <a:cubicBezTo>
                      <a:pt x="3185" y="3028"/>
                      <a:pt x="2007" y="1074"/>
                      <a:pt x="214" y="30"/>
                    </a:cubicBezTo>
                    <a:cubicBezTo>
                      <a:pt x="194" y="10"/>
                      <a:pt x="169" y="1"/>
                      <a:pt x="14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3" name="Google Shape;1913;p89"/>
              <p:cNvSpPr/>
              <p:nvPr/>
            </p:nvSpPr>
            <p:spPr>
              <a:xfrm>
                <a:off x="1146800" y="818875"/>
                <a:ext cx="159950" cy="2032875"/>
              </a:xfrm>
              <a:custGeom>
                <a:avLst/>
                <a:gdLst/>
                <a:ahLst/>
                <a:cxnLst/>
                <a:rect l="l" t="t" r="r" b="b"/>
                <a:pathLst>
                  <a:path w="6398" h="81315" extrusionOk="0">
                    <a:moveTo>
                      <a:pt x="123" y="1"/>
                    </a:moveTo>
                    <a:cubicBezTo>
                      <a:pt x="83" y="1"/>
                      <a:pt x="44" y="20"/>
                      <a:pt x="28" y="70"/>
                    </a:cubicBezTo>
                    <a:cubicBezTo>
                      <a:pt x="28" y="70"/>
                      <a:pt x="1" y="97"/>
                      <a:pt x="1" y="124"/>
                    </a:cubicBezTo>
                    <a:cubicBezTo>
                      <a:pt x="1" y="178"/>
                      <a:pt x="28" y="204"/>
                      <a:pt x="81" y="231"/>
                    </a:cubicBezTo>
                    <a:cubicBezTo>
                      <a:pt x="1821" y="1248"/>
                      <a:pt x="2972" y="3175"/>
                      <a:pt x="2918" y="5022"/>
                    </a:cubicBezTo>
                    <a:cubicBezTo>
                      <a:pt x="2918" y="5076"/>
                      <a:pt x="2945" y="5129"/>
                      <a:pt x="2998" y="5156"/>
                    </a:cubicBezTo>
                    <a:cubicBezTo>
                      <a:pt x="4952" y="6119"/>
                      <a:pt x="6157" y="8073"/>
                      <a:pt x="6157" y="10268"/>
                    </a:cubicBezTo>
                    <a:cubicBezTo>
                      <a:pt x="6157" y="12436"/>
                      <a:pt x="4952" y="14390"/>
                      <a:pt x="2998" y="15354"/>
                    </a:cubicBezTo>
                    <a:cubicBezTo>
                      <a:pt x="2945" y="15380"/>
                      <a:pt x="2918" y="15434"/>
                      <a:pt x="2918" y="15487"/>
                    </a:cubicBezTo>
                    <a:cubicBezTo>
                      <a:pt x="2998" y="17334"/>
                      <a:pt x="1848" y="19235"/>
                      <a:pt x="81" y="20278"/>
                    </a:cubicBezTo>
                    <a:cubicBezTo>
                      <a:pt x="54" y="20278"/>
                      <a:pt x="28" y="20305"/>
                      <a:pt x="1" y="20359"/>
                    </a:cubicBezTo>
                    <a:cubicBezTo>
                      <a:pt x="1" y="20412"/>
                      <a:pt x="28" y="20466"/>
                      <a:pt x="81" y="20493"/>
                    </a:cubicBezTo>
                    <a:cubicBezTo>
                      <a:pt x="1794" y="21510"/>
                      <a:pt x="2865" y="23303"/>
                      <a:pt x="2918" y="25310"/>
                    </a:cubicBezTo>
                    <a:cubicBezTo>
                      <a:pt x="2918" y="25364"/>
                      <a:pt x="2945"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079" y="37837"/>
                      <a:pt x="1633" y="39630"/>
                      <a:pt x="81" y="40540"/>
                    </a:cubicBezTo>
                    <a:cubicBezTo>
                      <a:pt x="54" y="40540"/>
                      <a:pt x="28" y="40594"/>
                      <a:pt x="1" y="40620"/>
                    </a:cubicBezTo>
                    <a:cubicBezTo>
                      <a:pt x="1" y="40674"/>
                      <a:pt x="28"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81" y="60802"/>
                    </a:cubicBezTo>
                    <a:cubicBezTo>
                      <a:pt x="54" y="60828"/>
                      <a:pt x="28" y="60855"/>
                      <a:pt x="1" y="60882"/>
                    </a:cubicBezTo>
                    <a:cubicBezTo>
                      <a:pt x="1" y="60935"/>
                      <a:pt x="28"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8" y="81117"/>
                      <a:pt x="1" y="81197"/>
                      <a:pt x="28" y="81251"/>
                    </a:cubicBezTo>
                    <a:cubicBezTo>
                      <a:pt x="47" y="81290"/>
                      <a:pt x="95" y="81315"/>
                      <a:pt x="151" y="81315"/>
                    </a:cubicBezTo>
                    <a:cubicBezTo>
                      <a:pt x="172" y="81315"/>
                      <a:pt x="193" y="81311"/>
                      <a:pt x="215" y="81304"/>
                    </a:cubicBezTo>
                    <a:cubicBezTo>
                      <a:pt x="1981" y="80260"/>
                      <a:pt x="3106" y="78413"/>
                      <a:pt x="3186" y="76352"/>
                    </a:cubicBezTo>
                    <a:cubicBezTo>
                      <a:pt x="5167" y="75309"/>
                      <a:pt x="6398" y="73301"/>
                      <a:pt x="6398" y="71053"/>
                    </a:cubicBezTo>
                    <a:cubicBezTo>
                      <a:pt x="6398" y="68805"/>
                      <a:pt x="5167" y="66797"/>
                      <a:pt x="3186" y="65753"/>
                    </a:cubicBezTo>
                    <a:cubicBezTo>
                      <a:pt x="3106" y="63773"/>
                      <a:pt x="2062" y="61979"/>
                      <a:pt x="375" y="60909"/>
                    </a:cubicBezTo>
                    <a:cubicBezTo>
                      <a:pt x="2062" y="59865"/>
                      <a:pt x="3106" y="58072"/>
                      <a:pt x="3186" y="56091"/>
                    </a:cubicBezTo>
                    <a:cubicBezTo>
                      <a:pt x="5167" y="55047"/>
                      <a:pt x="6398" y="53040"/>
                      <a:pt x="6398" y="50791"/>
                    </a:cubicBezTo>
                    <a:cubicBezTo>
                      <a:pt x="6398" y="48543"/>
                      <a:pt x="5167" y="46536"/>
                      <a:pt x="3186" y="45492"/>
                    </a:cubicBezTo>
                    <a:cubicBezTo>
                      <a:pt x="3159" y="43591"/>
                      <a:pt x="2088" y="41718"/>
                      <a:pt x="375" y="40647"/>
                    </a:cubicBezTo>
                    <a:cubicBezTo>
                      <a:pt x="1901" y="39710"/>
                      <a:pt x="3293" y="37890"/>
                      <a:pt x="3186" y="35829"/>
                    </a:cubicBezTo>
                    <a:cubicBezTo>
                      <a:pt x="5167" y="34785"/>
                      <a:pt x="6398" y="32751"/>
                      <a:pt x="6398" y="30530"/>
                    </a:cubicBezTo>
                    <a:cubicBezTo>
                      <a:pt x="6398" y="28281"/>
                      <a:pt x="5167" y="26247"/>
                      <a:pt x="3186" y="25230"/>
                    </a:cubicBezTo>
                    <a:cubicBezTo>
                      <a:pt x="3079" y="23223"/>
                      <a:pt x="2062" y="21429"/>
                      <a:pt x="375" y="20386"/>
                    </a:cubicBezTo>
                    <a:cubicBezTo>
                      <a:pt x="2088" y="19315"/>
                      <a:pt x="3186" y="17415"/>
                      <a:pt x="3186" y="15541"/>
                    </a:cubicBezTo>
                    <a:cubicBezTo>
                      <a:pt x="5167" y="14524"/>
                      <a:pt x="6398" y="12490"/>
                      <a:pt x="6398" y="10268"/>
                    </a:cubicBezTo>
                    <a:cubicBezTo>
                      <a:pt x="6398" y="8020"/>
                      <a:pt x="5167" y="5986"/>
                      <a:pt x="3186" y="4969"/>
                    </a:cubicBezTo>
                    <a:lnTo>
                      <a:pt x="3186" y="4942"/>
                    </a:lnTo>
                    <a:cubicBezTo>
                      <a:pt x="3186" y="3041"/>
                      <a:pt x="1981" y="1061"/>
                      <a:pt x="188" y="17"/>
                    </a:cubicBezTo>
                    <a:cubicBezTo>
                      <a:pt x="169" y="7"/>
                      <a:pt x="145" y="1"/>
                      <a:pt x="123"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4" name="Google Shape;1914;p89"/>
              <p:cNvSpPr/>
              <p:nvPr/>
            </p:nvSpPr>
            <p:spPr>
              <a:xfrm>
                <a:off x="992900" y="566950"/>
                <a:ext cx="160625" cy="2033000"/>
              </a:xfrm>
              <a:custGeom>
                <a:avLst/>
                <a:gdLst/>
                <a:ahLst/>
                <a:cxnLst/>
                <a:rect l="l" t="t" r="r" b="b"/>
                <a:pathLst>
                  <a:path w="6425" h="81320" extrusionOk="0">
                    <a:moveTo>
                      <a:pt x="145" y="1"/>
                    </a:moveTo>
                    <a:cubicBezTo>
                      <a:pt x="104" y="1"/>
                      <a:pt x="60" y="24"/>
                      <a:pt x="27" y="57"/>
                    </a:cubicBezTo>
                    <a:cubicBezTo>
                      <a:pt x="27" y="84"/>
                      <a:pt x="27" y="110"/>
                      <a:pt x="27" y="137"/>
                    </a:cubicBezTo>
                    <a:cubicBezTo>
                      <a:pt x="27" y="164"/>
                      <a:pt x="54"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72" y="15394"/>
                      <a:pt x="2945" y="15447"/>
                      <a:pt x="2945" y="15501"/>
                    </a:cubicBezTo>
                    <a:cubicBezTo>
                      <a:pt x="2998" y="17347"/>
                      <a:pt x="1847" y="19248"/>
                      <a:pt x="108" y="20292"/>
                    </a:cubicBezTo>
                    <a:cubicBezTo>
                      <a:pt x="54" y="20292"/>
                      <a:pt x="27" y="20318"/>
                      <a:pt x="27" y="20372"/>
                    </a:cubicBezTo>
                    <a:cubicBezTo>
                      <a:pt x="1" y="20425"/>
                      <a:pt x="27" y="20479"/>
                      <a:pt x="81" y="20506"/>
                    </a:cubicBezTo>
                    <a:cubicBezTo>
                      <a:pt x="1794" y="21496"/>
                      <a:pt x="2865" y="23289"/>
                      <a:pt x="2945" y="25324"/>
                    </a:cubicBezTo>
                    <a:cubicBezTo>
                      <a:pt x="2945" y="25350"/>
                      <a:pt x="2972" y="25404"/>
                      <a:pt x="2998" y="25431"/>
                    </a:cubicBezTo>
                    <a:cubicBezTo>
                      <a:pt x="4952" y="26394"/>
                      <a:pt x="6157" y="28348"/>
                      <a:pt x="6157" y="30543"/>
                    </a:cubicBezTo>
                    <a:cubicBezTo>
                      <a:pt x="6157" y="32711"/>
                      <a:pt x="4952" y="34665"/>
                      <a:pt x="2998" y="35628"/>
                    </a:cubicBezTo>
                    <a:cubicBezTo>
                      <a:pt x="2972" y="35655"/>
                      <a:pt x="2945" y="35709"/>
                      <a:pt x="2945" y="35762"/>
                    </a:cubicBezTo>
                    <a:cubicBezTo>
                      <a:pt x="3105"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0" y="81297"/>
                      <a:pt x="104" y="81320"/>
                      <a:pt x="145" y="81320"/>
                    </a:cubicBezTo>
                    <a:cubicBezTo>
                      <a:pt x="170" y="81320"/>
                      <a:pt x="194" y="81311"/>
                      <a:pt x="215" y="81290"/>
                    </a:cubicBezTo>
                    <a:cubicBezTo>
                      <a:pt x="2008" y="80273"/>
                      <a:pt x="3105" y="78427"/>
                      <a:pt x="3186" y="76366"/>
                    </a:cubicBezTo>
                    <a:cubicBezTo>
                      <a:pt x="5193" y="75322"/>
                      <a:pt x="6424" y="73314"/>
                      <a:pt x="6424" y="71066"/>
                    </a:cubicBezTo>
                    <a:cubicBezTo>
                      <a:pt x="6424" y="68818"/>
                      <a:pt x="5193" y="66784"/>
                      <a:pt x="3186" y="65766"/>
                    </a:cubicBezTo>
                    <a:cubicBezTo>
                      <a:pt x="3105" y="63786"/>
                      <a:pt x="2088" y="61992"/>
                      <a:pt x="402" y="60922"/>
                    </a:cubicBezTo>
                    <a:cubicBezTo>
                      <a:pt x="2088" y="59878"/>
                      <a:pt x="3105" y="58085"/>
                      <a:pt x="3186" y="56104"/>
                    </a:cubicBezTo>
                    <a:cubicBezTo>
                      <a:pt x="5193" y="55060"/>
                      <a:pt x="6424" y="53053"/>
                      <a:pt x="6424" y="50804"/>
                    </a:cubicBezTo>
                    <a:cubicBezTo>
                      <a:pt x="6424" y="48556"/>
                      <a:pt x="5193" y="46522"/>
                      <a:pt x="3186" y="45505"/>
                    </a:cubicBezTo>
                    <a:cubicBezTo>
                      <a:pt x="3159" y="43604"/>
                      <a:pt x="2088" y="41731"/>
                      <a:pt x="402" y="40660"/>
                    </a:cubicBezTo>
                    <a:cubicBezTo>
                      <a:pt x="1901" y="39723"/>
                      <a:pt x="3320" y="37877"/>
                      <a:pt x="3186" y="35816"/>
                    </a:cubicBezTo>
                    <a:cubicBezTo>
                      <a:pt x="5193" y="34799"/>
                      <a:pt x="6424" y="32764"/>
                      <a:pt x="6424" y="30543"/>
                    </a:cubicBezTo>
                    <a:cubicBezTo>
                      <a:pt x="6424" y="28295"/>
                      <a:pt x="5193" y="26260"/>
                      <a:pt x="3186" y="25243"/>
                    </a:cubicBezTo>
                    <a:cubicBezTo>
                      <a:pt x="3105" y="23236"/>
                      <a:pt x="2062" y="21443"/>
                      <a:pt x="402" y="20399"/>
                    </a:cubicBezTo>
                    <a:cubicBezTo>
                      <a:pt x="2088" y="19328"/>
                      <a:pt x="3186" y="17454"/>
                      <a:pt x="3186" y="15608"/>
                    </a:cubicBezTo>
                    <a:cubicBezTo>
                      <a:pt x="3186" y="15608"/>
                      <a:pt x="3186" y="15581"/>
                      <a:pt x="3186" y="15554"/>
                    </a:cubicBezTo>
                    <a:cubicBezTo>
                      <a:pt x="5193" y="14537"/>
                      <a:pt x="6424" y="12503"/>
                      <a:pt x="6424" y="10255"/>
                    </a:cubicBezTo>
                    <a:cubicBezTo>
                      <a:pt x="6424" y="8033"/>
                      <a:pt x="5193" y="5999"/>
                      <a:pt x="3186" y="4982"/>
                    </a:cubicBezTo>
                    <a:lnTo>
                      <a:pt x="3186" y="4955"/>
                    </a:lnTo>
                    <a:cubicBezTo>
                      <a:pt x="3186" y="3028"/>
                      <a:pt x="2008" y="1074"/>
                      <a:pt x="215" y="30"/>
                    </a:cubicBezTo>
                    <a:cubicBezTo>
                      <a:pt x="194" y="10"/>
                      <a:pt x="170" y="1"/>
                      <a:pt x="145"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5" name="Google Shape;1915;p89"/>
              <p:cNvSpPr/>
              <p:nvPr/>
            </p:nvSpPr>
            <p:spPr>
              <a:xfrm>
                <a:off x="839675" y="818875"/>
                <a:ext cx="159950" cy="2032875"/>
              </a:xfrm>
              <a:custGeom>
                <a:avLst/>
                <a:gdLst/>
                <a:ahLst/>
                <a:cxnLst/>
                <a:rect l="l" t="t" r="r" b="b"/>
                <a:pathLst>
                  <a:path w="6398" h="81315" extrusionOk="0">
                    <a:moveTo>
                      <a:pt x="122" y="1"/>
                    </a:moveTo>
                    <a:cubicBezTo>
                      <a:pt x="83" y="1"/>
                      <a:pt x="44" y="20"/>
                      <a:pt x="27" y="70"/>
                    </a:cubicBezTo>
                    <a:cubicBezTo>
                      <a:pt x="0" y="70"/>
                      <a:pt x="0" y="97"/>
                      <a:pt x="0" y="124"/>
                    </a:cubicBezTo>
                    <a:cubicBezTo>
                      <a:pt x="0" y="178"/>
                      <a:pt x="27" y="204"/>
                      <a:pt x="54" y="231"/>
                    </a:cubicBezTo>
                    <a:cubicBezTo>
                      <a:pt x="1794" y="1248"/>
                      <a:pt x="2971" y="3175"/>
                      <a:pt x="2918" y="5022"/>
                    </a:cubicBezTo>
                    <a:cubicBezTo>
                      <a:pt x="2918" y="5076"/>
                      <a:pt x="2945" y="5129"/>
                      <a:pt x="2998" y="5156"/>
                    </a:cubicBezTo>
                    <a:cubicBezTo>
                      <a:pt x="4925" y="6119"/>
                      <a:pt x="6156" y="8073"/>
                      <a:pt x="6156" y="10268"/>
                    </a:cubicBezTo>
                    <a:cubicBezTo>
                      <a:pt x="6156" y="12436"/>
                      <a:pt x="4925" y="14390"/>
                      <a:pt x="2998" y="15354"/>
                    </a:cubicBezTo>
                    <a:cubicBezTo>
                      <a:pt x="2945" y="15380"/>
                      <a:pt x="2918" y="15434"/>
                      <a:pt x="2918" y="15487"/>
                    </a:cubicBezTo>
                    <a:cubicBezTo>
                      <a:pt x="2971" y="17334"/>
                      <a:pt x="1847" y="19235"/>
                      <a:pt x="81" y="20278"/>
                    </a:cubicBezTo>
                    <a:cubicBezTo>
                      <a:pt x="54" y="20278"/>
                      <a:pt x="27" y="20305"/>
                      <a:pt x="0" y="20359"/>
                    </a:cubicBezTo>
                    <a:cubicBezTo>
                      <a:pt x="0" y="20412"/>
                      <a:pt x="27" y="20466"/>
                      <a:pt x="54" y="20493"/>
                    </a:cubicBezTo>
                    <a:cubicBezTo>
                      <a:pt x="1794" y="21510"/>
                      <a:pt x="2864" y="23303"/>
                      <a:pt x="2918" y="25310"/>
                    </a:cubicBezTo>
                    <a:cubicBezTo>
                      <a:pt x="2918" y="25364"/>
                      <a:pt x="2945" y="25391"/>
                      <a:pt x="2998" y="25417"/>
                    </a:cubicBezTo>
                    <a:cubicBezTo>
                      <a:pt x="4925" y="26381"/>
                      <a:pt x="6156" y="28362"/>
                      <a:pt x="6156" y="30530"/>
                    </a:cubicBezTo>
                    <a:cubicBezTo>
                      <a:pt x="6156" y="32698"/>
                      <a:pt x="4925" y="34652"/>
                      <a:pt x="2998" y="35642"/>
                    </a:cubicBezTo>
                    <a:cubicBezTo>
                      <a:pt x="2945" y="35642"/>
                      <a:pt x="2918" y="35695"/>
                      <a:pt x="2918" y="35749"/>
                    </a:cubicBezTo>
                    <a:cubicBezTo>
                      <a:pt x="3078" y="37837"/>
                      <a:pt x="1606" y="39630"/>
                      <a:pt x="81" y="40540"/>
                    </a:cubicBezTo>
                    <a:cubicBezTo>
                      <a:pt x="54" y="40540"/>
                      <a:pt x="27" y="40594"/>
                      <a:pt x="0" y="40620"/>
                    </a:cubicBezTo>
                    <a:cubicBezTo>
                      <a:pt x="0" y="40674"/>
                      <a:pt x="27" y="40727"/>
                      <a:pt x="54" y="40754"/>
                    </a:cubicBezTo>
                    <a:cubicBezTo>
                      <a:pt x="1794" y="41771"/>
                      <a:pt x="2918" y="43645"/>
                      <a:pt x="2918" y="45545"/>
                    </a:cubicBezTo>
                    <a:cubicBezTo>
                      <a:pt x="2918" y="45545"/>
                      <a:pt x="2918" y="45545"/>
                      <a:pt x="2918" y="45572"/>
                    </a:cubicBezTo>
                    <a:cubicBezTo>
                      <a:pt x="2918" y="45626"/>
                      <a:pt x="2945" y="45652"/>
                      <a:pt x="2998" y="45679"/>
                    </a:cubicBezTo>
                    <a:cubicBezTo>
                      <a:pt x="4925" y="46669"/>
                      <a:pt x="6156" y="48623"/>
                      <a:pt x="6156" y="50791"/>
                    </a:cubicBezTo>
                    <a:cubicBezTo>
                      <a:pt x="6156" y="52959"/>
                      <a:pt x="4925" y="54913"/>
                      <a:pt x="2998" y="55904"/>
                    </a:cubicBezTo>
                    <a:cubicBezTo>
                      <a:pt x="2945" y="55930"/>
                      <a:pt x="2918" y="55957"/>
                      <a:pt x="2918" y="56011"/>
                    </a:cubicBezTo>
                    <a:cubicBezTo>
                      <a:pt x="2864" y="57991"/>
                      <a:pt x="1820" y="59785"/>
                      <a:pt x="81" y="60802"/>
                    </a:cubicBezTo>
                    <a:cubicBezTo>
                      <a:pt x="54" y="60828"/>
                      <a:pt x="27" y="60855"/>
                      <a:pt x="0" y="60882"/>
                    </a:cubicBezTo>
                    <a:cubicBezTo>
                      <a:pt x="0" y="60935"/>
                      <a:pt x="27" y="60989"/>
                      <a:pt x="54" y="61016"/>
                    </a:cubicBezTo>
                    <a:cubicBezTo>
                      <a:pt x="1794" y="62033"/>
                      <a:pt x="2864" y="63826"/>
                      <a:pt x="2918" y="65834"/>
                    </a:cubicBezTo>
                    <a:cubicBezTo>
                      <a:pt x="2918" y="65887"/>
                      <a:pt x="2945" y="65914"/>
                      <a:pt x="2998" y="65941"/>
                    </a:cubicBezTo>
                    <a:cubicBezTo>
                      <a:pt x="4925" y="66931"/>
                      <a:pt x="6156" y="68885"/>
                      <a:pt x="6156" y="71053"/>
                    </a:cubicBezTo>
                    <a:cubicBezTo>
                      <a:pt x="6156" y="73221"/>
                      <a:pt x="4925" y="75175"/>
                      <a:pt x="2998" y="76165"/>
                    </a:cubicBezTo>
                    <a:cubicBezTo>
                      <a:pt x="2945" y="76192"/>
                      <a:pt x="2918" y="76219"/>
                      <a:pt x="2918" y="76272"/>
                    </a:cubicBezTo>
                    <a:cubicBezTo>
                      <a:pt x="2864" y="78280"/>
                      <a:pt x="1794" y="80073"/>
                      <a:pt x="81" y="81090"/>
                    </a:cubicBezTo>
                    <a:cubicBezTo>
                      <a:pt x="0" y="81117"/>
                      <a:pt x="0" y="81197"/>
                      <a:pt x="27" y="81251"/>
                    </a:cubicBezTo>
                    <a:cubicBezTo>
                      <a:pt x="47" y="81290"/>
                      <a:pt x="95" y="81315"/>
                      <a:pt x="140" y="81315"/>
                    </a:cubicBezTo>
                    <a:cubicBezTo>
                      <a:pt x="157" y="81315"/>
                      <a:pt x="173" y="81311"/>
                      <a:pt x="188" y="81304"/>
                    </a:cubicBezTo>
                    <a:cubicBezTo>
                      <a:pt x="1981" y="80260"/>
                      <a:pt x="3105" y="78413"/>
                      <a:pt x="3159" y="76352"/>
                    </a:cubicBezTo>
                    <a:cubicBezTo>
                      <a:pt x="5166" y="75309"/>
                      <a:pt x="6397" y="73301"/>
                      <a:pt x="6397" y="71053"/>
                    </a:cubicBezTo>
                    <a:cubicBezTo>
                      <a:pt x="6397" y="68805"/>
                      <a:pt x="5166" y="66797"/>
                      <a:pt x="3159" y="65753"/>
                    </a:cubicBezTo>
                    <a:cubicBezTo>
                      <a:pt x="3105" y="63773"/>
                      <a:pt x="2061" y="61979"/>
                      <a:pt x="375" y="60909"/>
                    </a:cubicBezTo>
                    <a:cubicBezTo>
                      <a:pt x="2061" y="59865"/>
                      <a:pt x="3105" y="58072"/>
                      <a:pt x="3159" y="56091"/>
                    </a:cubicBezTo>
                    <a:cubicBezTo>
                      <a:pt x="5166" y="55047"/>
                      <a:pt x="6397" y="53040"/>
                      <a:pt x="6397" y="50791"/>
                    </a:cubicBezTo>
                    <a:cubicBezTo>
                      <a:pt x="6397" y="48543"/>
                      <a:pt x="5166" y="46536"/>
                      <a:pt x="3159" y="45492"/>
                    </a:cubicBezTo>
                    <a:cubicBezTo>
                      <a:pt x="3159" y="43591"/>
                      <a:pt x="2061" y="41718"/>
                      <a:pt x="375" y="40647"/>
                    </a:cubicBezTo>
                    <a:cubicBezTo>
                      <a:pt x="1901" y="39710"/>
                      <a:pt x="3292" y="37890"/>
                      <a:pt x="3185" y="35829"/>
                    </a:cubicBezTo>
                    <a:cubicBezTo>
                      <a:pt x="5166" y="34785"/>
                      <a:pt x="6397" y="32751"/>
                      <a:pt x="6397" y="30530"/>
                    </a:cubicBezTo>
                    <a:cubicBezTo>
                      <a:pt x="6397" y="28281"/>
                      <a:pt x="5166" y="26247"/>
                      <a:pt x="3159" y="25230"/>
                    </a:cubicBezTo>
                    <a:cubicBezTo>
                      <a:pt x="3078" y="23223"/>
                      <a:pt x="2035" y="21429"/>
                      <a:pt x="375" y="20386"/>
                    </a:cubicBezTo>
                    <a:cubicBezTo>
                      <a:pt x="2061" y="19315"/>
                      <a:pt x="3159" y="17441"/>
                      <a:pt x="3159" y="15595"/>
                    </a:cubicBezTo>
                    <a:cubicBezTo>
                      <a:pt x="3159" y="15595"/>
                      <a:pt x="3159" y="15568"/>
                      <a:pt x="3159" y="15541"/>
                    </a:cubicBezTo>
                    <a:cubicBezTo>
                      <a:pt x="5166" y="14524"/>
                      <a:pt x="6397" y="12490"/>
                      <a:pt x="6397" y="10268"/>
                    </a:cubicBezTo>
                    <a:cubicBezTo>
                      <a:pt x="6397" y="8020"/>
                      <a:pt x="5166" y="5986"/>
                      <a:pt x="3159" y="4969"/>
                    </a:cubicBezTo>
                    <a:lnTo>
                      <a:pt x="3159" y="4942"/>
                    </a:lnTo>
                    <a:cubicBezTo>
                      <a:pt x="3159" y="3041"/>
                      <a:pt x="1981" y="1061"/>
                      <a:pt x="188" y="17"/>
                    </a:cubicBezTo>
                    <a:cubicBezTo>
                      <a:pt x="168" y="7"/>
                      <a:pt x="145" y="1"/>
                      <a:pt x="122"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6" name="Google Shape;1916;p89"/>
              <p:cNvSpPr/>
              <p:nvPr/>
            </p:nvSpPr>
            <p:spPr>
              <a:xfrm>
                <a:off x="685775" y="566950"/>
                <a:ext cx="159950" cy="2033000"/>
              </a:xfrm>
              <a:custGeom>
                <a:avLst/>
                <a:gdLst/>
                <a:ahLst/>
                <a:cxnLst/>
                <a:rect l="l" t="t" r="r" b="b"/>
                <a:pathLst>
                  <a:path w="6398" h="81320" extrusionOk="0">
                    <a:moveTo>
                      <a:pt x="119" y="1"/>
                    </a:moveTo>
                    <a:cubicBezTo>
                      <a:pt x="81" y="1"/>
                      <a:pt x="44" y="24"/>
                      <a:pt x="27" y="57"/>
                    </a:cubicBezTo>
                    <a:cubicBezTo>
                      <a:pt x="27"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98" y="17347"/>
                      <a:pt x="1847" y="19248"/>
                      <a:pt x="81" y="20292"/>
                    </a:cubicBezTo>
                    <a:cubicBezTo>
                      <a:pt x="54" y="20292"/>
                      <a:pt x="27" y="20318"/>
                      <a:pt x="27"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27"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91" y="58004"/>
                      <a:pt x="1820" y="59798"/>
                      <a:pt x="81" y="60815"/>
                    </a:cubicBezTo>
                    <a:cubicBezTo>
                      <a:pt x="54" y="60815"/>
                      <a:pt x="27" y="60868"/>
                      <a:pt x="27" y="60895"/>
                    </a:cubicBezTo>
                    <a:cubicBezTo>
                      <a:pt x="0" y="60949"/>
                      <a:pt x="27" y="61002"/>
                      <a:pt x="81" y="61029"/>
                    </a:cubicBezTo>
                    <a:cubicBezTo>
                      <a:pt x="1820" y="62046"/>
                      <a:pt x="2891"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91" y="78293"/>
                      <a:pt x="1820" y="80086"/>
                      <a:pt x="81" y="81076"/>
                    </a:cubicBezTo>
                    <a:cubicBezTo>
                      <a:pt x="27" y="81130"/>
                      <a:pt x="0" y="81183"/>
                      <a:pt x="27" y="81264"/>
                    </a:cubicBezTo>
                    <a:cubicBezTo>
                      <a:pt x="60" y="81297"/>
                      <a:pt x="93" y="81320"/>
                      <a:pt x="133" y="81320"/>
                    </a:cubicBezTo>
                    <a:cubicBezTo>
                      <a:pt x="157" y="81320"/>
                      <a:pt x="184" y="81311"/>
                      <a:pt x="214" y="81290"/>
                    </a:cubicBezTo>
                    <a:cubicBezTo>
                      <a:pt x="2008"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88" y="41731"/>
                      <a:pt x="375" y="40660"/>
                    </a:cubicBezTo>
                    <a:cubicBezTo>
                      <a:pt x="1901" y="39723"/>
                      <a:pt x="3292" y="37903"/>
                      <a:pt x="3185" y="35816"/>
                    </a:cubicBezTo>
                    <a:cubicBezTo>
                      <a:pt x="5166" y="34799"/>
                      <a:pt x="6397" y="32764"/>
                      <a:pt x="6397" y="30543"/>
                    </a:cubicBezTo>
                    <a:cubicBezTo>
                      <a:pt x="6397" y="28295"/>
                      <a:pt x="5166" y="26260"/>
                      <a:pt x="3185" y="25243"/>
                    </a:cubicBezTo>
                    <a:cubicBezTo>
                      <a:pt x="3078" y="23236"/>
                      <a:pt x="2061" y="21443"/>
                      <a:pt x="375" y="20399"/>
                    </a:cubicBezTo>
                    <a:cubicBezTo>
                      <a:pt x="2088" y="19328"/>
                      <a:pt x="3185" y="1740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7" name="Google Shape;1917;p89"/>
              <p:cNvSpPr/>
              <p:nvPr/>
            </p:nvSpPr>
            <p:spPr>
              <a:xfrm>
                <a:off x="531875" y="818875"/>
                <a:ext cx="160600" cy="2032875"/>
              </a:xfrm>
              <a:custGeom>
                <a:avLst/>
                <a:gdLst/>
                <a:ahLst/>
                <a:cxnLst/>
                <a:rect l="l" t="t" r="r" b="b"/>
                <a:pathLst>
                  <a:path w="6424" h="81315" extrusionOk="0">
                    <a:moveTo>
                      <a:pt x="147" y="1"/>
                    </a:moveTo>
                    <a:cubicBezTo>
                      <a:pt x="106" y="1"/>
                      <a:pt x="61" y="20"/>
                      <a:pt x="27" y="70"/>
                    </a:cubicBezTo>
                    <a:cubicBezTo>
                      <a:pt x="27" y="70"/>
                      <a:pt x="27" y="97"/>
                      <a:pt x="27" y="124"/>
                    </a:cubicBezTo>
                    <a:cubicBezTo>
                      <a:pt x="27" y="178"/>
                      <a:pt x="54"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61"/>
                      <a:pt x="2944" y="15487"/>
                    </a:cubicBezTo>
                    <a:cubicBezTo>
                      <a:pt x="2998" y="17334"/>
                      <a:pt x="1847" y="19235"/>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71" y="35642"/>
                      <a:pt x="2944"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45"/>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54" y="81251"/>
                    </a:cubicBezTo>
                    <a:cubicBezTo>
                      <a:pt x="73" y="81290"/>
                      <a:pt x="122" y="81315"/>
                      <a:pt x="167" y="81315"/>
                    </a:cubicBezTo>
                    <a:cubicBezTo>
                      <a:pt x="184" y="81315"/>
                      <a:pt x="200" y="81311"/>
                      <a:pt x="214" y="81304"/>
                    </a:cubicBezTo>
                    <a:cubicBezTo>
                      <a:pt x="2008" y="80260"/>
                      <a:pt x="3105" y="78413"/>
                      <a:pt x="3185" y="76352"/>
                    </a:cubicBezTo>
                    <a:cubicBezTo>
                      <a:pt x="5193" y="75309"/>
                      <a:pt x="6424" y="73301"/>
                      <a:pt x="6424" y="71053"/>
                    </a:cubicBezTo>
                    <a:cubicBezTo>
                      <a:pt x="6424" y="68805"/>
                      <a:pt x="5193" y="66797"/>
                      <a:pt x="3185" y="65753"/>
                    </a:cubicBezTo>
                    <a:cubicBezTo>
                      <a:pt x="3105" y="63773"/>
                      <a:pt x="2088" y="61979"/>
                      <a:pt x="402" y="60909"/>
                    </a:cubicBezTo>
                    <a:cubicBezTo>
                      <a:pt x="2088" y="59865"/>
                      <a:pt x="3105" y="58072"/>
                      <a:pt x="3185" y="56091"/>
                    </a:cubicBezTo>
                    <a:cubicBezTo>
                      <a:pt x="5193" y="55047"/>
                      <a:pt x="6424" y="53040"/>
                      <a:pt x="6424" y="50791"/>
                    </a:cubicBezTo>
                    <a:cubicBezTo>
                      <a:pt x="6424" y="48543"/>
                      <a:pt x="5193" y="46536"/>
                      <a:pt x="3185" y="45492"/>
                    </a:cubicBezTo>
                    <a:cubicBezTo>
                      <a:pt x="3185" y="43591"/>
                      <a:pt x="2088" y="41718"/>
                      <a:pt x="402" y="40647"/>
                    </a:cubicBezTo>
                    <a:cubicBezTo>
                      <a:pt x="1900" y="39710"/>
                      <a:pt x="3319" y="37890"/>
                      <a:pt x="3185" y="35829"/>
                    </a:cubicBezTo>
                    <a:cubicBezTo>
                      <a:pt x="5193" y="34785"/>
                      <a:pt x="6424" y="32751"/>
                      <a:pt x="6424" y="30530"/>
                    </a:cubicBezTo>
                    <a:cubicBezTo>
                      <a:pt x="6424" y="28281"/>
                      <a:pt x="5193" y="26247"/>
                      <a:pt x="3185" y="25230"/>
                    </a:cubicBezTo>
                    <a:cubicBezTo>
                      <a:pt x="3105" y="23223"/>
                      <a:pt x="2061" y="21429"/>
                      <a:pt x="402"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lnTo>
                      <a:pt x="3185" y="4942"/>
                    </a:lnTo>
                    <a:cubicBezTo>
                      <a:pt x="3185" y="3041"/>
                      <a:pt x="2008" y="1061"/>
                      <a:pt x="214" y="17"/>
                    </a:cubicBezTo>
                    <a:cubicBezTo>
                      <a:pt x="195" y="7"/>
                      <a:pt x="171" y="1"/>
                      <a:pt x="14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8" name="Google Shape;1918;p89"/>
              <p:cNvSpPr/>
              <p:nvPr/>
            </p:nvSpPr>
            <p:spPr>
              <a:xfrm>
                <a:off x="378625" y="566950"/>
                <a:ext cx="159950" cy="2033000"/>
              </a:xfrm>
              <a:custGeom>
                <a:avLst/>
                <a:gdLst/>
                <a:ahLst/>
                <a:cxnLst/>
                <a:rect l="l" t="t" r="r" b="b"/>
                <a:pathLst>
                  <a:path w="6398" h="81320" extrusionOk="0">
                    <a:moveTo>
                      <a:pt x="120" y="1"/>
                    </a:moveTo>
                    <a:cubicBezTo>
                      <a:pt x="81" y="1"/>
                      <a:pt x="44" y="24"/>
                      <a:pt x="28" y="57"/>
                    </a:cubicBezTo>
                    <a:cubicBezTo>
                      <a:pt x="1" y="84"/>
                      <a:pt x="1" y="110"/>
                      <a:pt x="1" y="137"/>
                    </a:cubicBezTo>
                    <a:cubicBezTo>
                      <a:pt x="1" y="164"/>
                      <a:pt x="28" y="217"/>
                      <a:pt x="54" y="244"/>
                    </a:cubicBezTo>
                    <a:cubicBezTo>
                      <a:pt x="1821" y="1261"/>
                      <a:pt x="2972" y="3188"/>
                      <a:pt x="2918" y="5035"/>
                    </a:cubicBezTo>
                    <a:cubicBezTo>
                      <a:pt x="2918" y="5116"/>
                      <a:pt x="2945" y="5142"/>
                      <a:pt x="2999" y="5169"/>
                    </a:cubicBezTo>
                    <a:cubicBezTo>
                      <a:pt x="4952" y="6133"/>
                      <a:pt x="6157" y="8086"/>
                      <a:pt x="6157" y="10255"/>
                    </a:cubicBezTo>
                    <a:cubicBezTo>
                      <a:pt x="6157" y="12449"/>
                      <a:pt x="4952" y="14403"/>
                      <a:pt x="2999" y="15367"/>
                    </a:cubicBezTo>
                    <a:cubicBezTo>
                      <a:pt x="2945" y="15394"/>
                      <a:pt x="2918" y="15447"/>
                      <a:pt x="2918" y="15501"/>
                    </a:cubicBezTo>
                    <a:cubicBezTo>
                      <a:pt x="2972" y="17347"/>
                      <a:pt x="1848" y="19248"/>
                      <a:pt x="81" y="20292"/>
                    </a:cubicBezTo>
                    <a:cubicBezTo>
                      <a:pt x="54" y="20292"/>
                      <a:pt x="28" y="20318"/>
                      <a:pt x="1" y="20372"/>
                    </a:cubicBezTo>
                    <a:cubicBezTo>
                      <a:pt x="1" y="20425"/>
                      <a:pt x="28" y="20479"/>
                      <a:pt x="54" y="20506"/>
                    </a:cubicBezTo>
                    <a:cubicBezTo>
                      <a:pt x="1794" y="21496"/>
                      <a:pt x="2865" y="23316"/>
                      <a:pt x="2918" y="25324"/>
                    </a:cubicBezTo>
                    <a:cubicBezTo>
                      <a:pt x="2918" y="25350"/>
                      <a:pt x="2945" y="25404"/>
                      <a:pt x="2999" y="25431"/>
                    </a:cubicBezTo>
                    <a:cubicBezTo>
                      <a:pt x="4952" y="26394"/>
                      <a:pt x="6157" y="28348"/>
                      <a:pt x="6157" y="30543"/>
                    </a:cubicBezTo>
                    <a:cubicBezTo>
                      <a:pt x="6157" y="32711"/>
                      <a:pt x="4952" y="34665"/>
                      <a:pt x="2999" y="35628"/>
                    </a:cubicBezTo>
                    <a:cubicBezTo>
                      <a:pt x="2945" y="35655"/>
                      <a:pt x="2918" y="35709"/>
                      <a:pt x="2918" y="35762"/>
                    </a:cubicBezTo>
                    <a:cubicBezTo>
                      <a:pt x="3079" y="37823"/>
                      <a:pt x="1607" y="39643"/>
                      <a:pt x="81" y="40553"/>
                    </a:cubicBezTo>
                    <a:cubicBezTo>
                      <a:pt x="54" y="40553"/>
                      <a:pt x="28" y="40580"/>
                      <a:pt x="1" y="40633"/>
                    </a:cubicBezTo>
                    <a:cubicBezTo>
                      <a:pt x="1" y="40687"/>
                      <a:pt x="28" y="40741"/>
                      <a:pt x="54" y="40767"/>
                    </a:cubicBezTo>
                    <a:cubicBezTo>
                      <a:pt x="1794" y="41784"/>
                      <a:pt x="2918" y="43658"/>
                      <a:pt x="2918" y="45532"/>
                    </a:cubicBezTo>
                    <a:cubicBezTo>
                      <a:pt x="2918" y="45558"/>
                      <a:pt x="2918" y="45558"/>
                      <a:pt x="2918" y="45585"/>
                    </a:cubicBezTo>
                    <a:cubicBezTo>
                      <a:pt x="2918" y="45612"/>
                      <a:pt x="2945" y="45665"/>
                      <a:pt x="2999" y="45692"/>
                    </a:cubicBezTo>
                    <a:cubicBezTo>
                      <a:pt x="4952" y="46656"/>
                      <a:pt x="6157" y="48636"/>
                      <a:pt x="6157" y="50804"/>
                    </a:cubicBezTo>
                    <a:cubicBezTo>
                      <a:pt x="6157" y="52972"/>
                      <a:pt x="4952" y="54926"/>
                      <a:pt x="2999" y="55917"/>
                    </a:cubicBezTo>
                    <a:cubicBezTo>
                      <a:pt x="2945" y="55917"/>
                      <a:pt x="2918" y="55970"/>
                      <a:pt x="2918" y="56024"/>
                    </a:cubicBezTo>
                    <a:cubicBezTo>
                      <a:pt x="2865" y="58004"/>
                      <a:pt x="1821" y="59798"/>
                      <a:pt x="81" y="60815"/>
                    </a:cubicBezTo>
                    <a:cubicBezTo>
                      <a:pt x="54" y="60815"/>
                      <a:pt x="28" y="60868"/>
                      <a:pt x="1" y="60895"/>
                    </a:cubicBezTo>
                    <a:cubicBezTo>
                      <a:pt x="1" y="60949"/>
                      <a:pt x="28" y="61002"/>
                      <a:pt x="54" y="61029"/>
                    </a:cubicBezTo>
                    <a:cubicBezTo>
                      <a:pt x="1794" y="62046"/>
                      <a:pt x="2865" y="63839"/>
                      <a:pt x="2918" y="65847"/>
                    </a:cubicBezTo>
                    <a:cubicBezTo>
                      <a:pt x="2918" y="65900"/>
                      <a:pt x="2945" y="65927"/>
                      <a:pt x="2999" y="65954"/>
                    </a:cubicBezTo>
                    <a:cubicBezTo>
                      <a:pt x="4952" y="66944"/>
                      <a:pt x="6157" y="68898"/>
                      <a:pt x="6157" y="71066"/>
                    </a:cubicBezTo>
                    <a:cubicBezTo>
                      <a:pt x="6157" y="73234"/>
                      <a:pt x="4952" y="75188"/>
                      <a:pt x="2999" y="76178"/>
                    </a:cubicBezTo>
                    <a:cubicBezTo>
                      <a:pt x="2945" y="76178"/>
                      <a:pt x="2918" y="76232"/>
                      <a:pt x="2918" y="76285"/>
                    </a:cubicBezTo>
                    <a:cubicBezTo>
                      <a:pt x="2865" y="78293"/>
                      <a:pt x="1821" y="80086"/>
                      <a:pt x="81" y="81076"/>
                    </a:cubicBezTo>
                    <a:cubicBezTo>
                      <a:pt x="1" y="81130"/>
                      <a:pt x="1" y="81183"/>
                      <a:pt x="28" y="81264"/>
                    </a:cubicBezTo>
                    <a:cubicBezTo>
                      <a:pt x="44" y="81297"/>
                      <a:pt x="81" y="81320"/>
                      <a:pt x="120" y="81320"/>
                    </a:cubicBezTo>
                    <a:cubicBezTo>
                      <a:pt x="143" y="81320"/>
                      <a:pt x="168" y="81311"/>
                      <a:pt x="188" y="81290"/>
                    </a:cubicBezTo>
                    <a:cubicBezTo>
                      <a:pt x="1981" y="80273"/>
                      <a:pt x="3106" y="78427"/>
                      <a:pt x="3159" y="76366"/>
                    </a:cubicBezTo>
                    <a:cubicBezTo>
                      <a:pt x="5167" y="75322"/>
                      <a:pt x="6398" y="73314"/>
                      <a:pt x="6398" y="71066"/>
                    </a:cubicBezTo>
                    <a:cubicBezTo>
                      <a:pt x="6398" y="68818"/>
                      <a:pt x="5167" y="66784"/>
                      <a:pt x="3159" y="65766"/>
                    </a:cubicBezTo>
                    <a:cubicBezTo>
                      <a:pt x="3106" y="63786"/>
                      <a:pt x="2062" y="61992"/>
                      <a:pt x="376" y="60922"/>
                    </a:cubicBezTo>
                    <a:cubicBezTo>
                      <a:pt x="2062" y="59878"/>
                      <a:pt x="3106" y="58085"/>
                      <a:pt x="3159" y="56104"/>
                    </a:cubicBezTo>
                    <a:cubicBezTo>
                      <a:pt x="5167" y="55060"/>
                      <a:pt x="6398" y="53053"/>
                      <a:pt x="6398" y="50804"/>
                    </a:cubicBezTo>
                    <a:cubicBezTo>
                      <a:pt x="6398" y="48556"/>
                      <a:pt x="5167" y="46522"/>
                      <a:pt x="3159" y="45505"/>
                    </a:cubicBezTo>
                    <a:cubicBezTo>
                      <a:pt x="3159" y="43604"/>
                      <a:pt x="2062" y="41731"/>
                      <a:pt x="376" y="40660"/>
                    </a:cubicBezTo>
                    <a:cubicBezTo>
                      <a:pt x="1901" y="39723"/>
                      <a:pt x="3293" y="37903"/>
                      <a:pt x="3186" y="35816"/>
                    </a:cubicBezTo>
                    <a:cubicBezTo>
                      <a:pt x="5167" y="34799"/>
                      <a:pt x="6398" y="32764"/>
                      <a:pt x="6398" y="30543"/>
                    </a:cubicBezTo>
                    <a:cubicBezTo>
                      <a:pt x="6398" y="28295"/>
                      <a:pt x="5167" y="26260"/>
                      <a:pt x="3159" y="25243"/>
                    </a:cubicBezTo>
                    <a:cubicBezTo>
                      <a:pt x="3079" y="23236"/>
                      <a:pt x="2035" y="21443"/>
                      <a:pt x="376" y="20399"/>
                    </a:cubicBezTo>
                    <a:cubicBezTo>
                      <a:pt x="2089" y="19328"/>
                      <a:pt x="3186" y="17401"/>
                      <a:pt x="3186" y="15554"/>
                    </a:cubicBezTo>
                    <a:cubicBezTo>
                      <a:pt x="5167" y="14537"/>
                      <a:pt x="6398" y="12503"/>
                      <a:pt x="6398" y="10255"/>
                    </a:cubicBezTo>
                    <a:cubicBezTo>
                      <a:pt x="6398" y="8033"/>
                      <a:pt x="5167" y="5999"/>
                      <a:pt x="3186" y="4982"/>
                    </a:cubicBezTo>
                    <a:lnTo>
                      <a:pt x="3186" y="4955"/>
                    </a:lnTo>
                    <a:cubicBezTo>
                      <a:pt x="3186" y="3028"/>
                      <a:pt x="1981" y="1074"/>
                      <a:pt x="188" y="30"/>
                    </a:cubicBezTo>
                    <a:cubicBezTo>
                      <a:pt x="168" y="10"/>
                      <a:pt x="143" y="1"/>
                      <a:pt x="12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9" name="Google Shape;1919;p89"/>
              <p:cNvSpPr/>
              <p:nvPr/>
            </p:nvSpPr>
            <p:spPr>
              <a:xfrm>
                <a:off x="224725" y="818875"/>
                <a:ext cx="159950" cy="2032875"/>
              </a:xfrm>
              <a:custGeom>
                <a:avLst/>
                <a:gdLst/>
                <a:ahLst/>
                <a:cxnLst/>
                <a:rect l="l" t="t" r="r" b="b"/>
                <a:pathLst>
                  <a:path w="6398" h="81315" extrusionOk="0">
                    <a:moveTo>
                      <a:pt x="129" y="1"/>
                    </a:moveTo>
                    <a:cubicBezTo>
                      <a:pt x="83" y="1"/>
                      <a:pt x="44" y="20"/>
                      <a:pt x="27" y="70"/>
                    </a:cubicBezTo>
                    <a:cubicBezTo>
                      <a:pt x="27" y="70"/>
                      <a:pt x="1" y="97"/>
                      <a:pt x="1" y="124"/>
                    </a:cubicBezTo>
                    <a:cubicBezTo>
                      <a:pt x="1" y="178"/>
                      <a:pt x="27" y="204"/>
                      <a:pt x="81" y="231"/>
                    </a:cubicBezTo>
                    <a:cubicBezTo>
                      <a:pt x="1821" y="1248"/>
                      <a:pt x="2972" y="3175"/>
                      <a:pt x="2918" y="5022"/>
                    </a:cubicBezTo>
                    <a:cubicBezTo>
                      <a:pt x="2945" y="5076"/>
                      <a:pt x="2945" y="5129"/>
                      <a:pt x="2998" y="5156"/>
                    </a:cubicBezTo>
                    <a:cubicBezTo>
                      <a:pt x="4952" y="6119"/>
                      <a:pt x="6157" y="8073"/>
                      <a:pt x="6157" y="10268"/>
                    </a:cubicBezTo>
                    <a:cubicBezTo>
                      <a:pt x="6157" y="12436"/>
                      <a:pt x="4952" y="14390"/>
                      <a:pt x="2998" y="15354"/>
                    </a:cubicBezTo>
                    <a:cubicBezTo>
                      <a:pt x="2945" y="15380"/>
                      <a:pt x="2918" y="15461"/>
                      <a:pt x="2918" y="15487"/>
                    </a:cubicBezTo>
                    <a:cubicBezTo>
                      <a:pt x="2998" y="17334"/>
                      <a:pt x="1848" y="19235"/>
                      <a:pt x="108" y="20278"/>
                    </a:cubicBezTo>
                    <a:cubicBezTo>
                      <a:pt x="54" y="20278"/>
                      <a:pt x="27" y="20305"/>
                      <a:pt x="27" y="20359"/>
                    </a:cubicBezTo>
                    <a:cubicBezTo>
                      <a:pt x="1" y="20412"/>
                      <a:pt x="27" y="20466"/>
                      <a:pt x="81" y="20493"/>
                    </a:cubicBezTo>
                    <a:cubicBezTo>
                      <a:pt x="1794" y="21510"/>
                      <a:pt x="2865" y="23303"/>
                      <a:pt x="2918" y="25310"/>
                    </a:cubicBezTo>
                    <a:cubicBezTo>
                      <a:pt x="2945" y="25364"/>
                      <a:pt x="2972"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106" y="37837"/>
                      <a:pt x="1633" y="39630"/>
                      <a:pt x="108" y="40540"/>
                    </a:cubicBezTo>
                    <a:cubicBezTo>
                      <a:pt x="54" y="40540"/>
                      <a:pt x="27" y="40594"/>
                      <a:pt x="27" y="40620"/>
                    </a:cubicBezTo>
                    <a:cubicBezTo>
                      <a:pt x="1" y="40674"/>
                      <a:pt x="27"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108" y="60802"/>
                    </a:cubicBezTo>
                    <a:cubicBezTo>
                      <a:pt x="54" y="60828"/>
                      <a:pt x="27" y="60855"/>
                      <a:pt x="27" y="60882"/>
                    </a:cubicBezTo>
                    <a:cubicBezTo>
                      <a:pt x="1" y="60935"/>
                      <a:pt x="27"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7" y="81117"/>
                      <a:pt x="1" y="81197"/>
                      <a:pt x="27" y="81251"/>
                    </a:cubicBezTo>
                    <a:cubicBezTo>
                      <a:pt x="67" y="81290"/>
                      <a:pt x="106" y="81315"/>
                      <a:pt x="156" y="81315"/>
                    </a:cubicBezTo>
                    <a:cubicBezTo>
                      <a:pt x="174" y="81315"/>
                      <a:pt x="193" y="81311"/>
                      <a:pt x="215" y="81304"/>
                    </a:cubicBezTo>
                    <a:cubicBezTo>
                      <a:pt x="2008" y="80260"/>
                      <a:pt x="3106" y="78413"/>
                      <a:pt x="3186" y="76352"/>
                    </a:cubicBezTo>
                    <a:cubicBezTo>
                      <a:pt x="5166" y="75309"/>
                      <a:pt x="6398" y="73301"/>
                      <a:pt x="6398" y="71053"/>
                    </a:cubicBezTo>
                    <a:cubicBezTo>
                      <a:pt x="6398" y="68805"/>
                      <a:pt x="5166" y="66797"/>
                      <a:pt x="3186" y="65753"/>
                    </a:cubicBezTo>
                    <a:cubicBezTo>
                      <a:pt x="3106" y="63773"/>
                      <a:pt x="2062" y="61979"/>
                      <a:pt x="375" y="60909"/>
                    </a:cubicBezTo>
                    <a:cubicBezTo>
                      <a:pt x="2062" y="59865"/>
                      <a:pt x="3106" y="58072"/>
                      <a:pt x="3186" y="56091"/>
                    </a:cubicBezTo>
                    <a:cubicBezTo>
                      <a:pt x="5166" y="55047"/>
                      <a:pt x="6398" y="53040"/>
                      <a:pt x="6398" y="50791"/>
                    </a:cubicBezTo>
                    <a:cubicBezTo>
                      <a:pt x="6398" y="48543"/>
                      <a:pt x="5166" y="46536"/>
                      <a:pt x="3186" y="45492"/>
                    </a:cubicBezTo>
                    <a:cubicBezTo>
                      <a:pt x="3159" y="43591"/>
                      <a:pt x="2088" y="41718"/>
                      <a:pt x="375" y="40647"/>
                    </a:cubicBezTo>
                    <a:cubicBezTo>
                      <a:pt x="1901" y="39710"/>
                      <a:pt x="3320" y="37890"/>
                      <a:pt x="3186" y="35829"/>
                    </a:cubicBezTo>
                    <a:cubicBezTo>
                      <a:pt x="5166" y="34785"/>
                      <a:pt x="6398" y="32751"/>
                      <a:pt x="6398" y="30530"/>
                    </a:cubicBezTo>
                    <a:cubicBezTo>
                      <a:pt x="6398" y="28281"/>
                      <a:pt x="5166" y="26247"/>
                      <a:pt x="3186" y="25230"/>
                    </a:cubicBezTo>
                    <a:cubicBezTo>
                      <a:pt x="3079" y="23223"/>
                      <a:pt x="2062" y="21429"/>
                      <a:pt x="375" y="20386"/>
                    </a:cubicBezTo>
                    <a:cubicBezTo>
                      <a:pt x="2088" y="19315"/>
                      <a:pt x="3186" y="17441"/>
                      <a:pt x="3186" y="15595"/>
                    </a:cubicBezTo>
                    <a:cubicBezTo>
                      <a:pt x="3186" y="15595"/>
                      <a:pt x="3186" y="15568"/>
                      <a:pt x="3186" y="15541"/>
                    </a:cubicBezTo>
                    <a:cubicBezTo>
                      <a:pt x="5166" y="14524"/>
                      <a:pt x="6398" y="12490"/>
                      <a:pt x="6398" y="10268"/>
                    </a:cubicBezTo>
                    <a:cubicBezTo>
                      <a:pt x="6398" y="8020"/>
                      <a:pt x="5166" y="5986"/>
                      <a:pt x="3186" y="4969"/>
                    </a:cubicBezTo>
                    <a:lnTo>
                      <a:pt x="3186" y="4942"/>
                    </a:lnTo>
                    <a:cubicBezTo>
                      <a:pt x="3186" y="3041"/>
                      <a:pt x="1981" y="1061"/>
                      <a:pt x="215" y="17"/>
                    </a:cubicBezTo>
                    <a:cubicBezTo>
                      <a:pt x="185" y="7"/>
                      <a:pt x="156" y="1"/>
                      <a:pt x="12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0" name="Google Shape;1920;p89"/>
              <p:cNvSpPr/>
              <p:nvPr/>
            </p:nvSpPr>
            <p:spPr>
              <a:xfrm>
                <a:off x="1914975" y="2593575"/>
                <a:ext cx="160625" cy="2032875"/>
              </a:xfrm>
              <a:custGeom>
                <a:avLst/>
                <a:gdLst/>
                <a:ahLst/>
                <a:cxnLst/>
                <a:rect l="l" t="t" r="r" b="b"/>
                <a:pathLst>
                  <a:path w="6425" h="81315" extrusionOk="0">
                    <a:moveTo>
                      <a:pt x="151" y="1"/>
                    </a:moveTo>
                    <a:cubicBezTo>
                      <a:pt x="95" y="1"/>
                      <a:pt x="47" y="26"/>
                      <a:pt x="27" y="65"/>
                    </a:cubicBezTo>
                    <a:cubicBezTo>
                      <a:pt x="27" y="92"/>
                      <a:pt x="27" y="118"/>
                      <a:pt x="27" y="118"/>
                    </a:cubicBezTo>
                    <a:cubicBezTo>
                      <a:pt x="27" y="172"/>
                      <a:pt x="27"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45" y="15402"/>
                      <a:pt x="2945" y="15428"/>
                      <a:pt x="2945" y="15482"/>
                    </a:cubicBezTo>
                    <a:cubicBezTo>
                      <a:pt x="2998" y="17355"/>
                      <a:pt x="1848"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45" y="35663"/>
                      <a:pt x="2918" y="35717"/>
                      <a:pt x="2945" y="35770"/>
                    </a:cubicBezTo>
                    <a:cubicBezTo>
                      <a:pt x="3106"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45"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6" y="78408"/>
                      <a:pt x="3186" y="76347"/>
                    </a:cubicBezTo>
                    <a:cubicBezTo>
                      <a:pt x="5166" y="75330"/>
                      <a:pt x="6424" y="73296"/>
                      <a:pt x="6424" y="71047"/>
                    </a:cubicBezTo>
                    <a:cubicBezTo>
                      <a:pt x="6424" y="68826"/>
                      <a:pt x="5166" y="66792"/>
                      <a:pt x="3186" y="65748"/>
                    </a:cubicBezTo>
                    <a:cubicBezTo>
                      <a:pt x="3106" y="63767"/>
                      <a:pt x="2062" y="61974"/>
                      <a:pt x="375" y="60930"/>
                    </a:cubicBezTo>
                    <a:cubicBezTo>
                      <a:pt x="2062" y="59859"/>
                      <a:pt x="3106" y="58093"/>
                      <a:pt x="3186" y="56085"/>
                    </a:cubicBezTo>
                    <a:cubicBezTo>
                      <a:pt x="5166" y="55068"/>
                      <a:pt x="6424" y="53034"/>
                      <a:pt x="6424" y="50786"/>
                    </a:cubicBezTo>
                    <a:cubicBezTo>
                      <a:pt x="6424" y="48537"/>
                      <a:pt x="5166" y="46530"/>
                      <a:pt x="3186" y="45486"/>
                    </a:cubicBezTo>
                    <a:cubicBezTo>
                      <a:pt x="3159" y="43586"/>
                      <a:pt x="2088" y="41739"/>
                      <a:pt x="375" y="40668"/>
                    </a:cubicBezTo>
                    <a:cubicBezTo>
                      <a:pt x="1901" y="39705"/>
                      <a:pt x="3320" y="37885"/>
                      <a:pt x="3186" y="35824"/>
                    </a:cubicBezTo>
                    <a:cubicBezTo>
                      <a:pt x="5193" y="34780"/>
                      <a:pt x="6424" y="32772"/>
                      <a:pt x="6424" y="30524"/>
                    </a:cubicBezTo>
                    <a:cubicBezTo>
                      <a:pt x="6424" y="28276"/>
                      <a:pt x="5166" y="26268"/>
                      <a:pt x="3186" y="25225"/>
                    </a:cubicBezTo>
                    <a:cubicBezTo>
                      <a:pt x="3106" y="23244"/>
                      <a:pt x="2062" y="21451"/>
                      <a:pt x="375" y="20407"/>
                    </a:cubicBezTo>
                    <a:cubicBezTo>
                      <a:pt x="2088" y="19336"/>
                      <a:pt x="3186" y="17436"/>
                      <a:pt x="3186" y="15616"/>
                    </a:cubicBezTo>
                    <a:cubicBezTo>
                      <a:pt x="3186" y="15589"/>
                      <a:pt x="3186" y="15562"/>
                      <a:pt x="3186" y="15562"/>
                    </a:cubicBezTo>
                    <a:cubicBezTo>
                      <a:pt x="5166" y="14518"/>
                      <a:pt x="6424" y="12511"/>
                      <a:pt x="6424" y="10263"/>
                    </a:cubicBezTo>
                    <a:cubicBezTo>
                      <a:pt x="6424" y="8014"/>
                      <a:pt x="5166" y="6007"/>
                      <a:pt x="3186" y="4963"/>
                    </a:cubicBezTo>
                    <a:cubicBezTo>
                      <a:pt x="3186" y="3036"/>
                      <a:pt x="2008" y="1055"/>
                      <a:pt x="215" y="11"/>
                    </a:cubicBezTo>
                    <a:cubicBezTo>
                      <a:pt x="193" y="4"/>
                      <a:pt x="172" y="1"/>
                      <a:pt x="15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1" name="Google Shape;1921;p89"/>
              <p:cNvSpPr/>
              <p:nvPr/>
            </p:nvSpPr>
            <p:spPr>
              <a:xfrm>
                <a:off x="1761075" y="2845375"/>
                <a:ext cx="160625" cy="2032675"/>
              </a:xfrm>
              <a:custGeom>
                <a:avLst/>
                <a:gdLst/>
                <a:ahLst/>
                <a:cxnLst/>
                <a:rect l="l" t="t" r="r" b="b"/>
                <a:pathLst>
                  <a:path w="6425" h="81307" extrusionOk="0">
                    <a:moveTo>
                      <a:pt x="146" y="1"/>
                    </a:moveTo>
                    <a:cubicBezTo>
                      <a:pt x="108" y="1"/>
                      <a:pt x="71" y="24"/>
                      <a:pt x="54" y="57"/>
                    </a:cubicBezTo>
                    <a:cubicBezTo>
                      <a:pt x="27" y="84"/>
                      <a:pt x="27" y="110"/>
                      <a:pt x="27" y="137"/>
                    </a:cubicBezTo>
                    <a:cubicBezTo>
                      <a:pt x="27" y="164"/>
                      <a:pt x="54" y="217"/>
                      <a:pt x="81" y="244"/>
                    </a:cubicBezTo>
                    <a:cubicBezTo>
                      <a:pt x="1821" y="1234"/>
                      <a:pt x="2972" y="3162"/>
                      <a:pt x="2945" y="5035"/>
                    </a:cubicBezTo>
                    <a:cubicBezTo>
                      <a:pt x="2945" y="5089"/>
                      <a:pt x="2972" y="5142"/>
                      <a:pt x="2998" y="5142"/>
                    </a:cubicBezTo>
                    <a:cubicBezTo>
                      <a:pt x="4952" y="6133"/>
                      <a:pt x="6183" y="8086"/>
                      <a:pt x="6183" y="10254"/>
                    </a:cubicBezTo>
                    <a:cubicBezTo>
                      <a:pt x="6183" y="12422"/>
                      <a:pt x="4952" y="14376"/>
                      <a:pt x="2998" y="15367"/>
                    </a:cubicBezTo>
                    <a:cubicBezTo>
                      <a:pt x="2972" y="15393"/>
                      <a:pt x="2945" y="15447"/>
                      <a:pt x="2945" y="15474"/>
                    </a:cubicBezTo>
                    <a:cubicBezTo>
                      <a:pt x="2998" y="17321"/>
                      <a:pt x="1847" y="19248"/>
                      <a:pt x="108" y="20265"/>
                    </a:cubicBezTo>
                    <a:cubicBezTo>
                      <a:pt x="81" y="20292"/>
                      <a:pt x="27" y="20318"/>
                      <a:pt x="27" y="20345"/>
                    </a:cubicBezTo>
                    <a:cubicBezTo>
                      <a:pt x="27" y="20425"/>
                      <a:pt x="27" y="20479"/>
                      <a:pt x="81" y="20506"/>
                    </a:cubicBezTo>
                    <a:cubicBezTo>
                      <a:pt x="1821" y="21496"/>
                      <a:pt x="2891" y="23289"/>
                      <a:pt x="2945" y="25297"/>
                    </a:cubicBezTo>
                    <a:cubicBezTo>
                      <a:pt x="2945" y="25350"/>
                      <a:pt x="2972" y="25404"/>
                      <a:pt x="2998" y="25404"/>
                    </a:cubicBezTo>
                    <a:cubicBezTo>
                      <a:pt x="4952" y="26394"/>
                      <a:pt x="6183" y="28348"/>
                      <a:pt x="6183" y="30516"/>
                    </a:cubicBezTo>
                    <a:cubicBezTo>
                      <a:pt x="6183" y="32684"/>
                      <a:pt x="4952" y="34665"/>
                      <a:pt x="2998" y="35628"/>
                    </a:cubicBezTo>
                    <a:cubicBezTo>
                      <a:pt x="2972" y="35655"/>
                      <a:pt x="2945" y="35709"/>
                      <a:pt x="2945" y="35762"/>
                    </a:cubicBezTo>
                    <a:cubicBezTo>
                      <a:pt x="3105" y="37823"/>
                      <a:pt x="1633" y="39643"/>
                      <a:pt x="108" y="40526"/>
                    </a:cubicBezTo>
                    <a:cubicBezTo>
                      <a:pt x="81" y="40553"/>
                      <a:pt x="27" y="40580"/>
                      <a:pt x="27" y="40633"/>
                    </a:cubicBezTo>
                    <a:cubicBezTo>
                      <a:pt x="27" y="40687"/>
                      <a:pt x="27" y="40741"/>
                      <a:pt x="81" y="40767"/>
                    </a:cubicBezTo>
                    <a:cubicBezTo>
                      <a:pt x="1821" y="41784"/>
                      <a:pt x="2945" y="43631"/>
                      <a:pt x="2945" y="45532"/>
                    </a:cubicBezTo>
                    <a:lnTo>
                      <a:pt x="2945" y="45558"/>
                    </a:lnTo>
                    <a:cubicBezTo>
                      <a:pt x="2945" y="45612"/>
                      <a:pt x="2972" y="45665"/>
                      <a:pt x="2998" y="45692"/>
                    </a:cubicBezTo>
                    <a:cubicBezTo>
                      <a:pt x="4952" y="46656"/>
                      <a:pt x="6183" y="48610"/>
                      <a:pt x="6183" y="50778"/>
                    </a:cubicBezTo>
                    <a:cubicBezTo>
                      <a:pt x="6183" y="52972"/>
                      <a:pt x="4952" y="54926"/>
                      <a:pt x="2998" y="55890"/>
                    </a:cubicBezTo>
                    <a:cubicBezTo>
                      <a:pt x="2972" y="55917"/>
                      <a:pt x="2945" y="55970"/>
                      <a:pt x="2945" y="55997"/>
                    </a:cubicBezTo>
                    <a:cubicBezTo>
                      <a:pt x="2891" y="58004"/>
                      <a:pt x="1847" y="59798"/>
                      <a:pt x="108" y="60815"/>
                    </a:cubicBezTo>
                    <a:cubicBezTo>
                      <a:pt x="81" y="60815"/>
                      <a:pt x="27" y="60841"/>
                      <a:pt x="27" y="60895"/>
                    </a:cubicBezTo>
                    <a:cubicBezTo>
                      <a:pt x="27" y="60949"/>
                      <a:pt x="27" y="61002"/>
                      <a:pt x="81" y="61029"/>
                    </a:cubicBezTo>
                    <a:cubicBezTo>
                      <a:pt x="1821" y="62046"/>
                      <a:pt x="2891" y="63839"/>
                      <a:pt x="2945" y="65847"/>
                    </a:cubicBezTo>
                    <a:cubicBezTo>
                      <a:pt x="2945" y="65873"/>
                      <a:pt x="2972" y="65927"/>
                      <a:pt x="2998" y="65954"/>
                    </a:cubicBezTo>
                    <a:cubicBezTo>
                      <a:pt x="4952" y="66917"/>
                      <a:pt x="6183" y="68871"/>
                      <a:pt x="6183" y="71066"/>
                    </a:cubicBezTo>
                    <a:cubicBezTo>
                      <a:pt x="6183" y="73234"/>
                      <a:pt x="4952" y="75188"/>
                      <a:pt x="2998" y="76151"/>
                    </a:cubicBezTo>
                    <a:cubicBezTo>
                      <a:pt x="2972" y="76178"/>
                      <a:pt x="2945" y="76232"/>
                      <a:pt x="2945" y="76285"/>
                    </a:cubicBezTo>
                    <a:cubicBezTo>
                      <a:pt x="2891" y="78266"/>
                      <a:pt x="1821" y="80059"/>
                      <a:pt x="81" y="81076"/>
                    </a:cubicBezTo>
                    <a:cubicBezTo>
                      <a:pt x="27" y="81103"/>
                      <a:pt x="1" y="81183"/>
                      <a:pt x="54" y="81237"/>
                    </a:cubicBezTo>
                    <a:cubicBezTo>
                      <a:pt x="71" y="81288"/>
                      <a:pt x="110" y="81306"/>
                      <a:pt x="149" y="81306"/>
                    </a:cubicBezTo>
                    <a:cubicBezTo>
                      <a:pt x="172" y="81306"/>
                      <a:pt x="195" y="81300"/>
                      <a:pt x="215" y="81290"/>
                    </a:cubicBezTo>
                    <a:cubicBezTo>
                      <a:pt x="2008" y="80247"/>
                      <a:pt x="3105" y="78400"/>
                      <a:pt x="3186" y="76366"/>
                    </a:cubicBezTo>
                    <a:cubicBezTo>
                      <a:pt x="5193" y="75322"/>
                      <a:pt x="6424" y="73288"/>
                      <a:pt x="6424" y="71066"/>
                    </a:cubicBezTo>
                    <a:cubicBezTo>
                      <a:pt x="6424" y="68818"/>
                      <a:pt x="5193" y="66783"/>
                      <a:pt x="3186" y="65766"/>
                    </a:cubicBezTo>
                    <a:cubicBezTo>
                      <a:pt x="3132" y="63759"/>
                      <a:pt x="2088" y="61992"/>
                      <a:pt x="402" y="60922"/>
                    </a:cubicBezTo>
                    <a:cubicBezTo>
                      <a:pt x="2088" y="59878"/>
                      <a:pt x="3132" y="58085"/>
                      <a:pt x="3186" y="56077"/>
                    </a:cubicBezTo>
                    <a:cubicBezTo>
                      <a:pt x="5193" y="55060"/>
                      <a:pt x="6424" y="53026"/>
                      <a:pt x="6424" y="50778"/>
                    </a:cubicBezTo>
                    <a:cubicBezTo>
                      <a:pt x="6424" y="48556"/>
                      <a:pt x="5193" y="46522"/>
                      <a:pt x="3186" y="45505"/>
                    </a:cubicBezTo>
                    <a:cubicBezTo>
                      <a:pt x="3186" y="43604"/>
                      <a:pt x="2088" y="41731"/>
                      <a:pt x="402" y="40660"/>
                    </a:cubicBezTo>
                    <a:cubicBezTo>
                      <a:pt x="1901" y="39697"/>
                      <a:pt x="3320" y="37877"/>
                      <a:pt x="3186" y="35816"/>
                    </a:cubicBezTo>
                    <a:cubicBezTo>
                      <a:pt x="5193" y="34799"/>
                      <a:pt x="6424" y="32764"/>
                      <a:pt x="6424" y="30516"/>
                    </a:cubicBezTo>
                    <a:cubicBezTo>
                      <a:pt x="6424" y="28268"/>
                      <a:pt x="5193" y="26260"/>
                      <a:pt x="3186" y="25216"/>
                    </a:cubicBezTo>
                    <a:cubicBezTo>
                      <a:pt x="3105" y="23236"/>
                      <a:pt x="2062" y="21442"/>
                      <a:pt x="402" y="20399"/>
                    </a:cubicBezTo>
                    <a:cubicBezTo>
                      <a:pt x="2115" y="19328"/>
                      <a:pt x="3212" y="17401"/>
                      <a:pt x="3186" y="15554"/>
                    </a:cubicBezTo>
                    <a:cubicBezTo>
                      <a:pt x="5193" y="14510"/>
                      <a:pt x="6424" y="12503"/>
                      <a:pt x="6424" y="10254"/>
                    </a:cubicBezTo>
                    <a:cubicBezTo>
                      <a:pt x="6424" y="8006"/>
                      <a:pt x="5193" y="5999"/>
                      <a:pt x="3186" y="4955"/>
                    </a:cubicBezTo>
                    <a:cubicBezTo>
                      <a:pt x="3186" y="3028"/>
                      <a:pt x="2008" y="1047"/>
                      <a:pt x="215" y="30"/>
                    </a:cubicBezTo>
                    <a:cubicBezTo>
                      <a:pt x="194" y="10"/>
                      <a:pt x="170" y="1"/>
                      <a:pt x="14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2" name="Google Shape;1922;p89"/>
              <p:cNvSpPr/>
              <p:nvPr/>
            </p:nvSpPr>
            <p:spPr>
              <a:xfrm>
                <a:off x="1607850" y="2593575"/>
                <a:ext cx="159950" cy="2032875"/>
              </a:xfrm>
              <a:custGeom>
                <a:avLst/>
                <a:gdLst/>
                <a:ahLst/>
                <a:cxnLst/>
                <a:rect l="l" t="t" r="r" b="b"/>
                <a:pathLst>
                  <a:path w="6398" h="81315" extrusionOk="0">
                    <a:moveTo>
                      <a:pt x="140" y="1"/>
                    </a:moveTo>
                    <a:cubicBezTo>
                      <a:pt x="95" y="1"/>
                      <a:pt x="47" y="26"/>
                      <a:pt x="27" y="65"/>
                    </a:cubicBezTo>
                    <a:cubicBezTo>
                      <a:pt x="0"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71" y="17329"/>
                      <a:pt x="1847" y="19256"/>
                      <a:pt x="81" y="20273"/>
                    </a:cubicBezTo>
                    <a:cubicBezTo>
                      <a:pt x="54" y="20300"/>
                      <a:pt x="27" y="20326"/>
                      <a:pt x="0"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0" y="40615"/>
                    </a:cubicBezTo>
                    <a:cubicBezTo>
                      <a:pt x="0" y="40668"/>
                      <a:pt x="27" y="40749"/>
                      <a:pt x="81" y="40775"/>
                    </a:cubicBezTo>
                    <a:cubicBezTo>
                      <a:pt x="1820" y="41766"/>
                      <a:pt x="2918" y="43639"/>
                      <a:pt x="2918" y="45540"/>
                    </a:cubicBezTo>
                    <a:cubicBezTo>
                      <a:pt x="2918" y="45540"/>
                      <a:pt x="2918" y="45566"/>
                      <a:pt x="2918" y="45566"/>
                    </a:cubicBez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64" y="58012"/>
                      <a:pt x="1820" y="59806"/>
                      <a:pt x="81" y="60796"/>
                    </a:cubicBezTo>
                    <a:cubicBezTo>
                      <a:pt x="54" y="60823"/>
                      <a:pt x="27" y="60850"/>
                      <a:pt x="0" y="60903"/>
                    </a:cubicBezTo>
                    <a:cubicBezTo>
                      <a:pt x="0" y="60957"/>
                      <a:pt x="27" y="61010"/>
                      <a:pt x="81" y="61037"/>
                    </a:cubicBezTo>
                    <a:cubicBezTo>
                      <a:pt x="1820" y="62054"/>
                      <a:pt x="2864"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64" y="78274"/>
                      <a:pt x="1820" y="80067"/>
                      <a:pt x="81" y="81084"/>
                    </a:cubicBezTo>
                    <a:cubicBezTo>
                      <a:pt x="27" y="81111"/>
                      <a:pt x="0" y="81191"/>
                      <a:pt x="27" y="81245"/>
                    </a:cubicBezTo>
                    <a:cubicBezTo>
                      <a:pt x="44" y="81296"/>
                      <a:pt x="82" y="81315"/>
                      <a:pt x="122" y="81315"/>
                    </a:cubicBezTo>
                    <a:cubicBezTo>
                      <a:pt x="145" y="81315"/>
                      <a:pt x="168" y="81308"/>
                      <a:pt x="188" y="81299"/>
                    </a:cubicBezTo>
                    <a:cubicBezTo>
                      <a:pt x="1981"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61"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61" y="19336"/>
                      <a:pt x="3185" y="17436"/>
                      <a:pt x="3185" y="15616"/>
                    </a:cubicBezTo>
                    <a:cubicBezTo>
                      <a:pt x="3185" y="15589"/>
                      <a:pt x="3185" y="15562"/>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3" name="Google Shape;1923;p89"/>
              <p:cNvSpPr/>
              <p:nvPr/>
            </p:nvSpPr>
            <p:spPr>
              <a:xfrm>
                <a:off x="1453950" y="2845375"/>
                <a:ext cx="160600" cy="2032675"/>
              </a:xfrm>
              <a:custGeom>
                <a:avLst/>
                <a:gdLst/>
                <a:ahLst/>
                <a:cxnLst/>
                <a:rect l="l" t="t" r="r" b="b"/>
                <a:pathLst>
                  <a:path w="6424" h="81307" extrusionOk="0">
                    <a:moveTo>
                      <a:pt x="133" y="1"/>
                    </a:moveTo>
                    <a:cubicBezTo>
                      <a:pt x="93" y="1"/>
                      <a:pt x="60" y="24"/>
                      <a:pt x="27" y="57"/>
                    </a:cubicBezTo>
                    <a:cubicBezTo>
                      <a:pt x="27" y="84"/>
                      <a:pt x="27" y="110"/>
                      <a:pt x="27" y="137"/>
                    </a:cubicBezTo>
                    <a:cubicBezTo>
                      <a:pt x="27" y="164"/>
                      <a:pt x="27" y="217"/>
                      <a:pt x="80" y="244"/>
                    </a:cubicBezTo>
                    <a:cubicBezTo>
                      <a:pt x="1820" y="1234"/>
                      <a:pt x="2971" y="3188"/>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20"/>
                      <a:pt x="2944" y="15474"/>
                    </a:cubicBezTo>
                    <a:cubicBezTo>
                      <a:pt x="2998" y="17347"/>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44" y="35655"/>
                      <a:pt x="2918"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cubicBezTo>
                      <a:pt x="2944" y="45558"/>
                      <a:pt x="2944" y="45558"/>
                      <a:pt x="2944" y="45558"/>
                    </a:cubicBez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27" y="81237"/>
                    </a:cubicBezTo>
                    <a:cubicBezTo>
                      <a:pt x="61" y="81288"/>
                      <a:pt x="106" y="81306"/>
                      <a:pt x="147" y="81306"/>
                    </a:cubicBezTo>
                    <a:cubicBezTo>
                      <a:pt x="172" y="81306"/>
                      <a:pt x="195" y="81300"/>
                      <a:pt x="214" y="81290"/>
                    </a:cubicBezTo>
                    <a:cubicBezTo>
                      <a:pt x="2008" y="80247"/>
                      <a:pt x="3105" y="78400"/>
                      <a:pt x="3185" y="76366"/>
                    </a:cubicBezTo>
                    <a:cubicBezTo>
                      <a:pt x="5166" y="75322"/>
                      <a:pt x="6424" y="73288"/>
                      <a:pt x="6424" y="71066"/>
                    </a:cubicBezTo>
                    <a:cubicBezTo>
                      <a:pt x="6424" y="68818"/>
                      <a:pt x="5166" y="66783"/>
                      <a:pt x="3185" y="65766"/>
                    </a:cubicBezTo>
                    <a:cubicBezTo>
                      <a:pt x="3105" y="63759"/>
                      <a:pt x="2061" y="61992"/>
                      <a:pt x="375" y="60922"/>
                    </a:cubicBezTo>
                    <a:cubicBezTo>
                      <a:pt x="2061" y="59878"/>
                      <a:pt x="3105" y="58085"/>
                      <a:pt x="3185" y="56077"/>
                    </a:cubicBezTo>
                    <a:cubicBezTo>
                      <a:pt x="5166" y="55060"/>
                      <a:pt x="6424" y="53026"/>
                      <a:pt x="6424" y="50778"/>
                    </a:cubicBezTo>
                    <a:cubicBezTo>
                      <a:pt x="6424" y="48556"/>
                      <a:pt x="5193" y="46522"/>
                      <a:pt x="3185" y="45505"/>
                    </a:cubicBezTo>
                    <a:cubicBezTo>
                      <a:pt x="3159" y="43604"/>
                      <a:pt x="2088" y="41731"/>
                      <a:pt x="375" y="40660"/>
                    </a:cubicBezTo>
                    <a:cubicBezTo>
                      <a:pt x="1901" y="39697"/>
                      <a:pt x="3319" y="37877"/>
                      <a:pt x="3185" y="35816"/>
                    </a:cubicBezTo>
                    <a:cubicBezTo>
                      <a:pt x="5193" y="34799"/>
                      <a:pt x="6424" y="32764"/>
                      <a:pt x="6424" y="30516"/>
                    </a:cubicBezTo>
                    <a:cubicBezTo>
                      <a:pt x="6424" y="28268"/>
                      <a:pt x="5166" y="26260"/>
                      <a:pt x="3185" y="25216"/>
                    </a:cubicBezTo>
                    <a:cubicBezTo>
                      <a:pt x="3105" y="23236"/>
                      <a:pt x="2061" y="21442"/>
                      <a:pt x="375"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84" y="10"/>
                      <a:pt x="157" y="1"/>
                      <a:pt x="133"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4" name="Google Shape;1924;p89"/>
              <p:cNvSpPr/>
              <p:nvPr/>
            </p:nvSpPr>
            <p:spPr>
              <a:xfrm>
                <a:off x="1300050" y="2593575"/>
                <a:ext cx="160600" cy="2032875"/>
              </a:xfrm>
              <a:custGeom>
                <a:avLst/>
                <a:gdLst/>
                <a:ahLst/>
                <a:cxnLst/>
                <a:rect l="l" t="t" r="r" b="b"/>
                <a:pathLst>
                  <a:path w="6424" h="81315" extrusionOk="0">
                    <a:moveTo>
                      <a:pt x="167" y="1"/>
                    </a:moveTo>
                    <a:cubicBezTo>
                      <a:pt x="121" y="1"/>
                      <a:pt x="73" y="26"/>
                      <a:pt x="54" y="65"/>
                    </a:cubicBezTo>
                    <a:cubicBezTo>
                      <a:pt x="27" y="92"/>
                      <a:pt x="27" y="118"/>
                      <a:pt x="27" y="118"/>
                    </a:cubicBezTo>
                    <a:cubicBezTo>
                      <a:pt x="27" y="172"/>
                      <a:pt x="54" y="225"/>
                      <a:pt x="80" y="225"/>
                    </a:cubicBezTo>
                    <a:cubicBezTo>
                      <a:pt x="1820" y="1243"/>
                      <a:pt x="2971" y="3170"/>
                      <a:pt x="2944" y="5043"/>
                    </a:cubicBezTo>
                    <a:cubicBezTo>
                      <a:pt x="2944" y="5070"/>
                      <a:pt x="2971" y="5124"/>
                      <a:pt x="3025" y="5150"/>
                    </a:cubicBezTo>
                    <a:cubicBezTo>
                      <a:pt x="4952" y="6141"/>
                      <a:pt x="6183" y="8095"/>
                      <a:pt x="6183" y="10263"/>
                    </a:cubicBezTo>
                    <a:cubicBezTo>
                      <a:pt x="6183" y="12431"/>
                      <a:pt x="4952" y="14384"/>
                      <a:pt x="3025" y="15375"/>
                    </a:cubicBezTo>
                    <a:cubicBezTo>
                      <a:pt x="2971" y="15402"/>
                      <a:pt x="2944" y="15428"/>
                      <a:pt x="2944" y="15482"/>
                    </a:cubicBezTo>
                    <a:cubicBezTo>
                      <a:pt x="2998" y="17355"/>
                      <a:pt x="1847" y="19256"/>
                      <a:pt x="107" y="20273"/>
                    </a:cubicBezTo>
                    <a:cubicBezTo>
                      <a:pt x="80" y="20300"/>
                      <a:pt x="54" y="20326"/>
                      <a:pt x="27" y="20353"/>
                    </a:cubicBezTo>
                    <a:cubicBezTo>
                      <a:pt x="27" y="20407"/>
                      <a:pt x="27" y="20460"/>
                      <a:pt x="80" y="20514"/>
                    </a:cubicBezTo>
                    <a:cubicBezTo>
                      <a:pt x="1820" y="21504"/>
                      <a:pt x="2891" y="23297"/>
                      <a:pt x="2944" y="25305"/>
                    </a:cubicBezTo>
                    <a:cubicBezTo>
                      <a:pt x="2944" y="25358"/>
                      <a:pt x="2971" y="25385"/>
                      <a:pt x="3025" y="25412"/>
                    </a:cubicBezTo>
                    <a:cubicBezTo>
                      <a:pt x="4952" y="26402"/>
                      <a:pt x="6183" y="28356"/>
                      <a:pt x="6183" y="30524"/>
                    </a:cubicBezTo>
                    <a:cubicBezTo>
                      <a:pt x="6183" y="32692"/>
                      <a:pt x="4952" y="34646"/>
                      <a:pt x="3025" y="35636"/>
                    </a:cubicBezTo>
                    <a:cubicBezTo>
                      <a:pt x="2971" y="35663"/>
                      <a:pt x="2944" y="35717"/>
                      <a:pt x="2944" y="35770"/>
                    </a:cubicBezTo>
                    <a:cubicBezTo>
                      <a:pt x="3105" y="37831"/>
                      <a:pt x="1633" y="39651"/>
                      <a:pt x="107" y="40535"/>
                    </a:cubicBezTo>
                    <a:cubicBezTo>
                      <a:pt x="80" y="40561"/>
                      <a:pt x="54" y="40588"/>
                      <a:pt x="27" y="40615"/>
                    </a:cubicBezTo>
                    <a:cubicBezTo>
                      <a:pt x="27" y="40668"/>
                      <a:pt x="27" y="40749"/>
                      <a:pt x="80" y="40775"/>
                    </a:cubicBezTo>
                    <a:cubicBezTo>
                      <a:pt x="1820" y="41766"/>
                      <a:pt x="2944" y="43639"/>
                      <a:pt x="2944" y="45540"/>
                    </a:cubicBezTo>
                    <a:cubicBezTo>
                      <a:pt x="2944" y="45540"/>
                      <a:pt x="2944" y="45566"/>
                      <a:pt x="2944" y="45566"/>
                    </a:cubicBezTo>
                    <a:cubicBezTo>
                      <a:pt x="2944" y="45620"/>
                      <a:pt x="2971" y="45674"/>
                      <a:pt x="3025" y="45674"/>
                    </a:cubicBezTo>
                    <a:cubicBezTo>
                      <a:pt x="4952" y="46664"/>
                      <a:pt x="6183" y="48618"/>
                      <a:pt x="6183" y="50786"/>
                    </a:cubicBezTo>
                    <a:cubicBezTo>
                      <a:pt x="6183" y="52954"/>
                      <a:pt x="4952" y="54934"/>
                      <a:pt x="3025" y="55898"/>
                    </a:cubicBezTo>
                    <a:cubicBezTo>
                      <a:pt x="2971" y="55925"/>
                      <a:pt x="2944" y="55952"/>
                      <a:pt x="2944" y="56005"/>
                    </a:cubicBezTo>
                    <a:cubicBezTo>
                      <a:pt x="2891" y="58012"/>
                      <a:pt x="1847" y="59806"/>
                      <a:pt x="107" y="60796"/>
                    </a:cubicBezTo>
                    <a:cubicBezTo>
                      <a:pt x="80" y="60823"/>
                      <a:pt x="54" y="60850"/>
                      <a:pt x="27" y="60903"/>
                    </a:cubicBezTo>
                    <a:cubicBezTo>
                      <a:pt x="27" y="60957"/>
                      <a:pt x="27" y="61010"/>
                      <a:pt x="80" y="61037"/>
                    </a:cubicBezTo>
                    <a:cubicBezTo>
                      <a:pt x="1820" y="62054"/>
                      <a:pt x="2891" y="63847"/>
                      <a:pt x="2944" y="65828"/>
                    </a:cubicBezTo>
                    <a:cubicBezTo>
                      <a:pt x="2944" y="65882"/>
                      <a:pt x="2971" y="65935"/>
                      <a:pt x="3025" y="65962"/>
                    </a:cubicBezTo>
                    <a:cubicBezTo>
                      <a:pt x="4952" y="66925"/>
                      <a:pt x="6183" y="68879"/>
                      <a:pt x="6183" y="71047"/>
                    </a:cubicBezTo>
                    <a:cubicBezTo>
                      <a:pt x="6183" y="73242"/>
                      <a:pt x="4952" y="75196"/>
                      <a:pt x="3025" y="76160"/>
                    </a:cubicBezTo>
                    <a:cubicBezTo>
                      <a:pt x="2971" y="76186"/>
                      <a:pt x="2944" y="76240"/>
                      <a:pt x="2944" y="76267"/>
                    </a:cubicBezTo>
                    <a:cubicBezTo>
                      <a:pt x="2891" y="78274"/>
                      <a:pt x="1820" y="80067"/>
                      <a:pt x="80" y="81084"/>
                    </a:cubicBezTo>
                    <a:cubicBezTo>
                      <a:pt x="27" y="81111"/>
                      <a:pt x="0" y="81191"/>
                      <a:pt x="54" y="81245"/>
                    </a:cubicBezTo>
                    <a:cubicBezTo>
                      <a:pt x="71" y="81296"/>
                      <a:pt x="109" y="81315"/>
                      <a:pt x="149" y="81315"/>
                    </a:cubicBezTo>
                    <a:cubicBezTo>
                      <a:pt x="171" y="81315"/>
                      <a:pt x="195" y="81308"/>
                      <a:pt x="214" y="81299"/>
                    </a:cubicBezTo>
                    <a:cubicBezTo>
                      <a:pt x="2007" y="80255"/>
                      <a:pt x="3105" y="78408"/>
                      <a:pt x="3185" y="76347"/>
                    </a:cubicBezTo>
                    <a:cubicBezTo>
                      <a:pt x="5193" y="75330"/>
                      <a:pt x="6424" y="73296"/>
                      <a:pt x="6424" y="71047"/>
                    </a:cubicBezTo>
                    <a:cubicBezTo>
                      <a:pt x="6424" y="68826"/>
                      <a:pt x="5193" y="66792"/>
                      <a:pt x="3185" y="65748"/>
                    </a:cubicBezTo>
                    <a:cubicBezTo>
                      <a:pt x="3132" y="63767"/>
                      <a:pt x="2088" y="61974"/>
                      <a:pt x="402" y="60930"/>
                    </a:cubicBezTo>
                    <a:cubicBezTo>
                      <a:pt x="2088" y="59859"/>
                      <a:pt x="3132" y="58093"/>
                      <a:pt x="3185" y="56085"/>
                    </a:cubicBezTo>
                    <a:cubicBezTo>
                      <a:pt x="5193" y="55068"/>
                      <a:pt x="6424" y="53034"/>
                      <a:pt x="6424" y="50786"/>
                    </a:cubicBezTo>
                    <a:cubicBezTo>
                      <a:pt x="6424" y="48537"/>
                      <a:pt x="5193" y="46530"/>
                      <a:pt x="3185" y="45486"/>
                    </a:cubicBezTo>
                    <a:cubicBezTo>
                      <a:pt x="3185" y="43586"/>
                      <a:pt x="2088" y="41739"/>
                      <a:pt x="402" y="40668"/>
                    </a:cubicBezTo>
                    <a:cubicBezTo>
                      <a:pt x="1927" y="39705"/>
                      <a:pt x="3319" y="37885"/>
                      <a:pt x="3212" y="35824"/>
                    </a:cubicBezTo>
                    <a:cubicBezTo>
                      <a:pt x="5193" y="34780"/>
                      <a:pt x="6424" y="32772"/>
                      <a:pt x="6424" y="30524"/>
                    </a:cubicBezTo>
                    <a:cubicBezTo>
                      <a:pt x="6424" y="28276"/>
                      <a:pt x="5193" y="26268"/>
                      <a:pt x="3185" y="25225"/>
                    </a:cubicBezTo>
                    <a:cubicBezTo>
                      <a:pt x="3105" y="23244"/>
                      <a:pt x="2061" y="21451"/>
                      <a:pt x="402" y="20407"/>
                    </a:cubicBezTo>
                    <a:cubicBezTo>
                      <a:pt x="2088" y="19336"/>
                      <a:pt x="3185" y="17436"/>
                      <a:pt x="3185" y="15616"/>
                    </a:cubicBezTo>
                    <a:cubicBezTo>
                      <a:pt x="3185" y="15589"/>
                      <a:pt x="3185" y="15562"/>
                      <a:pt x="3185" y="15562"/>
                    </a:cubicBezTo>
                    <a:cubicBezTo>
                      <a:pt x="5193" y="14518"/>
                      <a:pt x="6424" y="12511"/>
                      <a:pt x="6424" y="10263"/>
                    </a:cubicBezTo>
                    <a:cubicBezTo>
                      <a:pt x="6424" y="8014"/>
                      <a:pt x="5193" y="6007"/>
                      <a:pt x="3185" y="4963"/>
                    </a:cubicBezTo>
                    <a:cubicBezTo>
                      <a:pt x="3185" y="3036"/>
                      <a:pt x="2007" y="1055"/>
                      <a:pt x="214" y="11"/>
                    </a:cubicBezTo>
                    <a:cubicBezTo>
                      <a:pt x="200" y="4"/>
                      <a:pt x="184" y="1"/>
                      <a:pt x="16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5" name="Google Shape;1925;p89"/>
              <p:cNvSpPr/>
              <p:nvPr/>
            </p:nvSpPr>
            <p:spPr>
              <a:xfrm>
                <a:off x="1146800" y="2845375"/>
                <a:ext cx="159950" cy="2032675"/>
              </a:xfrm>
              <a:custGeom>
                <a:avLst/>
                <a:gdLst/>
                <a:ahLst/>
                <a:cxnLst/>
                <a:rect l="l" t="t" r="r" b="b"/>
                <a:pathLst>
                  <a:path w="6398" h="81307" extrusionOk="0">
                    <a:moveTo>
                      <a:pt x="120" y="1"/>
                    </a:moveTo>
                    <a:cubicBezTo>
                      <a:pt x="81" y="1"/>
                      <a:pt x="44" y="24"/>
                      <a:pt x="28" y="57"/>
                    </a:cubicBezTo>
                    <a:cubicBezTo>
                      <a:pt x="28" y="84"/>
                      <a:pt x="1" y="110"/>
                      <a:pt x="1" y="137"/>
                    </a:cubicBezTo>
                    <a:cubicBezTo>
                      <a:pt x="1" y="164"/>
                      <a:pt x="28" y="217"/>
                      <a:pt x="81" y="244"/>
                    </a:cubicBezTo>
                    <a:cubicBezTo>
                      <a:pt x="1821" y="1234"/>
                      <a:pt x="2972" y="3162"/>
                      <a:pt x="2918" y="5035"/>
                    </a:cubicBezTo>
                    <a:cubicBezTo>
                      <a:pt x="2918" y="5089"/>
                      <a:pt x="2945" y="5142"/>
                      <a:pt x="2998" y="5142"/>
                    </a:cubicBezTo>
                    <a:cubicBezTo>
                      <a:pt x="4952" y="6133"/>
                      <a:pt x="6157" y="8086"/>
                      <a:pt x="6157" y="10254"/>
                    </a:cubicBezTo>
                    <a:cubicBezTo>
                      <a:pt x="6157" y="12422"/>
                      <a:pt x="4952" y="14376"/>
                      <a:pt x="2998" y="15367"/>
                    </a:cubicBezTo>
                    <a:cubicBezTo>
                      <a:pt x="2945" y="15393"/>
                      <a:pt x="2918" y="15420"/>
                      <a:pt x="2918" y="15474"/>
                    </a:cubicBezTo>
                    <a:cubicBezTo>
                      <a:pt x="2972" y="17321"/>
                      <a:pt x="1848" y="19248"/>
                      <a:pt x="81" y="20265"/>
                    </a:cubicBezTo>
                    <a:cubicBezTo>
                      <a:pt x="54" y="20292"/>
                      <a:pt x="28" y="20318"/>
                      <a:pt x="1" y="20345"/>
                    </a:cubicBezTo>
                    <a:cubicBezTo>
                      <a:pt x="1" y="20425"/>
                      <a:pt x="28" y="20479"/>
                      <a:pt x="81" y="20506"/>
                    </a:cubicBezTo>
                    <a:cubicBezTo>
                      <a:pt x="1794" y="21496"/>
                      <a:pt x="2865" y="23289"/>
                      <a:pt x="2918" y="25297"/>
                    </a:cubicBezTo>
                    <a:cubicBezTo>
                      <a:pt x="2918" y="25350"/>
                      <a:pt x="2945"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079" y="37823"/>
                      <a:pt x="1633" y="39643"/>
                      <a:pt x="81" y="40526"/>
                    </a:cubicBezTo>
                    <a:cubicBezTo>
                      <a:pt x="54" y="40553"/>
                      <a:pt x="28" y="40580"/>
                      <a:pt x="1" y="40633"/>
                    </a:cubicBezTo>
                    <a:cubicBezTo>
                      <a:pt x="1" y="40687"/>
                      <a:pt x="28" y="40741"/>
                      <a:pt x="81" y="40767"/>
                    </a:cubicBezTo>
                    <a:cubicBezTo>
                      <a:pt x="1821" y="41784"/>
                      <a:pt x="2918" y="43631"/>
                      <a:pt x="2918" y="45532"/>
                    </a:cubicBezTo>
                    <a:cubicBezTo>
                      <a:pt x="2918" y="45532"/>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81" y="60815"/>
                    </a:cubicBezTo>
                    <a:cubicBezTo>
                      <a:pt x="54" y="60815"/>
                      <a:pt x="28" y="60841"/>
                      <a:pt x="1" y="60895"/>
                    </a:cubicBezTo>
                    <a:cubicBezTo>
                      <a:pt x="1" y="60949"/>
                      <a:pt x="28"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8" y="81103"/>
                      <a:pt x="1" y="81183"/>
                      <a:pt x="28" y="81237"/>
                    </a:cubicBezTo>
                    <a:cubicBezTo>
                      <a:pt x="44" y="81288"/>
                      <a:pt x="83" y="81306"/>
                      <a:pt x="129" y="81306"/>
                    </a:cubicBezTo>
                    <a:cubicBezTo>
                      <a:pt x="156" y="81306"/>
                      <a:pt x="185" y="81300"/>
                      <a:pt x="215" y="81290"/>
                    </a:cubicBezTo>
                    <a:cubicBezTo>
                      <a:pt x="1981" y="80247"/>
                      <a:pt x="3106" y="78400"/>
                      <a:pt x="3186" y="76366"/>
                    </a:cubicBezTo>
                    <a:cubicBezTo>
                      <a:pt x="5167" y="75322"/>
                      <a:pt x="6398" y="73288"/>
                      <a:pt x="6398" y="71066"/>
                    </a:cubicBezTo>
                    <a:cubicBezTo>
                      <a:pt x="6398" y="68818"/>
                      <a:pt x="5167" y="66783"/>
                      <a:pt x="3186" y="65766"/>
                    </a:cubicBezTo>
                    <a:cubicBezTo>
                      <a:pt x="3106" y="63759"/>
                      <a:pt x="2062" y="61992"/>
                      <a:pt x="375" y="60922"/>
                    </a:cubicBezTo>
                    <a:cubicBezTo>
                      <a:pt x="2062" y="59878"/>
                      <a:pt x="3106" y="58085"/>
                      <a:pt x="3186" y="56077"/>
                    </a:cubicBezTo>
                    <a:cubicBezTo>
                      <a:pt x="5167" y="55060"/>
                      <a:pt x="6398" y="53026"/>
                      <a:pt x="6398" y="50778"/>
                    </a:cubicBezTo>
                    <a:cubicBezTo>
                      <a:pt x="6398" y="48556"/>
                      <a:pt x="5167" y="46522"/>
                      <a:pt x="3186" y="45505"/>
                    </a:cubicBezTo>
                    <a:cubicBezTo>
                      <a:pt x="3159" y="43604"/>
                      <a:pt x="2088" y="41731"/>
                      <a:pt x="375" y="40660"/>
                    </a:cubicBezTo>
                    <a:cubicBezTo>
                      <a:pt x="1901" y="39697"/>
                      <a:pt x="3293" y="37877"/>
                      <a:pt x="3186" y="35816"/>
                    </a:cubicBezTo>
                    <a:cubicBezTo>
                      <a:pt x="5167" y="34799"/>
                      <a:pt x="6398" y="32764"/>
                      <a:pt x="6398" y="30516"/>
                    </a:cubicBezTo>
                    <a:cubicBezTo>
                      <a:pt x="6398" y="28268"/>
                      <a:pt x="5167" y="26260"/>
                      <a:pt x="3186" y="25216"/>
                    </a:cubicBezTo>
                    <a:cubicBezTo>
                      <a:pt x="3079" y="23236"/>
                      <a:pt x="2062" y="21442"/>
                      <a:pt x="375" y="20399"/>
                    </a:cubicBezTo>
                    <a:cubicBezTo>
                      <a:pt x="2088" y="19328"/>
                      <a:pt x="3186" y="17401"/>
                      <a:pt x="3186" y="15554"/>
                    </a:cubicBezTo>
                    <a:cubicBezTo>
                      <a:pt x="5167" y="14510"/>
                      <a:pt x="6398" y="12503"/>
                      <a:pt x="6398" y="10254"/>
                    </a:cubicBezTo>
                    <a:cubicBezTo>
                      <a:pt x="6398" y="8006"/>
                      <a:pt x="5167" y="5999"/>
                      <a:pt x="3186" y="4955"/>
                    </a:cubicBezTo>
                    <a:cubicBezTo>
                      <a:pt x="3186" y="3028"/>
                      <a:pt x="1981" y="1047"/>
                      <a:pt x="188" y="30"/>
                    </a:cubicBezTo>
                    <a:cubicBezTo>
                      <a:pt x="168" y="10"/>
                      <a:pt x="143" y="1"/>
                      <a:pt x="12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6" name="Google Shape;1926;p89"/>
              <p:cNvSpPr/>
              <p:nvPr/>
            </p:nvSpPr>
            <p:spPr>
              <a:xfrm>
                <a:off x="992900" y="2593575"/>
                <a:ext cx="160625" cy="2032875"/>
              </a:xfrm>
              <a:custGeom>
                <a:avLst/>
                <a:gdLst/>
                <a:ahLst/>
                <a:cxnLst/>
                <a:rect l="l" t="t" r="r" b="b"/>
                <a:pathLst>
                  <a:path w="6425" h="81315" extrusionOk="0">
                    <a:moveTo>
                      <a:pt x="167" y="1"/>
                    </a:moveTo>
                    <a:cubicBezTo>
                      <a:pt x="120" y="1"/>
                      <a:pt x="67" y="26"/>
                      <a:pt x="27" y="65"/>
                    </a:cubicBezTo>
                    <a:cubicBezTo>
                      <a:pt x="27" y="92"/>
                      <a:pt x="27" y="118"/>
                      <a:pt x="27" y="118"/>
                    </a:cubicBezTo>
                    <a:cubicBezTo>
                      <a:pt x="27" y="172"/>
                      <a:pt x="54"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72" y="15402"/>
                      <a:pt x="2945" y="15428"/>
                      <a:pt x="2945" y="15482"/>
                    </a:cubicBezTo>
                    <a:cubicBezTo>
                      <a:pt x="2998" y="17329"/>
                      <a:pt x="1847"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72" y="35663"/>
                      <a:pt x="2945" y="35717"/>
                      <a:pt x="2945" y="35770"/>
                    </a:cubicBezTo>
                    <a:cubicBezTo>
                      <a:pt x="3105"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18"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5" y="78408"/>
                      <a:pt x="3186" y="76347"/>
                    </a:cubicBezTo>
                    <a:cubicBezTo>
                      <a:pt x="5193" y="75330"/>
                      <a:pt x="6424" y="73296"/>
                      <a:pt x="6424" y="71047"/>
                    </a:cubicBezTo>
                    <a:cubicBezTo>
                      <a:pt x="6424" y="68826"/>
                      <a:pt x="5193" y="66792"/>
                      <a:pt x="3186" y="65748"/>
                    </a:cubicBezTo>
                    <a:cubicBezTo>
                      <a:pt x="3105" y="63767"/>
                      <a:pt x="2088" y="61974"/>
                      <a:pt x="402" y="60930"/>
                    </a:cubicBezTo>
                    <a:cubicBezTo>
                      <a:pt x="2088" y="59859"/>
                      <a:pt x="3105" y="58093"/>
                      <a:pt x="3186" y="56085"/>
                    </a:cubicBezTo>
                    <a:cubicBezTo>
                      <a:pt x="5193" y="55068"/>
                      <a:pt x="6424" y="53034"/>
                      <a:pt x="6424" y="50786"/>
                    </a:cubicBezTo>
                    <a:cubicBezTo>
                      <a:pt x="6424" y="48537"/>
                      <a:pt x="5193" y="46530"/>
                      <a:pt x="3186" y="45486"/>
                    </a:cubicBezTo>
                    <a:cubicBezTo>
                      <a:pt x="3159" y="43586"/>
                      <a:pt x="2088" y="41739"/>
                      <a:pt x="402" y="40668"/>
                    </a:cubicBezTo>
                    <a:cubicBezTo>
                      <a:pt x="1901" y="39705"/>
                      <a:pt x="3320" y="37885"/>
                      <a:pt x="3186" y="35824"/>
                    </a:cubicBezTo>
                    <a:cubicBezTo>
                      <a:pt x="5193" y="34780"/>
                      <a:pt x="6424" y="32772"/>
                      <a:pt x="6424" y="30524"/>
                    </a:cubicBezTo>
                    <a:cubicBezTo>
                      <a:pt x="6424" y="28276"/>
                      <a:pt x="5193" y="26268"/>
                      <a:pt x="3186" y="25225"/>
                    </a:cubicBezTo>
                    <a:cubicBezTo>
                      <a:pt x="3105" y="23244"/>
                      <a:pt x="2062" y="21451"/>
                      <a:pt x="402" y="20407"/>
                    </a:cubicBezTo>
                    <a:cubicBezTo>
                      <a:pt x="2088" y="19336"/>
                      <a:pt x="3186" y="17436"/>
                      <a:pt x="3186" y="15616"/>
                    </a:cubicBezTo>
                    <a:cubicBezTo>
                      <a:pt x="3186" y="15589"/>
                      <a:pt x="3186" y="15562"/>
                      <a:pt x="3186" y="15562"/>
                    </a:cubicBezTo>
                    <a:cubicBezTo>
                      <a:pt x="5193" y="14518"/>
                      <a:pt x="6424" y="12511"/>
                      <a:pt x="6424" y="10263"/>
                    </a:cubicBezTo>
                    <a:cubicBezTo>
                      <a:pt x="6424" y="8014"/>
                      <a:pt x="5193" y="6007"/>
                      <a:pt x="3186" y="4963"/>
                    </a:cubicBezTo>
                    <a:cubicBezTo>
                      <a:pt x="3186" y="3036"/>
                      <a:pt x="2008" y="1055"/>
                      <a:pt x="215" y="11"/>
                    </a:cubicBezTo>
                    <a:cubicBezTo>
                      <a:pt x="200" y="4"/>
                      <a:pt x="184" y="1"/>
                      <a:pt x="16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7" name="Google Shape;1927;p89"/>
              <p:cNvSpPr/>
              <p:nvPr/>
            </p:nvSpPr>
            <p:spPr>
              <a:xfrm>
                <a:off x="839675" y="2845375"/>
                <a:ext cx="159950" cy="2032675"/>
              </a:xfrm>
              <a:custGeom>
                <a:avLst/>
                <a:gdLst/>
                <a:ahLst/>
                <a:cxnLst/>
                <a:rect l="l" t="t" r="r" b="b"/>
                <a:pathLst>
                  <a:path w="6398" h="81307" extrusionOk="0">
                    <a:moveTo>
                      <a:pt x="119" y="1"/>
                    </a:moveTo>
                    <a:cubicBezTo>
                      <a:pt x="81" y="1"/>
                      <a:pt x="44" y="24"/>
                      <a:pt x="27" y="57"/>
                    </a:cubicBezTo>
                    <a:cubicBezTo>
                      <a:pt x="0" y="84"/>
                      <a:pt x="0" y="110"/>
                      <a:pt x="0" y="137"/>
                    </a:cubicBezTo>
                    <a:cubicBezTo>
                      <a:pt x="0" y="164"/>
                      <a:pt x="27" y="217"/>
                      <a:pt x="54" y="244"/>
                    </a:cubicBezTo>
                    <a:cubicBezTo>
                      <a:pt x="1794" y="1234"/>
                      <a:pt x="2971" y="3162"/>
                      <a:pt x="2918" y="5035"/>
                    </a:cubicBezTo>
                    <a:cubicBezTo>
                      <a:pt x="2918" y="5089"/>
                      <a:pt x="2945" y="5142"/>
                      <a:pt x="2998" y="5142"/>
                    </a:cubicBezTo>
                    <a:cubicBezTo>
                      <a:pt x="4925" y="6133"/>
                      <a:pt x="6156" y="8086"/>
                      <a:pt x="6156" y="10254"/>
                    </a:cubicBezTo>
                    <a:cubicBezTo>
                      <a:pt x="6156" y="12422"/>
                      <a:pt x="4925" y="14376"/>
                      <a:pt x="2998" y="15367"/>
                    </a:cubicBezTo>
                    <a:cubicBezTo>
                      <a:pt x="2945" y="15393"/>
                      <a:pt x="2918" y="15420"/>
                      <a:pt x="2918" y="15474"/>
                    </a:cubicBezTo>
                    <a:cubicBezTo>
                      <a:pt x="2971" y="17321"/>
                      <a:pt x="1847" y="19248"/>
                      <a:pt x="81" y="20265"/>
                    </a:cubicBezTo>
                    <a:cubicBezTo>
                      <a:pt x="54" y="20292"/>
                      <a:pt x="27" y="20318"/>
                      <a:pt x="0" y="20345"/>
                    </a:cubicBezTo>
                    <a:cubicBezTo>
                      <a:pt x="0" y="20425"/>
                      <a:pt x="27" y="20479"/>
                      <a:pt x="54" y="20506"/>
                    </a:cubicBezTo>
                    <a:cubicBezTo>
                      <a:pt x="1794" y="21496"/>
                      <a:pt x="2864" y="23289"/>
                      <a:pt x="2918" y="25297"/>
                    </a:cubicBezTo>
                    <a:cubicBezTo>
                      <a:pt x="2918" y="25350"/>
                      <a:pt x="2945" y="25404"/>
                      <a:pt x="2998" y="25404"/>
                    </a:cubicBezTo>
                    <a:cubicBezTo>
                      <a:pt x="4925" y="26394"/>
                      <a:pt x="6156" y="28348"/>
                      <a:pt x="6156" y="30516"/>
                    </a:cubicBezTo>
                    <a:cubicBezTo>
                      <a:pt x="6156" y="32684"/>
                      <a:pt x="4925" y="34665"/>
                      <a:pt x="2998" y="35628"/>
                    </a:cubicBezTo>
                    <a:cubicBezTo>
                      <a:pt x="2945" y="35655"/>
                      <a:pt x="2918" y="35709"/>
                      <a:pt x="2918" y="35762"/>
                    </a:cubicBezTo>
                    <a:cubicBezTo>
                      <a:pt x="3078" y="37823"/>
                      <a:pt x="1606" y="39643"/>
                      <a:pt x="81" y="40526"/>
                    </a:cubicBezTo>
                    <a:cubicBezTo>
                      <a:pt x="54" y="40553"/>
                      <a:pt x="27" y="40580"/>
                      <a:pt x="0" y="40633"/>
                    </a:cubicBezTo>
                    <a:cubicBezTo>
                      <a:pt x="0" y="40687"/>
                      <a:pt x="27" y="40741"/>
                      <a:pt x="54" y="40767"/>
                    </a:cubicBezTo>
                    <a:cubicBezTo>
                      <a:pt x="1794" y="41784"/>
                      <a:pt x="2918" y="43631"/>
                      <a:pt x="2918" y="45532"/>
                    </a:cubicBezTo>
                    <a:cubicBezTo>
                      <a:pt x="2918" y="45558"/>
                      <a:pt x="2918" y="45558"/>
                      <a:pt x="2918" y="45558"/>
                    </a:cubicBezTo>
                    <a:cubicBezTo>
                      <a:pt x="2918" y="45612"/>
                      <a:pt x="2945" y="45665"/>
                      <a:pt x="2998" y="45692"/>
                    </a:cubicBezTo>
                    <a:cubicBezTo>
                      <a:pt x="4925" y="46656"/>
                      <a:pt x="6156" y="48610"/>
                      <a:pt x="6156" y="50778"/>
                    </a:cubicBezTo>
                    <a:cubicBezTo>
                      <a:pt x="6156" y="52972"/>
                      <a:pt x="4925" y="54926"/>
                      <a:pt x="2998" y="55890"/>
                    </a:cubicBezTo>
                    <a:cubicBezTo>
                      <a:pt x="2945" y="55917"/>
                      <a:pt x="2918" y="55970"/>
                      <a:pt x="2918" y="55997"/>
                    </a:cubicBezTo>
                    <a:cubicBezTo>
                      <a:pt x="2864" y="58004"/>
                      <a:pt x="1820" y="59798"/>
                      <a:pt x="81" y="60815"/>
                    </a:cubicBezTo>
                    <a:cubicBezTo>
                      <a:pt x="54" y="60815"/>
                      <a:pt x="27" y="60841"/>
                      <a:pt x="0" y="60895"/>
                    </a:cubicBezTo>
                    <a:cubicBezTo>
                      <a:pt x="0" y="60949"/>
                      <a:pt x="27" y="61002"/>
                      <a:pt x="54" y="61029"/>
                    </a:cubicBezTo>
                    <a:cubicBezTo>
                      <a:pt x="1794" y="62046"/>
                      <a:pt x="2864" y="63839"/>
                      <a:pt x="2918" y="65847"/>
                    </a:cubicBezTo>
                    <a:cubicBezTo>
                      <a:pt x="2918" y="65873"/>
                      <a:pt x="2945" y="65927"/>
                      <a:pt x="2998" y="65954"/>
                    </a:cubicBezTo>
                    <a:cubicBezTo>
                      <a:pt x="4925" y="66917"/>
                      <a:pt x="6156" y="68871"/>
                      <a:pt x="6156" y="71066"/>
                    </a:cubicBezTo>
                    <a:cubicBezTo>
                      <a:pt x="6156" y="73234"/>
                      <a:pt x="4925" y="75188"/>
                      <a:pt x="2998" y="76151"/>
                    </a:cubicBezTo>
                    <a:cubicBezTo>
                      <a:pt x="2945" y="76178"/>
                      <a:pt x="2918" y="76232"/>
                      <a:pt x="2918" y="76285"/>
                    </a:cubicBezTo>
                    <a:cubicBezTo>
                      <a:pt x="2864" y="78266"/>
                      <a:pt x="1794" y="80059"/>
                      <a:pt x="81" y="81076"/>
                    </a:cubicBezTo>
                    <a:cubicBezTo>
                      <a:pt x="0" y="81103"/>
                      <a:pt x="0" y="81183"/>
                      <a:pt x="27" y="81237"/>
                    </a:cubicBezTo>
                    <a:cubicBezTo>
                      <a:pt x="44" y="81288"/>
                      <a:pt x="83" y="81306"/>
                      <a:pt x="122" y="81306"/>
                    </a:cubicBezTo>
                    <a:cubicBezTo>
                      <a:pt x="145" y="81306"/>
                      <a:pt x="168" y="81300"/>
                      <a:pt x="188" y="81290"/>
                    </a:cubicBezTo>
                    <a:cubicBezTo>
                      <a:pt x="1981" y="80247"/>
                      <a:pt x="3105" y="78400"/>
                      <a:pt x="3159" y="76366"/>
                    </a:cubicBezTo>
                    <a:cubicBezTo>
                      <a:pt x="5166" y="75322"/>
                      <a:pt x="6397" y="73288"/>
                      <a:pt x="6397" y="71066"/>
                    </a:cubicBezTo>
                    <a:cubicBezTo>
                      <a:pt x="6397" y="68818"/>
                      <a:pt x="5166" y="66783"/>
                      <a:pt x="3159" y="65766"/>
                    </a:cubicBezTo>
                    <a:cubicBezTo>
                      <a:pt x="3105" y="63759"/>
                      <a:pt x="2061" y="61992"/>
                      <a:pt x="375" y="60922"/>
                    </a:cubicBezTo>
                    <a:cubicBezTo>
                      <a:pt x="2061" y="59878"/>
                      <a:pt x="3105" y="58085"/>
                      <a:pt x="3159" y="56077"/>
                    </a:cubicBezTo>
                    <a:cubicBezTo>
                      <a:pt x="5166" y="55060"/>
                      <a:pt x="6397" y="53026"/>
                      <a:pt x="6397" y="50778"/>
                    </a:cubicBezTo>
                    <a:cubicBezTo>
                      <a:pt x="6397" y="48556"/>
                      <a:pt x="5166" y="46522"/>
                      <a:pt x="3159" y="45505"/>
                    </a:cubicBezTo>
                    <a:cubicBezTo>
                      <a:pt x="3159" y="43604"/>
                      <a:pt x="2061" y="41731"/>
                      <a:pt x="375" y="40660"/>
                    </a:cubicBezTo>
                    <a:cubicBezTo>
                      <a:pt x="1901" y="39697"/>
                      <a:pt x="3292" y="37877"/>
                      <a:pt x="3185" y="35816"/>
                    </a:cubicBezTo>
                    <a:cubicBezTo>
                      <a:pt x="5166" y="34799"/>
                      <a:pt x="6397" y="32764"/>
                      <a:pt x="6397" y="30516"/>
                    </a:cubicBezTo>
                    <a:cubicBezTo>
                      <a:pt x="6397" y="28268"/>
                      <a:pt x="5166" y="26260"/>
                      <a:pt x="3159" y="25216"/>
                    </a:cubicBezTo>
                    <a:cubicBezTo>
                      <a:pt x="3078" y="23236"/>
                      <a:pt x="2035" y="21442"/>
                      <a:pt x="375" y="20399"/>
                    </a:cubicBezTo>
                    <a:cubicBezTo>
                      <a:pt x="2061" y="19328"/>
                      <a:pt x="3159" y="17454"/>
                      <a:pt x="3159" y="15608"/>
                    </a:cubicBezTo>
                    <a:cubicBezTo>
                      <a:pt x="3159" y="15581"/>
                      <a:pt x="3159" y="15581"/>
                      <a:pt x="3159" y="15554"/>
                    </a:cubicBezTo>
                    <a:cubicBezTo>
                      <a:pt x="5166" y="14510"/>
                      <a:pt x="6397" y="12503"/>
                      <a:pt x="6397" y="10254"/>
                    </a:cubicBezTo>
                    <a:cubicBezTo>
                      <a:pt x="6397" y="8006"/>
                      <a:pt x="5166" y="5999"/>
                      <a:pt x="3159" y="4955"/>
                    </a:cubicBezTo>
                    <a:cubicBezTo>
                      <a:pt x="3159" y="3028"/>
                      <a:pt x="1981" y="1047"/>
                      <a:pt x="188" y="30"/>
                    </a:cubicBezTo>
                    <a:cubicBezTo>
                      <a:pt x="167" y="10"/>
                      <a:pt x="143" y="1"/>
                      <a:pt x="11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8" name="Google Shape;1928;p89"/>
              <p:cNvSpPr/>
              <p:nvPr/>
            </p:nvSpPr>
            <p:spPr>
              <a:xfrm>
                <a:off x="685775" y="2593575"/>
                <a:ext cx="159950" cy="2032875"/>
              </a:xfrm>
              <a:custGeom>
                <a:avLst/>
                <a:gdLst/>
                <a:ahLst/>
                <a:cxnLst/>
                <a:rect l="l" t="t" r="r" b="b"/>
                <a:pathLst>
                  <a:path w="6398" h="81315" extrusionOk="0">
                    <a:moveTo>
                      <a:pt x="140" y="1"/>
                    </a:moveTo>
                    <a:cubicBezTo>
                      <a:pt x="95" y="1"/>
                      <a:pt x="47" y="26"/>
                      <a:pt x="27" y="65"/>
                    </a:cubicBezTo>
                    <a:cubicBezTo>
                      <a:pt x="27"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98" y="17329"/>
                      <a:pt x="1847" y="19256"/>
                      <a:pt x="81" y="20273"/>
                    </a:cubicBezTo>
                    <a:cubicBezTo>
                      <a:pt x="54" y="20300"/>
                      <a:pt x="27" y="20326"/>
                      <a:pt x="27"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27" y="40615"/>
                    </a:cubicBezTo>
                    <a:cubicBezTo>
                      <a:pt x="0" y="40668"/>
                      <a:pt x="27" y="40749"/>
                      <a:pt x="81" y="40775"/>
                    </a:cubicBezTo>
                    <a:cubicBezTo>
                      <a:pt x="1820" y="41766"/>
                      <a:pt x="2918" y="43639"/>
                      <a:pt x="2918" y="45540"/>
                    </a:cubicBezTo>
                    <a:lnTo>
                      <a:pt x="2918" y="45566"/>
                    </a:ln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91" y="58012"/>
                      <a:pt x="1820" y="59806"/>
                      <a:pt x="81" y="60796"/>
                    </a:cubicBezTo>
                    <a:cubicBezTo>
                      <a:pt x="54" y="60823"/>
                      <a:pt x="27" y="60850"/>
                      <a:pt x="27" y="60903"/>
                    </a:cubicBezTo>
                    <a:cubicBezTo>
                      <a:pt x="0" y="60957"/>
                      <a:pt x="27" y="61010"/>
                      <a:pt x="81" y="61037"/>
                    </a:cubicBezTo>
                    <a:cubicBezTo>
                      <a:pt x="1820" y="62054"/>
                      <a:pt x="2891"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91" y="78274"/>
                      <a:pt x="1820" y="80067"/>
                      <a:pt x="81" y="81084"/>
                    </a:cubicBezTo>
                    <a:cubicBezTo>
                      <a:pt x="27" y="81111"/>
                      <a:pt x="0" y="81191"/>
                      <a:pt x="27" y="81245"/>
                    </a:cubicBezTo>
                    <a:cubicBezTo>
                      <a:pt x="61" y="81296"/>
                      <a:pt x="95" y="81315"/>
                      <a:pt x="136" y="81315"/>
                    </a:cubicBezTo>
                    <a:cubicBezTo>
                      <a:pt x="159" y="81315"/>
                      <a:pt x="185" y="81308"/>
                      <a:pt x="214" y="81299"/>
                    </a:cubicBezTo>
                    <a:cubicBezTo>
                      <a:pt x="2008"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88"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88" y="19336"/>
                      <a:pt x="3185" y="17436"/>
                      <a:pt x="3185" y="15616"/>
                    </a:cubicBezTo>
                    <a:cubicBezTo>
                      <a:pt x="3185" y="15589"/>
                      <a:pt x="3185" y="15589"/>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9" name="Google Shape;1929;p89"/>
              <p:cNvSpPr/>
              <p:nvPr/>
            </p:nvSpPr>
            <p:spPr>
              <a:xfrm>
                <a:off x="531875" y="2845375"/>
                <a:ext cx="160600" cy="2032675"/>
              </a:xfrm>
              <a:custGeom>
                <a:avLst/>
                <a:gdLst/>
                <a:ahLst/>
                <a:cxnLst/>
                <a:rect l="l" t="t" r="r" b="b"/>
                <a:pathLst>
                  <a:path w="6424" h="81307" extrusionOk="0">
                    <a:moveTo>
                      <a:pt x="144" y="1"/>
                    </a:moveTo>
                    <a:cubicBezTo>
                      <a:pt x="103" y="1"/>
                      <a:pt x="60" y="24"/>
                      <a:pt x="27" y="57"/>
                    </a:cubicBezTo>
                    <a:cubicBezTo>
                      <a:pt x="27" y="84"/>
                      <a:pt x="27" y="110"/>
                      <a:pt x="27" y="137"/>
                    </a:cubicBezTo>
                    <a:cubicBezTo>
                      <a:pt x="27" y="164"/>
                      <a:pt x="54" y="217"/>
                      <a:pt x="80" y="244"/>
                    </a:cubicBezTo>
                    <a:cubicBezTo>
                      <a:pt x="1820" y="1234"/>
                      <a:pt x="2971" y="3162"/>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47"/>
                      <a:pt x="2944" y="15474"/>
                    </a:cubicBezTo>
                    <a:cubicBezTo>
                      <a:pt x="2998" y="17321"/>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71" y="35655"/>
                      <a:pt x="2944"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lnTo>
                      <a:pt x="2944" y="45558"/>
                    </a:ln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54" y="81237"/>
                    </a:cubicBezTo>
                    <a:cubicBezTo>
                      <a:pt x="71" y="81288"/>
                      <a:pt x="109" y="81306"/>
                      <a:pt x="149" y="81306"/>
                    </a:cubicBezTo>
                    <a:cubicBezTo>
                      <a:pt x="171" y="81306"/>
                      <a:pt x="195" y="81300"/>
                      <a:pt x="214" y="81290"/>
                    </a:cubicBezTo>
                    <a:cubicBezTo>
                      <a:pt x="2008" y="80247"/>
                      <a:pt x="3105" y="78400"/>
                      <a:pt x="3185" y="76366"/>
                    </a:cubicBezTo>
                    <a:cubicBezTo>
                      <a:pt x="5193" y="75322"/>
                      <a:pt x="6424" y="73288"/>
                      <a:pt x="6424" y="71066"/>
                    </a:cubicBezTo>
                    <a:cubicBezTo>
                      <a:pt x="6424" y="68818"/>
                      <a:pt x="5193" y="66783"/>
                      <a:pt x="3185" y="65766"/>
                    </a:cubicBezTo>
                    <a:cubicBezTo>
                      <a:pt x="3105" y="63759"/>
                      <a:pt x="2088" y="61992"/>
                      <a:pt x="402" y="60922"/>
                    </a:cubicBezTo>
                    <a:cubicBezTo>
                      <a:pt x="2088" y="59878"/>
                      <a:pt x="3105" y="58085"/>
                      <a:pt x="3185" y="56077"/>
                    </a:cubicBezTo>
                    <a:cubicBezTo>
                      <a:pt x="5193" y="55060"/>
                      <a:pt x="6424" y="53026"/>
                      <a:pt x="6424" y="50778"/>
                    </a:cubicBezTo>
                    <a:cubicBezTo>
                      <a:pt x="6424" y="48556"/>
                      <a:pt x="5193" y="46522"/>
                      <a:pt x="3185" y="45505"/>
                    </a:cubicBezTo>
                    <a:cubicBezTo>
                      <a:pt x="3185" y="43604"/>
                      <a:pt x="2088" y="41731"/>
                      <a:pt x="402" y="40660"/>
                    </a:cubicBezTo>
                    <a:cubicBezTo>
                      <a:pt x="1900" y="39697"/>
                      <a:pt x="3319" y="37877"/>
                      <a:pt x="3185" y="35816"/>
                    </a:cubicBezTo>
                    <a:cubicBezTo>
                      <a:pt x="5193" y="34799"/>
                      <a:pt x="6424" y="32764"/>
                      <a:pt x="6424" y="30516"/>
                    </a:cubicBezTo>
                    <a:cubicBezTo>
                      <a:pt x="6424" y="28268"/>
                      <a:pt x="5193" y="26260"/>
                      <a:pt x="3185" y="25216"/>
                    </a:cubicBezTo>
                    <a:cubicBezTo>
                      <a:pt x="3105" y="23236"/>
                      <a:pt x="2061" y="21442"/>
                      <a:pt x="402"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94" y="10"/>
                      <a:pt x="169" y="1"/>
                      <a:pt x="144"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0" name="Google Shape;1930;p89"/>
              <p:cNvSpPr/>
              <p:nvPr/>
            </p:nvSpPr>
            <p:spPr>
              <a:xfrm>
                <a:off x="378625" y="2593575"/>
                <a:ext cx="159950" cy="2032875"/>
              </a:xfrm>
              <a:custGeom>
                <a:avLst/>
                <a:gdLst/>
                <a:ahLst/>
                <a:cxnLst/>
                <a:rect l="l" t="t" r="r" b="b"/>
                <a:pathLst>
                  <a:path w="6398" h="81315" extrusionOk="0">
                    <a:moveTo>
                      <a:pt x="141" y="1"/>
                    </a:moveTo>
                    <a:cubicBezTo>
                      <a:pt x="95" y="1"/>
                      <a:pt x="47" y="26"/>
                      <a:pt x="28" y="65"/>
                    </a:cubicBezTo>
                    <a:cubicBezTo>
                      <a:pt x="1" y="92"/>
                      <a:pt x="1" y="118"/>
                      <a:pt x="1" y="118"/>
                    </a:cubicBezTo>
                    <a:cubicBezTo>
                      <a:pt x="1" y="172"/>
                      <a:pt x="28" y="225"/>
                      <a:pt x="54" y="225"/>
                    </a:cubicBezTo>
                    <a:cubicBezTo>
                      <a:pt x="1794" y="1243"/>
                      <a:pt x="2918" y="3116"/>
                      <a:pt x="2918" y="4963"/>
                    </a:cubicBezTo>
                    <a:cubicBezTo>
                      <a:pt x="2918" y="4990"/>
                      <a:pt x="2918" y="5017"/>
                      <a:pt x="2918" y="5043"/>
                    </a:cubicBezTo>
                    <a:cubicBezTo>
                      <a:pt x="2918" y="5070"/>
                      <a:pt x="2945" y="5124"/>
                      <a:pt x="2999" y="5150"/>
                    </a:cubicBezTo>
                    <a:cubicBezTo>
                      <a:pt x="4952" y="6141"/>
                      <a:pt x="6157" y="8095"/>
                      <a:pt x="6157" y="10263"/>
                    </a:cubicBezTo>
                    <a:cubicBezTo>
                      <a:pt x="6157" y="12431"/>
                      <a:pt x="4952" y="14384"/>
                      <a:pt x="2999" y="15375"/>
                    </a:cubicBezTo>
                    <a:cubicBezTo>
                      <a:pt x="2945" y="15402"/>
                      <a:pt x="2918" y="15428"/>
                      <a:pt x="2918" y="15482"/>
                    </a:cubicBezTo>
                    <a:cubicBezTo>
                      <a:pt x="2972" y="17329"/>
                      <a:pt x="1848" y="19256"/>
                      <a:pt x="81" y="20273"/>
                    </a:cubicBezTo>
                    <a:cubicBezTo>
                      <a:pt x="54" y="20300"/>
                      <a:pt x="28" y="20326"/>
                      <a:pt x="1" y="20353"/>
                    </a:cubicBezTo>
                    <a:cubicBezTo>
                      <a:pt x="1" y="20407"/>
                      <a:pt x="28" y="20487"/>
                      <a:pt x="54" y="20514"/>
                    </a:cubicBezTo>
                    <a:cubicBezTo>
                      <a:pt x="1794" y="21504"/>
                      <a:pt x="2865" y="23297"/>
                      <a:pt x="2918" y="25305"/>
                    </a:cubicBezTo>
                    <a:cubicBezTo>
                      <a:pt x="2918" y="25358"/>
                      <a:pt x="2945" y="25412"/>
                      <a:pt x="2999" y="25412"/>
                    </a:cubicBezTo>
                    <a:cubicBezTo>
                      <a:pt x="4952" y="26402"/>
                      <a:pt x="6157" y="28356"/>
                      <a:pt x="6157" y="30524"/>
                    </a:cubicBezTo>
                    <a:cubicBezTo>
                      <a:pt x="6157" y="32692"/>
                      <a:pt x="4952" y="34646"/>
                      <a:pt x="2999" y="35636"/>
                    </a:cubicBezTo>
                    <a:cubicBezTo>
                      <a:pt x="2945" y="35663"/>
                      <a:pt x="2918" y="35717"/>
                      <a:pt x="2918" y="35770"/>
                    </a:cubicBezTo>
                    <a:cubicBezTo>
                      <a:pt x="3079" y="37831"/>
                      <a:pt x="1607" y="39651"/>
                      <a:pt x="81" y="40535"/>
                    </a:cubicBezTo>
                    <a:cubicBezTo>
                      <a:pt x="54" y="40561"/>
                      <a:pt x="28" y="40588"/>
                      <a:pt x="1" y="40615"/>
                    </a:cubicBezTo>
                    <a:cubicBezTo>
                      <a:pt x="1" y="40668"/>
                      <a:pt x="28" y="40749"/>
                      <a:pt x="54" y="40775"/>
                    </a:cubicBezTo>
                    <a:cubicBezTo>
                      <a:pt x="1794" y="41766"/>
                      <a:pt x="2918" y="43639"/>
                      <a:pt x="2918" y="45540"/>
                    </a:cubicBezTo>
                    <a:cubicBezTo>
                      <a:pt x="2918" y="45540"/>
                      <a:pt x="2918" y="45566"/>
                      <a:pt x="2918" y="45566"/>
                    </a:cubicBezTo>
                    <a:cubicBezTo>
                      <a:pt x="2918" y="45620"/>
                      <a:pt x="2945" y="45674"/>
                      <a:pt x="2999" y="45674"/>
                    </a:cubicBezTo>
                    <a:cubicBezTo>
                      <a:pt x="4952" y="46664"/>
                      <a:pt x="6157" y="48618"/>
                      <a:pt x="6157" y="50786"/>
                    </a:cubicBezTo>
                    <a:cubicBezTo>
                      <a:pt x="6157" y="52954"/>
                      <a:pt x="4952" y="54934"/>
                      <a:pt x="2999" y="55898"/>
                    </a:cubicBezTo>
                    <a:cubicBezTo>
                      <a:pt x="2945" y="55925"/>
                      <a:pt x="2918" y="55952"/>
                      <a:pt x="2918" y="56005"/>
                    </a:cubicBezTo>
                    <a:cubicBezTo>
                      <a:pt x="2865" y="58012"/>
                      <a:pt x="1821" y="59806"/>
                      <a:pt x="81" y="60796"/>
                    </a:cubicBezTo>
                    <a:cubicBezTo>
                      <a:pt x="54" y="60823"/>
                      <a:pt x="28" y="60850"/>
                      <a:pt x="1" y="60903"/>
                    </a:cubicBezTo>
                    <a:cubicBezTo>
                      <a:pt x="1" y="60957"/>
                      <a:pt x="28" y="61010"/>
                      <a:pt x="54" y="61037"/>
                    </a:cubicBezTo>
                    <a:cubicBezTo>
                      <a:pt x="1794" y="62054"/>
                      <a:pt x="2865" y="63847"/>
                      <a:pt x="2918" y="65828"/>
                    </a:cubicBezTo>
                    <a:cubicBezTo>
                      <a:pt x="2918" y="65882"/>
                      <a:pt x="2945" y="65935"/>
                      <a:pt x="2999" y="65962"/>
                    </a:cubicBezTo>
                    <a:cubicBezTo>
                      <a:pt x="4952" y="66925"/>
                      <a:pt x="6157" y="68879"/>
                      <a:pt x="6157" y="71047"/>
                    </a:cubicBezTo>
                    <a:cubicBezTo>
                      <a:pt x="6157" y="73242"/>
                      <a:pt x="4952" y="75196"/>
                      <a:pt x="2999" y="76160"/>
                    </a:cubicBezTo>
                    <a:cubicBezTo>
                      <a:pt x="2945" y="76186"/>
                      <a:pt x="2918" y="76240"/>
                      <a:pt x="2918" y="76267"/>
                    </a:cubicBezTo>
                    <a:cubicBezTo>
                      <a:pt x="2865" y="78274"/>
                      <a:pt x="1821" y="80067"/>
                      <a:pt x="81" y="81084"/>
                    </a:cubicBezTo>
                    <a:cubicBezTo>
                      <a:pt x="1" y="81111"/>
                      <a:pt x="1" y="81191"/>
                      <a:pt x="28" y="81245"/>
                    </a:cubicBezTo>
                    <a:cubicBezTo>
                      <a:pt x="45" y="81296"/>
                      <a:pt x="83" y="81315"/>
                      <a:pt x="123" y="81315"/>
                    </a:cubicBezTo>
                    <a:cubicBezTo>
                      <a:pt x="145" y="81315"/>
                      <a:pt x="169" y="81308"/>
                      <a:pt x="188" y="81299"/>
                    </a:cubicBezTo>
                    <a:cubicBezTo>
                      <a:pt x="1981" y="80255"/>
                      <a:pt x="3106" y="78408"/>
                      <a:pt x="3159" y="76347"/>
                    </a:cubicBezTo>
                    <a:cubicBezTo>
                      <a:pt x="5167" y="75330"/>
                      <a:pt x="6398" y="73296"/>
                      <a:pt x="6398" y="71047"/>
                    </a:cubicBezTo>
                    <a:cubicBezTo>
                      <a:pt x="6398" y="68826"/>
                      <a:pt x="5167" y="66792"/>
                      <a:pt x="3159" y="65748"/>
                    </a:cubicBezTo>
                    <a:cubicBezTo>
                      <a:pt x="3106" y="63767"/>
                      <a:pt x="2062" y="61974"/>
                      <a:pt x="376" y="60930"/>
                    </a:cubicBezTo>
                    <a:cubicBezTo>
                      <a:pt x="2062" y="59859"/>
                      <a:pt x="3106" y="58093"/>
                      <a:pt x="3159" y="56085"/>
                    </a:cubicBezTo>
                    <a:cubicBezTo>
                      <a:pt x="5167" y="55068"/>
                      <a:pt x="6398" y="53034"/>
                      <a:pt x="6398" y="50786"/>
                    </a:cubicBezTo>
                    <a:cubicBezTo>
                      <a:pt x="6398" y="48537"/>
                      <a:pt x="5167" y="46530"/>
                      <a:pt x="3159" y="45486"/>
                    </a:cubicBezTo>
                    <a:cubicBezTo>
                      <a:pt x="3159" y="43586"/>
                      <a:pt x="2062" y="41739"/>
                      <a:pt x="376" y="40668"/>
                    </a:cubicBezTo>
                    <a:cubicBezTo>
                      <a:pt x="1901" y="39705"/>
                      <a:pt x="3293" y="37885"/>
                      <a:pt x="3186" y="35824"/>
                    </a:cubicBezTo>
                    <a:cubicBezTo>
                      <a:pt x="5167" y="34780"/>
                      <a:pt x="6398" y="32772"/>
                      <a:pt x="6398" y="30524"/>
                    </a:cubicBezTo>
                    <a:cubicBezTo>
                      <a:pt x="6398" y="28276"/>
                      <a:pt x="5167" y="26268"/>
                      <a:pt x="3159" y="25225"/>
                    </a:cubicBezTo>
                    <a:cubicBezTo>
                      <a:pt x="3079" y="23244"/>
                      <a:pt x="2035" y="21451"/>
                      <a:pt x="376" y="20407"/>
                    </a:cubicBezTo>
                    <a:cubicBezTo>
                      <a:pt x="2062" y="19336"/>
                      <a:pt x="3186" y="17436"/>
                      <a:pt x="3186" y="15616"/>
                    </a:cubicBezTo>
                    <a:cubicBezTo>
                      <a:pt x="3186" y="15589"/>
                      <a:pt x="3186" y="15589"/>
                      <a:pt x="3186" y="15562"/>
                    </a:cubicBezTo>
                    <a:cubicBezTo>
                      <a:pt x="5167" y="14518"/>
                      <a:pt x="6398" y="12511"/>
                      <a:pt x="6398" y="10263"/>
                    </a:cubicBezTo>
                    <a:cubicBezTo>
                      <a:pt x="6398" y="8014"/>
                      <a:pt x="5167" y="6007"/>
                      <a:pt x="3186" y="4963"/>
                    </a:cubicBezTo>
                    <a:cubicBezTo>
                      <a:pt x="3186" y="3036"/>
                      <a:pt x="1981" y="1055"/>
                      <a:pt x="188" y="11"/>
                    </a:cubicBezTo>
                    <a:cubicBezTo>
                      <a:pt x="174" y="4"/>
                      <a:pt x="158" y="1"/>
                      <a:pt x="14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1" name="Google Shape;1931;p89"/>
              <p:cNvSpPr/>
              <p:nvPr/>
            </p:nvSpPr>
            <p:spPr>
              <a:xfrm>
                <a:off x="224725" y="2845375"/>
                <a:ext cx="159950" cy="2032675"/>
              </a:xfrm>
              <a:custGeom>
                <a:avLst/>
                <a:gdLst/>
                <a:ahLst/>
                <a:cxnLst/>
                <a:rect l="l" t="t" r="r" b="b"/>
                <a:pathLst>
                  <a:path w="6398" h="81307" extrusionOk="0">
                    <a:moveTo>
                      <a:pt x="126" y="1"/>
                    </a:moveTo>
                    <a:cubicBezTo>
                      <a:pt x="81" y="1"/>
                      <a:pt x="44" y="24"/>
                      <a:pt x="27" y="57"/>
                    </a:cubicBezTo>
                    <a:cubicBezTo>
                      <a:pt x="27" y="84"/>
                      <a:pt x="1" y="110"/>
                      <a:pt x="1" y="137"/>
                    </a:cubicBezTo>
                    <a:cubicBezTo>
                      <a:pt x="1" y="164"/>
                      <a:pt x="27" y="217"/>
                      <a:pt x="81" y="244"/>
                    </a:cubicBezTo>
                    <a:cubicBezTo>
                      <a:pt x="1821" y="1234"/>
                      <a:pt x="2972" y="3162"/>
                      <a:pt x="2918" y="5035"/>
                    </a:cubicBezTo>
                    <a:cubicBezTo>
                      <a:pt x="2945" y="5089"/>
                      <a:pt x="2945" y="5142"/>
                      <a:pt x="2998" y="5142"/>
                    </a:cubicBezTo>
                    <a:cubicBezTo>
                      <a:pt x="4952" y="6133"/>
                      <a:pt x="6157" y="8086"/>
                      <a:pt x="6157" y="10254"/>
                    </a:cubicBezTo>
                    <a:cubicBezTo>
                      <a:pt x="6157" y="12422"/>
                      <a:pt x="4952" y="14376"/>
                      <a:pt x="2998" y="15367"/>
                    </a:cubicBezTo>
                    <a:cubicBezTo>
                      <a:pt x="2945" y="15393"/>
                      <a:pt x="2918" y="15447"/>
                      <a:pt x="2918" y="15474"/>
                    </a:cubicBezTo>
                    <a:cubicBezTo>
                      <a:pt x="2972" y="17321"/>
                      <a:pt x="1848" y="19248"/>
                      <a:pt x="108" y="20265"/>
                    </a:cubicBezTo>
                    <a:cubicBezTo>
                      <a:pt x="54" y="20292"/>
                      <a:pt x="27" y="20318"/>
                      <a:pt x="27" y="20345"/>
                    </a:cubicBezTo>
                    <a:cubicBezTo>
                      <a:pt x="1" y="20425"/>
                      <a:pt x="27" y="20479"/>
                      <a:pt x="81" y="20506"/>
                    </a:cubicBezTo>
                    <a:cubicBezTo>
                      <a:pt x="1794" y="21496"/>
                      <a:pt x="2865" y="23289"/>
                      <a:pt x="2918" y="25297"/>
                    </a:cubicBezTo>
                    <a:cubicBezTo>
                      <a:pt x="2945" y="25350"/>
                      <a:pt x="2972"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106" y="37823"/>
                      <a:pt x="1633" y="39643"/>
                      <a:pt x="108" y="40526"/>
                    </a:cubicBezTo>
                    <a:cubicBezTo>
                      <a:pt x="54" y="40553"/>
                      <a:pt x="27" y="40580"/>
                      <a:pt x="27" y="40633"/>
                    </a:cubicBezTo>
                    <a:cubicBezTo>
                      <a:pt x="1" y="40687"/>
                      <a:pt x="27" y="40741"/>
                      <a:pt x="81" y="40767"/>
                    </a:cubicBezTo>
                    <a:cubicBezTo>
                      <a:pt x="1821" y="41784"/>
                      <a:pt x="2918" y="43631"/>
                      <a:pt x="2918" y="45532"/>
                    </a:cubicBezTo>
                    <a:cubicBezTo>
                      <a:pt x="2918" y="45558"/>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108" y="60815"/>
                    </a:cubicBezTo>
                    <a:cubicBezTo>
                      <a:pt x="54" y="60815"/>
                      <a:pt x="27" y="60841"/>
                      <a:pt x="27" y="60895"/>
                    </a:cubicBezTo>
                    <a:cubicBezTo>
                      <a:pt x="1" y="60949"/>
                      <a:pt x="27"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7" y="81103"/>
                      <a:pt x="1" y="81183"/>
                      <a:pt x="27" y="81237"/>
                    </a:cubicBezTo>
                    <a:cubicBezTo>
                      <a:pt x="61" y="81288"/>
                      <a:pt x="95" y="81306"/>
                      <a:pt x="136" y="81306"/>
                    </a:cubicBezTo>
                    <a:cubicBezTo>
                      <a:pt x="160" y="81306"/>
                      <a:pt x="185" y="81300"/>
                      <a:pt x="215" y="81290"/>
                    </a:cubicBezTo>
                    <a:cubicBezTo>
                      <a:pt x="2008" y="80247"/>
                      <a:pt x="3106" y="78400"/>
                      <a:pt x="3186" y="76366"/>
                    </a:cubicBezTo>
                    <a:cubicBezTo>
                      <a:pt x="5166" y="75322"/>
                      <a:pt x="6398" y="73288"/>
                      <a:pt x="6398" y="71066"/>
                    </a:cubicBezTo>
                    <a:cubicBezTo>
                      <a:pt x="6398" y="68818"/>
                      <a:pt x="5166" y="66783"/>
                      <a:pt x="3186" y="65766"/>
                    </a:cubicBezTo>
                    <a:cubicBezTo>
                      <a:pt x="3106" y="63759"/>
                      <a:pt x="2062" y="61992"/>
                      <a:pt x="375" y="60922"/>
                    </a:cubicBezTo>
                    <a:cubicBezTo>
                      <a:pt x="2062" y="59878"/>
                      <a:pt x="3106" y="58085"/>
                      <a:pt x="3186" y="56077"/>
                    </a:cubicBezTo>
                    <a:cubicBezTo>
                      <a:pt x="5166" y="55060"/>
                      <a:pt x="6398" y="53026"/>
                      <a:pt x="6398" y="50778"/>
                    </a:cubicBezTo>
                    <a:cubicBezTo>
                      <a:pt x="6398" y="48556"/>
                      <a:pt x="5166" y="46522"/>
                      <a:pt x="3186" y="45505"/>
                    </a:cubicBezTo>
                    <a:cubicBezTo>
                      <a:pt x="3159" y="43604"/>
                      <a:pt x="2088" y="41731"/>
                      <a:pt x="375" y="40660"/>
                    </a:cubicBezTo>
                    <a:cubicBezTo>
                      <a:pt x="1901" y="39697"/>
                      <a:pt x="3293" y="37877"/>
                      <a:pt x="3186" y="35816"/>
                    </a:cubicBezTo>
                    <a:cubicBezTo>
                      <a:pt x="5166" y="34799"/>
                      <a:pt x="6398" y="32764"/>
                      <a:pt x="6398" y="30516"/>
                    </a:cubicBezTo>
                    <a:cubicBezTo>
                      <a:pt x="6398" y="28268"/>
                      <a:pt x="5166" y="26260"/>
                      <a:pt x="3186" y="25216"/>
                    </a:cubicBezTo>
                    <a:cubicBezTo>
                      <a:pt x="3079" y="23236"/>
                      <a:pt x="2062" y="21442"/>
                      <a:pt x="375" y="20399"/>
                    </a:cubicBezTo>
                    <a:cubicBezTo>
                      <a:pt x="2088" y="19328"/>
                      <a:pt x="3186" y="17454"/>
                      <a:pt x="3186" y="15608"/>
                    </a:cubicBezTo>
                    <a:cubicBezTo>
                      <a:pt x="3186" y="15581"/>
                      <a:pt x="3186" y="15581"/>
                      <a:pt x="3186" y="15554"/>
                    </a:cubicBezTo>
                    <a:cubicBezTo>
                      <a:pt x="5166" y="14510"/>
                      <a:pt x="6398" y="12503"/>
                      <a:pt x="6398" y="10254"/>
                    </a:cubicBezTo>
                    <a:cubicBezTo>
                      <a:pt x="6398" y="8006"/>
                      <a:pt x="5166" y="5999"/>
                      <a:pt x="3186" y="4955"/>
                    </a:cubicBezTo>
                    <a:cubicBezTo>
                      <a:pt x="3186" y="3028"/>
                      <a:pt x="1981" y="1047"/>
                      <a:pt x="215" y="30"/>
                    </a:cubicBezTo>
                    <a:cubicBezTo>
                      <a:pt x="184" y="10"/>
                      <a:pt x="153" y="1"/>
                      <a:pt x="12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74" name="Google Shape;1907;p89"/>
            <p:cNvGrpSpPr/>
            <p:nvPr/>
          </p:nvGrpSpPr>
          <p:grpSpPr>
            <a:xfrm rot="16200000">
              <a:off x="6638053" y="2944884"/>
              <a:ext cx="2277317" cy="5304377"/>
              <a:chOff x="224725" y="566950"/>
              <a:chExt cx="1850875" cy="4311100"/>
            </a:xfrm>
          </p:grpSpPr>
          <p:sp>
            <p:nvSpPr>
              <p:cNvPr id="75" name="Google Shape;1908;p89"/>
              <p:cNvSpPr/>
              <p:nvPr/>
            </p:nvSpPr>
            <p:spPr>
              <a:xfrm>
                <a:off x="1914975" y="566950"/>
                <a:ext cx="160625" cy="2033000"/>
              </a:xfrm>
              <a:custGeom>
                <a:avLst/>
                <a:gdLst/>
                <a:ahLst/>
                <a:cxnLst/>
                <a:rect l="l" t="t" r="r" b="b"/>
                <a:pathLst>
                  <a:path w="6425" h="81320" extrusionOk="0">
                    <a:moveTo>
                      <a:pt x="126" y="1"/>
                    </a:moveTo>
                    <a:cubicBezTo>
                      <a:pt x="81" y="1"/>
                      <a:pt x="44" y="24"/>
                      <a:pt x="27" y="57"/>
                    </a:cubicBezTo>
                    <a:cubicBezTo>
                      <a:pt x="27" y="84"/>
                      <a:pt x="27" y="110"/>
                      <a:pt x="27" y="137"/>
                    </a:cubicBezTo>
                    <a:cubicBezTo>
                      <a:pt x="27" y="164"/>
                      <a:pt x="27"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45" y="15394"/>
                      <a:pt x="2945" y="15447"/>
                      <a:pt x="2945" y="15501"/>
                    </a:cubicBezTo>
                    <a:cubicBezTo>
                      <a:pt x="2998" y="17321"/>
                      <a:pt x="1848" y="19248"/>
                      <a:pt x="108" y="20292"/>
                    </a:cubicBezTo>
                    <a:cubicBezTo>
                      <a:pt x="54" y="20292"/>
                      <a:pt x="27" y="20318"/>
                      <a:pt x="27" y="20372"/>
                    </a:cubicBezTo>
                    <a:cubicBezTo>
                      <a:pt x="1" y="20425"/>
                      <a:pt x="27" y="20479"/>
                      <a:pt x="81" y="20506"/>
                    </a:cubicBezTo>
                    <a:cubicBezTo>
                      <a:pt x="1794" y="21496"/>
                      <a:pt x="2865" y="23316"/>
                      <a:pt x="2945" y="25324"/>
                    </a:cubicBezTo>
                    <a:cubicBezTo>
                      <a:pt x="2945" y="25350"/>
                      <a:pt x="2972" y="25404"/>
                      <a:pt x="2998" y="25431"/>
                    </a:cubicBezTo>
                    <a:cubicBezTo>
                      <a:pt x="4952" y="26394"/>
                      <a:pt x="6157" y="28348"/>
                      <a:pt x="6157" y="30543"/>
                    </a:cubicBezTo>
                    <a:cubicBezTo>
                      <a:pt x="6157" y="32711"/>
                      <a:pt x="4952" y="34665"/>
                      <a:pt x="2998" y="35628"/>
                    </a:cubicBezTo>
                    <a:cubicBezTo>
                      <a:pt x="2945" y="35655"/>
                      <a:pt x="2918" y="35709"/>
                      <a:pt x="2945" y="35762"/>
                    </a:cubicBezTo>
                    <a:cubicBezTo>
                      <a:pt x="3106"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1" y="81297"/>
                      <a:pt x="104" y="81320"/>
                      <a:pt x="145" y="81320"/>
                    </a:cubicBezTo>
                    <a:cubicBezTo>
                      <a:pt x="170" y="81320"/>
                      <a:pt x="194" y="81311"/>
                      <a:pt x="215" y="81290"/>
                    </a:cubicBezTo>
                    <a:cubicBezTo>
                      <a:pt x="2008" y="80273"/>
                      <a:pt x="3106" y="78427"/>
                      <a:pt x="3186" y="76366"/>
                    </a:cubicBezTo>
                    <a:cubicBezTo>
                      <a:pt x="5166" y="75322"/>
                      <a:pt x="6424" y="73314"/>
                      <a:pt x="6424" y="71066"/>
                    </a:cubicBezTo>
                    <a:cubicBezTo>
                      <a:pt x="6424" y="68818"/>
                      <a:pt x="5166" y="66784"/>
                      <a:pt x="3186" y="65766"/>
                    </a:cubicBezTo>
                    <a:cubicBezTo>
                      <a:pt x="3106" y="63786"/>
                      <a:pt x="2062" y="61992"/>
                      <a:pt x="375" y="60922"/>
                    </a:cubicBezTo>
                    <a:cubicBezTo>
                      <a:pt x="2062" y="59878"/>
                      <a:pt x="3106" y="58085"/>
                      <a:pt x="3186" y="56104"/>
                    </a:cubicBezTo>
                    <a:cubicBezTo>
                      <a:pt x="5166" y="55060"/>
                      <a:pt x="6424" y="53053"/>
                      <a:pt x="6424" y="50804"/>
                    </a:cubicBezTo>
                    <a:cubicBezTo>
                      <a:pt x="6424" y="48556"/>
                      <a:pt x="5166" y="46522"/>
                      <a:pt x="3186" y="45505"/>
                    </a:cubicBezTo>
                    <a:cubicBezTo>
                      <a:pt x="3159" y="43604"/>
                      <a:pt x="2088" y="41731"/>
                      <a:pt x="375" y="40660"/>
                    </a:cubicBezTo>
                    <a:cubicBezTo>
                      <a:pt x="1901" y="39723"/>
                      <a:pt x="3320" y="37877"/>
                      <a:pt x="3186" y="35816"/>
                    </a:cubicBezTo>
                    <a:cubicBezTo>
                      <a:pt x="5193" y="34799"/>
                      <a:pt x="6424" y="32764"/>
                      <a:pt x="6424" y="30543"/>
                    </a:cubicBezTo>
                    <a:cubicBezTo>
                      <a:pt x="6424" y="28295"/>
                      <a:pt x="5166" y="26260"/>
                      <a:pt x="3186" y="25243"/>
                    </a:cubicBezTo>
                    <a:cubicBezTo>
                      <a:pt x="3106" y="23236"/>
                      <a:pt x="2062" y="21443"/>
                      <a:pt x="375" y="20399"/>
                    </a:cubicBezTo>
                    <a:cubicBezTo>
                      <a:pt x="2088" y="19328"/>
                      <a:pt x="3186" y="17454"/>
                      <a:pt x="3186" y="15608"/>
                    </a:cubicBezTo>
                    <a:cubicBezTo>
                      <a:pt x="3186" y="15608"/>
                      <a:pt x="3186" y="15581"/>
                      <a:pt x="3186" y="15554"/>
                    </a:cubicBezTo>
                    <a:cubicBezTo>
                      <a:pt x="5166" y="14537"/>
                      <a:pt x="6424" y="12503"/>
                      <a:pt x="6424" y="10255"/>
                    </a:cubicBezTo>
                    <a:cubicBezTo>
                      <a:pt x="6424" y="8033"/>
                      <a:pt x="5166" y="5999"/>
                      <a:pt x="3186" y="4982"/>
                    </a:cubicBezTo>
                    <a:lnTo>
                      <a:pt x="3186" y="4955"/>
                    </a:lnTo>
                    <a:cubicBezTo>
                      <a:pt x="3186" y="3028"/>
                      <a:pt x="2008" y="1074"/>
                      <a:pt x="215" y="30"/>
                    </a:cubicBezTo>
                    <a:cubicBezTo>
                      <a:pt x="184" y="10"/>
                      <a:pt x="153" y="1"/>
                      <a:pt x="12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 name="Google Shape;1909;p89"/>
              <p:cNvSpPr/>
              <p:nvPr/>
            </p:nvSpPr>
            <p:spPr>
              <a:xfrm>
                <a:off x="1761075" y="818875"/>
                <a:ext cx="160625" cy="2032875"/>
              </a:xfrm>
              <a:custGeom>
                <a:avLst/>
                <a:gdLst/>
                <a:ahLst/>
                <a:cxnLst/>
                <a:rect l="l" t="t" r="r" b="b"/>
                <a:pathLst>
                  <a:path w="6425" h="81315" extrusionOk="0">
                    <a:moveTo>
                      <a:pt x="149" y="1"/>
                    </a:moveTo>
                    <a:cubicBezTo>
                      <a:pt x="110" y="1"/>
                      <a:pt x="71" y="20"/>
                      <a:pt x="54" y="70"/>
                    </a:cubicBezTo>
                    <a:cubicBezTo>
                      <a:pt x="27" y="70"/>
                      <a:pt x="27" y="97"/>
                      <a:pt x="27" y="124"/>
                    </a:cubicBezTo>
                    <a:cubicBezTo>
                      <a:pt x="27" y="178"/>
                      <a:pt x="54" y="204"/>
                      <a:pt x="81" y="231"/>
                    </a:cubicBezTo>
                    <a:cubicBezTo>
                      <a:pt x="1821" y="1248"/>
                      <a:pt x="2972" y="3175"/>
                      <a:pt x="2945" y="5022"/>
                    </a:cubicBezTo>
                    <a:cubicBezTo>
                      <a:pt x="2945" y="5076"/>
                      <a:pt x="2972" y="5129"/>
                      <a:pt x="2998" y="5156"/>
                    </a:cubicBezTo>
                    <a:cubicBezTo>
                      <a:pt x="4952" y="6119"/>
                      <a:pt x="6183" y="8073"/>
                      <a:pt x="6183" y="10268"/>
                    </a:cubicBezTo>
                    <a:cubicBezTo>
                      <a:pt x="6183" y="12436"/>
                      <a:pt x="4952" y="14390"/>
                      <a:pt x="2998" y="15354"/>
                    </a:cubicBezTo>
                    <a:cubicBezTo>
                      <a:pt x="2972" y="15380"/>
                      <a:pt x="2945" y="15461"/>
                      <a:pt x="2945" y="15487"/>
                    </a:cubicBezTo>
                    <a:cubicBezTo>
                      <a:pt x="2998" y="17334"/>
                      <a:pt x="1847" y="19235"/>
                      <a:pt x="108" y="20278"/>
                    </a:cubicBezTo>
                    <a:cubicBezTo>
                      <a:pt x="81" y="20278"/>
                      <a:pt x="27" y="20305"/>
                      <a:pt x="27" y="20359"/>
                    </a:cubicBezTo>
                    <a:cubicBezTo>
                      <a:pt x="27" y="20412"/>
                      <a:pt x="27" y="20466"/>
                      <a:pt x="81" y="20493"/>
                    </a:cubicBezTo>
                    <a:cubicBezTo>
                      <a:pt x="1821" y="21510"/>
                      <a:pt x="2891" y="23303"/>
                      <a:pt x="2945" y="25310"/>
                    </a:cubicBezTo>
                    <a:cubicBezTo>
                      <a:pt x="2945" y="25364"/>
                      <a:pt x="2972" y="25391"/>
                      <a:pt x="2998" y="25417"/>
                    </a:cubicBezTo>
                    <a:cubicBezTo>
                      <a:pt x="4952" y="26381"/>
                      <a:pt x="6183" y="28362"/>
                      <a:pt x="6183" y="30530"/>
                    </a:cubicBezTo>
                    <a:cubicBezTo>
                      <a:pt x="6183" y="32698"/>
                      <a:pt x="4952" y="34652"/>
                      <a:pt x="2998" y="35642"/>
                    </a:cubicBezTo>
                    <a:cubicBezTo>
                      <a:pt x="2972" y="35642"/>
                      <a:pt x="2945" y="35695"/>
                      <a:pt x="2945" y="35749"/>
                    </a:cubicBezTo>
                    <a:cubicBezTo>
                      <a:pt x="3105" y="37837"/>
                      <a:pt x="1633" y="39630"/>
                      <a:pt x="108" y="40540"/>
                    </a:cubicBezTo>
                    <a:cubicBezTo>
                      <a:pt x="81" y="40540"/>
                      <a:pt x="27" y="40594"/>
                      <a:pt x="27" y="40620"/>
                    </a:cubicBezTo>
                    <a:cubicBezTo>
                      <a:pt x="27" y="40674"/>
                      <a:pt x="27" y="40727"/>
                      <a:pt x="81" y="40754"/>
                    </a:cubicBezTo>
                    <a:cubicBezTo>
                      <a:pt x="1821" y="41771"/>
                      <a:pt x="2945" y="43645"/>
                      <a:pt x="2945" y="45545"/>
                    </a:cubicBezTo>
                    <a:cubicBezTo>
                      <a:pt x="2945" y="45545"/>
                      <a:pt x="2945" y="45545"/>
                      <a:pt x="2945" y="45572"/>
                    </a:cubicBezTo>
                    <a:cubicBezTo>
                      <a:pt x="2945" y="45626"/>
                      <a:pt x="2972" y="45652"/>
                      <a:pt x="2998" y="45679"/>
                    </a:cubicBezTo>
                    <a:cubicBezTo>
                      <a:pt x="4952" y="46669"/>
                      <a:pt x="6183" y="48623"/>
                      <a:pt x="6183" y="50791"/>
                    </a:cubicBezTo>
                    <a:cubicBezTo>
                      <a:pt x="6183" y="52959"/>
                      <a:pt x="4952" y="54913"/>
                      <a:pt x="2998" y="55904"/>
                    </a:cubicBezTo>
                    <a:cubicBezTo>
                      <a:pt x="2972" y="55930"/>
                      <a:pt x="2945" y="55957"/>
                      <a:pt x="2945" y="56011"/>
                    </a:cubicBezTo>
                    <a:cubicBezTo>
                      <a:pt x="2891" y="57991"/>
                      <a:pt x="1847" y="59785"/>
                      <a:pt x="108" y="60802"/>
                    </a:cubicBezTo>
                    <a:cubicBezTo>
                      <a:pt x="81" y="60828"/>
                      <a:pt x="27" y="60855"/>
                      <a:pt x="27" y="60882"/>
                    </a:cubicBezTo>
                    <a:cubicBezTo>
                      <a:pt x="27" y="60935"/>
                      <a:pt x="27" y="60989"/>
                      <a:pt x="81" y="61016"/>
                    </a:cubicBezTo>
                    <a:cubicBezTo>
                      <a:pt x="1821" y="62033"/>
                      <a:pt x="2891" y="63826"/>
                      <a:pt x="2945" y="65834"/>
                    </a:cubicBezTo>
                    <a:cubicBezTo>
                      <a:pt x="2945" y="65887"/>
                      <a:pt x="2972" y="65914"/>
                      <a:pt x="2998" y="65941"/>
                    </a:cubicBezTo>
                    <a:cubicBezTo>
                      <a:pt x="4952" y="66931"/>
                      <a:pt x="6183" y="68885"/>
                      <a:pt x="6183" y="71053"/>
                    </a:cubicBezTo>
                    <a:cubicBezTo>
                      <a:pt x="6183" y="73221"/>
                      <a:pt x="4952" y="75175"/>
                      <a:pt x="2998" y="76165"/>
                    </a:cubicBezTo>
                    <a:cubicBezTo>
                      <a:pt x="2972" y="76192"/>
                      <a:pt x="2945" y="76219"/>
                      <a:pt x="2945" y="76272"/>
                    </a:cubicBezTo>
                    <a:cubicBezTo>
                      <a:pt x="2891" y="78280"/>
                      <a:pt x="1821" y="80073"/>
                      <a:pt x="81" y="81090"/>
                    </a:cubicBezTo>
                    <a:cubicBezTo>
                      <a:pt x="27" y="81117"/>
                      <a:pt x="1" y="81197"/>
                      <a:pt x="54" y="81251"/>
                    </a:cubicBezTo>
                    <a:cubicBezTo>
                      <a:pt x="74" y="81290"/>
                      <a:pt x="122" y="81315"/>
                      <a:pt x="167" y="81315"/>
                    </a:cubicBezTo>
                    <a:cubicBezTo>
                      <a:pt x="184" y="81315"/>
                      <a:pt x="200" y="81311"/>
                      <a:pt x="215" y="81304"/>
                    </a:cubicBezTo>
                    <a:cubicBezTo>
                      <a:pt x="2008" y="80260"/>
                      <a:pt x="3105" y="78413"/>
                      <a:pt x="3186" y="76352"/>
                    </a:cubicBezTo>
                    <a:cubicBezTo>
                      <a:pt x="5193" y="75309"/>
                      <a:pt x="6424" y="73301"/>
                      <a:pt x="6424" y="71053"/>
                    </a:cubicBezTo>
                    <a:cubicBezTo>
                      <a:pt x="6424" y="68805"/>
                      <a:pt x="5193" y="66797"/>
                      <a:pt x="3186" y="65753"/>
                    </a:cubicBezTo>
                    <a:cubicBezTo>
                      <a:pt x="3132" y="63773"/>
                      <a:pt x="2088" y="61979"/>
                      <a:pt x="402" y="60909"/>
                    </a:cubicBezTo>
                    <a:cubicBezTo>
                      <a:pt x="2088" y="59865"/>
                      <a:pt x="3132" y="58072"/>
                      <a:pt x="3186" y="56091"/>
                    </a:cubicBezTo>
                    <a:cubicBezTo>
                      <a:pt x="5193" y="55047"/>
                      <a:pt x="6424" y="53040"/>
                      <a:pt x="6424" y="50791"/>
                    </a:cubicBezTo>
                    <a:cubicBezTo>
                      <a:pt x="6424" y="48543"/>
                      <a:pt x="5193" y="46536"/>
                      <a:pt x="3186" y="45492"/>
                    </a:cubicBezTo>
                    <a:cubicBezTo>
                      <a:pt x="3186" y="43591"/>
                      <a:pt x="2088" y="41718"/>
                      <a:pt x="402" y="40647"/>
                    </a:cubicBezTo>
                    <a:cubicBezTo>
                      <a:pt x="1901" y="39710"/>
                      <a:pt x="3320" y="37890"/>
                      <a:pt x="3186" y="35829"/>
                    </a:cubicBezTo>
                    <a:cubicBezTo>
                      <a:pt x="5193" y="34785"/>
                      <a:pt x="6424" y="32751"/>
                      <a:pt x="6424" y="30530"/>
                    </a:cubicBezTo>
                    <a:cubicBezTo>
                      <a:pt x="6424" y="28281"/>
                      <a:pt x="5193" y="26247"/>
                      <a:pt x="3186" y="25230"/>
                    </a:cubicBezTo>
                    <a:cubicBezTo>
                      <a:pt x="3105" y="23223"/>
                      <a:pt x="2062" y="21429"/>
                      <a:pt x="402" y="20386"/>
                    </a:cubicBezTo>
                    <a:cubicBezTo>
                      <a:pt x="2115" y="19315"/>
                      <a:pt x="3212" y="17415"/>
                      <a:pt x="3186" y="15541"/>
                    </a:cubicBezTo>
                    <a:cubicBezTo>
                      <a:pt x="5193" y="14524"/>
                      <a:pt x="6424" y="12490"/>
                      <a:pt x="6424" y="10268"/>
                    </a:cubicBezTo>
                    <a:cubicBezTo>
                      <a:pt x="6424" y="8020"/>
                      <a:pt x="5193" y="5986"/>
                      <a:pt x="3186" y="4969"/>
                    </a:cubicBezTo>
                    <a:lnTo>
                      <a:pt x="3186" y="4942"/>
                    </a:lnTo>
                    <a:cubicBezTo>
                      <a:pt x="3186" y="3041"/>
                      <a:pt x="2008" y="1061"/>
                      <a:pt x="215" y="17"/>
                    </a:cubicBezTo>
                    <a:cubicBezTo>
                      <a:pt x="195" y="7"/>
                      <a:pt x="172" y="1"/>
                      <a:pt x="14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 name="Google Shape;1910;p89"/>
              <p:cNvSpPr/>
              <p:nvPr/>
            </p:nvSpPr>
            <p:spPr>
              <a:xfrm>
                <a:off x="1607850" y="566950"/>
                <a:ext cx="159950" cy="2033000"/>
              </a:xfrm>
              <a:custGeom>
                <a:avLst/>
                <a:gdLst/>
                <a:ahLst/>
                <a:cxnLst/>
                <a:rect l="l" t="t" r="r" b="b"/>
                <a:pathLst>
                  <a:path w="6398" h="81320" extrusionOk="0">
                    <a:moveTo>
                      <a:pt x="119" y="1"/>
                    </a:moveTo>
                    <a:cubicBezTo>
                      <a:pt x="81" y="1"/>
                      <a:pt x="44" y="24"/>
                      <a:pt x="27" y="57"/>
                    </a:cubicBezTo>
                    <a:cubicBezTo>
                      <a:pt x="0"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71" y="17347"/>
                      <a:pt x="1847" y="19248"/>
                      <a:pt x="81" y="20292"/>
                    </a:cubicBezTo>
                    <a:cubicBezTo>
                      <a:pt x="54" y="20292"/>
                      <a:pt x="27" y="20318"/>
                      <a:pt x="0"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0"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64" y="58004"/>
                      <a:pt x="1820" y="59798"/>
                      <a:pt x="81" y="60815"/>
                    </a:cubicBezTo>
                    <a:cubicBezTo>
                      <a:pt x="54" y="60815"/>
                      <a:pt x="27" y="60868"/>
                      <a:pt x="0" y="60895"/>
                    </a:cubicBezTo>
                    <a:cubicBezTo>
                      <a:pt x="0" y="60949"/>
                      <a:pt x="27" y="61002"/>
                      <a:pt x="81" y="61029"/>
                    </a:cubicBezTo>
                    <a:cubicBezTo>
                      <a:pt x="1820" y="62046"/>
                      <a:pt x="2864"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64" y="78266"/>
                      <a:pt x="1820" y="80086"/>
                      <a:pt x="81" y="81076"/>
                    </a:cubicBezTo>
                    <a:cubicBezTo>
                      <a:pt x="27" y="81130"/>
                      <a:pt x="0" y="81183"/>
                      <a:pt x="27" y="81264"/>
                    </a:cubicBezTo>
                    <a:cubicBezTo>
                      <a:pt x="44" y="81297"/>
                      <a:pt x="81" y="81320"/>
                      <a:pt x="119" y="81320"/>
                    </a:cubicBezTo>
                    <a:cubicBezTo>
                      <a:pt x="143" y="81320"/>
                      <a:pt x="167" y="81311"/>
                      <a:pt x="188" y="81290"/>
                    </a:cubicBezTo>
                    <a:cubicBezTo>
                      <a:pt x="1981"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61" y="41731"/>
                      <a:pt x="375" y="40660"/>
                    </a:cubicBezTo>
                    <a:cubicBezTo>
                      <a:pt x="1901" y="39723"/>
                      <a:pt x="3292" y="37877"/>
                      <a:pt x="3185" y="35816"/>
                    </a:cubicBezTo>
                    <a:cubicBezTo>
                      <a:pt x="5166" y="34799"/>
                      <a:pt x="6397" y="32764"/>
                      <a:pt x="6397" y="30543"/>
                    </a:cubicBezTo>
                    <a:cubicBezTo>
                      <a:pt x="6397" y="28295"/>
                      <a:pt x="5166" y="26260"/>
                      <a:pt x="3185" y="25243"/>
                    </a:cubicBezTo>
                    <a:cubicBezTo>
                      <a:pt x="3078" y="23236"/>
                      <a:pt x="2061" y="21443"/>
                      <a:pt x="375" y="20399"/>
                    </a:cubicBezTo>
                    <a:cubicBezTo>
                      <a:pt x="2061" y="19328"/>
                      <a:pt x="3185" y="17454"/>
                      <a:pt x="3185" y="15608"/>
                    </a:cubicBezTo>
                    <a:cubicBezTo>
                      <a:pt x="3185" y="15608"/>
                      <a:pt x="3185" y="1558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 name="Google Shape;1911;p89"/>
              <p:cNvSpPr/>
              <p:nvPr/>
            </p:nvSpPr>
            <p:spPr>
              <a:xfrm>
                <a:off x="1453950" y="818875"/>
                <a:ext cx="160600" cy="2032875"/>
              </a:xfrm>
              <a:custGeom>
                <a:avLst/>
                <a:gdLst/>
                <a:ahLst/>
                <a:cxnLst/>
                <a:rect l="l" t="t" r="r" b="b"/>
                <a:pathLst>
                  <a:path w="6424" h="81315" extrusionOk="0">
                    <a:moveTo>
                      <a:pt x="136" y="1"/>
                    </a:moveTo>
                    <a:cubicBezTo>
                      <a:pt x="95" y="1"/>
                      <a:pt x="61" y="20"/>
                      <a:pt x="27" y="70"/>
                    </a:cubicBezTo>
                    <a:cubicBezTo>
                      <a:pt x="27" y="70"/>
                      <a:pt x="27" y="97"/>
                      <a:pt x="27" y="124"/>
                    </a:cubicBezTo>
                    <a:cubicBezTo>
                      <a:pt x="27" y="178"/>
                      <a:pt x="27"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34"/>
                      <a:pt x="2944" y="15487"/>
                    </a:cubicBezTo>
                    <a:cubicBezTo>
                      <a:pt x="2944" y="15514"/>
                      <a:pt x="2944" y="15568"/>
                      <a:pt x="2944" y="15595"/>
                    </a:cubicBezTo>
                    <a:cubicBezTo>
                      <a:pt x="2944" y="17415"/>
                      <a:pt x="1820" y="19261"/>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44" y="35642"/>
                      <a:pt x="2918"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72"/>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27" y="81251"/>
                    </a:cubicBezTo>
                    <a:cubicBezTo>
                      <a:pt x="66" y="81290"/>
                      <a:pt x="120" y="81315"/>
                      <a:pt x="167" y="81315"/>
                    </a:cubicBezTo>
                    <a:cubicBezTo>
                      <a:pt x="184" y="81315"/>
                      <a:pt x="200" y="81311"/>
                      <a:pt x="214" y="81304"/>
                    </a:cubicBezTo>
                    <a:cubicBezTo>
                      <a:pt x="2008" y="80260"/>
                      <a:pt x="3105" y="78413"/>
                      <a:pt x="3185" y="76352"/>
                    </a:cubicBezTo>
                    <a:cubicBezTo>
                      <a:pt x="5166" y="75309"/>
                      <a:pt x="6424" y="73301"/>
                      <a:pt x="6424" y="71053"/>
                    </a:cubicBezTo>
                    <a:cubicBezTo>
                      <a:pt x="6424" y="68805"/>
                      <a:pt x="5166" y="66797"/>
                      <a:pt x="3185" y="65753"/>
                    </a:cubicBezTo>
                    <a:cubicBezTo>
                      <a:pt x="3105" y="63773"/>
                      <a:pt x="2061" y="61979"/>
                      <a:pt x="375" y="60909"/>
                    </a:cubicBezTo>
                    <a:cubicBezTo>
                      <a:pt x="2061" y="59865"/>
                      <a:pt x="3105" y="58072"/>
                      <a:pt x="3185" y="56091"/>
                    </a:cubicBezTo>
                    <a:cubicBezTo>
                      <a:pt x="5166" y="55047"/>
                      <a:pt x="6424" y="53040"/>
                      <a:pt x="6424" y="50791"/>
                    </a:cubicBezTo>
                    <a:cubicBezTo>
                      <a:pt x="6424" y="48543"/>
                      <a:pt x="5193" y="46536"/>
                      <a:pt x="3185" y="45492"/>
                    </a:cubicBezTo>
                    <a:cubicBezTo>
                      <a:pt x="3159" y="43591"/>
                      <a:pt x="2088" y="41718"/>
                      <a:pt x="375" y="40647"/>
                    </a:cubicBezTo>
                    <a:cubicBezTo>
                      <a:pt x="1901" y="39710"/>
                      <a:pt x="3319" y="37890"/>
                      <a:pt x="3185" y="35829"/>
                    </a:cubicBezTo>
                    <a:cubicBezTo>
                      <a:pt x="5193" y="34785"/>
                      <a:pt x="6424" y="32751"/>
                      <a:pt x="6424" y="30530"/>
                    </a:cubicBezTo>
                    <a:cubicBezTo>
                      <a:pt x="6424" y="28281"/>
                      <a:pt x="5166" y="26247"/>
                      <a:pt x="3185" y="25230"/>
                    </a:cubicBezTo>
                    <a:cubicBezTo>
                      <a:pt x="3105" y="23223"/>
                      <a:pt x="2061" y="21429"/>
                      <a:pt x="375"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cubicBezTo>
                      <a:pt x="3185" y="3041"/>
                      <a:pt x="2008" y="1061"/>
                      <a:pt x="214" y="17"/>
                    </a:cubicBezTo>
                    <a:cubicBezTo>
                      <a:pt x="185" y="7"/>
                      <a:pt x="159" y="1"/>
                      <a:pt x="13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 name="Google Shape;1912;p89"/>
              <p:cNvSpPr/>
              <p:nvPr/>
            </p:nvSpPr>
            <p:spPr>
              <a:xfrm>
                <a:off x="1300050" y="566950"/>
                <a:ext cx="160600" cy="2033000"/>
              </a:xfrm>
              <a:custGeom>
                <a:avLst/>
                <a:gdLst/>
                <a:ahLst/>
                <a:cxnLst/>
                <a:rect l="l" t="t" r="r" b="b"/>
                <a:pathLst>
                  <a:path w="6424" h="81320" extrusionOk="0">
                    <a:moveTo>
                      <a:pt x="146" y="1"/>
                    </a:moveTo>
                    <a:cubicBezTo>
                      <a:pt x="107" y="1"/>
                      <a:pt x="70" y="24"/>
                      <a:pt x="54" y="57"/>
                    </a:cubicBezTo>
                    <a:cubicBezTo>
                      <a:pt x="27" y="84"/>
                      <a:pt x="27" y="110"/>
                      <a:pt x="27" y="137"/>
                    </a:cubicBezTo>
                    <a:cubicBezTo>
                      <a:pt x="27" y="164"/>
                      <a:pt x="54" y="217"/>
                      <a:pt x="80" y="244"/>
                    </a:cubicBezTo>
                    <a:cubicBezTo>
                      <a:pt x="1820" y="1261"/>
                      <a:pt x="2971" y="3188"/>
                      <a:pt x="2944" y="5035"/>
                    </a:cubicBezTo>
                    <a:cubicBezTo>
                      <a:pt x="2944" y="5089"/>
                      <a:pt x="2971" y="5142"/>
                      <a:pt x="3025" y="5169"/>
                    </a:cubicBezTo>
                    <a:cubicBezTo>
                      <a:pt x="4952" y="6133"/>
                      <a:pt x="6183" y="8086"/>
                      <a:pt x="6183" y="10255"/>
                    </a:cubicBezTo>
                    <a:cubicBezTo>
                      <a:pt x="6183" y="12449"/>
                      <a:pt x="4952" y="14403"/>
                      <a:pt x="3025" y="15367"/>
                    </a:cubicBezTo>
                    <a:cubicBezTo>
                      <a:pt x="2971" y="15394"/>
                      <a:pt x="2944" y="15447"/>
                      <a:pt x="2944" y="15501"/>
                    </a:cubicBezTo>
                    <a:cubicBezTo>
                      <a:pt x="2998" y="17321"/>
                      <a:pt x="1847" y="19248"/>
                      <a:pt x="107" y="20292"/>
                    </a:cubicBezTo>
                    <a:cubicBezTo>
                      <a:pt x="80" y="20292"/>
                      <a:pt x="54" y="20318"/>
                      <a:pt x="27" y="20372"/>
                    </a:cubicBezTo>
                    <a:cubicBezTo>
                      <a:pt x="27" y="20425"/>
                      <a:pt x="27" y="20479"/>
                      <a:pt x="80" y="20506"/>
                    </a:cubicBezTo>
                    <a:cubicBezTo>
                      <a:pt x="1820" y="21496"/>
                      <a:pt x="2891" y="23316"/>
                      <a:pt x="2944" y="25324"/>
                    </a:cubicBezTo>
                    <a:cubicBezTo>
                      <a:pt x="2944" y="25350"/>
                      <a:pt x="2971" y="25404"/>
                      <a:pt x="3025" y="25431"/>
                    </a:cubicBezTo>
                    <a:cubicBezTo>
                      <a:pt x="4952" y="26394"/>
                      <a:pt x="6183" y="28348"/>
                      <a:pt x="6183" y="30543"/>
                    </a:cubicBezTo>
                    <a:cubicBezTo>
                      <a:pt x="6183" y="32711"/>
                      <a:pt x="4952" y="34665"/>
                      <a:pt x="3025" y="35628"/>
                    </a:cubicBezTo>
                    <a:cubicBezTo>
                      <a:pt x="2971" y="35655"/>
                      <a:pt x="2944" y="35709"/>
                      <a:pt x="2944" y="35762"/>
                    </a:cubicBezTo>
                    <a:cubicBezTo>
                      <a:pt x="3105" y="37823"/>
                      <a:pt x="1633" y="39643"/>
                      <a:pt x="107" y="40553"/>
                    </a:cubicBezTo>
                    <a:cubicBezTo>
                      <a:pt x="80" y="40553"/>
                      <a:pt x="54" y="40580"/>
                      <a:pt x="27" y="40633"/>
                    </a:cubicBezTo>
                    <a:cubicBezTo>
                      <a:pt x="27" y="40687"/>
                      <a:pt x="27" y="40741"/>
                      <a:pt x="80" y="40767"/>
                    </a:cubicBezTo>
                    <a:cubicBezTo>
                      <a:pt x="1820" y="41784"/>
                      <a:pt x="2944" y="43658"/>
                      <a:pt x="2944" y="45532"/>
                    </a:cubicBezTo>
                    <a:cubicBezTo>
                      <a:pt x="2944" y="45558"/>
                      <a:pt x="2944" y="45558"/>
                      <a:pt x="2944" y="45585"/>
                    </a:cubicBezTo>
                    <a:cubicBezTo>
                      <a:pt x="2944" y="45612"/>
                      <a:pt x="2971" y="45665"/>
                      <a:pt x="3025" y="45692"/>
                    </a:cubicBezTo>
                    <a:cubicBezTo>
                      <a:pt x="4952" y="46656"/>
                      <a:pt x="6183" y="48636"/>
                      <a:pt x="6183" y="50804"/>
                    </a:cubicBezTo>
                    <a:cubicBezTo>
                      <a:pt x="6183" y="52972"/>
                      <a:pt x="4952" y="54926"/>
                      <a:pt x="3025" y="55917"/>
                    </a:cubicBezTo>
                    <a:cubicBezTo>
                      <a:pt x="2971" y="55917"/>
                      <a:pt x="2944" y="55970"/>
                      <a:pt x="2944" y="56024"/>
                    </a:cubicBezTo>
                    <a:cubicBezTo>
                      <a:pt x="2891" y="58004"/>
                      <a:pt x="1847" y="59798"/>
                      <a:pt x="107" y="60815"/>
                    </a:cubicBezTo>
                    <a:cubicBezTo>
                      <a:pt x="80" y="60815"/>
                      <a:pt x="54" y="60868"/>
                      <a:pt x="27" y="60895"/>
                    </a:cubicBezTo>
                    <a:cubicBezTo>
                      <a:pt x="27" y="60949"/>
                      <a:pt x="27" y="61002"/>
                      <a:pt x="80" y="61029"/>
                    </a:cubicBezTo>
                    <a:cubicBezTo>
                      <a:pt x="1820" y="62046"/>
                      <a:pt x="2891" y="63839"/>
                      <a:pt x="2944" y="65847"/>
                    </a:cubicBezTo>
                    <a:cubicBezTo>
                      <a:pt x="2944" y="65900"/>
                      <a:pt x="2971" y="65927"/>
                      <a:pt x="3025" y="65954"/>
                    </a:cubicBezTo>
                    <a:cubicBezTo>
                      <a:pt x="4952" y="66944"/>
                      <a:pt x="6183" y="68898"/>
                      <a:pt x="6183" y="71066"/>
                    </a:cubicBezTo>
                    <a:cubicBezTo>
                      <a:pt x="6183" y="73234"/>
                      <a:pt x="4952" y="75188"/>
                      <a:pt x="3025" y="76178"/>
                    </a:cubicBezTo>
                    <a:cubicBezTo>
                      <a:pt x="2971" y="76178"/>
                      <a:pt x="2944" y="76232"/>
                      <a:pt x="2944" y="76285"/>
                    </a:cubicBezTo>
                    <a:cubicBezTo>
                      <a:pt x="2891" y="78266"/>
                      <a:pt x="1820" y="80086"/>
                      <a:pt x="80" y="81076"/>
                    </a:cubicBezTo>
                    <a:cubicBezTo>
                      <a:pt x="27" y="81130"/>
                      <a:pt x="0" y="81183"/>
                      <a:pt x="54" y="81264"/>
                    </a:cubicBezTo>
                    <a:cubicBezTo>
                      <a:pt x="70" y="81297"/>
                      <a:pt x="107" y="81320"/>
                      <a:pt x="146" y="81320"/>
                    </a:cubicBezTo>
                    <a:cubicBezTo>
                      <a:pt x="169" y="81320"/>
                      <a:pt x="194" y="81311"/>
                      <a:pt x="214" y="81290"/>
                    </a:cubicBezTo>
                    <a:cubicBezTo>
                      <a:pt x="2007" y="80273"/>
                      <a:pt x="3105" y="78427"/>
                      <a:pt x="3185" y="76366"/>
                    </a:cubicBezTo>
                    <a:cubicBezTo>
                      <a:pt x="5193" y="75322"/>
                      <a:pt x="6424" y="73314"/>
                      <a:pt x="6424" y="71066"/>
                    </a:cubicBezTo>
                    <a:cubicBezTo>
                      <a:pt x="6424" y="68818"/>
                      <a:pt x="5193" y="66784"/>
                      <a:pt x="3185" y="65766"/>
                    </a:cubicBezTo>
                    <a:cubicBezTo>
                      <a:pt x="3132" y="63786"/>
                      <a:pt x="2088" y="61992"/>
                      <a:pt x="402" y="60922"/>
                    </a:cubicBezTo>
                    <a:cubicBezTo>
                      <a:pt x="2088" y="59878"/>
                      <a:pt x="3132" y="58085"/>
                      <a:pt x="3185" y="56104"/>
                    </a:cubicBezTo>
                    <a:cubicBezTo>
                      <a:pt x="5193" y="55060"/>
                      <a:pt x="6424" y="53053"/>
                      <a:pt x="6424" y="50804"/>
                    </a:cubicBezTo>
                    <a:cubicBezTo>
                      <a:pt x="6424" y="48556"/>
                      <a:pt x="5193" y="46522"/>
                      <a:pt x="3185" y="45505"/>
                    </a:cubicBezTo>
                    <a:cubicBezTo>
                      <a:pt x="3185" y="43604"/>
                      <a:pt x="2088" y="41731"/>
                      <a:pt x="402" y="40660"/>
                    </a:cubicBezTo>
                    <a:cubicBezTo>
                      <a:pt x="1927" y="39723"/>
                      <a:pt x="3319" y="37903"/>
                      <a:pt x="3212" y="35816"/>
                    </a:cubicBezTo>
                    <a:cubicBezTo>
                      <a:pt x="5193" y="34799"/>
                      <a:pt x="6424" y="32764"/>
                      <a:pt x="6424" y="30543"/>
                    </a:cubicBezTo>
                    <a:cubicBezTo>
                      <a:pt x="6424" y="28295"/>
                      <a:pt x="5193" y="26260"/>
                      <a:pt x="3185" y="25243"/>
                    </a:cubicBezTo>
                    <a:cubicBezTo>
                      <a:pt x="3105" y="23236"/>
                      <a:pt x="2061" y="21443"/>
                      <a:pt x="402" y="20399"/>
                    </a:cubicBezTo>
                    <a:cubicBezTo>
                      <a:pt x="2088" y="19328"/>
                      <a:pt x="3185" y="17454"/>
                      <a:pt x="3185" y="15608"/>
                    </a:cubicBezTo>
                    <a:cubicBezTo>
                      <a:pt x="3185" y="15608"/>
                      <a:pt x="3185" y="15581"/>
                      <a:pt x="3185" y="15554"/>
                    </a:cubicBezTo>
                    <a:cubicBezTo>
                      <a:pt x="5193" y="14537"/>
                      <a:pt x="6424" y="12503"/>
                      <a:pt x="6424" y="10255"/>
                    </a:cubicBezTo>
                    <a:cubicBezTo>
                      <a:pt x="6424" y="8033"/>
                      <a:pt x="5193" y="5999"/>
                      <a:pt x="3185" y="4982"/>
                    </a:cubicBezTo>
                    <a:lnTo>
                      <a:pt x="3185" y="4955"/>
                    </a:lnTo>
                    <a:cubicBezTo>
                      <a:pt x="3185" y="3028"/>
                      <a:pt x="2007" y="1074"/>
                      <a:pt x="214" y="30"/>
                    </a:cubicBezTo>
                    <a:cubicBezTo>
                      <a:pt x="194" y="10"/>
                      <a:pt x="169" y="1"/>
                      <a:pt x="14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 name="Google Shape;1913;p89"/>
              <p:cNvSpPr/>
              <p:nvPr/>
            </p:nvSpPr>
            <p:spPr>
              <a:xfrm>
                <a:off x="1146800" y="818875"/>
                <a:ext cx="159950" cy="2032875"/>
              </a:xfrm>
              <a:custGeom>
                <a:avLst/>
                <a:gdLst/>
                <a:ahLst/>
                <a:cxnLst/>
                <a:rect l="l" t="t" r="r" b="b"/>
                <a:pathLst>
                  <a:path w="6398" h="81315" extrusionOk="0">
                    <a:moveTo>
                      <a:pt x="123" y="1"/>
                    </a:moveTo>
                    <a:cubicBezTo>
                      <a:pt x="83" y="1"/>
                      <a:pt x="44" y="20"/>
                      <a:pt x="28" y="70"/>
                    </a:cubicBezTo>
                    <a:cubicBezTo>
                      <a:pt x="28" y="70"/>
                      <a:pt x="1" y="97"/>
                      <a:pt x="1" y="124"/>
                    </a:cubicBezTo>
                    <a:cubicBezTo>
                      <a:pt x="1" y="178"/>
                      <a:pt x="28" y="204"/>
                      <a:pt x="81" y="231"/>
                    </a:cubicBezTo>
                    <a:cubicBezTo>
                      <a:pt x="1821" y="1248"/>
                      <a:pt x="2972" y="3175"/>
                      <a:pt x="2918" y="5022"/>
                    </a:cubicBezTo>
                    <a:cubicBezTo>
                      <a:pt x="2918" y="5076"/>
                      <a:pt x="2945" y="5129"/>
                      <a:pt x="2998" y="5156"/>
                    </a:cubicBezTo>
                    <a:cubicBezTo>
                      <a:pt x="4952" y="6119"/>
                      <a:pt x="6157" y="8073"/>
                      <a:pt x="6157" y="10268"/>
                    </a:cubicBezTo>
                    <a:cubicBezTo>
                      <a:pt x="6157" y="12436"/>
                      <a:pt x="4952" y="14390"/>
                      <a:pt x="2998" y="15354"/>
                    </a:cubicBezTo>
                    <a:cubicBezTo>
                      <a:pt x="2945" y="15380"/>
                      <a:pt x="2918" y="15434"/>
                      <a:pt x="2918" y="15487"/>
                    </a:cubicBezTo>
                    <a:cubicBezTo>
                      <a:pt x="2998" y="17334"/>
                      <a:pt x="1848" y="19235"/>
                      <a:pt x="81" y="20278"/>
                    </a:cubicBezTo>
                    <a:cubicBezTo>
                      <a:pt x="54" y="20278"/>
                      <a:pt x="28" y="20305"/>
                      <a:pt x="1" y="20359"/>
                    </a:cubicBezTo>
                    <a:cubicBezTo>
                      <a:pt x="1" y="20412"/>
                      <a:pt x="28" y="20466"/>
                      <a:pt x="81" y="20493"/>
                    </a:cubicBezTo>
                    <a:cubicBezTo>
                      <a:pt x="1794" y="21510"/>
                      <a:pt x="2865" y="23303"/>
                      <a:pt x="2918" y="25310"/>
                    </a:cubicBezTo>
                    <a:cubicBezTo>
                      <a:pt x="2918" y="25364"/>
                      <a:pt x="2945"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079" y="37837"/>
                      <a:pt x="1633" y="39630"/>
                      <a:pt x="81" y="40540"/>
                    </a:cubicBezTo>
                    <a:cubicBezTo>
                      <a:pt x="54" y="40540"/>
                      <a:pt x="28" y="40594"/>
                      <a:pt x="1" y="40620"/>
                    </a:cubicBezTo>
                    <a:cubicBezTo>
                      <a:pt x="1" y="40674"/>
                      <a:pt x="28"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81" y="60802"/>
                    </a:cubicBezTo>
                    <a:cubicBezTo>
                      <a:pt x="54" y="60828"/>
                      <a:pt x="28" y="60855"/>
                      <a:pt x="1" y="60882"/>
                    </a:cubicBezTo>
                    <a:cubicBezTo>
                      <a:pt x="1" y="60935"/>
                      <a:pt x="28"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8" y="81117"/>
                      <a:pt x="1" y="81197"/>
                      <a:pt x="28" y="81251"/>
                    </a:cubicBezTo>
                    <a:cubicBezTo>
                      <a:pt x="47" y="81290"/>
                      <a:pt x="95" y="81315"/>
                      <a:pt x="151" y="81315"/>
                    </a:cubicBezTo>
                    <a:cubicBezTo>
                      <a:pt x="172" y="81315"/>
                      <a:pt x="193" y="81311"/>
                      <a:pt x="215" y="81304"/>
                    </a:cubicBezTo>
                    <a:cubicBezTo>
                      <a:pt x="1981" y="80260"/>
                      <a:pt x="3106" y="78413"/>
                      <a:pt x="3186" y="76352"/>
                    </a:cubicBezTo>
                    <a:cubicBezTo>
                      <a:pt x="5167" y="75309"/>
                      <a:pt x="6398" y="73301"/>
                      <a:pt x="6398" y="71053"/>
                    </a:cubicBezTo>
                    <a:cubicBezTo>
                      <a:pt x="6398" y="68805"/>
                      <a:pt x="5167" y="66797"/>
                      <a:pt x="3186" y="65753"/>
                    </a:cubicBezTo>
                    <a:cubicBezTo>
                      <a:pt x="3106" y="63773"/>
                      <a:pt x="2062" y="61979"/>
                      <a:pt x="375" y="60909"/>
                    </a:cubicBezTo>
                    <a:cubicBezTo>
                      <a:pt x="2062" y="59865"/>
                      <a:pt x="3106" y="58072"/>
                      <a:pt x="3186" y="56091"/>
                    </a:cubicBezTo>
                    <a:cubicBezTo>
                      <a:pt x="5167" y="55047"/>
                      <a:pt x="6398" y="53040"/>
                      <a:pt x="6398" y="50791"/>
                    </a:cubicBezTo>
                    <a:cubicBezTo>
                      <a:pt x="6398" y="48543"/>
                      <a:pt x="5167" y="46536"/>
                      <a:pt x="3186" y="45492"/>
                    </a:cubicBezTo>
                    <a:cubicBezTo>
                      <a:pt x="3159" y="43591"/>
                      <a:pt x="2088" y="41718"/>
                      <a:pt x="375" y="40647"/>
                    </a:cubicBezTo>
                    <a:cubicBezTo>
                      <a:pt x="1901" y="39710"/>
                      <a:pt x="3293" y="37890"/>
                      <a:pt x="3186" y="35829"/>
                    </a:cubicBezTo>
                    <a:cubicBezTo>
                      <a:pt x="5167" y="34785"/>
                      <a:pt x="6398" y="32751"/>
                      <a:pt x="6398" y="30530"/>
                    </a:cubicBezTo>
                    <a:cubicBezTo>
                      <a:pt x="6398" y="28281"/>
                      <a:pt x="5167" y="26247"/>
                      <a:pt x="3186" y="25230"/>
                    </a:cubicBezTo>
                    <a:cubicBezTo>
                      <a:pt x="3079" y="23223"/>
                      <a:pt x="2062" y="21429"/>
                      <a:pt x="375" y="20386"/>
                    </a:cubicBezTo>
                    <a:cubicBezTo>
                      <a:pt x="2088" y="19315"/>
                      <a:pt x="3186" y="17415"/>
                      <a:pt x="3186" y="15541"/>
                    </a:cubicBezTo>
                    <a:cubicBezTo>
                      <a:pt x="5167" y="14524"/>
                      <a:pt x="6398" y="12490"/>
                      <a:pt x="6398" y="10268"/>
                    </a:cubicBezTo>
                    <a:cubicBezTo>
                      <a:pt x="6398" y="8020"/>
                      <a:pt x="5167" y="5986"/>
                      <a:pt x="3186" y="4969"/>
                    </a:cubicBezTo>
                    <a:lnTo>
                      <a:pt x="3186" y="4942"/>
                    </a:lnTo>
                    <a:cubicBezTo>
                      <a:pt x="3186" y="3041"/>
                      <a:pt x="1981" y="1061"/>
                      <a:pt x="188" y="17"/>
                    </a:cubicBezTo>
                    <a:cubicBezTo>
                      <a:pt x="169" y="7"/>
                      <a:pt x="145" y="1"/>
                      <a:pt x="123"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 name="Google Shape;1914;p89"/>
              <p:cNvSpPr/>
              <p:nvPr/>
            </p:nvSpPr>
            <p:spPr>
              <a:xfrm>
                <a:off x="992900" y="566950"/>
                <a:ext cx="160625" cy="2033000"/>
              </a:xfrm>
              <a:custGeom>
                <a:avLst/>
                <a:gdLst/>
                <a:ahLst/>
                <a:cxnLst/>
                <a:rect l="l" t="t" r="r" b="b"/>
                <a:pathLst>
                  <a:path w="6425" h="81320" extrusionOk="0">
                    <a:moveTo>
                      <a:pt x="145" y="1"/>
                    </a:moveTo>
                    <a:cubicBezTo>
                      <a:pt x="104" y="1"/>
                      <a:pt x="60" y="24"/>
                      <a:pt x="27" y="57"/>
                    </a:cubicBezTo>
                    <a:cubicBezTo>
                      <a:pt x="27" y="84"/>
                      <a:pt x="27" y="110"/>
                      <a:pt x="27" y="137"/>
                    </a:cubicBezTo>
                    <a:cubicBezTo>
                      <a:pt x="27" y="164"/>
                      <a:pt x="54"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72" y="15394"/>
                      <a:pt x="2945" y="15447"/>
                      <a:pt x="2945" y="15501"/>
                    </a:cubicBezTo>
                    <a:cubicBezTo>
                      <a:pt x="2998" y="17347"/>
                      <a:pt x="1847" y="19248"/>
                      <a:pt x="108" y="20292"/>
                    </a:cubicBezTo>
                    <a:cubicBezTo>
                      <a:pt x="54" y="20292"/>
                      <a:pt x="27" y="20318"/>
                      <a:pt x="27" y="20372"/>
                    </a:cubicBezTo>
                    <a:cubicBezTo>
                      <a:pt x="1" y="20425"/>
                      <a:pt x="27" y="20479"/>
                      <a:pt x="81" y="20506"/>
                    </a:cubicBezTo>
                    <a:cubicBezTo>
                      <a:pt x="1794" y="21496"/>
                      <a:pt x="2865" y="23289"/>
                      <a:pt x="2945" y="25324"/>
                    </a:cubicBezTo>
                    <a:cubicBezTo>
                      <a:pt x="2945" y="25350"/>
                      <a:pt x="2972" y="25404"/>
                      <a:pt x="2998" y="25431"/>
                    </a:cubicBezTo>
                    <a:cubicBezTo>
                      <a:pt x="4952" y="26394"/>
                      <a:pt x="6157" y="28348"/>
                      <a:pt x="6157" y="30543"/>
                    </a:cubicBezTo>
                    <a:cubicBezTo>
                      <a:pt x="6157" y="32711"/>
                      <a:pt x="4952" y="34665"/>
                      <a:pt x="2998" y="35628"/>
                    </a:cubicBezTo>
                    <a:cubicBezTo>
                      <a:pt x="2972" y="35655"/>
                      <a:pt x="2945" y="35709"/>
                      <a:pt x="2945" y="35762"/>
                    </a:cubicBezTo>
                    <a:cubicBezTo>
                      <a:pt x="3105"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0" y="81297"/>
                      <a:pt x="104" y="81320"/>
                      <a:pt x="145" y="81320"/>
                    </a:cubicBezTo>
                    <a:cubicBezTo>
                      <a:pt x="170" y="81320"/>
                      <a:pt x="194" y="81311"/>
                      <a:pt x="215" y="81290"/>
                    </a:cubicBezTo>
                    <a:cubicBezTo>
                      <a:pt x="2008" y="80273"/>
                      <a:pt x="3105" y="78427"/>
                      <a:pt x="3186" y="76366"/>
                    </a:cubicBezTo>
                    <a:cubicBezTo>
                      <a:pt x="5193" y="75322"/>
                      <a:pt x="6424" y="73314"/>
                      <a:pt x="6424" y="71066"/>
                    </a:cubicBezTo>
                    <a:cubicBezTo>
                      <a:pt x="6424" y="68818"/>
                      <a:pt x="5193" y="66784"/>
                      <a:pt x="3186" y="65766"/>
                    </a:cubicBezTo>
                    <a:cubicBezTo>
                      <a:pt x="3105" y="63786"/>
                      <a:pt x="2088" y="61992"/>
                      <a:pt x="402" y="60922"/>
                    </a:cubicBezTo>
                    <a:cubicBezTo>
                      <a:pt x="2088" y="59878"/>
                      <a:pt x="3105" y="58085"/>
                      <a:pt x="3186" y="56104"/>
                    </a:cubicBezTo>
                    <a:cubicBezTo>
                      <a:pt x="5193" y="55060"/>
                      <a:pt x="6424" y="53053"/>
                      <a:pt x="6424" y="50804"/>
                    </a:cubicBezTo>
                    <a:cubicBezTo>
                      <a:pt x="6424" y="48556"/>
                      <a:pt x="5193" y="46522"/>
                      <a:pt x="3186" y="45505"/>
                    </a:cubicBezTo>
                    <a:cubicBezTo>
                      <a:pt x="3159" y="43604"/>
                      <a:pt x="2088" y="41731"/>
                      <a:pt x="402" y="40660"/>
                    </a:cubicBezTo>
                    <a:cubicBezTo>
                      <a:pt x="1901" y="39723"/>
                      <a:pt x="3320" y="37877"/>
                      <a:pt x="3186" y="35816"/>
                    </a:cubicBezTo>
                    <a:cubicBezTo>
                      <a:pt x="5193" y="34799"/>
                      <a:pt x="6424" y="32764"/>
                      <a:pt x="6424" y="30543"/>
                    </a:cubicBezTo>
                    <a:cubicBezTo>
                      <a:pt x="6424" y="28295"/>
                      <a:pt x="5193" y="26260"/>
                      <a:pt x="3186" y="25243"/>
                    </a:cubicBezTo>
                    <a:cubicBezTo>
                      <a:pt x="3105" y="23236"/>
                      <a:pt x="2062" y="21443"/>
                      <a:pt x="402" y="20399"/>
                    </a:cubicBezTo>
                    <a:cubicBezTo>
                      <a:pt x="2088" y="19328"/>
                      <a:pt x="3186" y="17454"/>
                      <a:pt x="3186" y="15608"/>
                    </a:cubicBezTo>
                    <a:cubicBezTo>
                      <a:pt x="3186" y="15608"/>
                      <a:pt x="3186" y="15581"/>
                      <a:pt x="3186" y="15554"/>
                    </a:cubicBezTo>
                    <a:cubicBezTo>
                      <a:pt x="5193" y="14537"/>
                      <a:pt x="6424" y="12503"/>
                      <a:pt x="6424" y="10255"/>
                    </a:cubicBezTo>
                    <a:cubicBezTo>
                      <a:pt x="6424" y="8033"/>
                      <a:pt x="5193" y="5999"/>
                      <a:pt x="3186" y="4982"/>
                    </a:cubicBezTo>
                    <a:lnTo>
                      <a:pt x="3186" y="4955"/>
                    </a:lnTo>
                    <a:cubicBezTo>
                      <a:pt x="3186" y="3028"/>
                      <a:pt x="2008" y="1074"/>
                      <a:pt x="215" y="30"/>
                    </a:cubicBezTo>
                    <a:cubicBezTo>
                      <a:pt x="194" y="10"/>
                      <a:pt x="170" y="1"/>
                      <a:pt x="145"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 name="Google Shape;1915;p89"/>
              <p:cNvSpPr/>
              <p:nvPr/>
            </p:nvSpPr>
            <p:spPr>
              <a:xfrm>
                <a:off x="839675" y="818875"/>
                <a:ext cx="159950" cy="2032875"/>
              </a:xfrm>
              <a:custGeom>
                <a:avLst/>
                <a:gdLst/>
                <a:ahLst/>
                <a:cxnLst/>
                <a:rect l="l" t="t" r="r" b="b"/>
                <a:pathLst>
                  <a:path w="6398" h="81315" extrusionOk="0">
                    <a:moveTo>
                      <a:pt x="122" y="1"/>
                    </a:moveTo>
                    <a:cubicBezTo>
                      <a:pt x="83" y="1"/>
                      <a:pt x="44" y="20"/>
                      <a:pt x="27" y="70"/>
                    </a:cubicBezTo>
                    <a:cubicBezTo>
                      <a:pt x="0" y="70"/>
                      <a:pt x="0" y="97"/>
                      <a:pt x="0" y="124"/>
                    </a:cubicBezTo>
                    <a:cubicBezTo>
                      <a:pt x="0" y="178"/>
                      <a:pt x="27" y="204"/>
                      <a:pt x="54" y="231"/>
                    </a:cubicBezTo>
                    <a:cubicBezTo>
                      <a:pt x="1794" y="1248"/>
                      <a:pt x="2971" y="3175"/>
                      <a:pt x="2918" y="5022"/>
                    </a:cubicBezTo>
                    <a:cubicBezTo>
                      <a:pt x="2918" y="5076"/>
                      <a:pt x="2945" y="5129"/>
                      <a:pt x="2998" y="5156"/>
                    </a:cubicBezTo>
                    <a:cubicBezTo>
                      <a:pt x="4925" y="6119"/>
                      <a:pt x="6156" y="8073"/>
                      <a:pt x="6156" y="10268"/>
                    </a:cubicBezTo>
                    <a:cubicBezTo>
                      <a:pt x="6156" y="12436"/>
                      <a:pt x="4925" y="14390"/>
                      <a:pt x="2998" y="15354"/>
                    </a:cubicBezTo>
                    <a:cubicBezTo>
                      <a:pt x="2945" y="15380"/>
                      <a:pt x="2918" y="15434"/>
                      <a:pt x="2918" y="15487"/>
                    </a:cubicBezTo>
                    <a:cubicBezTo>
                      <a:pt x="2971" y="17334"/>
                      <a:pt x="1847" y="19235"/>
                      <a:pt x="81" y="20278"/>
                    </a:cubicBezTo>
                    <a:cubicBezTo>
                      <a:pt x="54" y="20278"/>
                      <a:pt x="27" y="20305"/>
                      <a:pt x="0" y="20359"/>
                    </a:cubicBezTo>
                    <a:cubicBezTo>
                      <a:pt x="0" y="20412"/>
                      <a:pt x="27" y="20466"/>
                      <a:pt x="54" y="20493"/>
                    </a:cubicBezTo>
                    <a:cubicBezTo>
                      <a:pt x="1794" y="21510"/>
                      <a:pt x="2864" y="23303"/>
                      <a:pt x="2918" y="25310"/>
                    </a:cubicBezTo>
                    <a:cubicBezTo>
                      <a:pt x="2918" y="25364"/>
                      <a:pt x="2945" y="25391"/>
                      <a:pt x="2998" y="25417"/>
                    </a:cubicBezTo>
                    <a:cubicBezTo>
                      <a:pt x="4925" y="26381"/>
                      <a:pt x="6156" y="28362"/>
                      <a:pt x="6156" y="30530"/>
                    </a:cubicBezTo>
                    <a:cubicBezTo>
                      <a:pt x="6156" y="32698"/>
                      <a:pt x="4925" y="34652"/>
                      <a:pt x="2998" y="35642"/>
                    </a:cubicBezTo>
                    <a:cubicBezTo>
                      <a:pt x="2945" y="35642"/>
                      <a:pt x="2918" y="35695"/>
                      <a:pt x="2918" y="35749"/>
                    </a:cubicBezTo>
                    <a:cubicBezTo>
                      <a:pt x="3078" y="37837"/>
                      <a:pt x="1606" y="39630"/>
                      <a:pt x="81" y="40540"/>
                    </a:cubicBezTo>
                    <a:cubicBezTo>
                      <a:pt x="54" y="40540"/>
                      <a:pt x="27" y="40594"/>
                      <a:pt x="0" y="40620"/>
                    </a:cubicBezTo>
                    <a:cubicBezTo>
                      <a:pt x="0" y="40674"/>
                      <a:pt x="27" y="40727"/>
                      <a:pt x="54" y="40754"/>
                    </a:cubicBezTo>
                    <a:cubicBezTo>
                      <a:pt x="1794" y="41771"/>
                      <a:pt x="2918" y="43645"/>
                      <a:pt x="2918" y="45545"/>
                    </a:cubicBezTo>
                    <a:cubicBezTo>
                      <a:pt x="2918" y="45545"/>
                      <a:pt x="2918" y="45545"/>
                      <a:pt x="2918" y="45572"/>
                    </a:cubicBezTo>
                    <a:cubicBezTo>
                      <a:pt x="2918" y="45626"/>
                      <a:pt x="2945" y="45652"/>
                      <a:pt x="2998" y="45679"/>
                    </a:cubicBezTo>
                    <a:cubicBezTo>
                      <a:pt x="4925" y="46669"/>
                      <a:pt x="6156" y="48623"/>
                      <a:pt x="6156" y="50791"/>
                    </a:cubicBezTo>
                    <a:cubicBezTo>
                      <a:pt x="6156" y="52959"/>
                      <a:pt x="4925" y="54913"/>
                      <a:pt x="2998" y="55904"/>
                    </a:cubicBezTo>
                    <a:cubicBezTo>
                      <a:pt x="2945" y="55930"/>
                      <a:pt x="2918" y="55957"/>
                      <a:pt x="2918" y="56011"/>
                    </a:cubicBezTo>
                    <a:cubicBezTo>
                      <a:pt x="2864" y="57991"/>
                      <a:pt x="1820" y="59785"/>
                      <a:pt x="81" y="60802"/>
                    </a:cubicBezTo>
                    <a:cubicBezTo>
                      <a:pt x="54" y="60828"/>
                      <a:pt x="27" y="60855"/>
                      <a:pt x="0" y="60882"/>
                    </a:cubicBezTo>
                    <a:cubicBezTo>
                      <a:pt x="0" y="60935"/>
                      <a:pt x="27" y="60989"/>
                      <a:pt x="54" y="61016"/>
                    </a:cubicBezTo>
                    <a:cubicBezTo>
                      <a:pt x="1794" y="62033"/>
                      <a:pt x="2864" y="63826"/>
                      <a:pt x="2918" y="65834"/>
                    </a:cubicBezTo>
                    <a:cubicBezTo>
                      <a:pt x="2918" y="65887"/>
                      <a:pt x="2945" y="65914"/>
                      <a:pt x="2998" y="65941"/>
                    </a:cubicBezTo>
                    <a:cubicBezTo>
                      <a:pt x="4925" y="66931"/>
                      <a:pt x="6156" y="68885"/>
                      <a:pt x="6156" y="71053"/>
                    </a:cubicBezTo>
                    <a:cubicBezTo>
                      <a:pt x="6156" y="73221"/>
                      <a:pt x="4925" y="75175"/>
                      <a:pt x="2998" y="76165"/>
                    </a:cubicBezTo>
                    <a:cubicBezTo>
                      <a:pt x="2945" y="76192"/>
                      <a:pt x="2918" y="76219"/>
                      <a:pt x="2918" y="76272"/>
                    </a:cubicBezTo>
                    <a:cubicBezTo>
                      <a:pt x="2864" y="78280"/>
                      <a:pt x="1794" y="80073"/>
                      <a:pt x="81" y="81090"/>
                    </a:cubicBezTo>
                    <a:cubicBezTo>
                      <a:pt x="0" y="81117"/>
                      <a:pt x="0" y="81197"/>
                      <a:pt x="27" y="81251"/>
                    </a:cubicBezTo>
                    <a:cubicBezTo>
                      <a:pt x="47" y="81290"/>
                      <a:pt x="95" y="81315"/>
                      <a:pt x="140" y="81315"/>
                    </a:cubicBezTo>
                    <a:cubicBezTo>
                      <a:pt x="157" y="81315"/>
                      <a:pt x="173" y="81311"/>
                      <a:pt x="188" y="81304"/>
                    </a:cubicBezTo>
                    <a:cubicBezTo>
                      <a:pt x="1981" y="80260"/>
                      <a:pt x="3105" y="78413"/>
                      <a:pt x="3159" y="76352"/>
                    </a:cubicBezTo>
                    <a:cubicBezTo>
                      <a:pt x="5166" y="75309"/>
                      <a:pt x="6397" y="73301"/>
                      <a:pt x="6397" y="71053"/>
                    </a:cubicBezTo>
                    <a:cubicBezTo>
                      <a:pt x="6397" y="68805"/>
                      <a:pt x="5166" y="66797"/>
                      <a:pt x="3159" y="65753"/>
                    </a:cubicBezTo>
                    <a:cubicBezTo>
                      <a:pt x="3105" y="63773"/>
                      <a:pt x="2061" y="61979"/>
                      <a:pt x="375" y="60909"/>
                    </a:cubicBezTo>
                    <a:cubicBezTo>
                      <a:pt x="2061" y="59865"/>
                      <a:pt x="3105" y="58072"/>
                      <a:pt x="3159" y="56091"/>
                    </a:cubicBezTo>
                    <a:cubicBezTo>
                      <a:pt x="5166" y="55047"/>
                      <a:pt x="6397" y="53040"/>
                      <a:pt x="6397" y="50791"/>
                    </a:cubicBezTo>
                    <a:cubicBezTo>
                      <a:pt x="6397" y="48543"/>
                      <a:pt x="5166" y="46536"/>
                      <a:pt x="3159" y="45492"/>
                    </a:cubicBezTo>
                    <a:cubicBezTo>
                      <a:pt x="3159" y="43591"/>
                      <a:pt x="2061" y="41718"/>
                      <a:pt x="375" y="40647"/>
                    </a:cubicBezTo>
                    <a:cubicBezTo>
                      <a:pt x="1901" y="39710"/>
                      <a:pt x="3292" y="37890"/>
                      <a:pt x="3185" y="35829"/>
                    </a:cubicBezTo>
                    <a:cubicBezTo>
                      <a:pt x="5166" y="34785"/>
                      <a:pt x="6397" y="32751"/>
                      <a:pt x="6397" y="30530"/>
                    </a:cubicBezTo>
                    <a:cubicBezTo>
                      <a:pt x="6397" y="28281"/>
                      <a:pt x="5166" y="26247"/>
                      <a:pt x="3159" y="25230"/>
                    </a:cubicBezTo>
                    <a:cubicBezTo>
                      <a:pt x="3078" y="23223"/>
                      <a:pt x="2035" y="21429"/>
                      <a:pt x="375" y="20386"/>
                    </a:cubicBezTo>
                    <a:cubicBezTo>
                      <a:pt x="2061" y="19315"/>
                      <a:pt x="3159" y="17441"/>
                      <a:pt x="3159" y="15595"/>
                    </a:cubicBezTo>
                    <a:cubicBezTo>
                      <a:pt x="3159" y="15595"/>
                      <a:pt x="3159" y="15568"/>
                      <a:pt x="3159" y="15541"/>
                    </a:cubicBezTo>
                    <a:cubicBezTo>
                      <a:pt x="5166" y="14524"/>
                      <a:pt x="6397" y="12490"/>
                      <a:pt x="6397" y="10268"/>
                    </a:cubicBezTo>
                    <a:cubicBezTo>
                      <a:pt x="6397" y="8020"/>
                      <a:pt x="5166" y="5986"/>
                      <a:pt x="3159" y="4969"/>
                    </a:cubicBezTo>
                    <a:lnTo>
                      <a:pt x="3159" y="4942"/>
                    </a:lnTo>
                    <a:cubicBezTo>
                      <a:pt x="3159" y="3041"/>
                      <a:pt x="1981" y="1061"/>
                      <a:pt x="188" y="17"/>
                    </a:cubicBezTo>
                    <a:cubicBezTo>
                      <a:pt x="168" y="7"/>
                      <a:pt x="145" y="1"/>
                      <a:pt x="122"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 name="Google Shape;1916;p89"/>
              <p:cNvSpPr/>
              <p:nvPr/>
            </p:nvSpPr>
            <p:spPr>
              <a:xfrm>
                <a:off x="685775" y="566950"/>
                <a:ext cx="159950" cy="2033000"/>
              </a:xfrm>
              <a:custGeom>
                <a:avLst/>
                <a:gdLst/>
                <a:ahLst/>
                <a:cxnLst/>
                <a:rect l="l" t="t" r="r" b="b"/>
                <a:pathLst>
                  <a:path w="6398" h="81320" extrusionOk="0">
                    <a:moveTo>
                      <a:pt x="119" y="1"/>
                    </a:moveTo>
                    <a:cubicBezTo>
                      <a:pt x="81" y="1"/>
                      <a:pt x="44" y="24"/>
                      <a:pt x="27" y="57"/>
                    </a:cubicBezTo>
                    <a:cubicBezTo>
                      <a:pt x="27"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98" y="17347"/>
                      <a:pt x="1847" y="19248"/>
                      <a:pt x="81" y="20292"/>
                    </a:cubicBezTo>
                    <a:cubicBezTo>
                      <a:pt x="54" y="20292"/>
                      <a:pt x="27" y="20318"/>
                      <a:pt x="27"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27"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91" y="58004"/>
                      <a:pt x="1820" y="59798"/>
                      <a:pt x="81" y="60815"/>
                    </a:cubicBezTo>
                    <a:cubicBezTo>
                      <a:pt x="54" y="60815"/>
                      <a:pt x="27" y="60868"/>
                      <a:pt x="27" y="60895"/>
                    </a:cubicBezTo>
                    <a:cubicBezTo>
                      <a:pt x="0" y="60949"/>
                      <a:pt x="27" y="61002"/>
                      <a:pt x="81" y="61029"/>
                    </a:cubicBezTo>
                    <a:cubicBezTo>
                      <a:pt x="1820" y="62046"/>
                      <a:pt x="2891"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91" y="78293"/>
                      <a:pt x="1820" y="80086"/>
                      <a:pt x="81" y="81076"/>
                    </a:cubicBezTo>
                    <a:cubicBezTo>
                      <a:pt x="27" y="81130"/>
                      <a:pt x="0" y="81183"/>
                      <a:pt x="27" y="81264"/>
                    </a:cubicBezTo>
                    <a:cubicBezTo>
                      <a:pt x="60" y="81297"/>
                      <a:pt x="93" y="81320"/>
                      <a:pt x="133" y="81320"/>
                    </a:cubicBezTo>
                    <a:cubicBezTo>
                      <a:pt x="157" y="81320"/>
                      <a:pt x="184" y="81311"/>
                      <a:pt x="214" y="81290"/>
                    </a:cubicBezTo>
                    <a:cubicBezTo>
                      <a:pt x="2008"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88" y="41731"/>
                      <a:pt x="375" y="40660"/>
                    </a:cubicBezTo>
                    <a:cubicBezTo>
                      <a:pt x="1901" y="39723"/>
                      <a:pt x="3292" y="37903"/>
                      <a:pt x="3185" y="35816"/>
                    </a:cubicBezTo>
                    <a:cubicBezTo>
                      <a:pt x="5166" y="34799"/>
                      <a:pt x="6397" y="32764"/>
                      <a:pt x="6397" y="30543"/>
                    </a:cubicBezTo>
                    <a:cubicBezTo>
                      <a:pt x="6397" y="28295"/>
                      <a:pt x="5166" y="26260"/>
                      <a:pt x="3185" y="25243"/>
                    </a:cubicBezTo>
                    <a:cubicBezTo>
                      <a:pt x="3078" y="23236"/>
                      <a:pt x="2061" y="21443"/>
                      <a:pt x="375" y="20399"/>
                    </a:cubicBezTo>
                    <a:cubicBezTo>
                      <a:pt x="2088" y="19328"/>
                      <a:pt x="3185" y="1740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 name="Google Shape;1917;p89"/>
              <p:cNvSpPr/>
              <p:nvPr/>
            </p:nvSpPr>
            <p:spPr>
              <a:xfrm>
                <a:off x="531875" y="818875"/>
                <a:ext cx="160600" cy="2032875"/>
              </a:xfrm>
              <a:custGeom>
                <a:avLst/>
                <a:gdLst/>
                <a:ahLst/>
                <a:cxnLst/>
                <a:rect l="l" t="t" r="r" b="b"/>
                <a:pathLst>
                  <a:path w="6424" h="81315" extrusionOk="0">
                    <a:moveTo>
                      <a:pt x="147" y="1"/>
                    </a:moveTo>
                    <a:cubicBezTo>
                      <a:pt x="106" y="1"/>
                      <a:pt x="61" y="20"/>
                      <a:pt x="27" y="70"/>
                    </a:cubicBezTo>
                    <a:cubicBezTo>
                      <a:pt x="27" y="70"/>
                      <a:pt x="27" y="97"/>
                      <a:pt x="27" y="124"/>
                    </a:cubicBezTo>
                    <a:cubicBezTo>
                      <a:pt x="27" y="178"/>
                      <a:pt x="54"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61"/>
                      <a:pt x="2944" y="15487"/>
                    </a:cubicBezTo>
                    <a:cubicBezTo>
                      <a:pt x="2998" y="17334"/>
                      <a:pt x="1847" y="19235"/>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71" y="35642"/>
                      <a:pt x="2944"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45"/>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54" y="81251"/>
                    </a:cubicBezTo>
                    <a:cubicBezTo>
                      <a:pt x="73" y="81290"/>
                      <a:pt x="122" y="81315"/>
                      <a:pt x="167" y="81315"/>
                    </a:cubicBezTo>
                    <a:cubicBezTo>
                      <a:pt x="184" y="81315"/>
                      <a:pt x="200" y="81311"/>
                      <a:pt x="214" y="81304"/>
                    </a:cubicBezTo>
                    <a:cubicBezTo>
                      <a:pt x="2008" y="80260"/>
                      <a:pt x="3105" y="78413"/>
                      <a:pt x="3185" y="76352"/>
                    </a:cubicBezTo>
                    <a:cubicBezTo>
                      <a:pt x="5193" y="75309"/>
                      <a:pt x="6424" y="73301"/>
                      <a:pt x="6424" y="71053"/>
                    </a:cubicBezTo>
                    <a:cubicBezTo>
                      <a:pt x="6424" y="68805"/>
                      <a:pt x="5193" y="66797"/>
                      <a:pt x="3185" y="65753"/>
                    </a:cubicBezTo>
                    <a:cubicBezTo>
                      <a:pt x="3105" y="63773"/>
                      <a:pt x="2088" y="61979"/>
                      <a:pt x="402" y="60909"/>
                    </a:cubicBezTo>
                    <a:cubicBezTo>
                      <a:pt x="2088" y="59865"/>
                      <a:pt x="3105" y="58072"/>
                      <a:pt x="3185" y="56091"/>
                    </a:cubicBezTo>
                    <a:cubicBezTo>
                      <a:pt x="5193" y="55047"/>
                      <a:pt x="6424" y="53040"/>
                      <a:pt x="6424" y="50791"/>
                    </a:cubicBezTo>
                    <a:cubicBezTo>
                      <a:pt x="6424" y="48543"/>
                      <a:pt x="5193" y="46536"/>
                      <a:pt x="3185" y="45492"/>
                    </a:cubicBezTo>
                    <a:cubicBezTo>
                      <a:pt x="3185" y="43591"/>
                      <a:pt x="2088" y="41718"/>
                      <a:pt x="402" y="40647"/>
                    </a:cubicBezTo>
                    <a:cubicBezTo>
                      <a:pt x="1900" y="39710"/>
                      <a:pt x="3319" y="37890"/>
                      <a:pt x="3185" y="35829"/>
                    </a:cubicBezTo>
                    <a:cubicBezTo>
                      <a:pt x="5193" y="34785"/>
                      <a:pt x="6424" y="32751"/>
                      <a:pt x="6424" y="30530"/>
                    </a:cubicBezTo>
                    <a:cubicBezTo>
                      <a:pt x="6424" y="28281"/>
                      <a:pt x="5193" y="26247"/>
                      <a:pt x="3185" y="25230"/>
                    </a:cubicBezTo>
                    <a:cubicBezTo>
                      <a:pt x="3105" y="23223"/>
                      <a:pt x="2061" y="21429"/>
                      <a:pt x="402"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lnTo>
                      <a:pt x="3185" y="4942"/>
                    </a:lnTo>
                    <a:cubicBezTo>
                      <a:pt x="3185" y="3041"/>
                      <a:pt x="2008" y="1061"/>
                      <a:pt x="214" y="17"/>
                    </a:cubicBezTo>
                    <a:cubicBezTo>
                      <a:pt x="195" y="7"/>
                      <a:pt x="171" y="1"/>
                      <a:pt x="14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 name="Google Shape;1918;p89"/>
              <p:cNvSpPr/>
              <p:nvPr/>
            </p:nvSpPr>
            <p:spPr>
              <a:xfrm>
                <a:off x="378625" y="566950"/>
                <a:ext cx="159950" cy="2033000"/>
              </a:xfrm>
              <a:custGeom>
                <a:avLst/>
                <a:gdLst/>
                <a:ahLst/>
                <a:cxnLst/>
                <a:rect l="l" t="t" r="r" b="b"/>
                <a:pathLst>
                  <a:path w="6398" h="81320" extrusionOk="0">
                    <a:moveTo>
                      <a:pt x="120" y="1"/>
                    </a:moveTo>
                    <a:cubicBezTo>
                      <a:pt x="81" y="1"/>
                      <a:pt x="44" y="24"/>
                      <a:pt x="28" y="57"/>
                    </a:cubicBezTo>
                    <a:cubicBezTo>
                      <a:pt x="1" y="84"/>
                      <a:pt x="1" y="110"/>
                      <a:pt x="1" y="137"/>
                    </a:cubicBezTo>
                    <a:cubicBezTo>
                      <a:pt x="1" y="164"/>
                      <a:pt x="28" y="217"/>
                      <a:pt x="54" y="244"/>
                    </a:cubicBezTo>
                    <a:cubicBezTo>
                      <a:pt x="1821" y="1261"/>
                      <a:pt x="2972" y="3188"/>
                      <a:pt x="2918" y="5035"/>
                    </a:cubicBezTo>
                    <a:cubicBezTo>
                      <a:pt x="2918" y="5116"/>
                      <a:pt x="2945" y="5142"/>
                      <a:pt x="2999" y="5169"/>
                    </a:cubicBezTo>
                    <a:cubicBezTo>
                      <a:pt x="4952" y="6133"/>
                      <a:pt x="6157" y="8086"/>
                      <a:pt x="6157" y="10255"/>
                    </a:cubicBezTo>
                    <a:cubicBezTo>
                      <a:pt x="6157" y="12449"/>
                      <a:pt x="4952" y="14403"/>
                      <a:pt x="2999" y="15367"/>
                    </a:cubicBezTo>
                    <a:cubicBezTo>
                      <a:pt x="2945" y="15394"/>
                      <a:pt x="2918" y="15447"/>
                      <a:pt x="2918" y="15501"/>
                    </a:cubicBezTo>
                    <a:cubicBezTo>
                      <a:pt x="2972" y="17347"/>
                      <a:pt x="1848" y="19248"/>
                      <a:pt x="81" y="20292"/>
                    </a:cubicBezTo>
                    <a:cubicBezTo>
                      <a:pt x="54" y="20292"/>
                      <a:pt x="28" y="20318"/>
                      <a:pt x="1" y="20372"/>
                    </a:cubicBezTo>
                    <a:cubicBezTo>
                      <a:pt x="1" y="20425"/>
                      <a:pt x="28" y="20479"/>
                      <a:pt x="54" y="20506"/>
                    </a:cubicBezTo>
                    <a:cubicBezTo>
                      <a:pt x="1794" y="21496"/>
                      <a:pt x="2865" y="23316"/>
                      <a:pt x="2918" y="25324"/>
                    </a:cubicBezTo>
                    <a:cubicBezTo>
                      <a:pt x="2918" y="25350"/>
                      <a:pt x="2945" y="25404"/>
                      <a:pt x="2999" y="25431"/>
                    </a:cubicBezTo>
                    <a:cubicBezTo>
                      <a:pt x="4952" y="26394"/>
                      <a:pt x="6157" y="28348"/>
                      <a:pt x="6157" y="30543"/>
                    </a:cubicBezTo>
                    <a:cubicBezTo>
                      <a:pt x="6157" y="32711"/>
                      <a:pt x="4952" y="34665"/>
                      <a:pt x="2999" y="35628"/>
                    </a:cubicBezTo>
                    <a:cubicBezTo>
                      <a:pt x="2945" y="35655"/>
                      <a:pt x="2918" y="35709"/>
                      <a:pt x="2918" y="35762"/>
                    </a:cubicBezTo>
                    <a:cubicBezTo>
                      <a:pt x="3079" y="37823"/>
                      <a:pt x="1607" y="39643"/>
                      <a:pt x="81" y="40553"/>
                    </a:cubicBezTo>
                    <a:cubicBezTo>
                      <a:pt x="54" y="40553"/>
                      <a:pt x="28" y="40580"/>
                      <a:pt x="1" y="40633"/>
                    </a:cubicBezTo>
                    <a:cubicBezTo>
                      <a:pt x="1" y="40687"/>
                      <a:pt x="28" y="40741"/>
                      <a:pt x="54" y="40767"/>
                    </a:cubicBezTo>
                    <a:cubicBezTo>
                      <a:pt x="1794" y="41784"/>
                      <a:pt x="2918" y="43658"/>
                      <a:pt x="2918" y="45532"/>
                    </a:cubicBezTo>
                    <a:cubicBezTo>
                      <a:pt x="2918" y="45558"/>
                      <a:pt x="2918" y="45558"/>
                      <a:pt x="2918" y="45585"/>
                    </a:cubicBezTo>
                    <a:cubicBezTo>
                      <a:pt x="2918" y="45612"/>
                      <a:pt x="2945" y="45665"/>
                      <a:pt x="2999" y="45692"/>
                    </a:cubicBezTo>
                    <a:cubicBezTo>
                      <a:pt x="4952" y="46656"/>
                      <a:pt x="6157" y="48636"/>
                      <a:pt x="6157" y="50804"/>
                    </a:cubicBezTo>
                    <a:cubicBezTo>
                      <a:pt x="6157" y="52972"/>
                      <a:pt x="4952" y="54926"/>
                      <a:pt x="2999" y="55917"/>
                    </a:cubicBezTo>
                    <a:cubicBezTo>
                      <a:pt x="2945" y="55917"/>
                      <a:pt x="2918" y="55970"/>
                      <a:pt x="2918" y="56024"/>
                    </a:cubicBezTo>
                    <a:cubicBezTo>
                      <a:pt x="2865" y="58004"/>
                      <a:pt x="1821" y="59798"/>
                      <a:pt x="81" y="60815"/>
                    </a:cubicBezTo>
                    <a:cubicBezTo>
                      <a:pt x="54" y="60815"/>
                      <a:pt x="28" y="60868"/>
                      <a:pt x="1" y="60895"/>
                    </a:cubicBezTo>
                    <a:cubicBezTo>
                      <a:pt x="1" y="60949"/>
                      <a:pt x="28" y="61002"/>
                      <a:pt x="54" y="61029"/>
                    </a:cubicBezTo>
                    <a:cubicBezTo>
                      <a:pt x="1794" y="62046"/>
                      <a:pt x="2865" y="63839"/>
                      <a:pt x="2918" y="65847"/>
                    </a:cubicBezTo>
                    <a:cubicBezTo>
                      <a:pt x="2918" y="65900"/>
                      <a:pt x="2945" y="65927"/>
                      <a:pt x="2999" y="65954"/>
                    </a:cubicBezTo>
                    <a:cubicBezTo>
                      <a:pt x="4952" y="66944"/>
                      <a:pt x="6157" y="68898"/>
                      <a:pt x="6157" y="71066"/>
                    </a:cubicBezTo>
                    <a:cubicBezTo>
                      <a:pt x="6157" y="73234"/>
                      <a:pt x="4952" y="75188"/>
                      <a:pt x="2999" y="76178"/>
                    </a:cubicBezTo>
                    <a:cubicBezTo>
                      <a:pt x="2945" y="76178"/>
                      <a:pt x="2918" y="76232"/>
                      <a:pt x="2918" y="76285"/>
                    </a:cubicBezTo>
                    <a:cubicBezTo>
                      <a:pt x="2865" y="78293"/>
                      <a:pt x="1821" y="80086"/>
                      <a:pt x="81" y="81076"/>
                    </a:cubicBezTo>
                    <a:cubicBezTo>
                      <a:pt x="1" y="81130"/>
                      <a:pt x="1" y="81183"/>
                      <a:pt x="28" y="81264"/>
                    </a:cubicBezTo>
                    <a:cubicBezTo>
                      <a:pt x="44" y="81297"/>
                      <a:pt x="81" y="81320"/>
                      <a:pt x="120" y="81320"/>
                    </a:cubicBezTo>
                    <a:cubicBezTo>
                      <a:pt x="143" y="81320"/>
                      <a:pt x="168" y="81311"/>
                      <a:pt x="188" y="81290"/>
                    </a:cubicBezTo>
                    <a:cubicBezTo>
                      <a:pt x="1981" y="80273"/>
                      <a:pt x="3106" y="78427"/>
                      <a:pt x="3159" y="76366"/>
                    </a:cubicBezTo>
                    <a:cubicBezTo>
                      <a:pt x="5167" y="75322"/>
                      <a:pt x="6398" y="73314"/>
                      <a:pt x="6398" y="71066"/>
                    </a:cubicBezTo>
                    <a:cubicBezTo>
                      <a:pt x="6398" y="68818"/>
                      <a:pt x="5167" y="66784"/>
                      <a:pt x="3159" y="65766"/>
                    </a:cubicBezTo>
                    <a:cubicBezTo>
                      <a:pt x="3106" y="63786"/>
                      <a:pt x="2062" y="61992"/>
                      <a:pt x="376" y="60922"/>
                    </a:cubicBezTo>
                    <a:cubicBezTo>
                      <a:pt x="2062" y="59878"/>
                      <a:pt x="3106" y="58085"/>
                      <a:pt x="3159" y="56104"/>
                    </a:cubicBezTo>
                    <a:cubicBezTo>
                      <a:pt x="5167" y="55060"/>
                      <a:pt x="6398" y="53053"/>
                      <a:pt x="6398" y="50804"/>
                    </a:cubicBezTo>
                    <a:cubicBezTo>
                      <a:pt x="6398" y="48556"/>
                      <a:pt x="5167" y="46522"/>
                      <a:pt x="3159" y="45505"/>
                    </a:cubicBezTo>
                    <a:cubicBezTo>
                      <a:pt x="3159" y="43604"/>
                      <a:pt x="2062" y="41731"/>
                      <a:pt x="376" y="40660"/>
                    </a:cubicBezTo>
                    <a:cubicBezTo>
                      <a:pt x="1901" y="39723"/>
                      <a:pt x="3293" y="37903"/>
                      <a:pt x="3186" y="35816"/>
                    </a:cubicBezTo>
                    <a:cubicBezTo>
                      <a:pt x="5167" y="34799"/>
                      <a:pt x="6398" y="32764"/>
                      <a:pt x="6398" y="30543"/>
                    </a:cubicBezTo>
                    <a:cubicBezTo>
                      <a:pt x="6398" y="28295"/>
                      <a:pt x="5167" y="26260"/>
                      <a:pt x="3159" y="25243"/>
                    </a:cubicBezTo>
                    <a:cubicBezTo>
                      <a:pt x="3079" y="23236"/>
                      <a:pt x="2035" y="21443"/>
                      <a:pt x="376" y="20399"/>
                    </a:cubicBezTo>
                    <a:cubicBezTo>
                      <a:pt x="2089" y="19328"/>
                      <a:pt x="3186" y="17401"/>
                      <a:pt x="3186" y="15554"/>
                    </a:cubicBezTo>
                    <a:cubicBezTo>
                      <a:pt x="5167" y="14537"/>
                      <a:pt x="6398" y="12503"/>
                      <a:pt x="6398" y="10255"/>
                    </a:cubicBezTo>
                    <a:cubicBezTo>
                      <a:pt x="6398" y="8033"/>
                      <a:pt x="5167" y="5999"/>
                      <a:pt x="3186" y="4982"/>
                    </a:cubicBezTo>
                    <a:lnTo>
                      <a:pt x="3186" y="4955"/>
                    </a:lnTo>
                    <a:cubicBezTo>
                      <a:pt x="3186" y="3028"/>
                      <a:pt x="1981" y="1074"/>
                      <a:pt x="188" y="30"/>
                    </a:cubicBezTo>
                    <a:cubicBezTo>
                      <a:pt x="168" y="10"/>
                      <a:pt x="143" y="1"/>
                      <a:pt x="12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 name="Google Shape;1919;p89"/>
              <p:cNvSpPr/>
              <p:nvPr/>
            </p:nvSpPr>
            <p:spPr>
              <a:xfrm>
                <a:off x="224725" y="818875"/>
                <a:ext cx="159950" cy="2032875"/>
              </a:xfrm>
              <a:custGeom>
                <a:avLst/>
                <a:gdLst/>
                <a:ahLst/>
                <a:cxnLst/>
                <a:rect l="l" t="t" r="r" b="b"/>
                <a:pathLst>
                  <a:path w="6398" h="81315" extrusionOk="0">
                    <a:moveTo>
                      <a:pt x="129" y="1"/>
                    </a:moveTo>
                    <a:cubicBezTo>
                      <a:pt x="83" y="1"/>
                      <a:pt x="44" y="20"/>
                      <a:pt x="27" y="70"/>
                    </a:cubicBezTo>
                    <a:cubicBezTo>
                      <a:pt x="27" y="70"/>
                      <a:pt x="1" y="97"/>
                      <a:pt x="1" y="124"/>
                    </a:cubicBezTo>
                    <a:cubicBezTo>
                      <a:pt x="1" y="178"/>
                      <a:pt x="27" y="204"/>
                      <a:pt x="81" y="231"/>
                    </a:cubicBezTo>
                    <a:cubicBezTo>
                      <a:pt x="1821" y="1248"/>
                      <a:pt x="2972" y="3175"/>
                      <a:pt x="2918" y="5022"/>
                    </a:cubicBezTo>
                    <a:cubicBezTo>
                      <a:pt x="2945" y="5076"/>
                      <a:pt x="2945" y="5129"/>
                      <a:pt x="2998" y="5156"/>
                    </a:cubicBezTo>
                    <a:cubicBezTo>
                      <a:pt x="4952" y="6119"/>
                      <a:pt x="6157" y="8073"/>
                      <a:pt x="6157" y="10268"/>
                    </a:cubicBezTo>
                    <a:cubicBezTo>
                      <a:pt x="6157" y="12436"/>
                      <a:pt x="4952" y="14390"/>
                      <a:pt x="2998" y="15354"/>
                    </a:cubicBezTo>
                    <a:cubicBezTo>
                      <a:pt x="2945" y="15380"/>
                      <a:pt x="2918" y="15461"/>
                      <a:pt x="2918" y="15487"/>
                    </a:cubicBezTo>
                    <a:cubicBezTo>
                      <a:pt x="2998" y="17334"/>
                      <a:pt x="1848" y="19235"/>
                      <a:pt x="108" y="20278"/>
                    </a:cubicBezTo>
                    <a:cubicBezTo>
                      <a:pt x="54" y="20278"/>
                      <a:pt x="27" y="20305"/>
                      <a:pt x="27" y="20359"/>
                    </a:cubicBezTo>
                    <a:cubicBezTo>
                      <a:pt x="1" y="20412"/>
                      <a:pt x="27" y="20466"/>
                      <a:pt x="81" y="20493"/>
                    </a:cubicBezTo>
                    <a:cubicBezTo>
                      <a:pt x="1794" y="21510"/>
                      <a:pt x="2865" y="23303"/>
                      <a:pt x="2918" y="25310"/>
                    </a:cubicBezTo>
                    <a:cubicBezTo>
                      <a:pt x="2945" y="25364"/>
                      <a:pt x="2972"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106" y="37837"/>
                      <a:pt x="1633" y="39630"/>
                      <a:pt x="108" y="40540"/>
                    </a:cubicBezTo>
                    <a:cubicBezTo>
                      <a:pt x="54" y="40540"/>
                      <a:pt x="27" y="40594"/>
                      <a:pt x="27" y="40620"/>
                    </a:cubicBezTo>
                    <a:cubicBezTo>
                      <a:pt x="1" y="40674"/>
                      <a:pt x="27"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108" y="60802"/>
                    </a:cubicBezTo>
                    <a:cubicBezTo>
                      <a:pt x="54" y="60828"/>
                      <a:pt x="27" y="60855"/>
                      <a:pt x="27" y="60882"/>
                    </a:cubicBezTo>
                    <a:cubicBezTo>
                      <a:pt x="1" y="60935"/>
                      <a:pt x="27"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7" y="81117"/>
                      <a:pt x="1" y="81197"/>
                      <a:pt x="27" y="81251"/>
                    </a:cubicBezTo>
                    <a:cubicBezTo>
                      <a:pt x="67" y="81290"/>
                      <a:pt x="106" y="81315"/>
                      <a:pt x="156" y="81315"/>
                    </a:cubicBezTo>
                    <a:cubicBezTo>
                      <a:pt x="174" y="81315"/>
                      <a:pt x="193" y="81311"/>
                      <a:pt x="215" y="81304"/>
                    </a:cubicBezTo>
                    <a:cubicBezTo>
                      <a:pt x="2008" y="80260"/>
                      <a:pt x="3106" y="78413"/>
                      <a:pt x="3186" y="76352"/>
                    </a:cubicBezTo>
                    <a:cubicBezTo>
                      <a:pt x="5166" y="75309"/>
                      <a:pt x="6398" y="73301"/>
                      <a:pt x="6398" y="71053"/>
                    </a:cubicBezTo>
                    <a:cubicBezTo>
                      <a:pt x="6398" y="68805"/>
                      <a:pt x="5166" y="66797"/>
                      <a:pt x="3186" y="65753"/>
                    </a:cubicBezTo>
                    <a:cubicBezTo>
                      <a:pt x="3106" y="63773"/>
                      <a:pt x="2062" y="61979"/>
                      <a:pt x="375" y="60909"/>
                    </a:cubicBezTo>
                    <a:cubicBezTo>
                      <a:pt x="2062" y="59865"/>
                      <a:pt x="3106" y="58072"/>
                      <a:pt x="3186" y="56091"/>
                    </a:cubicBezTo>
                    <a:cubicBezTo>
                      <a:pt x="5166" y="55047"/>
                      <a:pt x="6398" y="53040"/>
                      <a:pt x="6398" y="50791"/>
                    </a:cubicBezTo>
                    <a:cubicBezTo>
                      <a:pt x="6398" y="48543"/>
                      <a:pt x="5166" y="46536"/>
                      <a:pt x="3186" y="45492"/>
                    </a:cubicBezTo>
                    <a:cubicBezTo>
                      <a:pt x="3159" y="43591"/>
                      <a:pt x="2088" y="41718"/>
                      <a:pt x="375" y="40647"/>
                    </a:cubicBezTo>
                    <a:cubicBezTo>
                      <a:pt x="1901" y="39710"/>
                      <a:pt x="3320" y="37890"/>
                      <a:pt x="3186" y="35829"/>
                    </a:cubicBezTo>
                    <a:cubicBezTo>
                      <a:pt x="5166" y="34785"/>
                      <a:pt x="6398" y="32751"/>
                      <a:pt x="6398" y="30530"/>
                    </a:cubicBezTo>
                    <a:cubicBezTo>
                      <a:pt x="6398" y="28281"/>
                      <a:pt x="5166" y="26247"/>
                      <a:pt x="3186" y="25230"/>
                    </a:cubicBezTo>
                    <a:cubicBezTo>
                      <a:pt x="3079" y="23223"/>
                      <a:pt x="2062" y="21429"/>
                      <a:pt x="375" y="20386"/>
                    </a:cubicBezTo>
                    <a:cubicBezTo>
                      <a:pt x="2088" y="19315"/>
                      <a:pt x="3186" y="17441"/>
                      <a:pt x="3186" y="15595"/>
                    </a:cubicBezTo>
                    <a:cubicBezTo>
                      <a:pt x="3186" y="15595"/>
                      <a:pt x="3186" y="15568"/>
                      <a:pt x="3186" y="15541"/>
                    </a:cubicBezTo>
                    <a:cubicBezTo>
                      <a:pt x="5166" y="14524"/>
                      <a:pt x="6398" y="12490"/>
                      <a:pt x="6398" y="10268"/>
                    </a:cubicBezTo>
                    <a:cubicBezTo>
                      <a:pt x="6398" y="8020"/>
                      <a:pt x="5166" y="5986"/>
                      <a:pt x="3186" y="4969"/>
                    </a:cubicBezTo>
                    <a:lnTo>
                      <a:pt x="3186" y="4942"/>
                    </a:lnTo>
                    <a:cubicBezTo>
                      <a:pt x="3186" y="3041"/>
                      <a:pt x="1981" y="1061"/>
                      <a:pt x="215" y="17"/>
                    </a:cubicBezTo>
                    <a:cubicBezTo>
                      <a:pt x="185" y="7"/>
                      <a:pt x="156" y="1"/>
                      <a:pt x="12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 name="Google Shape;1920;p89"/>
              <p:cNvSpPr/>
              <p:nvPr/>
            </p:nvSpPr>
            <p:spPr>
              <a:xfrm>
                <a:off x="1914975" y="2593575"/>
                <a:ext cx="160625" cy="2032875"/>
              </a:xfrm>
              <a:custGeom>
                <a:avLst/>
                <a:gdLst/>
                <a:ahLst/>
                <a:cxnLst/>
                <a:rect l="l" t="t" r="r" b="b"/>
                <a:pathLst>
                  <a:path w="6425" h="81315" extrusionOk="0">
                    <a:moveTo>
                      <a:pt x="151" y="1"/>
                    </a:moveTo>
                    <a:cubicBezTo>
                      <a:pt x="95" y="1"/>
                      <a:pt x="47" y="26"/>
                      <a:pt x="27" y="65"/>
                    </a:cubicBezTo>
                    <a:cubicBezTo>
                      <a:pt x="27" y="92"/>
                      <a:pt x="27" y="118"/>
                      <a:pt x="27" y="118"/>
                    </a:cubicBezTo>
                    <a:cubicBezTo>
                      <a:pt x="27" y="172"/>
                      <a:pt x="27"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45" y="15402"/>
                      <a:pt x="2945" y="15428"/>
                      <a:pt x="2945" y="15482"/>
                    </a:cubicBezTo>
                    <a:cubicBezTo>
                      <a:pt x="2998" y="17355"/>
                      <a:pt x="1848"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45" y="35663"/>
                      <a:pt x="2918" y="35717"/>
                      <a:pt x="2945" y="35770"/>
                    </a:cubicBezTo>
                    <a:cubicBezTo>
                      <a:pt x="3106"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45"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6" y="78408"/>
                      <a:pt x="3186" y="76347"/>
                    </a:cubicBezTo>
                    <a:cubicBezTo>
                      <a:pt x="5166" y="75330"/>
                      <a:pt x="6424" y="73296"/>
                      <a:pt x="6424" y="71047"/>
                    </a:cubicBezTo>
                    <a:cubicBezTo>
                      <a:pt x="6424" y="68826"/>
                      <a:pt x="5166" y="66792"/>
                      <a:pt x="3186" y="65748"/>
                    </a:cubicBezTo>
                    <a:cubicBezTo>
                      <a:pt x="3106" y="63767"/>
                      <a:pt x="2062" y="61974"/>
                      <a:pt x="375" y="60930"/>
                    </a:cubicBezTo>
                    <a:cubicBezTo>
                      <a:pt x="2062" y="59859"/>
                      <a:pt x="3106" y="58093"/>
                      <a:pt x="3186" y="56085"/>
                    </a:cubicBezTo>
                    <a:cubicBezTo>
                      <a:pt x="5166" y="55068"/>
                      <a:pt x="6424" y="53034"/>
                      <a:pt x="6424" y="50786"/>
                    </a:cubicBezTo>
                    <a:cubicBezTo>
                      <a:pt x="6424" y="48537"/>
                      <a:pt x="5166" y="46530"/>
                      <a:pt x="3186" y="45486"/>
                    </a:cubicBezTo>
                    <a:cubicBezTo>
                      <a:pt x="3159" y="43586"/>
                      <a:pt x="2088" y="41739"/>
                      <a:pt x="375" y="40668"/>
                    </a:cubicBezTo>
                    <a:cubicBezTo>
                      <a:pt x="1901" y="39705"/>
                      <a:pt x="3320" y="37885"/>
                      <a:pt x="3186" y="35824"/>
                    </a:cubicBezTo>
                    <a:cubicBezTo>
                      <a:pt x="5193" y="34780"/>
                      <a:pt x="6424" y="32772"/>
                      <a:pt x="6424" y="30524"/>
                    </a:cubicBezTo>
                    <a:cubicBezTo>
                      <a:pt x="6424" y="28276"/>
                      <a:pt x="5166" y="26268"/>
                      <a:pt x="3186" y="25225"/>
                    </a:cubicBezTo>
                    <a:cubicBezTo>
                      <a:pt x="3106" y="23244"/>
                      <a:pt x="2062" y="21451"/>
                      <a:pt x="375" y="20407"/>
                    </a:cubicBezTo>
                    <a:cubicBezTo>
                      <a:pt x="2088" y="19336"/>
                      <a:pt x="3186" y="17436"/>
                      <a:pt x="3186" y="15616"/>
                    </a:cubicBezTo>
                    <a:cubicBezTo>
                      <a:pt x="3186" y="15589"/>
                      <a:pt x="3186" y="15562"/>
                      <a:pt x="3186" y="15562"/>
                    </a:cubicBezTo>
                    <a:cubicBezTo>
                      <a:pt x="5166" y="14518"/>
                      <a:pt x="6424" y="12511"/>
                      <a:pt x="6424" y="10263"/>
                    </a:cubicBezTo>
                    <a:cubicBezTo>
                      <a:pt x="6424" y="8014"/>
                      <a:pt x="5166" y="6007"/>
                      <a:pt x="3186" y="4963"/>
                    </a:cubicBezTo>
                    <a:cubicBezTo>
                      <a:pt x="3186" y="3036"/>
                      <a:pt x="2008" y="1055"/>
                      <a:pt x="215" y="11"/>
                    </a:cubicBezTo>
                    <a:cubicBezTo>
                      <a:pt x="193" y="4"/>
                      <a:pt x="172" y="1"/>
                      <a:pt x="15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 name="Google Shape;1921;p89"/>
              <p:cNvSpPr/>
              <p:nvPr/>
            </p:nvSpPr>
            <p:spPr>
              <a:xfrm>
                <a:off x="1761075" y="2845375"/>
                <a:ext cx="160625" cy="2032675"/>
              </a:xfrm>
              <a:custGeom>
                <a:avLst/>
                <a:gdLst/>
                <a:ahLst/>
                <a:cxnLst/>
                <a:rect l="l" t="t" r="r" b="b"/>
                <a:pathLst>
                  <a:path w="6425" h="81307" extrusionOk="0">
                    <a:moveTo>
                      <a:pt x="146" y="1"/>
                    </a:moveTo>
                    <a:cubicBezTo>
                      <a:pt x="108" y="1"/>
                      <a:pt x="71" y="24"/>
                      <a:pt x="54" y="57"/>
                    </a:cubicBezTo>
                    <a:cubicBezTo>
                      <a:pt x="27" y="84"/>
                      <a:pt x="27" y="110"/>
                      <a:pt x="27" y="137"/>
                    </a:cubicBezTo>
                    <a:cubicBezTo>
                      <a:pt x="27" y="164"/>
                      <a:pt x="54" y="217"/>
                      <a:pt x="81" y="244"/>
                    </a:cubicBezTo>
                    <a:cubicBezTo>
                      <a:pt x="1821" y="1234"/>
                      <a:pt x="2972" y="3162"/>
                      <a:pt x="2945" y="5035"/>
                    </a:cubicBezTo>
                    <a:cubicBezTo>
                      <a:pt x="2945" y="5089"/>
                      <a:pt x="2972" y="5142"/>
                      <a:pt x="2998" y="5142"/>
                    </a:cubicBezTo>
                    <a:cubicBezTo>
                      <a:pt x="4952" y="6133"/>
                      <a:pt x="6183" y="8086"/>
                      <a:pt x="6183" y="10254"/>
                    </a:cubicBezTo>
                    <a:cubicBezTo>
                      <a:pt x="6183" y="12422"/>
                      <a:pt x="4952" y="14376"/>
                      <a:pt x="2998" y="15367"/>
                    </a:cubicBezTo>
                    <a:cubicBezTo>
                      <a:pt x="2972" y="15393"/>
                      <a:pt x="2945" y="15447"/>
                      <a:pt x="2945" y="15474"/>
                    </a:cubicBezTo>
                    <a:cubicBezTo>
                      <a:pt x="2998" y="17321"/>
                      <a:pt x="1847" y="19248"/>
                      <a:pt x="108" y="20265"/>
                    </a:cubicBezTo>
                    <a:cubicBezTo>
                      <a:pt x="81" y="20292"/>
                      <a:pt x="27" y="20318"/>
                      <a:pt x="27" y="20345"/>
                    </a:cubicBezTo>
                    <a:cubicBezTo>
                      <a:pt x="27" y="20425"/>
                      <a:pt x="27" y="20479"/>
                      <a:pt x="81" y="20506"/>
                    </a:cubicBezTo>
                    <a:cubicBezTo>
                      <a:pt x="1821" y="21496"/>
                      <a:pt x="2891" y="23289"/>
                      <a:pt x="2945" y="25297"/>
                    </a:cubicBezTo>
                    <a:cubicBezTo>
                      <a:pt x="2945" y="25350"/>
                      <a:pt x="2972" y="25404"/>
                      <a:pt x="2998" y="25404"/>
                    </a:cubicBezTo>
                    <a:cubicBezTo>
                      <a:pt x="4952" y="26394"/>
                      <a:pt x="6183" y="28348"/>
                      <a:pt x="6183" y="30516"/>
                    </a:cubicBezTo>
                    <a:cubicBezTo>
                      <a:pt x="6183" y="32684"/>
                      <a:pt x="4952" y="34665"/>
                      <a:pt x="2998" y="35628"/>
                    </a:cubicBezTo>
                    <a:cubicBezTo>
                      <a:pt x="2972" y="35655"/>
                      <a:pt x="2945" y="35709"/>
                      <a:pt x="2945" y="35762"/>
                    </a:cubicBezTo>
                    <a:cubicBezTo>
                      <a:pt x="3105" y="37823"/>
                      <a:pt x="1633" y="39643"/>
                      <a:pt x="108" y="40526"/>
                    </a:cubicBezTo>
                    <a:cubicBezTo>
                      <a:pt x="81" y="40553"/>
                      <a:pt x="27" y="40580"/>
                      <a:pt x="27" y="40633"/>
                    </a:cubicBezTo>
                    <a:cubicBezTo>
                      <a:pt x="27" y="40687"/>
                      <a:pt x="27" y="40741"/>
                      <a:pt x="81" y="40767"/>
                    </a:cubicBezTo>
                    <a:cubicBezTo>
                      <a:pt x="1821" y="41784"/>
                      <a:pt x="2945" y="43631"/>
                      <a:pt x="2945" y="45532"/>
                    </a:cubicBezTo>
                    <a:lnTo>
                      <a:pt x="2945" y="45558"/>
                    </a:lnTo>
                    <a:cubicBezTo>
                      <a:pt x="2945" y="45612"/>
                      <a:pt x="2972" y="45665"/>
                      <a:pt x="2998" y="45692"/>
                    </a:cubicBezTo>
                    <a:cubicBezTo>
                      <a:pt x="4952" y="46656"/>
                      <a:pt x="6183" y="48610"/>
                      <a:pt x="6183" y="50778"/>
                    </a:cubicBezTo>
                    <a:cubicBezTo>
                      <a:pt x="6183" y="52972"/>
                      <a:pt x="4952" y="54926"/>
                      <a:pt x="2998" y="55890"/>
                    </a:cubicBezTo>
                    <a:cubicBezTo>
                      <a:pt x="2972" y="55917"/>
                      <a:pt x="2945" y="55970"/>
                      <a:pt x="2945" y="55997"/>
                    </a:cubicBezTo>
                    <a:cubicBezTo>
                      <a:pt x="2891" y="58004"/>
                      <a:pt x="1847" y="59798"/>
                      <a:pt x="108" y="60815"/>
                    </a:cubicBezTo>
                    <a:cubicBezTo>
                      <a:pt x="81" y="60815"/>
                      <a:pt x="27" y="60841"/>
                      <a:pt x="27" y="60895"/>
                    </a:cubicBezTo>
                    <a:cubicBezTo>
                      <a:pt x="27" y="60949"/>
                      <a:pt x="27" y="61002"/>
                      <a:pt x="81" y="61029"/>
                    </a:cubicBezTo>
                    <a:cubicBezTo>
                      <a:pt x="1821" y="62046"/>
                      <a:pt x="2891" y="63839"/>
                      <a:pt x="2945" y="65847"/>
                    </a:cubicBezTo>
                    <a:cubicBezTo>
                      <a:pt x="2945" y="65873"/>
                      <a:pt x="2972" y="65927"/>
                      <a:pt x="2998" y="65954"/>
                    </a:cubicBezTo>
                    <a:cubicBezTo>
                      <a:pt x="4952" y="66917"/>
                      <a:pt x="6183" y="68871"/>
                      <a:pt x="6183" y="71066"/>
                    </a:cubicBezTo>
                    <a:cubicBezTo>
                      <a:pt x="6183" y="73234"/>
                      <a:pt x="4952" y="75188"/>
                      <a:pt x="2998" y="76151"/>
                    </a:cubicBezTo>
                    <a:cubicBezTo>
                      <a:pt x="2972" y="76178"/>
                      <a:pt x="2945" y="76232"/>
                      <a:pt x="2945" y="76285"/>
                    </a:cubicBezTo>
                    <a:cubicBezTo>
                      <a:pt x="2891" y="78266"/>
                      <a:pt x="1821" y="80059"/>
                      <a:pt x="81" y="81076"/>
                    </a:cubicBezTo>
                    <a:cubicBezTo>
                      <a:pt x="27" y="81103"/>
                      <a:pt x="1" y="81183"/>
                      <a:pt x="54" y="81237"/>
                    </a:cubicBezTo>
                    <a:cubicBezTo>
                      <a:pt x="71" y="81288"/>
                      <a:pt x="110" y="81306"/>
                      <a:pt x="149" y="81306"/>
                    </a:cubicBezTo>
                    <a:cubicBezTo>
                      <a:pt x="172" y="81306"/>
                      <a:pt x="195" y="81300"/>
                      <a:pt x="215" y="81290"/>
                    </a:cubicBezTo>
                    <a:cubicBezTo>
                      <a:pt x="2008" y="80247"/>
                      <a:pt x="3105" y="78400"/>
                      <a:pt x="3186" y="76366"/>
                    </a:cubicBezTo>
                    <a:cubicBezTo>
                      <a:pt x="5193" y="75322"/>
                      <a:pt x="6424" y="73288"/>
                      <a:pt x="6424" y="71066"/>
                    </a:cubicBezTo>
                    <a:cubicBezTo>
                      <a:pt x="6424" y="68818"/>
                      <a:pt x="5193" y="66783"/>
                      <a:pt x="3186" y="65766"/>
                    </a:cubicBezTo>
                    <a:cubicBezTo>
                      <a:pt x="3132" y="63759"/>
                      <a:pt x="2088" y="61992"/>
                      <a:pt x="402" y="60922"/>
                    </a:cubicBezTo>
                    <a:cubicBezTo>
                      <a:pt x="2088" y="59878"/>
                      <a:pt x="3132" y="58085"/>
                      <a:pt x="3186" y="56077"/>
                    </a:cubicBezTo>
                    <a:cubicBezTo>
                      <a:pt x="5193" y="55060"/>
                      <a:pt x="6424" y="53026"/>
                      <a:pt x="6424" y="50778"/>
                    </a:cubicBezTo>
                    <a:cubicBezTo>
                      <a:pt x="6424" y="48556"/>
                      <a:pt x="5193" y="46522"/>
                      <a:pt x="3186" y="45505"/>
                    </a:cubicBezTo>
                    <a:cubicBezTo>
                      <a:pt x="3186" y="43604"/>
                      <a:pt x="2088" y="41731"/>
                      <a:pt x="402" y="40660"/>
                    </a:cubicBezTo>
                    <a:cubicBezTo>
                      <a:pt x="1901" y="39697"/>
                      <a:pt x="3320" y="37877"/>
                      <a:pt x="3186" y="35816"/>
                    </a:cubicBezTo>
                    <a:cubicBezTo>
                      <a:pt x="5193" y="34799"/>
                      <a:pt x="6424" y="32764"/>
                      <a:pt x="6424" y="30516"/>
                    </a:cubicBezTo>
                    <a:cubicBezTo>
                      <a:pt x="6424" y="28268"/>
                      <a:pt x="5193" y="26260"/>
                      <a:pt x="3186" y="25216"/>
                    </a:cubicBezTo>
                    <a:cubicBezTo>
                      <a:pt x="3105" y="23236"/>
                      <a:pt x="2062" y="21442"/>
                      <a:pt x="402" y="20399"/>
                    </a:cubicBezTo>
                    <a:cubicBezTo>
                      <a:pt x="2115" y="19328"/>
                      <a:pt x="3212" y="17401"/>
                      <a:pt x="3186" y="15554"/>
                    </a:cubicBezTo>
                    <a:cubicBezTo>
                      <a:pt x="5193" y="14510"/>
                      <a:pt x="6424" y="12503"/>
                      <a:pt x="6424" y="10254"/>
                    </a:cubicBezTo>
                    <a:cubicBezTo>
                      <a:pt x="6424" y="8006"/>
                      <a:pt x="5193" y="5999"/>
                      <a:pt x="3186" y="4955"/>
                    </a:cubicBezTo>
                    <a:cubicBezTo>
                      <a:pt x="3186" y="3028"/>
                      <a:pt x="2008" y="1047"/>
                      <a:pt x="215" y="30"/>
                    </a:cubicBezTo>
                    <a:cubicBezTo>
                      <a:pt x="194" y="10"/>
                      <a:pt x="170" y="1"/>
                      <a:pt x="14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 name="Google Shape;1922;p89"/>
              <p:cNvSpPr/>
              <p:nvPr/>
            </p:nvSpPr>
            <p:spPr>
              <a:xfrm>
                <a:off x="1607850" y="2593575"/>
                <a:ext cx="159950" cy="2032875"/>
              </a:xfrm>
              <a:custGeom>
                <a:avLst/>
                <a:gdLst/>
                <a:ahLst/>
                <a:cxnLst/>
                <a:rect l="l" t="t" r="r" b="b"/>
                <a:pathLst>
                  <a:path w="6398" h="81315" extrusionOk="0">
                    <a:moveTo>
                      <a:pt x="140" y="1"/>
                    </a:moveTo>
                    <a:cubicBezTo>
                      <a:pt x="95" y="1"/>
                      <a:pt x="47" y="26"/>
                      <a:pt x="27" y="65"/>
                    </a:cubicBezTo>
                    <a:cubicBezTo>
                      <a:pt x="0"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71" y="17329"/>
                      <a:pt x="1847" y="19256"/>
                      <a:pt x="81" y="20273"/>
                    </a:cubicBezTo>
                    <a:cubicBezTo>
                      <a:pt x="54" y="20300"/>
                      <a:pt x="27" y="20326"/>
                      <a:pt x="0"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0" y="40615"/>
                    </a:cubicBezTo>
                    <a:cubicBezTo>
                      <a:pt x="0" y="40668"/>
                      <a:pt x="27" y="40749"/>
                      <a:pt x="81" y="40775"/>
                    </a:cubicBezTo>
                    <a:cubicBezTo>
                      <a:pt x="1820" y="41766"/>
                      <a:pt x="2918" y="43639"/>
                      <a:pt x="2918" y="45540"/>
                    </a:cubicBezTo>
                    <a:cubicBezTo>
                      <a:pt x="2918" y="45540"/>
                      <a:pt x="2918" y="45566"/>
                      <a:pt x="2918" y="45566"/>
                    </a:cubicBez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64" y="58012"/>
                      <a:pt x="1820" y="59806"/>
                      <a:pt x="81" y="60796"/>
                    </a:cubicBezTo>
                    <a:cubicBezTo>
                      <a:pt x="54" y="60823"/>
                      <a:pt x="27" y="60850"/>
                      <a:pt x="0" y="60903"/>
                    </a:cubicBezTo>
                    <a:cubicBezTo>
                      <a:pt x="0" y="60957"/>
                      <a:pt x="27" y="61010"/>
                      <a:pt x="81" y="61037"/>
                    </a:cubicBezTo>
                    <a:cubicBezTo>
                      <a:pt x="1820" y="62054"/>
                      <a:pt x="2864"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64" y="78274"/>
                      <a:pt x="1820" y="80067"/>
                      <a:pt x="81" y="81084"/>
                    </a:cubicBezTo>
                    <a:cubicBezTo>
                      <a:pt x="27" y="81111"/>
                      <a:pt x="0" y="81191"/>
                      <a:pt x="27" y="81245"/>
                    </a:cubicBezTo>
                    <a:cubicBezTo>
                      <a:pt x="44" y="81296"/>
                      <a:pt x="82" y="81315"/>
                      <a:pt x="122" y="81315"/>
                    </a:cubicBezTo>
                    <a:cubicBezTo>
                      <a:pt x="145" y="81315"/>
                      <a:pt x="168" y="81308"/>
                      <a:pt x="188" y="81299"/>
                    </a:cubicBezTo>
                    <a:cubicBezTo>
                      <a:pt x="1981"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61"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61" y="19336"/>
                      <a:pt x="3185" y="17436"/>
                      <a:pt x="3185" y="15616"/>
                    </a:cubicBezTo>
                    <a:cubicBezTo>
                      <a:pt x="3185" y="15589"/>
                      <a:pt x="3185" y="15562"/>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 name="Google Shape;1923;p89"/>
              <p:cNvSpPr/>
              <p:nvPr/>
            </p:nvSpPr>
            <p:spPr>
              <a:xfrm>
                <a:off x="1453950" y="2845375"/>
                <a:ext cx="160600" cy="2032675"/>
              </a:xfrm>
              <a:custGeom>
                <a:avLst/>
                <a:gdLst/>
                <a:ahLst/>
                <a:cxnLst/>
                <a:rect l="l" t="t" r="r" b="b"/>
                <a:pathLst>
                  <a:path w="6424" h="81307" extrusionOk="0">
                    <a:moveTo>
                      <a:pt x="133" y="1"/>
                    </a:moveTo>
                    <a:cubicBezTo>
                      <a:pt x="93" y="1"/>
                      <a:pt x="60" y="24"/>
                      <a:pt x="27" y="57"/>
                    </a:cubicBezTo>
                    <a:cubicBezTo>
                      <a:pt x="27" y="84"/>
                      <a:pt x="27" y="110"/>
                      <a:pt x="27" y="137"/>
                    </a:cubicBezTo>
                    <a:cubicBezTo>
                      <a:pt x="27" y="164"/>
                      <a:pt x="27" y="217"/>
                      <a:pt x="80" y="244"/>
                    </a:cubicBezTo>
                    <a:cubicBezTo>
                      <a:pt x="1820" y="1234"/>
                      <a:pt x="2971" y="3188"/>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20"/>
                      <a:pt x="2944" y="15474"/>
                    </a:cubicBezTo>
                    <a:cubicBezTo>
                      <a:pt x="2998" y="17347"/>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44" y="35655"/>
                      <a:pt x="2918"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cubicBezTo>
                      <a:pt x="2944" y="45558"/>
                      <a:pt x="2944" y="45558"/>
                      <a:pt x="2944" y="45558"/>
                    </a:cubicBez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27" y="81237"/>
                    </a:cubicBezTo>
                    <a:cubicBezTo>
                      <a:pt x="61" y="81288"/>
                      <a:pt x="106" y="81306"/>
                      <a:pt x="147" y="81306"/>
                    </a:cubicBezTo>
                    <a:cubicBezTo>
                      <a:pt x="172" y="81306"/>
                      <a:pt x="195" y="81300"/>
                      <a:pt x="214" y="81290"/>
                    </a:cubicBezTo>
                    <a:cubicBezTo>
                      <a:pt x="2008" y="80247"/>
                      <a:pt x="3105" y="78400"/>
                      <a:pt x="3185" y="76366"/>
                    </a:cubicBezTo>
                    <a:cubicBezTo>
                      <a:pt x="5166" y="75322"/>
                      <a:pt x="6424" y="73288"/>
                      <a:pt x="6424" y="71066"/>
                    </a:cubicBezTo>
                    <a:cubicBezTo>
                      <a:pt x="6424" y="68818"/>
                      <a:pt x="5166" y="66783"/>
                      <a:pt x="3185" y="65766"/>
                    </a:cubicBezTo>
                    <a:cubicBezTo>
                      <a:pt x="3105" y="63759"/>
                      <a:pt x="2061" y="61992"/>
                      <a:pt x="375" y="60922"/>
                    </a:cubicBezTo>
                    <a:cubicBezTo>
                      <a:pt x="2061" y="59878"/>
                      <a:pt x="3105" y="58085"/>
                      <a:pt x="3185" y="56077"/>
                    </a:cubicBezTo>
                    <a:cubicBezTo>
                      <a:pt x="5166" y="55060"/>
                      <a:pt x="6424" y="53026"/>
                      <a:pt x="6424" y="50778"/>
                    </a:cubicBezTo>
                    <a:cubicBezTo>
                      <a:pt x="6424" y="48556"/>
                      <a:pt x="5193" y="46522"/>
                      <a:pt x="3185" y="45505"/>
                    </a:cubicBezTo>
                    <a:cubicBezTo>
                      <a:pt x="3159" y="43604"/>
                      <a:pt x="2088" y="41731"/>
                      <a:pt x="375" y="40660"/>
                    </a:cubicBezTo>
                    <a:cubicBezTo>
                      <a:pt x="1901" y="39697"/>
                      <a:pt x="3319" y="37877"/>
                      <a:pt x="3185" y="35816"/>
                    </a:cubicBezTo>
                    <a:cubicBezTo>
                      <a:pt x="5193" y="34799"/>
                      <a:pt x="6424" y="32764"/>
                      <a:pt x="6424" y="30516"/>
                    </a:cubicBezTo>
                    <a:cubicBezTo>
                      <a:pt x="6424" y="28268"/>
                      <a:pt x="5166" y="26260"/>
                      <a:pt x="3185" y="25216"/>
                    </a:cubicBezTo>
                    <a:cubicBezTo>
                      <a:pt x="3105" y="23236"/>
                      <a:pt x="2061" y="21442"/>
                      <a:pt x="375"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84" y="10"/>
                      <a:pt x="157" y="1"/>
                      <a:pt x="133"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 name="Google Shape;1924;p89"/>
              <p:cNvSpPr/>
              <p:nvPr/>
            </p:nvSpPr>
            <p:spPr>
              <a:xfrm>
                <a:off x="1300050" y="2593575"/>
                <a:ext cx="160600" cy="2032875"/>
              </a:xfrm>
              <a:custGeom>
                <a:avLst/>
                <a:gdLst/>
                <a:ahLst/>
                <a:cxnLst/>
                <a:rect l="l" t="t" r="r" b="b"/>
                <a:pathLst>
                  <a:path w="6424" h="81315" extrusionOk="0">
                    <a:moveTo>
                      <a:pt x="167" y="1"/>
                    </a:moveTo>
                    <a:cubicBezTo>
                      <a:pt x="121" y="1"/>
                      <a:pt x="73" y="26"/>
                      <a:pt x="54" y="65"/>
                    </a:cubicBezTo>
                    <a:cubicBezTo>
                      <a:pt x="27" y="92"/>
                      <a:pt x="27" y="118"/>
                      <a:pt x="27" y="118"/>
                    </a:cubicBezTo>
                    <a:cubicBezTo>
                      <a:pt x="27" y="172"/>
                      <a:pt x="54" y="225"/>
                      <a:pt x="80" y="225"/>
                    </a:cubicBezTo>
                    <a:cubicBezTo>
                      <a:pt x="1820" y="1243"/>
                      <a:pt x="2971" y="3170"/>
                      <a:pt x="2944" y="5043"/>
                    </a:cubicBezTo>
                    <a:cubicBezTo>
                      <a:pt x="2944" y="5070"/>
                      <a:pt x="2971" y="5124"/>
                      <a:pt x="3025" y="5150"/>
                    </a:cubicBezTo>
                    <a:cubicBezTo>
                      <a:pt x="4952" y="6141"/>
                      <a:pt x="6183" y="8095"/>
                      <a:pt x="6183" y="10263"/>
                    </a:cubicBezTo>
                    <a:cubicBezTo>
                      <a:pt x="6183" y="12431"/>
                      <a:pt x="4952" y="14384"/>
                      <a:pt x="3025" y="15375"/>
                    </a:cubicBezTo>
                    <a:cubicBezTo>
                      <a:pt x="2971" y="15402"/>
                      <a:pt x="2944" y="15428"/>
                      <a:pt x="2944" y="15482"/>
                    </a:cubicBezTo>
                    <a:cubicBezTo>
                      <a:pt x="2998" y="17355"/>
                      <a:pt x="1847" y="19256"/>
                      <a:pt x="107" y="20273"/>
                    </a:cubicBezTo>
                    <a:cubicBezTo>
                      <a:pt x="80" y="20300"/>
                      <a:pt x="54" y="20326"/>
                      <a:pt x="27" y="20353"/>
                    </a:cubicBezTo>
                    <a:cubicBezTo>
                      <a:pt x="27" y="20407"/>
                      <a:pt x="27" y="20460"/>
                      <a:pt x="80" y="20514"/>
                    </a:cubicBezTo>
                    <a:cubicBezTo>
                      <a:pt x="1820" y="21504"/>
                      <a:pt x="2891" y="23297"/>
                      <a:pt x="2944" y="25305"/>
                    </a:cubicBezTo>
                    <a:cubicBezTo>
                      <a:pt x="2944" y="25358"/>
                      <a:pt x="2971" y="25385"/>
                      <a:pt x="3025" y="25412"/>
                    </a:cubicBezTo>
                    <a:cubicBezTo>
                      <a:pt x="4952" y="26402"/>
                      <a:pt x="6183" y="28356"/>
                      <a:pt x="6183" y="30524"/>
                    </a:cubicBezTo>
                    <a:cubicBezTo>
                      <a:pt x="6183" y="32692"/>
                      <a:pt x="4952" y="34646"/>
                      <a:pt x="3025" y="35636"/>
                    </a:cubicBezTo>
                    <a:cubicBezTo>
                      <a:pt x="2971" y="35663"/>
                      <a:pt x="2944" y="35717"/>
                      <a:pt x="2944" y="35770"/>
                    </a:cubicBezTo>
                    <a:cubicBezTo>
                      <a:pt x="3105" y="37831"/>
                      <a:pt x="1633" y="39651"/>
                      <a:pt x="107" y="40535"/>
                    </a:cubicBezTo>
                    <a:cubicBezTo>
                      <a:pt x="80" y="40561"/>
                      <a:pt x="54" y="40588"/>
                      <a:pt x="27" y="40615"/>
                    </a:cubicBezTo>
                    <a:cubicBezTo>
                      <a:pt x="27" y="40668"/>
                      <a:pt x="27" y="40749"/>
                      <a:pt x="80" y="40775"/>
                    </a:cubicBezTo>
                    <a:cubicBezTo>
                      <a:pt x="1820" y="41766"/>
                      <a:pt x="2944" y="43639"/>
                      <a:pt x="2944" y="45540"/>
                    </a:cubicBezTo>
                    <a:cubicBezTo>
                      <a:pt x="2944" y="45540"/>
                      <a:pt x="2944" y="45566"/>
                      <a:pt x="2944" y="45566"/>
                    </a:cubicBezTo>
                    <a:cubicBezTo>
                      <a:pt x="2944" y="45620"/>
                      <a:pt x="2971" y="45674"/>
                      <a:pt x="3025" y="45674"/>
                    </a:cubicBezTo>
                    <a:cubicBezTo>
                      <a:pt x="4952" y="46664"/>
                      <a:pt x="6183" y="48618"/>
                      <a:pt x="6183" y="50786"/>
                    </a:cubicBezTo>
                    <a:cubicBezTo>
                      <a:pt x="6183" y="52954"/>
                      <a:pt x="4952" y="54934"/>
                      <a:pt x="3025" y="55898"/>
                    </a:cubicBezTo>
                    <a:cubicBezTo>
                      <a:pt x="2971" y="55925"/>
                      <a:pt x="2944" y="55952"/>
                      <a:pt x="2944" y="56005"/>
                    </a:cubicBezTo>
                    <a:cubicBezTo>
                      <a:pt x="2891" y="58012"/>
                      <a:pt x="1847" y="59806"/>
                      <a:pt x="107" y="60796"/>
                    </a:cubicBezTo>
                    <a:cubicBezTo>
                      <a:pt x="80" y="60823"/>
                      <a:pt x="54" y="60850"/>
                      <a:pt x="27" y="60903"/>
                    </a:cubicBezTo>
                    <a:cubicBezTo>
                      <a:pt x="27" y="60957"/>
                      <a:pt x="27" y="61010"/>
                      <a:pt x="80" y="61037"/>
                    </a:cubicBezTo>
                    <a:cubicBezTo>
                      <a:pt x="1820" y="62054"/>
                      <a:pt x="2891" y="63847"/>
                      <a:pt x="2944" y="65828"/>
                    </a:cubicBezTo>
                    <a:cubicBezTo>
                      <a:pt x="2944" y="65882"/>
                      <a:pt x="2971" y="65935"/>
                      <a:pt x="3025" y="65962"/>
                    </a:cubicBezTo>
                    <a:cubicBezTo>
                      <a:pt x="4952" y="66925"/>
                      <a:pt x="6183" y="68879"/>
                      <a:pt x="6183" y="71047"/>
                    </a:cubicBezTo>
                    <a:cubicBezTo>
                      <a:pt x="6183" y="73242"/>
                      <a:pt x="4952" y="75196"/>
                      <a:pt x="3025" y="76160"/>
                    </a:cubicBezTo>
                    <a:cubicBezTo>
                      <a:pt x="2971" y="76186"/>
                      <a:pt x="2944" y="76240"/>
                      <a:pt x="2944" y="76267"/>
                    </a:cubicBezTo>
                    <a:cubicBezTo>
                      <a:pt x="2891" y="78274"/>
                      <a:pt x="1820" y="80067"/>
                      <a:pt x="80" y="81084"/>
                    </a:cubicBezTo>
                    <a:cubicBezTo>
                      <a:pt x="27" y="81111"/>
                      <a:pt x="0" y="81191"/>
                      <a:pt x="54" y="81245"/>
                    </a:cubicBezTo>
                    <a:cubicBezTo>
                      <a:pt x="71" y="81296"/>
                      <a:pt x="109" y="81315"/>
                      <a:pt x="149" y="81315"/>
                    </a:cubicBezTo>
                    <a:cubicBezTo>
                      <a:pt x="171" y="81315"/>
                      <a:pt x="195" y="81308"/>
                      <a:pt x="214" y="81299"/>
                    </a:cubicBezTo>
                    <a:cubicBezTo>
                      <a:pt x="2007" y="80255"/>
                      <a:pt x="3105" y="78408"/>
                      <a:pt x="3185" y="76347"/>
                    </a:cubicBezTo>
                    <a:cubicBezTo>
                      <a:pt x="5193" y="75330"/>
                      <a:pt x="6424" y="73296"/>
                      <a:pt x="6424" y="71047"/>
                    </a:cubicBezTo>
                    <a:cubicBezTo>
                      <a:pt x="6424" y="68826"/>
                      <a:pt x="5193" y="66792"/>
                      <a:pt x="3185" y="65748"/>
                    </a:cubicBezTo>
                    <a:cubicBezTo>
                      <a:pt x="3132" y="63767"/>
                      <a:pt x="2088" y="61974"/>
                      <a:pt x="402" y="60930"/>
                    </a:cubicBezTo>
                    <a:cubicBezTo>
                      <a:pt x="2088" y="59859"/>
                      <a:pt x="3132" y="58093"/>
                      <a:pt x="3185" y="56085"/>
                    </a:cubicBezTo>
                    <a:cubicBezTo>
                      <a:pt x="5193" y="55068"/>
                      <a:pt x="6424" y="53034"/>
                      <a:pt x="6424" y="50786"/>
                    </a:cubicBezTo>
                    <a:cubicBezTo>
                      <a:pt x="6424" y="48537"/>
                      <a:pt x="5193" y="46530"/>
                      <a:pt x="3185" y="45486"/>
                    </a:cubicBezTo>
                    <a:cubicBezTo>
                      <a:pt x="3185" y="43586"/>
                      <a:pt x="2088" y="41739"/>
                      <a:pt x="402" y="40668"/>
                    </a:cubicBezTo>
                    <a:cubicBezTo>
                      <a:pt x="1927" y="39705"/>
                      <a:pt x="3319" y="37885"/>
                      <a:pt x="3212" y="35824"/>
                    </a:cubicBezTo>
                    <a:cubicBezTo>
                      <a:pt x="5193" y="34780"/>
                      <a:pt x="6424" y="32772"/>
                      <a:pt x="6424" y="30524"/>
                    </a:cubicBezTo>
                    <a:cubicBezTo>
                      <a:pt x="6424" y="28276"/>
                      <a:pt x="5193" y="26268"/>
                      <a:pt x="3185" y="25225"/>
                    </a:cubicBezTo>
                    <a:cubicBezTo>
                      <a:pt x="3105" y="23244"/>
                      <a:pt x="2061" y="21451"/>
                      <a:pt x="402" y="20407"/>
                    </a:cubicBezTo>
                    <a:cubicBezTo>
                      <a:pt x="2088" y="19336"/>
                      <a:pt x="3185" y="17436"/>
                      <a:pt x="3185" y="15616"/>
                    </a:cubicBezTo>
                    <a:cubicBezTo>
                      <a:pt x="3185" y="15589"/>
                      <a:pt x="3185" y="15562"/>
                      <a:pt x="3185" y="15562"/>
                    </a:cubicBezTo>
                    <a:cubicBezTo>
                      <a:pt x="5193" y="14518"/>
                      <a:pt x="6424" y="12511"/>
                      <a:pt x="6424" y="10263"/>
                    </a:cubicBezTo>
                    <a:cubicBezTo>
                      <a:pt x="6424" y="8014"/>
                      <a:pt x="5193" y="6007"/>
                      <a:pt x="3185" y="4963"/>
                    </a:cubicBezTo>
                    <a:cubicBezTo>
                      <a:pt x="3185" y="3036"/>
                      <a:pt x="2007" y="1055"/>
                      <a:pt x="214" y="11"/>
                    </a:cubicBezTo>
                    <a:cubicBezTo>
                      <a:pt x="200" y="4"/>
                      <a:pt x="184" y="1"/>
                      <a:pt x="16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 name="Google Shape;1925;p89"/>
              <p:cNvSpPr/>
              <p:nvPr/>
            </p:nvSpPr>
            <p:spPr>
              <a:xfrm>
                <a:off x="1146800" y="2845375"/>
                <a:ext cx="159950" cy="2032675"/>
              </a:xfrm>
              <a:custGeom>
                <a:avLst/>
                <a:gdLst/>
                <a:ahLst/>
                <a:cxnLst/>
                <a:rect l="l" t="t" r="r" b="b"/>
                <a:pathLst>
                  <a:path w="6398" h="81307" extrusionOk="0">
                    <a:moveTo>
                      <a:pt x="120" y="1"/>
                    </a:moveTo>
                    <a:cubicBezTo>
                      <a:pt x="81" y="1"/>
                      <a:pt x="44" y="24"/>
                      <a:pt x="28" y="57"/>
                    </a:cubicBezTo>
                    <a:cubicBezTo>
                      <a:pt x="28" y="84"/>
                      <a:pt x="1" y="110"/>
                      <a:pt x="1" y="137"/>
                    </a:cubicBezTo>
                    <a:cubicBezTo>
                      <a:pt x="1" y="164"/>
                      <a:pt x="28" y="217"/>
                      <a:pt x="81" y="244"/>
                    </a:cubicBezTo>
                    <a:cubicBezTo>
                      <a:pt x="1821" y="1234"/>
                      <a:pt x="2972" y="3162"/>
                      <a:pt x="2918" y="5035"/>
                    </a:cubicBezTo>
                    <a:cubicBezTo>
                      <a:pt x="2918" y="5089"/>
                      <a:pt x="2945" y="5142"/>
                      <a:pt x="2998" y="5142"/>
                    </a:cubicBezTo>
                    <a:cubicBezTo>
                      <a:pt x="4952" y="6133"/>
                      <a:pt x="6157" y="8086"/>
                      <a:pt x="6157" y="10254"/>
                    </a:cubicBezTo>
                    <a:cubicBezTo>
                      <a:pt x="6157" y="12422"/>
                      <a:pt x="4952" y="14376"/>
                      <a:pt x="2998" y="15367"/>
                    </a:cubicBezTo>
                    <a:cubicBezTo>
                      <a:pt x="2945" y="15393"/>
                      <a:pt x="2918" y="15420"/>
                      <a:pt x="2918" y="15474"/>
                    </a:cubicBezTo>
                    <a:cubicBezTo>
                      <a:pt x="2972" y="17321"/>
                      <a:pt x="1848" y="19248"/>
                      <a:pt x="81" y="20265"/>
                    </a:cubicBezTo>
                    <a:cubicBezTo>
                      <a:pt x="54" y="20292"/>
                      <a:pt x="28" y="20318"/>
                      <a:pt x="1" y="20345"/>
                    </a:cubicBezTo>
                    <a:cubicBezTo>
                      <a:pt x="1" y="20425"/>
                      <a:pt x="28" y="20479"/>
                      <a:pt x="81" y="20506"/>
                    </a:cubicBezTo>
                    <a:cubicBezTo>
                      <a:pt x="1794" y="21496"/>
                      <a:pt x="2865" y="23289"/>
                      <a:pt x="2918" y="25297"/>
                    </a:cubicBezTo>
                    <a:cubicBezTo>
                      <a:pt x="2918" y="25350"/>
                      <a:pt x="2945"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079" y="37823"/>
                      <a:pt x="1633" y="39643"/>
                      <a:pt x="81" y="40526"/>
                    </a:cubicBezTo>
                    <a:cubicBezTo>
                      <a:pt x="54" y="40553"/>
                      <a:pt x="28" y="40580"/>
                      <a:pt x="1" y="40633"/>
                    </a:cubicBezTo>
                    <a:cubicBezTo>
                      <a:pt x="1" y="40687"/>
                      <a:pt x="28" y="40741"/>
                      <a:pt x="81" y="40767"/>
                    </a:cubicBezTo>
                    <a:cubicBezTo>
                      <a:pt x="1821" y="41784"/>
                      <a:pt x="2918" y="43631"/>
                      <a:pt x="2918" y="45532"/>
                    </a:cubicBezTo>
                    <a:cubicBezTo>
                      <a:pt x="2918" y="45532"/>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81" y="60815"/>
                    </a:cubicBezTo>
                    <a:cubicBezTo>
                      <a:pt x="54" y="60815"/>
                      <a:pt x="28" y="60841"/>
                      <a:pt x="1" y="60895"/>
                    </a:cubicBezTo>
                    <a:cubicBezTo>
                      <a:pt x="1" y="60949"/>
                      <a:pt x="28"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8" y="81103"/>
                      <a:pt x="1" y="81183"/>
                      <a:pt x="28" y="81237"/>
                    </a:cubicBezTo>
                    <a:cubicBezTo>
                      <a:pt x="44" y="81288"/>
                      <a:pt x="83" y="81306"/>
                      <a:pt x="129" y="81306"/>
                    </a:cubicBezTo>
                    <a:cubicBezTo>
                      <a:pt x="156" y="81306"/>
                      <a:pt x="185" y="81300"/>
                      <a:pt x="215" y="81290"/>
                    </a:cubicBezTo>
                    <a:cubicBezTo>
                      <a:pt x="1981" y="80247"/>
                      <a:pt x="3106" y="78400"/>
                      <a:pt x="3186" y="76366"/>
                    </a:cubicBezTo>
                    <a:cubicBezTo>
                      <a:pt x="5167" y="75322"/>
                      <a:pt x="6398" y="73288"/>
                      <a:pt x="6398" y="71066"/>
                    </a:cubicBezTo>
                    <a:cubicBezTo>
                      <a:pt x="6398" y="68818"/>
                      <a:pt x="5167" y="66783"/>
                      <a:pt x="3186" y="65766"/>
                    </a:cubicBezTo>
                    <a:cubicBezTo>
                      <a:pt x="3106" y="63759"/>
                      <a:pt x="2062" y="61992"/>
                      <a:pt x="375" y="60922"/>
                    </a:cubicBezTo>
                    <a:cubicBezTo>
                      <a:pt x="2062" y="59878"/>
                      <a:pt x="3106" y="58085"/>
                      <a:pt x="3186" y="56077"/>
                    </a:cubicBezTo>
                    <a:cubicBezTo>
                      <a:pt x="5167" y="55060"/>
                      <a:pt x="6398" y="53026"/>
                      <a:pt x="6398" y="50778"/>
                    </a:cubicBezTo>
                    <a:cubicBezTo>
                      <a:pt x="6398" y="48556"/>
                      <a:pt x="5167" y="46522"/>
                      <a:pt x="3186" y="45505"/>
                    </a:cubicBezTo>
                    <a:cubicBezTo>
                      <a:pt x="3159" y="43604"/>
                      <a:pt x="2088" y="41731"/>
                      <a:pt x="375" y="40660"/>
                    </a:cubicBezTo>
                    <a:cubicBezTo>
                      <a:pt x="1901" y="39697"/>
                      <a:pt x="3293" y="37877"/>
                      <a:pt x="3186" y="35816"/>
                    </a:cubicBezTo>
                    <a:cubicBezTo>
                      <a:pt x="5167" y="34799"/>
                      <a:pt x="6398" y="32764"/>
                      <a:pt x="6398" y="30516"/>
                    </a:cubicBezTo>
                    <a:cubicBezTo>
                      <a:pt x="6398" y="28268"/>
                      <a:pt x="5167" y="26260"/>
                      <a:pt x="3186" y="25216"/>
                    </a:cubicBezTo>
                    <a:cubicBezTo>
                      <a:pt x="3079" y="23236"/>
                      <a:pt x="2062" y="21442"/>
                      <a:pt x="375" y="20399"/>
                    </a:cubicBezTo>
                    <a:cubicBezTo>
                      <a:pt x="2088" y="19328"/>
                      <a:pt x="3186" y="17401"/>
                      <a:pt x="3186" y="15554"/>
                    </a:cubicBezTo>
                    <a:cubicBezTo>
                      <a:pt x="5167" y="14510"/>
                      <a:pt x="6398" y="12503"/>
                      <a:pt x="6398" y="10254"/>
                    </a:cubicBezTo>
                    <a:cubicBezTo>
                      <a:pt x="6398" y="8006"/>
                      <a:pt x="5167" y="5999"/>
                      <a:pt x="3186" y="4955"/>
                    </a:cubicBezTo>
                    <a:cubicBezTo>
                      <a:pt x="3186" y="3028"/>
                      <a:pt x="1981" y="1047"/>
                      <a:pt x="188" y="30"/>
                    </a:cubicBezTo>
                    <a:cubicBezTo>
                      <a:pt x="168" y="10"/>
                      <a:pt x="143" y="1"/>
                      <a:pt x="12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 name="Google Shape;1926;p89"/>
              <p:cNvSpPr/>
              <p:nvPr/>
            </p:nvSpPr>
            <p:spPr>
              <a:xfrm>
                <a:off x="992900" y="2593575"/>
                <a:ext cx="160625" cy="2032875"/>
              </a:xfrm>
              <a:custGeom>
                <a:avLst/>
                <a:gdLst/>
                <a:ahLst/>
                <a:cxnLst/>
                <a:rect l="l" t="t" r="r" b="b"/>
                <a:pathLst>
                  <a:path w="6425" h="81315" extrusionOk="0">
                    <a:moveTo>
                      <a:pt x="167" y="1"/>
                    </a:moveTo>
                    <a:cubicBezTo>
                      <a:pt x="120" y="1"/>
                      <a:pt x="67" y="26"/>
                      <a:pt x="27" y="65"/>
                    </a:cubicBezTo>
                    <a:cubicBezTo>
                      <a:pt x="27" y="92"/>
                      <a:pt x="27" y="118"/>
                      <a:pt x="27" y="118"/>
                    </a:cubicBezTo>
                    <a:cubicBezTo>
                      <a:pt x="27" y="172"/>
                      <a:pt x="54"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72" y="15402"/>
                      <a:pt x="2945" y="15428"/>
                      <a:pt x="2945" y="15482"/>
                    </a:cubicBezTo>
                    <a:cubicBezTo>
                      <a:pt x="2998" y="17329"/>
                      <a:pt x="1847"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72" y="35663"/>
                      <a:pt x="2945" y="35717"/>
                      <a:pt x="2945" y="35770"/>
                    </a:cubicBezTo>
                    <a:cubicBezTo>
                      <a:pt x="3105"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18"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5" y="78408"/>
                      <a:pt x="3186" y="76347"/>
                    </a:cubicBezTo>
                    <a:cubicBezTo>
                      <a:pt x="5193" y="75330"/>
                      <a:pt x="6424" y="73296"/>
                      <a:pt x="6424" y="71047"/>
                    </a:cubicBezTo>
                    <a:cubicBezTo>
                      <a:pt x="6424" y="68826"/>
                      <a:pt x="5193" y="66792"/>
                      <a:pt x="3186" y="65748"/>
                    </a:cubicBezTo>
                    <a:cubicBezTo>
                      <a:pt x="3105" y="63767"/>
                      <a:pt x="2088" y="61974"/>
                      <a:pt x="402" y="60930"/>
                    </a:cubicBezTo>
                    <a:cubicBezTo>
                      <a:pt x="2088" y="59859"/>
                      <a:pt x="3105" y="58093"/>
                      <a:pt x="3186" y="56085"/>
                    </a:cubicBezTo>
                    <a:cubicBezTo>
                      <a:pt x="5193" y="55068"/>
                      <a:pt x="6424" y="53034"/>
                      <a:pt x="6424" y="50786"/>
                    </a:cubicBezTo>
                    <a:cubicBezTo>
                      <a:pt x="6424" y="48537"/>
                      <a:pt x="5193" y="46530"/>
                      <a:pt x="3186" y="45486"/>
                    </a:cubicBezTo>
                    <a:cubicBezTo>
                      <a:pt x="3159" y="43586"/>
                      <a:pt x="2088" y="41739"/>
                      <a:pt x="402" y="40668"/>
                    </a:cubicBezTo>
                    <a:cubicBezTo>
                      <a:pt x="1901" y="39705"/>
                      <a:pt x="3320" y="37885"/>
                      <a:pt x="3186" y="35824"/>
                    </a:cubicBezTo>
                    <a:cubicBezTo>
                      <a:pt x="5193" y="34780"/>
                      <a:pt x="6424" y="32772"/>
                      <a:pt x="6424" y="30524"/>
                    </a:cubicBezTo>
                    <a:cubicBezTo>
                      <a:pt x="6424" y="28276"/>
                      <a:pt x="5193" y="26268"/>
                      <a:pt x="3186" y="25225"/>
                    </a:cubicBezTo>
                    <a:cubicBezTo>
                      <a:pt x="3105" y="23244"/>
                      <a:pt x="2062" y="21451"/>
                      <a:pt x="402" y="20407"/>
                    </a:cubicBezTo>
                    <a:cubicBezTo>
                      <a:pt x="2088" y="19336"/>
                      <a:pt x="3186" y="17436"/>
                      <a:pt x="3186" y="15616"/>
                    </a:cubicBezTo>
                    <a:cubicBezTo>
                      <a:pt x="3186" y="15589"/>
                      <a:pt x="3186" y="15562"/>
                      <a:pt x="3186" y="15562"/>
                    </a:cubicBezTo>
                    <a:cubicBezTo>
                      <a:pt x="5193" y="14518"/>
                      <a:pt x="6424" y="12511"/>
                      <a:pt x="6424" y="10263"/>
                    </a:cubicBezTo>
                    <a:cubicBezTo>
                      <a:pt x="6424" y="8014"/>
                      <a:pt x="5193" y="6007"/>
                      <a:pt x="3186" y="4963"/>
                    </a:cubicBezTo>
                    <a:cubicBezTo>
                      <a:pt x="3186" y="3036"/>
                      <a:pt x="2008" y="1055"/>
                      <a:pt x="215" y="11"/>
                    </a:cubicBezTo>
                    <a:cubicBezTo>
                      <a:pt x="200" y="4"/>
                      <a:pt x="184" y="1"/>
                      <a:pt x="16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 name="Google Shape;1927;p89"/>
              <p:cNvSpPr/>
              <p:nvPr/>
            </p:nvSpPr>
            <p:spPr>
              <a:xfrm>
                <a:off x="839675" y="2845375"/>
                <a:ext cx="159950" cy="2032675"/>
              </a:xfrm>
              <a:custGeom>
                <a:avLst/>
                <a:gdLst/>
                <a:ahLst/>
                <a:cxnLst/>
                <a:rect l="l" t="t" r="r" b="b"/>
                <a:pathLst>
                  <a:path w="6398" h="81307" extrusionOk="0">
                    <a:moveTo>
                      <a:pt x="119" y="1"/>
                    </a:moveTo>
                    <a:cubicBezTo>
                      <a:pt x="81" y="1"/>
                      <a:pt x="44" y="24"/>
                      <a:pt x="27" y="57"/>
                    </a:cubicBezTo>
                    <a:cubicBezTo>
                      <a:pt x="0" y="84"/>
                      <a:pt x="0" y="110"/>
                      <a:pt x="0" y="137"/>
                    </a:cubicBezTo>
                    <a:cubicBezTo>
                      <a:pt x="0" y="164"/>
                      <a:pt x="27" y="217"/>
                      <a:pt x="54" y="244"/>
                    </a:cubicBezTo>
                    <a:cubicBezTo>
                      <a:pt x="1794" y="1234"/>
                      <a:pt x="2971" y="3162"/>
                      <a:pt x="2918" y="5035"/>
                    </a:cubicBezTo>
                    <a:cubicBezTo>
                      <a:pt x="2918" y="5089"/>
                      <a:pt x="2945" y="5142"/>
                      <a:pt x="2998" y="5142"/>
                    </a:cubicBezTo>
                    <a:cubicBezTo>
                      <a:pt x="4925" y="6133"/>
                      <a:pt x="6156" y="8086"/>
                      <a:pt x="6156" y="10254"/>
                    </a:cubicBezTo>
                    <a:cubicBezTo>
                      <a:pt x="6156" y="12422"/>
                      <a:pt x="4925" y="14376"/>
                      <a:pt x="2998" y="15367"/>
                    </a:cubicBezTo>
                    <a:cubicBezTo>
                      <a:pt x="2945" y="15393"/>
                      <a:pt x="2918" y="15420"/>
                      <a:pt x="2918" y="15474"/>
                    </a:cubicBezTo>
                    <a:cubicBezTo>
                      <a:pt x="2971" y="17321"/>
                      <a:pt x="1847" y="19248"/>
                      <a:pt x="81" y="20265"/>
                    </a:cubicBezTo>
                    <a:cubicBezTo>
                      <a:pt x="54" y="20292"/>
                      <a:pt x="27" y="20318"/>
                      <a:pt x="0" y="20345"/>
                    </a:cubicBezTo>
                    <a:cubicBezTo>
                      <a:pt x="0" y="20425"/>
                      <a:pt x="27" y="20479"/>
                      <a:pt x="54" y="20506"/>
                    </a:cubicBezTo>
                    <a:cubicBezTo>
                      <a:pt x="1794" y="21496"/>
                      <a:pt x="2864" y="23289"/>
                      <a:pt x="2918" y="25297"/>
                    </a:cubicBezTo>
                    <a:cubicBezTo>
                      <a:pt x="2918" y="25350"/>
                      <a:pt x="2945" y="25404"/>
                      <a:pt x="2998" y="25404"/>
                    </a:cubicBezTo>
                    <a:cubicBezTo>
                      <a:pt x="4925" y="26394"/>
                      <a:pt x="6156" y="28348"/>
                      <a:pt x="6156" y="30516"/>
                    </a:cubicBezTo>
                    <a:cubicBezTo>
                      <a:pt x="6156" y="32684"/>
                      <a:pt x="4925" y="34665"/>
                      <a:pt x="2998" y="35628"/>
                    </a:cubicBezTo>
                    <a:cubicBezTo>
                      <a:pt x="2945" y="35655"/>
                      <a:pt x="2918" y="35709"/>
                      <a:pt x="2918" y="35762"/>
                    </a:cubicBezTo>
                    <a:cubicBezTo>
                      <a:pt x="3078" y="37823"/>
                      <a:pt x="1606" y="39643"/>
                      <a:pt x="81" y="40526"/>
                    </a:cubicBezTo>
                    <a:cubicBezTo>
                      <a:pt x="54" y="40553"/>
                      <a:pt x="27" y="40580"/>
                      <a:pt x="0" y="40633"/>
                    </a:cubicBezTo>
                    <a:cubicBezTo>
                      <a:pt x="0" y="40687"/>
                      <a:pt x="27" y="40741"/>
                      <a:pt x="54" y="40767"/>
                    </a:cubicBezTo>
                    <a:cubicBezTo>
                      <a:pt x="1794" y="41784"/>
                      <a:pt x="2918" y="43631"/>
                      <a:pt x="2918" y="45532"/>
                    </a:cubicBezTo>
                    <a:cubicBezTo>
                      <a:pt x="2918" y="45558"/>
                      <a:pt x="2918" y="45558"/>
                      <a:pt x="2918" y="45558"/>
                    </a:cubicBezTo>
                    <a:cubicBezTo>
                      <a:pt x="2918" y="45612"/>
                      <a:pt x="2945" y="45665"/>
                      <a:pt x="2998" y="45692"/>
                    </a:cubicBezTo>
                    <a:cubicBezTo>
                      <a:pt x="4925" y="46656"/>
                      <a:pt x="6156" y="48610"/>
                      <a:pt x="6156" y="50778"/>
                    </a:cubicBezTo>
                    <a:cubicBezTo>
                      <a:pt x="6156" y="52972"/>
                      <a:pt x="4925" y="54926"/>
                      <a:pt x="2998" y="55890"/>
                    </a:cubicBezTo>
                    <a:cubicBezTo>
                      <a:pt x="2945" y="55917"/>
                      <a:pt x="2918" y="55970"/>
                      <a:pt x="2918" y="55997"/>
                    </a:cubicBezTo>
                    <a:cubicBezTo>
                      <a:pt x="2864" y="58004"/>
                      <a:pt x="1820" y="59798"/>
                      <a:pt x="81" y="60815"/>
                    </a:cubicBezTo>
                    <a:cubicBezTo>
                      <a:pt x="54" y="60815"/>
                      <a:pt x="27" y="60841"/>
                      <a:pt x="0" y="60895"/>
                    </a:cubicBezTo>
                    <a:cubicBezTo>
                      <a:pt x="0" y="60949"/>
                      <a:pt x="27" y="61002"/>
                      <a:pt x="54" y="61029"/>
                    </a:cubicBezTo>
                    <a:cubicBezTo>
                      <a:pt x="1794" y="62046"/>
                      <a:pt x="2864" y="63839"/>
                      <a:pt x="2918" y="65847"/>
                    </a:cubicBezTo>
                    <a:cubicBezTo>
                      <a:pt x="2918" y="65873"/>
                      <a:pt x="2945" y="65927"/>
                      <a:pt x="2998" y="65954"/>
                    </a:cubicBezTo>
                    <a:cubicBezTo>
                      <a:pt x="4925" y="66917"/>
                      <a:pt x="6156" y="68871"/>
                      <a:pt x="6156" y="71066"/>
                    </a:cubicBezTo>
                    <a:cubicBezTo>
                      <a:pt x="6156" y="73234"/>
                      <a:pt x="4925" y="75188"/>
                      <a:pt x="2998" y="76151"/>
                    </a:cubicBezTo>
                    <a:cubicBezTo>
                      <a:pt x="2945" y="76178"/>
                      <a:pt x="2918" y="76232"/>
                      <a:pt x="2918" y="76285"/>
                    </a:cubicBezTo>
                    <a:cubicBezTo>
                      <a:pt x="2864" y="78266"/>
                      <a:pt x="1794" y="80059"/>
                      <a:pt x="81" y="81076"/>
                    </a:cubicBezTo>
                    <a:cubicBezTo>
                      <a:pt x="0" y="81103"/>
                      <a:pt x="0" y="81183"/>
                      <a:pt x="27" y="81237"/>
                    </a:cubicBezTo>
                    <a:cubicBezTo>
                      <a:pt x="44" y="81288"/>
                      <a:pt x="83" y="81306"/>
                      <a:pt x="122" y="81306"/>
                    </a:cubicBezTo>
                    <a:cubicBezTo>
                      <a:pt x="145" y="81306"/>
                      <a:pt x="168" y="81300"/>
                      <a:pt x="188" y="81290"/>
                    </a:cubicBezTo>
                    <a:cubicBezTo>
                      <a:pt x="1981" y="80247"/>
                      <a:pt x="3105" y="78400"/>
                      <a:pt x="3159" y="76366"/>
                    </a:cubicBezTo>
                    <a:cubicBezTo>
                      <a:pt x="5166" y="75322"/>
                      <a:pt x="6397" y="73288"/>
                      <a:pt x="6397" y="71066"/>
                    </a:cubicBezTo>
                    <a:cubicBezTo>
                      <a:pt x="6397" y="68818"/>
                      <a:pt x="5166" y="66783"/>
                      <a:pt x="3159" y="65766"/>
                    </a:cubicBezTo>
                    <a:cubicBezTo>
                      <a:pt x="3105" y="63759"/>
                      <a:pt x="2061" y="61992"/>
                      <a:pt x="375" y="60922"/>
                    </a:cubicBezTo>
                    <a:cubicBezTo>
                      <a:pt x="2061" y="59878"/>
                      <a:pt x="3105" y="58085"/>
                      <a:pt x="3159" y="56077"/>
                    </a:cubicBezTo>
                    <a:cubicBezTo>
                      <a:pt x="5166" y="55060"/>
                      <a:pt x="6397" y="53026"/>
                      <a:pt x="6397" y="50778"/>
                    </a:cubicBezTo>
                    <a:cubicBezTo>
                      <a:pt x="6397" y="48556"/>
                      <a:pt x="5166" y="46522"/>
                      <a:pt x="3159" y="45505"/>
                    </a:cubicBezTo>
                    <a:cubicBezTo>
                      <a:pt x="3159" y="43604"/>
                      <a:pt x="2061" y="41731"/>
                      <a:pt x="375" y="40660"/>
                    </a:cubicBezTo>
                    <a:cubicBezTo>
                      <a:pt x="1901" y="39697"/>
                      <a:pt x="3292" y="37877"/>
                      <a:pt x="3185" y="35816"/>
                    </a:cubicBezTo>
                    <a:cubicBezTo>
                      <a:pt x="5166" y="34799"/>
                      <a:pt x="6397" y="32764"/>
                      <a:pt x="6397" y="30516"/>
                    </a:cubicBezTo>
                    <a:cubicBezTo>
                      <a:pt x="6397" y="28268"/>
                      <a:pt x="5166" y="26260"/>
                      <a:pt x="3159" y="25216"/>
                    </a:cubicBezTo>
                    <a:cubicBezTo>
                      <a:pt x="3078" y="23236"/>
                      <a:pt x="2035" y="21442"/>
                      <a:pt x="375" y="20399"/>
                    </a:cubicBezTo>
                    <a:cubicBezTo>
                      <a:pt x="2061" y="19328"/>
                      <a:pt x="3159" y="17454"/>
                      <a:pt x="3159" y="15608"/>
                    </a:cubicBezTo>
                    <a:cubicBezTo>
                      <a:pt x="3159" y="15581"/>
                      <a:pt x="3159" y="15581"/>
                      <a:pt x="3159" y="15554"/>
                    </a:cubicBezTo>
                    <a:cubicBezTo>
                      <a:pt x="5166" y="14510"/>
                      <a:pt x="6397" y="12503"/>
                      <a:pt x="6397" y="10254"/>
                    </a:cubicBezTo>
                    <a:cubicBezTo>
                      <a:pt x="6397" y="8006"/>
                      <a:pt x="5166" y="5999"/>
                      <a:pt x="3159" y="4955"/>
                    </a:cubicBezTo>
                    <a:cubicBezTo>
                      <a:pt x="3159" y="3028"/>
                      <a:pt x="1981" y="1047"/>
                      <a:pt x="188" y="30"/>
                    </a:cubicBezTo>
                    <a:cubicBezTo>
                      <a:pt x="167" y="10"/>
                      <a:pt x="143" y="1"/>
                      <a:pt x="11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 name="Google Shape;1928;p89"/>
              <p:cNvSpPr/>
              <p:nvPr/>
            </p:nvSpPr>
            <p:spPr>
              <a:xfrm>
                <a:off x="685775" y="2593575"/>
                <a:ext cx="159950" cy="2032875"/>
              </a:xfrm>
              <a:custGeom>
                <a:avLst/>
                <a:gdLst/>
                <a:ahLst/>
                <a:cxnLst/>
                <a:rect l="l" t="t" r="r" b="b"/>
                <a:pathLst>
                  <a:path w="6398" h="81315" extrusionOk="0">
                    <a:moveTo>
                      <a:pt x="140" y="1"/>
                    </a:moveTo>
                    <a:cubicBezTo>
                      <a:pt x="95" y="1"/>
                      <a:pt x="47" y="26"/>
                      <a:pt x="27" y="65"/>
                    </a:cubicBezTo>
                    <a:cubicBezTo>
                      <a:pt x="27"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98" y="17329"/>
                      <a:pt x="1847" y="19256"/>
                      <a:pt x="81" y="20273"/>
                    </a:cubicBezTo>
                    <a:cubicBezTo>
                      <a:pt x="54" y="20300"/>
                      <a:pt x="27" y="20326"/>
                      <a:pt x="27"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27" y="40615"/>
                    </a:cubicBezTo>
                    <a:cubicBezTo>
                      <a:pt x="0" y="40668"/>
                      <a:pt x="27" y="40749"/>
                      <a:pt x="81" y="40775"/>
                    </a:cubicBezTo>
                    <a:cubicBezTo>
                      <a:pt x="1820" y="41766"/>
                      <a:pt x="2918" y="43639"/>
                      <a:pt x="2918" y="45540"/>
                    </a:cubicBezTo>
                    <a:lnTo>
                      <a:pt x="2918" y="45566"/>
                    </a:ln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91" y="58012"/>
                      <a:pt x="1820" y="59806"/>
                      <a:pt x="81" y="60796"/>
                    </a:cubicBezTo>
                    <a:cubicBezTo>
                      <a:pt x="54" y="60823"/>
                      <a:pt x="27" y="60850"/>
                      <a:pt x="27" y="60903"/>
                    </a:cubicBezTo>
                    <a:cubicBezTo>
                      <a:pt x="0" y="60957"/>
                      <a:pt x="27" y="61010"/>
                      <a:pt x="81" y="61037"/>
                    </a:cubicBezTo>
                    <a:cubicBezTo>
                      <a:pt x="1820" y="62054"/>
                      <a:pt x="2891"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91" y="78274"/>
                      <a:pt x="1820" y="80067"/>
                      <a:pt x="81" y="81084"/>
                    </a:cubicBezTo>
                    <a:cubicBezTo>
                      <a:pt x="27" y="81111"/>
                      <a:pt x="0" y="81191"/>
                      <a:pt x="27" y="81245"/>
                    </a:cubicBezTo>
                    <a:cubicBezTo>
                      <a:pt x="61" y="81296"/>
                      <a:pt x="95" y="81315"/>
                      <a:pt x="136" y="81315"/>
                    </a:cubicBezTo>
                    <a:cubicBezTo>
                      <a:pt x="159" y="81315"/>
                      <a:pt x="185" y="81308"/>
                      <a:pt x="214" y="81299"/>
                    </a:cubicBezTo>
                    <a:cubicBezTo>
                      <a:pt x="2008"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88"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88" y="19336"/>
                      <a:pt x="3185" y="17436"/>
                      <a:pt x="3185" y="15616"/>
                    </a:cubicBezTo>
                    <a:cubicBezTo>
                      <a:pt x="3185" y="15589"/>
                      <a:pt x="3185" y="15589"/>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 name="Google Shape;1929;p89"/>
              <p:cNvSpPr/>
              <p:nvPr/>
            </p:nvSpPr>
            <p:spPr>
              <a:xfrm>
                <a:off x="531875" y="2845375"/>
                <a:ext cx="160600" cy="2032675"/>
              </a:xfrm>
              <a:custGeom>
                <a:avLst/>
                <a:gdLst/>
                <a:ahLst/>
                <a:cxnLst/>
                <a:rect l="l" t="t" r="r" b="b"/>
                <a:pathLst>
                  <a:path w="6424" h="81307" extrusionOk="0">
                    <a:moveTo>
                      <a:pt x="144" y="1"/>
                    </a:moveTo>
                    <a:cubicBezTo>
                      <a:pt x="103" y="1"/>
                      <a:pt x="60" y="24"/>
                      <a:pt x="27" y="57"/>
                    </a:cubicBezTo>
                    <a:cubicBezTo>
                      <a:pt x="27" y="84"/>
                      <a:pt x="27" y="110"/>
                      <a:pt x="27" y="137"/>
                    </a:cubicBezTo>
                    <a:cubicBezTo>
                      <a:pt x="27" y="164"/>
                      <a:pt x="54" y="217"/>
                      <a:pt x="80" y="244"/>
                    </a:cubicBezTo>
                    <a:cubicBezTo>
                      <a:pt x="1820" y="1234"/>
                      <a:pt x="2971" y="3162"/>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47"/>
                      <a:pt x="2944" y="15474"/>
                    </a:cubicBezTo>
                    <a:cubicBezTo>
                      <a:pt x="2998" y="17321"/>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71" y="35655"/>
                      <a:pt x="2944"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lnTo>
                      <a:pt x="2944" y="45558"/>
                    </a:ln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54" y="81237"/>
                    </a:cubicBezTo>
                    <a:cubicBezTo>
                      <a:pt x="71" y="81288"/>
                      <a:pt x="109" y="81306"/>
                      <a:pt x="149" y="81306"/>
                    </a:cubicBezTo>
                    <a:cubicBezTo>
                      <a:pt x="171" y="81306"/>
                      <a:pt x="195" y="81300"/>
                      <a:pt x="214" y="81290"/>
                    </a:cubicBezTo>
                    <a:cubicBezTo>
                      <a:pt x="2008" y="80247"/>
                      <a:pt x="3105" y="78400"/>
                      <a:pt x="3185" y="76366"/>
                    </a:cubicBezTo>
                    <a:cubicBezTo>
                      <a:pt x="5193" y="75322"/>
                      <a:pt x="6424" y="73288"/>
                      <a:pt x="6424" y="71066"/>
                    </a:cubicBezTo>
                    <a:cubicBezTo>
                      <a:pt x="6424" y="68818"/>
                      <a:pt x="5193" y="66783"/>
                      <a:pt x="3185" y="65766"/>
                    </a:cubicBezTo>
                    <a:cubicBezTo>
                      <a:pt x="3105" y="63759"/>
                      <a:pt x="2088" y="61992"/>
                      <a:pt x="402" y="60922"/>
                    </a:cubicBezTo>
                    <a:cubicBezTo>
                      <a:pt x="2088" y="59878"/>
                      <a:pt x="3105" y="58085"/>
                      <a:pt x="3185" y="56077"/>
                    </a:cubicBezTo>
                    <a:cubicBezTo>
                      <a:pt x="5193" y="55060"/>
                      <a:pt x="6424" y="53026"/>
                      <a:pt x="6424" y="50778"/>
                    </a:cubicBezTo>
                    <a:cubicBezTo>
                      <a:pt x="6424" y="48556"/>
                      <a:pt x="5193" y="46522"/>
                      <a:pt x="3185" y="45505"/>
                    </a:cubicBezTo>
                    <a:cubicBezTo>
                      <a:pt x="3185" y="43604"/>
                      <a:pt x="2088" y="41731"/>
                      <a:pt x="402" y="40660"/>
                    </a:cubicBezTo>
                    <a:cubicBezTo>
                      <a:pt x="1900" y="39697"/>
                      <a:pt x="3319" y="37877"/>
                      <a:pt x="3185" y="35816"/>
                    </a:cubicBezTo>
                    <a:cubicBezTo>
                      <a:pt x="5193" y="34799"/>
                      <a:pt x="6424" y="32764"/>
                      <a:pt x="6424" y="30516"/>
                    </a:cubicBezTo>
                    <a:cubicBezTo>
                      <a:pt x="6424" y="28268"/>
                      <a:pt x="5193" y="26260"/>
                      <a:pt x="3185" y="25216"/>
                    </a:cubicBezTo>
                    <a:cubicBezTo>
                      <a:pt x="3105" y="23236"/>
                      <a:pt x="2061" y="21442"/>
                      <a:pt x="402"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94" y="10"/>
                      <a:pt x="169" y="1"/>
                      <a:pt x="144"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 name="Google Shape;1930;p89"/>
              <p:cNvSpPr/>
              <p:nvPr/>
            </p:nvSpPr>
            <p:spPr>
              <a:xfrm>
                <a:off x="378625" y="2593575"/>
                <a:ext cx="159950" cy="2032875"/>
              </a:xfrm>
              <a:custGeom>
                <a:avLst/>
                <a:gdLst/>
                <a:ahLst/>
                <a:cxnLst/>
                <a:rect l="l" t="t" r="r" b="b"/>
                <a:pathLst>
                  <a:path w="6398" h="81315" extrusionOk="0">
                    <a:moveTo>
                      <a:pt x="141" y="1"/>
                    </a:moveTo>
                    <a:cubicBezTo>
                      <a:pt x="95" y="1"/>
                      <a:pt x="47" y="26"/>
                      <a:pt x="28" y="65"/>
                    </a:cubicBezTo>
                    <a:cubicBezTo>
                      <a:pt x="1" y="92"/>
                      <a:pt x="1" y="118"/>
                      <a:pt x="1" y="118"/>
                    </a:cubicBezTo>
                    <a:cubicBezTo>
                      <a:pt x="1" y="172"/>
                      <a:pt x="28" y="225"/>
                      <a:pt x="54" y="225"/>
                    </a:cubicBezTo>
                    <a:cubicBezTo>
                      <a:pt x="1794" y="1243"/>
                      <a:pt x="2918" y="3116"/>
                      <a:pt x="2918" y="4963"/>
                    </a:cubicBezTo>
                    <a:cubicBezTo>
                      <a:pt x="2918" y="4990"/>
                      <a:pt x="2918" y="5017"/>
                      <a:pt x="2918" y="5043"/>
                    </a:cubicBezTo>
                    <a:cubicBezTo>
                      <a:pt x="2918" y="5070"/>
                      <a:pt x="2945" y="5124"/>
                      <a:pt x="2999" y="5150"/>
                    </a:cubicBezTo>
                    <a:cubicBezTo>
                      <a:pt x="4952" y="6141"/>
                      <a:pt x="6157" y="8095"/>
                      <a:pt x="6157" y="10263"/>
                    </a:cubicBezTo>
                    <a:cubicBezTo>
                      <a:pt x="6157" y="12431"/>
                      <a:pt x="4952" y="14384"/>
                      <a:pt x="2999" y="15375"/>
                    </a:cubicBezTo>
                    <a:cubicBezTo>
                      <a:pt x="2945" y="15402"/>
                      <a:pt x="2918" y="15428"/>
                      <a:pt x="2918" y="15482"/>
                    </a:cubicBezTo>
                    <a:cubicBezTo>
                      <a:pt x="2972" y="17329"/>
                      <a:pt x="1848" y="19256"/>
                      <a:pt x="81" y="20273"/>
                    </a:cubicBezTo>
                    <a:cubicBezTo>
                      <a:pt x="54" y="20300"/>
                      <a:pt x="28" y="20326"/>
                      <a:pt x="1" y="20353"/>
                    </a:cubicBezTo>
                    <a:cubicBezTo>
                      <a:pt x="1" y="20407"/>
                      <a:pt x="28" y="20487"/>
                      <a:pt x="54" y="20514"/>
                    </a:cubicBezTo>
                    <a:cubicBezTo>
                      <a:pt x="1794" y="21504"/>
                      <a:pt x="2865" y="23297"/>
                      <a:pt x="2918" y="25305"/>
                    </a:cubicBezTo>
                    <a:cubicBezTo>
                      <a:pt x="2918" y="25358"/>
                      <a:pt x="2945" y="25412"/>
                      <a:pt x="2999" y="25412"/>
                    </a:cubicBezTo>
                    <a:cubicBezTo>
                      <a:pt x="4952" y="26402"/>
                      <a:pt x="6157" y="28356"/>
                      <a:pt x="6157" y="30524"/>
                    </a:cubicBezTo>
                    <a:cubicBezTo>
                      <a:pt x="6157" y="32692"/>
                      <a:pt x="4952" y="34646"/>
                      <a:pt x="2999" y="35636"/>
                    </a:cubicBezTo>
                    <a:cubicBezTo>
                      <a:pt x="2945" y="35663"/>
                      <a:pt x="2918" y="35717"/>
                      <a:pt x="2918" y="35770"/>
                    </a:cubicBezTo>
                    <a:cubicBezTo>
                      <a:pt x="3079" y="37831"/>
                      <a:pt x="1607" y="39651"/>
                      <a:pt x="81" y="40535"/>
                    </a:cubicBezTo>
                    <a:cubicBezTo>
                      <a:pt x="54" y="40561"/>
                      <a:pt x="28" y="40588"/>
                      <a:pt x="1" y="40615"/>
                    </a:cubicBezTo>
                    <a:cubicBezTo>
                      <a:pt x="1" y="40668"/>
                      <a:pt x="28" y="40749"/>
                      <a:pt x="54" y="40775"/>
                    </a:cubicBezTo>
                    <a:cubicBezTo>
                      <a:pt x="1794" y="41766"/>
                      <a:pt x="2918" y="43639"/>
                      <a:pt x="2918" y="45540"/>
                    </a:cubicBezTo>
                    <a:cubicBezTo>
                      <a:pt x="2918" y="45540"/>
                      <a:pt x="2918" y="45566"/>
                      <a:pt x="2918" y="45566"/>
                    </a:cubicBezTo>
                    <a:cubicBezTo>
                      <a:pt x="2918" y="45620"/>
                      <a:pt x="2945" y="45674"/>
                      <a:pt x="2999" y="45674"/>
                    </a:cubicBezTo>
                    <a:cubicBezTo>
                      <a:pt x="4952" y="46664"/>
                      <a:pt x="6157" y="48618"/>
                      <a:pt x="6157" y="50786"/>
                    </a:cubicBezTo>
                    <a:cubicBezTo>
                      <a:pt x="6157" y="52954"/>
                      <a:pt x="4952" y="54934"/>
                      <a:pt x="2999" y="55898"/>
                    </a:cubicBezTo>
                    <a:cubicBezTo>
                      <a:pt x="2945" y="55925"/>
                      <a:pt x="2918" y="55952"/>
                      <a:pt x="2918" y="56005"/>
                    </a:cubicBezTo>
                    <a:cubicBezTo>
                      <a:pt x="2865" y="58012"/>
                      <a:pt x="1821" y="59806"/>
                      <a:pt x="81" y="60796"/>
                    </a:cubicBezTo>
                    <a:cubicBezTo>
                      <a:pt x="54" y="60823"/>
                      <a:pt x="28" y="60850"/>
                      <a:pt x="1" y="60903"/>
                    </a:cubicBezTo>
                    <a:cubicBezTo>
                      <a:pt x="1" y="60957"/>
                      <a:pt x="28" y="61010"/>
                      <a:pt x="54" y="61037"/>
                    </a:cubicBezTo>
                    <a:cubicBezTo>
                      <a:pt x="1794" y="62054"/>
                      <a:pt x="2865" y="63847"/>
                      <a:pt x="2918" y="65828"/>
                    </a:cubicBezTo>
                    <a:cubicBezTo>
                      <a:pt x="2918" y="65882"/>
                      <a:pt x="2945" y="65935"/>
                      <a:pt x="2999" y="65962"/>
                    </a:cubicBezTo>
                    <a:cubicBezTo>
                      <a:pt x="4952" y="66925"/>
                      <a:pt x="6157" y="68879"/>
                      <a:pt x="6157" y="71047"/>
                    </a:cubicBezTo>
                    <a:cubicBezTo>
                      <a:pt x="6157" y="73242"/>
                      <a:pt x="4952" y="75196"/>
                      <a:pt x="2999" y="76160"/>
                    </a:cubicBezTo>
                    <a:cubicBezTo>
                      <a:pt x="2945" y="76186"/>
                      <a:pt x="2918" y="76240"/>
                      <a:pt x="2918" y="76267"/>
                    </a:cubicBezTo>
                    <a:cubicBezTo>
                      <a:pt x="2865" y="78274"/>
                      <a:pt x="1821" y="80067"/>
                      <a:pt x="81" y="81084"/>
                    </a:cubicBezTo>
                    <a:cubicBezTo>
                      <a:pt x="1" y="81111"/>
                      <a:pt x="1" y="81191"/>
                      <a:pt x="28" y="81245"/>
                    </a:cubicBezTo>
                    <a:cubicBezTo>
                      <a:pt x="45" y="81296"/>
                      <a:pt x="83" y="81315"/>
                      <a:pt x="123" y="81315"/>
                    </a:cubicBezTo>
                    <a:cubicBezTo>
                      <a:pt x="145" y="81315"/>
                      <a:pt x="169" y="81308"/>
                      <a:pt x="188" y="81299"/>
                    </a:cubicBezTo>
                    <a:cubicBezTo>
                      <a:pt x="1981" y="80255"/>
                      <a:pt x="3106" y="78408"/>
                      <a:pt x="3159" y="76347"/>
                    </a:cubicBezTo>
                    <a:cubicBezTo>
                      <a:pt x="5167" y="75330"/>
                      <a:pt x="6398" y="73296"/>
                      <a:pt x="6398" y="71047"/>
                    </a:cubicBezTo>
                    <a:cubicBezTo>
                      <a:pt x="6398" y="68826"/>
                      <a:pt x="5167" y="66792"/>
                      <a:pt x="3159" y="65748"/>
                    </a:cubicBezTo>
                    <a:cubicBezTo>
                      <a:pt x="3106" y="63767"/>
                      <a:pt x="2062" y="61974"/>
                      <a:pt x="376" y="60930"/>
                    </a:cubicBezTo>
                    <a:cubicBezTo>
                      <a:pt x="2062" y="59859"/>
                      <a:pt x="3106" y="58093"/>
                      <a:pt x="3159" y="56085"/>
                    </a:cubicBezTo>
                    <a:cubicBezTo>
                      <a:pt x="5167" y="55068"/>
                      <a:pt x="6398" y="53034"/>
                      <a:pt x="6398" y="50786"/>
                    </a:cubicBezTo>
                    <a:cubicBezTo>
                      <a:pt x="6398" y="48537"/>
                      <a:pt x="5167" y="46530"/>
                      <a:pt x="3159" y="45486"/>
                    </a:cubicBezTo>
                    <a:cubicBezTo>
                      <a:pt x="3159" y="43586"/>
                      <a:pt x="2062" y="41739"/>
                      <a:pt x="376" y="40668"/>
                    </a:cubicBezTo>
                    <a:cubicBezTo>
                      <a:pt x="1901" y="39705"/>
                      <a:pt x="3293" y="37885"/>
                      <a:pt x="3186" y="35824"/>
                    </a:cubicBezTo>
                    <a:cubicBezTo>
                      <a:pt x="5167" y="34780"/>
                      <a:pt x="6398" y="32772"/>
                      <a:pt x="6398" y="30524"/>
                    </a:cubicBezTo>
                    <a:cubicBezTo>
                      <a:pt x="6398" y="28276"/>
                      <a:pt x="5167" y="26268"/>
                      <a:pt x="3159" y="25225"/>
                    </a:cubicBezTo>
                    <a:cubicBezTo>
                      <a:pt x="3079" y="23244"/>
                      <a:pt x="2035" y="21451"/>
                      <a:pt x="376" y="20407"/>
                    </a:cubicBezTo>
                    <a:cubicBezTo>
                      <a:pt x="2062" y="19336"/>
                      <a:pt x="3186" y="17436"/>
                      <a:pt x="3186" y="15616"/>
                    </a:cubicBezTo>
                    <a:cubicBezTo>
                      <a:pt x="3186" y="15589"/>
                      <a:pt x="3186" y="15589"/>
                      <a:pt x="3186" y="15562"/>
                    </a:cubicBezTo>
                    <a:cubicBezTo>
                      <a:pt x="5167" y="14518"/>
                      <a:pt x="6398" y="12511"/>
                      <a:pt x="6398" y="10263"/>
                    </a:cubicBezTo>
                    <a:cubicBezTo>
                      <a:pt x="6398" y="8014"/>
                      <a:pt x="5167" y="6007"/>
                      <a:pt x="3186" y="4963"/>
                    </a:cubicBezTo>
                    <a:cubicBezTo>
                      <a:pt x="3186" y="3036"/>
                      <a:pt x="1981" y="1055"/>
                      <a:pt x="188" y="11"/>
                    </a:cubicBezTo>
                    <a:cubicBezTo>
                      <a:pt x="174" y="4"/>
                      <a:pt x="158" y="1"/>
                      <a:pt x="14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 name="Google Shape;1931;p89"/>
              <p:cNvSpPr/>
              <p:nvPr/>
            </p:nvSpPr>
            <p:spPr>
              <a:xfrm>
                <a:off x="224725" y="2845375"/>
                <a:ext cx="159950" cy="2032675"/>
              </a:xfrm>
              <a:custGeom>
                <a:avLst/>
                <a:gdLst/>
                <a:ahLst/>
                <a:cxnLst/>
                <a:rect l="l" t="t" r="r" b="b"/>
                <a:pathLst>
                  <a:path w="6398" h="81307" extrusionOk="0">
                    <a:moveTo>
                      <a:pt x="126" y="1"/>
                    </a:moveTo>
                    <a:cubicBezTo>
                      <a:pt x="81" y="1"/>
                      <a:pt x="44" y="24"/>
                      <a:pt x="27" y="57"/>
                    </a:cubicBezTo>
                    <a:cubicBezTo>
                      <a:pt x="27" y="84"/>
                      <a:pt x="1" y="110"/>
                      <a:pt x="1" y="137"/>
                    </a:cubicBezTo>
                    <a:cubicBezTo>
                      <a:pt x="1" y="164"/>
                      <a:pt x="27" y="217"/>
                      <a:pt x="81" y="244"/>
                    </a:cubicBezTo>
                    <a:cubicBezTo>
                      <a:pt x="1821" y="1234"/>
                      <a:pt x="2972" y="3162"/>
                      <a:pt x="2918" y="5035"/>
                    </a:cubicBezTo>
                    <a:cubicBezTo>
                      <a:pt x="2945" y="5089"/>
                      <a:pt x="2945" y="5142"/>
                      <a:pt x="2998" y="5142"/>
                    </a:cubicBezTo>
                    <a:cubicBezTo>
                      <a:pt x="4952" y="6133"/>
                      <a:pt x="6157" y="8086"/>
                      <a:pt x="6157" y="10254"/>
                    </a:cubicBezTo>
                    <a:cubicBezTo>
                      <a:pt x="6157" y="12422"/>
                      <a:pt x="4952" y="14376"/>
                      <a:pt x="2998" y="15367"/>
                    </a:cubicBezTo>
                    <a:cubicBezTo>
                      <a:pt x="2945" y="15393"/>
                      <a:pt x="2918" y="15447"/>
                      <a:pt x="2918" y="15474"/>
                    </a:cubicBezTo>
                    <a:cubicBezTo>
                      <a:pt x="2972" y="17321"/>
                      <a:pt x="1848" y="19248"/>
                      <a:pt x="108" y="20265"/>
                    </a:cubicBezTo>
                    <a:cubicBezTo>
                      <a:pt x="54" y="20292"/>
                      <a:pt x="27" y="20318"/>
                      <a:pt x="27" y="20345"/>
                    </a:cubicBezTo>
                    <a:cubicBezTo>
                      <a:pt x="1" y="20425"/>
                      <a:pt x="27" y="20479"/>
                      <a:pt x="81" y="20506"/>
                    </a:cubicBezTo>
                    <a:cubicBezTo>
                      <a:pt x="1794" y="21496"/>
                      <a:pt x="2865" y="23289"/>
                      <a:pt x="2918" y="25297"/>
                    </a:cubicBezTo>
                    <a:cubicBezTo>
                      <a:pt x="2945" y="25350"/>
                      <a:pt x="2972"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106" y="37823"/>
                      <a:pt x="1633" y="39643"/>
                      <a:pt x="108" y="40526"/>
                    </a:cubicBezTo>
                    <a:cubicBezTo>
                      <a:pt x="54" y="40553"/>
                      <a:pt x="27" y="40580"/>
                      <a:pt x="27" y="40633"/>
                    </a:cubicBezTo>
                    <a:cubicBezTo>
                      <a:pt x="1" y="40687"/>
                      <a:pt x="27" y="40741"/>
                      <a:pt x="81" y="40767"/>
                    </a:cubicBezTo>
                    <a:cubicBezTo>
                      <a:pt x="1821" y="41784"/>
                      <a:pt x="2918" y="43631"/>
                      <a:pt x="2918" y="45532"/>
                    </a:cubicBezTo>
                    <a:cubicBezTo>
                      <a:pt x="2918" y="45558"/>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108" y="60815"/>
                    </a:cubicBezTo>
                    <a:cubicBezTo>
                      <a:pt x="54" y="60815"/>
                      <a:pt x="27" y="60841"/>
                      <a:pt x="27" y="60895"/>
                    </a:cubicBezTo>
                    <a:cubicBezTo>
                      <a:pt x="1" y="60949"/>
                      <a:pt x="27"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7" y="81103"/>
                      <a:pt x="1" y="81183"/>
                      <a:pt x="27" y="81237"/>
                    </a:cubicBezTo>
                    <a:cubicBezTo>
                      <a:pt x="61" y="81288"/>
                      <a:pt x="95" y="81306"/>
                      <a:pt x="136" y="81306"/>
                    </a:cubicBezTo>
                    <a:cubicBezTo>
                      <a:pt x="160" y="81306"/>
                      <a:pt x="185" y="81300"/>
                      <a:pt x="215" y="81290"/>
                    </a:cubicBezTo>
                    <a:cubicBezTo>
                      <a:pt x="2008" y="80247"/>
                      <a:pt x="3106" y="78400"/>
                      <a:pt x="3186" y="76366"/>
                    </a:cubicBezTo>
                    <a:cubicBezTo>
                      <a:pt x="5166" y="75322"/>
                      <a:pt x="6398" y="73288"/>
                      <a:pt x="6398" y="71066"/>
                    </a:cubicBezTo>
                    <a:cubicBezTo>
                      <a:pt x="6398" y="68818"/>
                      <a:pt x="5166" y="66783"/>
                      <a:pt x="3186" y="65766"/>
                    </a:cubicBezTo>
                    <a:cubicBezTo>
                      <a:pt x="3106" y="63759"/>
                      <a:pt x="2062" y="61992"/>
                      <a:pt x="375" y="60922"/>
                    </a:cubicBezTo>
                    <a:cubicBezTo>
                      <a:pt x="2062" y="59878"/>
                      <a:pt x="3106" y="58085"/>
                      <a:pt x="3186" y="56077"/>
                    </a:cubicBezTo>
                    <a:cubicBezTo>
                      <a:pt x="5166" y="55060"/>
                      <a:pt x="6398" y="53026"/>
                      <a:pt x="6398" y="50778"/>
                    </a:cubicBezTo>
                    <a:cubicBezTo>
                      <a:pt x="6398" y="48556"/>
                      <a:pt x="5166" y="46522"/>
                      <a:pt x="3186" y="45505"/>
                    </a:cubicBezTo>
                    <a:cubicBezTo>
                      <a:pt x="3159" y="43604"/>
                      <a:pt x="2088" y="41731"/>
                      <a:pt x="375" y="40660"/>
                    </a:cubicBezTo>
                    <a:cubicBezTo>
                      <a:pt x="1901" y="39697"/>
                      <a:pt x="3293" y="37877"/>
                      <a:pt x="3186" y="35816"/>
                    </a:cubicBezTo>
                    <a:cubicBezTo>
                      <a:pt x="5166" y="34799"/>
                      <a:pt x="6398" y="32764"/>
                      <a:pt x="6398" y="30516"/>
                    </a:cubicBezTo>
                    <a:cubicBezTo>
                      <a:pt x="6398" y="28268"/>
                      <a:pt x="5166" y="26260"/>
                      <a:pt x="3186" y="25216"/>
                    </a:cubicBezTo>
                    <a:cubicBezTo>
                      <a:pt x="3079" y="23236"/>
                      <a:pt x="2062" y="21442"/>
                      <a:pt x="375" y="20399"/>
                    </a:cubicBezTo>
                    <a:cubicBezTo>
                      <a:pt x="2088" y="19328"/>
                      <a:pt x="3186" y="17454"/>
                      <a:pt x="3186" y="15608"/>
                    </a:cubicBezTo>
                    <a:cubicBezTo>
                      <a:pt x="3186" y="15581"/>
                      <a:pt x="3186" y="15581"/>
                      <a:pt x="3186" y="15554"/>
                    </a:cubicBezTo>
                    <a:cubicBezTo>
                      <a:pt x="5166" y="14510"/>
                      <a:pt x="6398" y="12503"/>
                      <a:pt x="6398" y="10254"/>
                    </a:cubicBezTo>
                    <a:cubicBezTo>
                      <a:pt x="6398" y="8006"/>
                      <a:pt x="5166" y="5999"/>
                      <a:pt x="3186" y="4955"/>
                    </a:cubicBezTo>
                    <a:cubicBezTo>
                      <a:pt x="3186" y="3028"/>
                      <a:pt x="1981" y="1047"/>
                      <a:pt x="215" y="30"/>
                    </a:cubicBezTo>
                    <a:cubicBezTo>
                      <a:pt x="184" y="10"/>
                      <a:pt x="153" y="1"/>
                      <a:pt x="12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grpSp>
      <p:grpSp>
        <p:nvGrpSpPr>
          <p:cNvPr id="64" name="Group 63"/>
          <p:cNvGrpSpPr/>
          <p:nvPr/>
        </p:nvGrpSpPr>
        <p:grpSpPr>
          <a:xfrm>
            <a:off x="2835990" y="1715534"/>
            <a:ext cx="6015394" cy="2405891"/>
            <a:chOff x="383166" y="1481172"/>
            <a:chExt cx="5364330" cy="944640"/>
          </a:xfrm>
          <a:solidFill>
            <a:schemeClr val="accent6">
              <a:lumMod val="20000"/>
              <a:lumOff val="80000"/>
            </a:schemeClr>
          </a:solidFill>
        </p:grpSpPr>
        <p:sp>
          <p:nvSpPr>
            <p:cNvPr id="65" name="Rounded Rectangle 64"/>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66" name="Rounded Rectangle 8"/>
            <p:cNvSpPr txBox="1"/>
            <p:nvPr/>
          </p:nvSpPr>
          <p:spPr>
            <a:xfrm>
              <a:off x="429280" y="1527286"/>
              <a:ext cx="5272102" cy="85241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lvl="0" algn="ctr" defTabSz="1422400">
                <a:lnSpc>
                  <a:spcPct val="90000"/>
                </a:lnSpc>
                <a:spcBef>
                  <a:spcPct val="0"/>
                </a:spcBef>
                <a:spcAft>
                  <a:spcPct val="35000"/>
                </a:spcAft>
              </a:pPr>
              <a:r>
                <a:rPr lang="vi-VN" sz="3600" b="1" dirty="0">
                  <a:solidFill>
                    <a:srgbClr val="FF0000"/>
                  </a:solidFill>
                  <a:latin typeface="Times New Roman" panose="02020603050405020304" pitchFamily="18" charset="0"/>
                  <a:cs typeface="Times New Roman" panose="02020603050405020304" pitchFamily="18" charset="0"/>
                </a:rPr>
                <a:t>SẮP XẾP CÁC HÌNH SAU THEO THỨ TỰ CỦA CỐT TRUYỆN VÀ TÓM TẮT LẠI.</a:t>
              </a:r>
              <a:endParaRPr lang="en-US" sz="3600" b="1" kern="1200" dirty="0">
                <a:solidFill>
                  <a:srgbClr val="FF0000"/>
                </a:solidFill>
                <a:latin typeface="Times New Roman" panose="02020603050405020304" pitchFamily="18" charset="0"/>
                <a:cs typeface="Times New Roman" panose="02020603050405020304" pitchFamily="18" charset="0"/>
              </a:endParaRPr>
            </a:p>
          </p:txBody>
        </p:sp>
      </p:grpSp>
      <p:pic>
        <p:nvPicPr>
          <p:cNvPr id="99" name="Picture 98" descr="HÃ¬nh áº£nh cÃ³ liÃªn quan"/>
          <p:cNvPicPr/>
          <p:nvPr/>
        </p:nvPicPr>
        <p:blipFill>
          <a:blip r:embed="rId3">
            <a:extLst>
              <a:ext uri="{28A0092B-C50C-407E-A947-70E740481C1C}">
                <a14:useLocalDpi xmlns:a14="http://schemas.microsoft.com/office/drawing/2010/main" val="0"/>
              </a:ext>
            </a:extLst>
          </a:blip>
          <a:srcRect/>
          <a:stretch>
            <a:fillRect/>
          </a:stretch>
        </p:blipFill>
        <p:spPr bwMode="auto">
          <a:xfrm>
            <a:off x="-1" y="-24508"/>
            <a:ext cx="4267201" cy="2211572"/>
          </a:xfrm>
          <a:prstGeom prst="rect">
            <a:avLst/>
          </a:prstGeom>
          <a:solidFill>
            <a:srgbClr val="FF0000"/>
          </a:solidFill>
          <a:ln>
            <a:solidFill>
              <a:schemeClr val="bg1"/>
            </a:solidFill>
          </a:ln>
        </p:spPr>
      </p:pic>
      <p:pic>
        <p:nvPicPr>
          <p:cNvPr id="100" name="Picture 99" descr="HÃ¬nh áº£nh cÃ³ liÃªn quan"/>
          <p:cNvPicPr/>
          <p:nvPr/>
        </p:nvPicPr>
        <p:blipFill>
          <a:blip r:embed="rId4">
            <a:extLst>
              <a:ext uri="{28A0092B-C50C-407E-A947-70E740481C1C}">
                <a14:useLocalDpi xmlns:a14="http://schemas.microsoft.com/office/drawing/2010/main" val="0"/>
              </a:ext>
            </a:extLst>
          </a:blip>
          <a:srcRect/>
          <a:stretch>
            <a:fillRect/>
          </a:stretch>
        </p:blipFill>
        <p:spPr bwMode="auto">
          <a:xfrm>
            <a:off x="4265148" y="0"/>
            <a:ext cx="3957379" cy="2225749"/>
          </a:xfrm>
          <a:prstGeom prst="rect">
            <a:avLst/>
          </a:prstGeom>
          <a:solidFill>
            <a:srgbClr val="FF0000"/>
          </a:solidFill>
          <a:ln>
            <a:solidFill>
              <a:schemeClr val="bg1"/>
            </a:solidFill>
          </a:ln>
        </p:spPr>
      </p:pic>
      <p:pic>
        <p:nvPicPr>
          <p:cNvPr id="101" name="Picture 100" descr="Káº¿t quáº£ hÃ¬nh áº£nh cho tháº¡ch sanh"/>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50866" y="0"/>
            <a:ext cx="3941135" cy="2225749"/>
          </a:xfrm>
          <a:prstGeom prst="rect">
            <a:avLst/>
          </a:prstGeom>
          <a:solidFill>
            <a:srgbClr val="FF0000"/>
          </a:solidFill>
          <a:ln>
            <a:solidFill>
              <a:schemeClr val="bg1"/>
            </a:solidFill>
          </a:ln>
        </p:spPr>
      </p:pic>
      <p:pic>
        <p:nvPicPr>
          <p:cNvPr id="102" name="Picture 101" descr="Káº¿t quáº£ hÃ¬nh áº£nh cho tháº¡ch sanh"/>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 y="2210292"/>
            <a:ext cx="4253023" cy="2326267"/>
          </a:xfrm>
          <a:prstGeom prst="rect">
            <a:avLst/>
          </a:prstGeom>
          <a:solidFill>
            <a:srgbClr val="FF0000"/>
          </a:solidFill>
          <a:ln>
            <a:solidFill>
              <a:schemeClr val="bg1"/>
            </a:solidFill>
          </a:ln>
        </p:spPr>
      </p:pic>
      <p:pic>
        <p:nvPicPr>
          <p:cNvPr id="103" name="Picture 102" descr="Káº¿t quáº£ hÃ¬nh áº£nh cho tháº¡ch sanh"/>
          <p:cNvPicPr/>
          <p:nvPr/>
        </p:nvPicPr>
        <p:blipFill rotWithShape="1">
          <a:blip r:embed="rId7" cstate="print">
            <a:extLst>
              <a:ext uri="{28A0092B-C50C-407E-A947-70E740481C1C}">
                <a14:useLocalDpi xmlns:a14="http://schemas.microsoft.com/office/drawing/2010/main" val="0"/>
              </a:ext>
            </a:extLst>
          </a:blip>
          <a:srcRect b="6791"/>
          <a:stretch/>
        </p:blipFill>
        <p:spPr bwMode="auto">
          <a:xfrm>
            <a:off x="4263656" y="2211115"/>
            <a:ext cx="3958856" cy="2353797"/>
          </a:xfrm>
          <a:prstGeom prst="rect">
            <a:avLst/>
          </a:prstGeom>
          <a:solidFill>
            <a:srgbClr val="FF0000"/>
          </a:solidFill>
          <a:ln>
            <a:solidFill>
              <a:schemeClr val="bg1"/>
            </a:solidFill>
          </a:ln>
          <a:extLst>
            <a:ext uri="{53640926-AAD7-44D8-BBD7-CCE9431645EC}">
              <a14:shadowObscured xmlns:a14="http://schemas.microsoft.com/office/drawing/2010/main"/>
            </a:ext>
          </a:extLst>
        </p:spPr>
      </p:pic>
      <p:pic>
        <p:nvPicPr>
          <p:cNvPr id="104" name="Picture 103" descr="HÃ¬nh áº£nh cÃ³ liÃªn quan"/>
          <p:cNvPicPr/>
          <p:nvPr/>
        </p:nvPicPr>
        <p:blipFill>
          <a:blip r:embed="rId8">
            <a:extLst>
              <a:ext uri="{28A0092B-C50C-407E-A947-70E740481C1C}">
                <a14:useLocalDpi xmlns:a14="http://schemas.microsoft.com/office/drawing/2010/main" val="0"/>
              </a:ext>
            </a:extLst>
          </a:blip>
          <a:srcRect/>
          <a:stretch>
            <a:fillRect/>
          </a:stretch>
        </p:blipFill>
        <p:spPr bwMode="auto">
          <a:xfrm>
            <a:off x="8220443" y="2223725"/>
            <a:ext cx="3971557" cy="2355363"/>
          </a:xfrm>
          <a:prstGeom prst="rect">
            <a:avLst/>
          </a:prstGeom>
          <a:solidFill>
            <a:srgbClr val="FF0000"/>
          </a:solidFill>
          <a:ln>
            <a:solidFill>
              <a:schemeClr val="bg1"/>
            </a:solidFill>
          </a:ln>
        </p:spPr>
      </p:pic>
      <p:pic>
        <p:nvPicPr>
          <p:cNvPr id="105" name="Picture 104" descr="Káº¿t quáº£ hÃ¬nh áº£nh cho tháº¡ch sanh"/>
          <p:cNvPicPr/>
          <p:nvPr/>
        </p:nvPicPr>
        <p:blipFill>
          <a:blip r:embed="rId9">
            <a:extLst>
              <a:ext uri="{28A0092B-C50C-407E-A947-70E740481C1C}">
                <a14:useLocalDpi xmlns:a14="http://schemas.microsoft.com/office/drawing/2010/main" val="0"/>
              </a:ext>
            </a:extLst>
          </a:blip>
          <a:srcRect/>
          <a:stretch>
            <a:fillRect/>
          </a:stretch>
        </p:blipFill>
        <p:spPr bwMode="auto">
          <a:xfrm>
            <a:off x="4248001" y="4559787"/>
            <a:ext cx="4012019" cy="2293088"/>
          </a:xfrm>
          <a:prstGeom prst="rect">
            <a:avLst/>
          </a:prstGeom>
          <a:solidFill>
            <a:srgbClr val="FF0000"/>
          </a:solidFill>
          <a:ln>
            <a:solidFill>
              <a:schemeClr val="bg1"/>
            </a:solidFill>
          </a:ln>
        </p:spPr>
      </p:pic>
      <p:pic>
        <p:nvPicPr>
          <p:cNvPr id="106" name="Picture 105" descr="Káº¿t quáº£ hÃ¬nh áº£nh cho tháº¡ch sanh ÄÆ°á»£c ai táº·ng cÃ¢y ÄÃ n tháº§n"/>
          <p:cNvPicPr/>
          <p:nvPr/>
        </p:nvPicPr>
        <p:blipFill>
          <a:blip r:embed="rId10">
            <a:extLst>
              <a:ext uri="{28A0092B-C50C-407E-A947-70E740481C1C}">
                <a14:useLocalDpi xmlns:a14="http://schemas.microsoft.com/office/drawing/2010/main" val="0"/>
              </a:ext>
            </a:extLst>
          </a:blip>
          <a:srcRect/>
          <a:stretch>
            <a:fillRect/>
          </a:stretch>
        </p:blipFill>
        <p:spPr bwMode="auto">
          <a:xfrm>
            <a:off x="8245845" y="4559787"/>
            <a:ext cx="3946155" cy="2293088"/>
          </a:xfrm>
          <a:prstGeom prst="rect">
            <a:avLst/>
          </a:prstGeom>
          <a:solidFill>
            <a:srgbClr val="FF0000"/>
          </a:solidFill>
          <a:ln>
            <a:solidFill>
              <a:schemeClr val="bg1"/>
            </a:solidFill>
          </a:ln>
        </p:spPr>
      </p:pic>
      <p:sp>
        <p:nvSpPr>
          <p:cNvPr id="107" name="TextBox 106"/>
          <p:cNvSpPr txBox="1"/>
          <p:nvPr/>
        </p:nvSpPr>
        <p:spPr>
          <a:xfrm>
            <a:off x="3881658" y="1758988"/>
            <a:ext cx="361631" cy="400105"/>
          </a:xfrm>
          <a:prstGeom prst="rect">
            <a:avLst/>
          </a:prstGeom>
          <a:solidFill>
            <a:srgbClr val="FF0000"/>
          </a:solidFill>
          <a:ln>
            <a:solidFill>
              <a:schemeClr val="bg1"/>
            </a:solidFill>
          </a:ln>
        </p:spPr>
        <p:style>
          <a:lnRef idx="2">
            <a:schemeClr val="accent6"/>
          </a:lnRef>
          <a:fillRef idx="1">
            <a:schemeClr val="lt1"/>
          </a:fillRef>
          <a:effectRef idx="0">
            <a:schemeClr val="accent6"/>
          </a:effectRef>
          <a:fontRef idx="minor">
            <a:schemeClr val="dk1"/>
          </a:fontRef>
        </p:style>
        <p:txBody>
          <a:bodyPr wrap="none" lIns="121917" tIns="60958" rIns="121917" bIns="60958" rtlCol="0">
            <a:spAutoFit/>
          </a:bodyPr>
          <a:lstStyle/>
          <a:p>
            <a:r>
              <a:rPr lang="en-US" b="1" dirty="0">
                <a:solidFill>
                  <a:schemeClr val="bg1"/>
                </a:solidFill>
                <a:latin typeface="Times New Roman" pitchFamily="18" charset="0"/>
                <a:cs typeface="Times New Roman" pitchFamily="18" charset="0"/>
              </a:rPr>
              <a:t>1</a:t>
            </a:r>
          </a:p>
        </p:txBody>
      </p:sp>
      <p:sp>
        <p:nvSpPr>
          <p:cNvPr id="108" name="TextBox 107"/>
          <p:cNvSpPr txBox="1"/>
          <p:nvPr/>
        </p:nvSpPr>
        <p:spPr>
          <a:xfrm>
            <a:off x="7858645" y="1790997"/>
            <a:ext cx="361631" cy="400105"/>
          </a:xfrm>
          <a:prstGeom prst="rect">
            <a:avLst/>
          </a:prstGeom>
          <a:solidFill>
            <a:srgbClr val="FF0000"/>
          </a:solidFill>
          <a:ln>
            <a:solidFill>
              <a:schemeClr val="bg1"/>
            </a:solidFill>
          </a:ln>
        </p:spPr>
        <p:style>
          <a:lnRef idx="2">
            <a:schemeClr val="accent6"/>
          </a:lnRef>
          <a:fillRef idx="1">
            <a:schemeClr val="lt1"/>
          </a:fillRef>
          <a:effectRef idx="0">
            <a:schemeClr val="accent6"/>
          </a:effectRef>
          <a:fontRef idx="minor">
            <a:schemeClr val="dk1"/>
          </a:fontRef>
        </p:style>
        <p:txBody>
          <a:bodyPr wrap="none" lIns="121917" tIns="60958" rIns="121917" bIns="60958" rtlCol="0">
            <a:spAutoFit/>
          </a:bodyPr>
          <a:lstStyle/>
          <a:p>
            <a:r>
              <a:rPr lang="en-US" b="1" dirty="0">
                <a:solidFill>
                  <a:schemeClr val="bg1"/>
                </a:solidFill>
                <a:latin typeface="Times New Roman" pitchFamily="18" charset="0"/>
                <a:cs typeface="Times New Roman" pitchFamily="18" charset="0"/>
              </a:rPr>
              <a:t>2</a:t>
            </a:r>
          </a:p>
        </p:txBody>
      </p:sp>
      <p:sp>
        <p:nvSpPr>
          <p:cNvPr id="109" name="TextBox 108"/>
          <p:cNvSpPr txBox="1"/>
          <p:nvPr/>
        </p:nvSpPr>
        <p:spPr>
          <a:xfrm>
            <a:off x="11826088" y="1790995"/>
            <a:ext cx="361631" cy="400105"/>
          </a:xfrm>
          <a:prstGeom prst="rect">
            <a:avLst/>
          </a:prstGeom>
          <a:solidFill>
            <a:srgbClr val="FF0000"/>
          </a:solidFill>
          <a:ln>
            <a:solidFill>
              <a:schemeClr val="bg1"/>
            </a:solidFill>
          </a:ln>
        </p:spPr>
        <p:style>
          <a:lnRef idx="2">
            <a:schemeClr val="accent6"/>
          </a:lnRef>
          <a:fillRef idx="1">
            <a:schemeClr val="lt1"/>
          </a:fillRef>
          <a:effectRef idx="0">
            <a:schemeClr val="accent6"/>
          </a:effectRef>
          <a:fontRef idx="minor">
            <a:schemeClr val="dk1"/>
          </a:fontRef>
        </p:style>
        <p:txBody>
          <a:bodyPr wrap="none" lIns="121917" tIns="60958" rIns="121917" bIns="60958" rtlCol="0">
            <a:spAutoFit/>
          </a:bodyPr>
          <a:lstStyle/>
          <a:p>
            <a:r>
              <a:rPr lang="en-US" b="1" dirty="0">
                <a:solidFill>
                  <a:schemeClr val="bg1"/>
                </a:solidFill>
                <a:latin typeface="Times New Roman" pitchFamily="18" charset="0"/>
                <a:cs typeface="Times New Roman" pitchFamily="18" charset="0"/>
              </a:rPr>
              <a:t>3</a:t>
            </a:r>
          </a:p>
        </p:txBody>
      </p:sp>
      <p:sp>
        <p:nvSpPr>
          <p:cNvPr id="110" name="TextBox 109"/>
          <p:cNvSpPr txBox="1"/>
          <p:nvPr/>
        </p:nvSpPr>
        <p:spPr>
          <a:xfrm>
            <a:off x="3874980" y="4101806"/>
            <a:ext cx="361631" cy="400105"/>
          </a:xfrm>
          <a:prstGeom prst="rect">
            <a:avLst/>
          </a:prstGeom>
          <a:solidFill>
            <a:srgbClr val="FF0000"/>
          </a:solidFill>
          <a:ln>
            <a:solidFill>
              <a:schemeClr val="bg1"/>
            </a:solidFill>
          </a:ln>
        </p:spPr>
        <p:style>
          <a:lnRef idx="2">
            <a:schemeClr val="accent6"/>
          </a:lnRef>
          <a:fillRef idx="1">
            <a:schemeClr val="lt1"/>
          </a:fillRef>
          <a:effectRef idx="0">
            <a:schemeClr val="accent6"/>
          </a:effectRef>
          <a:fontRef idx="minor">
            <a:schemeClr val="dk1"/>
          </a:fontRef>
        </p:style>
        <p:txBody>
          <a:bodyPr wrap="none" lIns="121917" tIns="60958" rIns="121917" bIns="60958" rtlCol="0">
            <a:spAutoFit/>
          </a:bodyPr>
          <a:lstStyle/>
          <a:p>
            <a:r>
              <a:rPr lang="en-US" b="1" dirty="0">
                <a:solidFill>
                  <a:schemeClr val="bg1"/>
                </a:solidFill>
                <a:latin typeface="Times New Roman" pitchFamily="18" charset="0"/>
                <a:cs typeface="Times New Roman" pitchFamily="18" charset="0"/>
              </a:rPr>
              <a:t>4</a:t>
            </a:r>
          </a:p>
        </p:txBody>
      </p:sp>
      <p:sp>
        <p:nvSpPr>
          <p:cNvPr id="111" name="TextBox 110"/>
          <p:cNvSpPr txBox="1"/>
          <p:nvPr/>
        </p:nvSpPr>
        <p:spPr>
          <a:xfrm>
            <a:off x="7830292" y="4130160"/>
            <a:ext cx="361631" cy="400105"/>
          </a:xfrm>
          <a:prstGeom prst="rect">
            <a:avLst/>
          </a:prstGeom>
          <a:solidFill>
            <a:srgbClr val="FF0000"/>
          </a:solidFill>
          <a:ln>
            <a:solidFill>
              <a:schemeClr val="bg1"/>
            </a:solidFill>
          </a:ln>
        </p:spPr>
        <p:style>
          <a:lnRef idx="2">
            <a:schemeClr val="accent6"/>
          </a:lnRef>
          <a:fillRef idx="1">
            <a:schemeClr val="lt1"/>
          </a:fillRef>
          <a:effectRef idx="0">
            <a:schemeClr val="accent6"/>
          </a:effectRef>
          <a:fontRef idx="minor">
            <a:schemeClr val="dk1"/>
          </a:fontRef>
        </p:style>
        <p:txBody>
          <a:bodyPr wrap="none" lIns="121917" tIns="60958" rIns="121917" bIns="60958" rtlCol="0">
            <a:spAutoFit/>
          </a:bodyPr>
          <a:lstStyle/>
          <a:p>
            <a:r>
              <a:rPr lang="en-US" b="1" dirty="0">
                <a:solidFill>
                  <a:schemeClr val="bg1"/>
                </a:solidFill>
                <a:latin typeface="Times New Roman" pitchFamily="18" charset="0"/>
                <a:cs typeface="Times New Roman" pitchFamily="18" charset="0"/>
              </a:rPr>
              <a:t>5</a:t>
            </a:r>
          </a:p>
        </p:txBody>
      </p:sp>
      <p:sp>
        <p:nvSpPr>
          <p:cNvPr id="112" name="TextBox 111"/>
          <p:cNvSpPr txBox="1"/>
          <p:nvPr/>
        </p:nvSpPr>
        <p:spPr>
          <a:xfrm>
            <a:off x="11826088" y="4101806"/>
            <a:ext cx="361631" cy="400105"/>
          </a:xfrm>
          <a:prstGeom prst="rect">
            <a:avLst/>
          </a:prstGeom>
          <a:solidFill>
            <a:srgbClr val="FF0000"/>
          </a:solidFill>
          <a:ln>
            <a:solidFill>
              <a:schemeClr val="bg1"/>
            </a:solidFill>
          </a:ln>
        </p:spPr>
        <p:style>
          <a:lnRef idx="2">
            <a:schemeClr val="accent6"/>
          </a:lnRef>
          <a:fillRef idx="1">
            <a:schemeClr val="lt1"/>
          </a:fillRef>
          <a:effectRef idx="0">
            <a:schemeClr val="accent6"/>
          </a:effectRef>
          <a:fontRef idx="minor">
            <a:schemeClr val="dk1"/>
          </a:fontRef>
        </p:style>
        <p:txBody>
          <a:bodyPr wrap="none" lIns="121917" tIns="60958" rIns="121917" bIns="60958" rtlCol="0">
            <a:spAutoFit/>
          </a:bodyPr>
          <a:lstStyle/>
          <a:p>
            <a:r>
              <a:rPr lang="en-US" b="1" dirty="0">
                <a:solidFill>
                  <a:schemeClr val="bg1"/>
                </a:solidFill>
                <a:latin typeface="Times New Roman" pitchFamily="18" charset="0"/>
                <a:cs typeface="Times New Roman" pitchFamily="18" charset="0"/>
              </a:rPr>
              <a:t>6</a:t>
            </a:r>
          </a:p>
        </p:txBody>
      </p:sp>
      <p:sp>
        <p:nvSpPr>
          <p:cNvPr id="113" name="TextBox 112"/>
          <p:cNvSpPr txBox="1"/>
          <p:nvPr/>
        </p:nvSpPr>
        <p:spPr>
          <a:xfrm>
            <a:off x="11808937" y="6407495"/>
            <a:ext cx="361631" cy="400105"/>
          </a:xfrm>
          <a:prstGeom prst="rect">
            <a:avLst/>
          </a:prstGeom>
          <a:solidFill>
            <a:srgbClr val="FF0000"/>
          </a:solidFill>
          <a:ln>
            <a:solidFill>
              <a:schemeClr val="bg1"/>
            </a:solidFill>
          </a:ln>
        </p:spPr>
        <p:style>
          <a:lnRef idx="2">
            <a:schemeClr val="accent6"/>
          </a:lnRef>
          <a:fillRef idx="1">
            <a:schemeClr val="lt1"/>
          </a:fillRef>
          <a:effectRef idx="0">
            <a:schemeClr val="accent6"/>
          </a:effectRef>
          <a:fontRef idx="minor">
            <a:schemeClr val="dk1"/>
          </a:fontRef>
        </p:style>
        <p:txBody>
          <a:bodyPr wrap="none" lIns="121917" tIns="60958" rIns="121917" bIns="60958" rtlCol="0">
            <a:spAutoFit/>
          </a:bodyPr>
          <a:lstStyle/>
          <a:p>
            <a:r>
              <a:rPr lang="en-US" b="1" dirty="0">
                <a:solidFill>
                  <a:schemeClr val="bg1"/>
                </a:solidFill>
                <a:latin typeface="Times New Roman" pitchFamily="18" charset="0"/>
                <a:cs typeface="Times New Roman" pitchFamily="18" charset="0"/>
              </a:rPr>
              <a:t>9</a:t>
            </a:r>
          </a:p>
        </p:txBody>
      </p:sp>
      <p:pic>
        <p:nvPicPr>
          <p:cNvPr id="114" name="Picture 2" descr="Káº¿t quáº£ hÃ¬nh áº£nh cho máº¹ con lÃ½ thÃ´ng bá» sÃ©t ÄÃ¡nh"/>
          <p:cNvPicPr>
            <a:picLocks noChangeAspect="1" noChangeArrowheads="1"/>
          </p:cNvPicPr>
          <p:nvPr/>
        </p:nvPicPr>
        <p:blipFill>
          <a:blip r:embed="rId11"/>
          <a:srcRect/>
          <a:stretch>
            <a:fillRect/>
          </a:stretch>
        </p:blipFill>
        <p:spPr bwMode="auto">
          <a:xfrm>
            <a:off x="-1" y="4518135"/>
            <a:ext cx="4227617" cy="2339866"/>
          </a:xfrm>
          <a:prstGeom prst="rect">
            <a:avLst/>
          </a:prstGeom>
          <a:solidFill>
            <a:srgbClr val="FF0000"/>
          </a:solidFill>
          <a:ln>
            <a:solidFill>
              <a:schemeClr val="bg1"/>
            </a:solidFill>
          </a:ln>
        </p:spPr>
      </p:pic>
      <p:sp>
        <p:nvSpPr>
          <p:cNvPr id="115" name="TextBox 114"/>
          <p:cNvSpPr txBox="1"/>
          <p:nvPr/>
        </p:nvSpPr>
        <p:spPr>
          <a:xfrm>
            <a:off x="3875389" y="6442506"/>
            <a:ext cx="361631" cy="400105"/>
          </a:xfrm>
          <a:prstGeom prst="rect">
            <a:avLst/>
          </a:prstGeom>
          <a:solidFill>
            <a:srgbClr val="FF0000"/>
          </a:solidFill>
          <a:ln>
            <a:solidFill>
              <a:schemeClr val="bg1"/>
            </a:solidFill>
          </a:ln>
        </p:spPr>
        <p:style>
          <a:lnRef idx="2">
            <a:schemeClr val="accent6"/>
          </a:lnRef>
          <a:fillRef idx="1">
            <a:schemeClr val="lt1"/>
          </a:fillRef>
          <a:effectRef idx="0">
            <a:schemeClr val="accent6"/>
          </a:effectRef>
          <a:fontRef idx="minor">
            <a:schemeClr val="dk1"/>
          </a:fontRef>
        </p:style>
        <p:txBody>
          <a:bodyPr wrap="none" lIns="121917" tIns="60958" rIns="121917" bIns="60958" rtlCol="0">
            <a:spAutoFit/>
          </a:bodyPr>
          <a:lstStyle/>
          <a:p>
            <a:r>
              <a:rPr lang="en-US" b="1" dirty="0">
                <a:solidFill>
                  <a:schemeClr val="bg1"/>
                </a:solidFill>
                <a:latin typeface="Times New Roman" pitchFamily="18" charset="0"/>
                <a:cs typeface="Times New Roman" pitchFamily="18" charset="0"/>
              </a:rPr>
              <a:t>7</a:t>
            </a:r>
          </a:p>
        </p:txBody>
      </p:sp>
      <p:sp>
        <p:nvSpPr>
          <p:cNvPr id="116" name="TextBox 115"/>
          <p:cNvSpPr txBox="1"/>
          <p:nvPr/>
        </p:nvSpPr>
        <p:spPr>
          <a:xfrm>
            <a:off x="7875394" y="6442506"/>
            <a:ext cx="361631" cy="400105"/>
          </a:xfrm>
          <a:prstGeom prst="rect">
            <a:avLst/>
          </a:prstGeom>
          <a:solidFill>
            <a:srgbClr val="FF0000"/>
          </a:solidFill>
          <a:ln>
            <a:solidFill>
              <a:schemeClr val="bg1"/>
            </a:solidFill>
          </a:ln>
        </p:spPr>
        <p:style>
          <a:lnRef idx="2">
            <a:schemeClr val="accent6"/>
          </a:lnRef>
          <a:fillRef idx="1">
            <a:schemeClr val="lt1"/>
          </a:fillRef>
          <a:effectRef idx="0">
            <a:schemeClr val="accent6"/>
          </a:effectRef>
          <a:fontRef idx="minor">
            <a:schemeClr val="dk1"/>
          </a:fontRef>
        </p:style>
        <p:txBody>
          <a:bodyPr wrap="none" lIns="121917" tIns="60958" rIns="121917" bIns="60958" rtlCol="0">
            <a:spAutoFit/>
          </a:bodyPr>
          <a:lstStyle/>
          <a:p>
            <a:r>
              <a:rPr lang="en-US" b="1" dirty="0">
                <a:solidFill>
                  <a:schemeClr val="bg1"/>
                </a:solidFill>
                <a:latin typeface="Times New Roman" pitchFamily="18" charset="0"/>
                <a:cs typeface="Times New Roman" pitchFamily="18" charset="0"/>
              </a:rPr>
              <a:t>8</a:t>
            </a:r>
          </a:p>
        </p:txBody>
      </p:sp>
    </p:spTree>
    <p:extLst>
      <p:ext uri="{BB962C8B-B14F-4D97-AF65-F5344CB8AC3E}">
        <p14:creationId xmlns:p14="http://schemas.microsoft.com/office/powerpoint/2010/main" val="41419975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64"/>
                                        </p:tgtEl>
                                      </p:cBhvr>
                                    </p:animEffect>
                                    <p:anim calcmode="lin" valueType="num">
                                      <p:cBhvr>
                                        <p:cTn id="7" dur="1000"/>
                                        <p:tgtEl>
                                          <p:spTgt spid="64"/>
                                        </p:tgtEl>
                                        <p:attrNameLst>
                                          <p:attrName>ppt_x</p:attrName>
                                        </p:attrNameLst>
                                      </p:cBhvr>
                                      <p:tavLst>
                                        <p:tav tm="0">
                                          <p:val>
                                            <p:strVal val="ppt_x"/>
                                          </p:val>
                                        </p:tav>
                                        <p:tav tm="100000">
                                          <p:val>
                                            <p:strVal val="ppt_x"/>
                                          </p:val>
                                        </p:tav>
                                      </p:tavLst>
                                    </p:anim>
                                    <p:anim calcmode="lin" valueType="num">
                                      <p:cBhvr>
                                        <p:cTn id="8" dur="1000"/>
                                        <p:tgtEl>
                                          <p:spTgt spid="64"/>
                                        </p:tgtEl>
                                        <p:attrNameLst>
                                          <p:attrName>ppt_y</p:attrName>
                                        </p:attrNameLst>
                                      </p:cBhvr>
                                      <p:tavLst>
                                        <p:tav tm="0">
                                          <p:val>
                                            <p:strVal val="ppt_y"/>
                                          </p:val>
                                        </p:tav>
                                        <p:tav tm="100000">
                                          <p:val>
                                            <p:strVal val="ppt_y+.1"/>
                                          </p:val>
                                        </p:tav>
                                      </p:tavLst>
                                    </p:anim>
                                    <p:set>
                                      <p:cBhvr>
                                        <p:cTn id="9" dur="1" fill="hold">
                                          <p:stCondLst>
                                            <p:cond delay="999"/>
                                          </p:stCondLst>
                                        </p:cTn>
                                        <p:tgtEl>
                                          <p:spTgt spid="64"/>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9"/>
                                        </p:tgtEl>
                                        <p:attrNameLst>
                                          <p:attrName>style.visibility</p:attrName>
                                        </p:attrNameLst>
                                      </p:cBhvr>
                                      <p:to>
                                        <p:strVal val="visible"/>
                                      </p:to>
                                    </p:set>
                                    <p:animEffect transition="in" filter="barn(inVertical)">
                                      <p:cBhvr>
                                        <p:cTn id="14" dur="500"/>
                                        <p:tgtEl>
                                          <p:spTgt spid="99"/>
                                        </p:tgtEl>
                                      </p:cBhvr>
                                    </p:animEffect>
                                  </p:childTnLst>
                                </p:cTn>
                              </p:par>
                              <p:par>
                                <p:cTn id="15" presetID="16" presetClass="entr" presetSubtype="21" fill="hold" nodeType="withEffect">
                                  <p:stCondLst>
                                    <p:cond delay="0"/>
                                  </p:stCondLst>
                                  <p:childTnLst>
                                    <p:set>
                                      <p:cBhvr>
                                        <p:cTn id="16" dur="1" fill="hold">
                                          <p:stCondLst>
                                            <p:cond delay="0"/>
                                          </p:stCondLst>
                                        </p:cTn>
                                        <p:tgtEl>
                                          <p:spTgt spid="100"/>
                                        </p:tgtEl>
                                        <p:attrNameLst>
                                          <p:attrName>style.visibility</p:attrName>
                                        </p:attrNameLst>
                                      </p:cBhvr>
                                      <p:to>
                                        <p:strVal val="visible"/>
                                      </p:to>
                                    </p:set>
                                    <p:animEffect transition="in" filter="barn(inVertical)">
                                      <p:cBhvr>
                                        <p:cTn id="17" dur="500"/>
                                        <p:tgtEl>
                                          <p:spTgt spid="100"/>
                                        </p:tgtEl>
                                      </p:cBhvr>
                                    </p:animEffect>
                                  </p:childTnLst>
                                </p:cTn>
                              </p:par>
                              <p:par>
                                <p:cTn id="18" presetID="16" presetClass="entr" presetSubtype="21" fill="hold" nodeType="withEffect">
                                  <p:stCondLst>
                                    <p:cond delay="0"/>
                                  </p:stCondLst>
                                  <p:childTnLst>
                                    <p:set>
                                      <p:cBhvr>
                                        <p:cTn id="19" dur="1" fill="hold">
                                          <p:stCondLst>
                                            <p:cond delay="0"/>
                                          </p:stCondLst>
                                        </p:cTn>
                                        <p:tgtEl>
                                          <p:spTgt spid="101"/>
                                        </p:tgtEl>
                                        <p:attrNameLst>
                                          <p:attrName>style.visibility</p:attrName>
                                        </p:attrNameLst>
                                      </p:cBhvr>
                                      <p:to>
                                        <p:strVal val="visible"/>
                                      </p:to>
                                    </p:set>
                                    <p:animEffect transition="in" filter="barn(inVertical)">
                                      <p:cBhvr>
                                        <p:cTn id="20" dur="500"/>
                                        <p:tgtEl>
                                          <p:spTgt spid="101"/>
                                        </p:tgtEl>
                                      </p:cBhvr>
                                    </p:animEffect>
                                  </p:childTnLst>
                                </p:cTn>
                              </p:par>
                              <p:par>
                                <p:cTn id="21" presetID="16" presetClass="entr" presetSubtype="21" fill="hold" nodeType="withEffect">
                                  <p:stCondLst>
                                    <p:cond delay="0"/>
                                  </p:stCondLst>
                                  <p:childTnLst>
                                    <p:set>
                                      <p:cBhvr>
                                        <p:cTn id="22" dur="1" fill="hold">
                                          <p:stCondLst>
                                            <p:cond delay="0"/>
                                          </p:stCondLst>
                                        </p:cTn>
                                        <p:tgtEl>
                                          <p:spTgt spid="102"/>
                                        </p:tgtEl>
                                        <p:attrNameLst>
                                          <p:attrName>style.visibility</p:attrName>
                                        </p:attrNameLst>
                                      </p:cBhvr>
                                      <p:to>
                                        <p:strVal val="visible"/>
                                      </p:to>
                                    </p:set>
                                    <p:animEffect transition="in" filter="barn(inVertical)">
                                      <p:cBhvr>
                                        <p:cTn id="23" dur="500"/>
                                        <p:tgtEl>
                                          <p:spTgt spid="102"/>
                                        </p:tgtEl>
                                      </p:cBhvr>
                                    </p:animEffect>
                                  </p:childTnLst>
                                </p:cTn>
                              </p:par>
                              <p:par>
                                <p:cTn id="24" presetID="16" presetClass="entr" presetSubtype="21" fill="hold" nodeType="withEffect">
                                  <p:stCondLst>
                                    <p:cond delay="0"/>
                                  </p:stCondLst>
                                  <p:childTnLst>
                                    <p:set>
                                      <p:cBhvr>
                                        <p:cTn id="25" dur="1" fill="hold">
                                          <p:stCondLst>
                                            <p:cond delay="0"/>
                                          </p:stCondLst>
                                        </p:cTn>
                                        <p:tgtEl>
                                          <p:spTgt spid="103"/>
                                        </p:tgtEl>
                                        <p:attrNameLst>
                                          <p:attrName>style.visibility</p:attrName>
                                        </p:attrNameLst>
                                      </p:cBhvr>
                                      <p:to>
                                        <p:strVal val="visible"/>
                                      </p:to>
                                    </p:set>
                                    <p:animEffect transition="in" filter="barn(inVertical)">
                                      <p:cBhvr>
                                        <p:cTn id="26" dur="500"/>
                                        <p:tgtEl>
                                          <p:spTgt spid="103"/>
                                        </p:tgtEl>
                                      </p:cBhvr>
                                    </p:animEffect>
                                  </p:childTnLst>
                                </p:cTn>
                              </p:par>
                              <p:par>
                                <p:cTn id="27" presetID="16" presetClass="entr" presetSubtype="21" fill="hold" nodeType="withEffect">
                                  <p:stCondLst>
                                    <p:cond delay="0"/>
                                  </p:stCondLst>
                                  <p:childTnLst>
                                    <p:set>
                                      <p:cBhvr>
                                        <p:cTn id="28" dur="1" fill="hold">
                                          <p:stCondLst>
                                            <p:cond delay="0"/>
                                          </p:stCondLst>
                                        </p:cTn>
                                        <p:tgtEl>
                                          <p:spTgt spid="104"/>
                                        </p:tgtEl>
                                        <p:attrNameLst>
                                          <p:attrName>style.visibility</p:attrName>
                                        </p:attrNameLst>
                                      </p:cBhvr>
                                      <p:to>
                                        <p:strVal val="visible"/>
                                      </p:to>
                                    </p:set>
                                    <p:animEffect transition="in" filter="barn(inVertical)">
                                      <p:cBhvr>
                                        <p:cTn id="29" dur="500"/>
                                        <p:tgtEl>
                                          <p:spTgt spid="104"/>
                                        </p:tgtEl>
                                      </p:cBhvr>
                                    </p:animEffect>
                                  </p:childTnLst>
                                </p:cTn>
                              </p:par>
                              <p:par>
                                <p:cTn id="30" presetID="16" presetClass="entr" presetSubtype="21" fill="hold" nodeType="withEffect">
                                  <p:stCondLst>
                                    <p:cond delay="0"/>
                                  </p:stCondLst>
                                  <p:childTnLst>
                                    <p:set>
                                      <p:cBhvr>
                                        <p:cTn id="31" dur="1" fill="hold">
                                          <p:stCondLst>
                                            <p:cond delay="0"/>
                                          </p:stCondLst>
                                        </p:cTn>
                                        <p:tgtEl>
                                          <p:spTgt spid="105"/>
                                        </p:tgtEl>
                                        <p:attrNameLst>
                                          <p:attrName>style.visibility</p:attrName>
                                        </p:attrNameLst>
                                      </p:cBhvr>
                                      <p:to>
                                        <p:strVal val="visible"/>
                                      </p:to>
                                    </p:set>
                                    <p:animEffect transition="in" filter="barn(inVertical)">
                                      <p:cBhvr>
                                        <p:cTn id="32" dur="500"/>
                                        <p:tgtEl>
                                          <p:spTgt spid="105"/>
                                        </p:tgtEl>
                                      </p:cBhvr>
                                    </p:animEffect>
                                  </p:childTnLst>
                                </p:cTn>
                              </p:par>
                              <p:par>
                                <p:cTn id="33" presetID="16" presetClass="entr" presetSubtype="21" fill="hold" nodeType="withEffect">
                                  <p:stCondLst>
                                    <p:cond delay="0"/>
                                  </p:stCondLst>
                                  <p:childTnLst>
                                    <p:set>
                                      <p:cBhvr>
                                        <p:cTn id="34" dur="1" fill="hold">
                                          <p:stCondLst>
                                            <p:cond delay="0"/>
                                          </p:stCondLst>
                                        </p:cTn>
                                        <p:tgtEl>
                                          <p:spTgt spid="106"/>
                                        </p:tgtEl>
                                        <p:attrNameLst>
                                          <p:attrName>style.visibility</p:attrName>
                                        </p:attrNameLst>
                                      </p:cBhvr>
                                      <p:to>
                                        <p:strVal val="visible"/>
                                      </p:to>
                                    </p:set>
                                    <p:animEffect transition="in" filter="barn(inVertical)">
                                      <p:cBhvr>
                                        <p:cTn id="35" dur="500"/>
                                        <p:tgtEl>
                                          <p:spTgt spid="106"/>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07"/>
                                        </p:tgtEl>
                                        <p:attrNameLst>
                                          <p:attrName>style.visibility</p:attrName>
                                        </p:attrNameLst>
                                      </p:cBhvr>
                                      <p:to>
                                        <p:strVal val="visible"/>
                                      </p:to>
                                    </p:set>
                                    <p:animEffect transition="in" filter="barn(inVertical)">
                                      <p:cBhvr>
                                        <p:cTn id="38" dur="500"/>
                                        <p:tgtEl>
                                          <p:spTgt spid="107"/>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08"/>
                                        </p:tgtEl>
                                        <p:attrNameLst>
                                          <p:attrName>style.visibility</p:attrName>
                                        </p:attrNameLst>
                                      </p:cBhvr>
                                      <p:to>
                                        <p:strVal val="visible"/>
                                      </p:to>
                                    </p:set>
                                    <p:animEffect transition="in" filter="barn(inVertical)">
                                      <p:cBhvr>
                                        <p:cTn id="41" dur="500"/>
                                        <p:tgtEl>
                                          <p:spTgt spid="108"/>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09"/>
                                        </p:tgtEl>
                                        <p:attrNameLst>
                                          <p:attrName>style.visibility</p:attrName>
                                        </p:attrNameLst>
                                      </p:cBhvr>
                                      <p:to>
                                        <p:strVal val="visible"/>
                                      </p:to>
                                    </p:set>
                                    <p:animEffect transition="in" filter="barn(inVertical)">
                                      <p:cBhvr>
                                        <p:cTn id="44" dur="500"/>
                                        <p:tgtEl>
                                          <p:spTgt spid="109"/>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110"/>
                                        </p:tgtEl>
                                        <p:attrNameLst>
                                          <p:attrName>style.visibility</p:attrName>
                                        </p:attrNameLst>
                                      </p:cBhvr>
                                      <p:to>
                                        <p:strVal val="visible"/>
                                      </p:to>
                                    </p:set>
                                    <p:animEffect transition="in" filter="barn(inVertical)">
                                      <p:cBhvr>
                                        <p:cTn id="47" dur="500"/>
                                        <p:tgtEl>
                                          <p:spTgt spid="110"/>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111"/>
                                        </p:tgtEl>
                                        <p:attrNameLst>
                                          <p:attrName>style.visibility</p:attrName>
                                        </p:attrNameLst>
                                      </p:cBhvr>
                                      <p:to>
                                        <p:strVal val="visible"/>
                                      </p:to>
                                    </p:set>
                                    <p:animEffect transition="in" filter="barn(inVertical)">
                                      <p:cBhvr>
                                        <p:cTn id="50" dur="500"/>
                                        <p:tgtEl>
                                          <p:spTgt spid="111"/>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112"/>
                                        </p:tgtEl>
                                        <p:attrNameLst>
                                          <p:attrName>style.visibility</p:attrName>
                                        </p:attrNameLst>
                                      </p:cBhvr>
                                      <p:to>
                                        <p:strVal val="visible"/>
                                      </p:to>
                                    </p:set>
                                    <p:animEffect transition="in" filter="barn(inVertical)">
                                      <p:cBhvr>
                                        <p:cTn id="53" dur="500"/>
                                        <p:tgtEl>
                                          <p:spTgt spid="112"/>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113"/>
                                        </p:tgtEl>
                                        <p:attrNameLst>
                                          <p:attrName>style.visibility</p:attrName>
                                        </p:attrNameLst>
                                      </p:cBhvr>
                                      <p:to>
                                        <p:strVal val="visible"/>
                                      </p:to>
                                    </p:set>
                                    <p:animEffect transition="in" filter="barn(inVertical)">
                                      <p:cBhvr>
                                        <p:cTn id="56" dur="500"/>
                                        <p:tgtEl>
                                          <p:spTgt spid="113"/>
                                        </p:tgtEl>
                                      </p:cBhvr>
                                    </p:animEffect>
                                  </p:childTnLst>
                                </p:cTn>
                              </p:par>
                              <p:par>
                                <p:cTn id="57" presetID="16" presetClass="entr" presetSubtype="21" fill="hold" nodeType="withEffect">
                                  <p:stCondLst>
                                    <p:cond delay="0"/>
                                  </p:stCondLst>
                                  <p:childTnLst>
                                    <p:set>
                                      <p:cBhvr>
                                        <p:cTn id="58" dur="1" fill="hold">
                                          <p:stCondLst>
                                            <p:cond delay="0"/>
                                          </p:stCondLst>
                                        </p:cTn>
                                        <p:tgtEl>
                                          <p:spTgt spid="114"/>
                                        </p:tgtEl>
                                        <p:attrNameLst>
                                          <p:attrName>style.visibility</p:attrName>
                                        </p:attrNameLst>
                                      </p:cBhvr>
                                      <p:to>
                                        <p:strVal val="visible"/>
                                      </p:to>
                                    </p:set>
                                    <p:animEffect transition="in" filter="barn(inVertical)">
                                      <p:cBhvr>
                                        <p:cTn id="59" dur="500"/>
                                        <p:tgtEl>
                                          <p:spTgt spid="114"/>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115"/>
                                        </p:tgtEl>
                                        <p:attrNameLst>
                                          <p:attrName>style.visibility</p:attrName>
                                        </p:attrNameLst>
                                      </p:cBhvr>
                                      <p:to>
                                        <p:strVal val="visible"/>
                                      </p:to>
                                    </p:set>
                                    <p:animEffect transition="in" filter="barn(inVertical)">
                                      <p:cBhvr>
                                        <p:cTn id="62" dur="500"/>
                                        <p:tgtEl>
                                          <p:spTgt spid="115"/>
                                        </p:tgtEl>
                                      </p:cBhvr>
                                    </p:animEffect>
                                  </p:childTnLst>
                                </p:cTn>
                              </p:par>
                              <p:par>
                                <p:cTn id="63" presetID="16" presetClass="entr" presetSubtype="21" fill="hold" grpId="0" nodeType="withEffect">
                                  <p:stCondLst>
                                    <p:cond delay="0"/>
                                  </p:stCondLst>
                                  <p:childTnLst>
                                    <p:set>
                                      <p:cBhvr>
                                        <p:cTn id="64" dur="1" fill="hold">
                                          <p:stCondLst>
                                            <p:cond delay="0"/>
                                          </p:stCondLst>
                                        </p:cTn>
                                        <p:tgtEl>
                                          <p:spTgt spid="116"/>
                                        </p:tgtEl>
                                        <p:attrNameLst>
                                          <p:attrName>style.visibility</p:attrName>
                                        </p:attrNameLst>
                                      </p:cBhvr>
                                      <p:to>
                                        <p:strVal val="visible"/>
                                      </p:to>
                                    </p:set>
                                    <p:animEffect transition="in" filter="barn(inVertical)">
                                      <p:cBhvr>
                                        <p:cTn id="65" dur="5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animBg="1"/>
      <p:bldP spid="108" grpId="0" animBg="1"/>
      <p:bldP spid="109" grpId="0" animBg="1"/>
      <p:bldP spid="110" grpId="0" animBg="1"/>
      <p:bldP spid="111" grpId="0" animBg="1"/>
      <p:bldP spid="112" grpId="0" animBg="1"/>
      <p:bldP spid="113" grpId="0" animBg="1"/>
      <p:bldP spid="115" grpId="0" animBg="1"/>
      <p:bldP spid="1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02"/>
        <p:cNvGrpSpPr/>
        <p:nvPr/>
      </p:nvGrpSpPr>
      <p:grpSpPr>
        <a:xfrm>
          <a:off x="0" y="0"/>
          <a:ext cx="0" cy="0"/>
          <a:chOff x="0" y="0"/>
          <a:chExt cx="0" cy="0"/>
        </a:xfrm>
      </p:grpSpPr>
      <p:grpSp>
        <p:nvGrpSpPr>
          <p:cNvPr id="2" name="Group 1"/>
          <p:cNvGrpSpPr/>
          <p:nvPr/>
        </p:nvGrpSpPr>
        <p:grpSpPr>
          <a:xfrm>
            <a:off x="0" y="5944552"/>
            <a:ext cx="13905200" cy="3041941"/>
            <a:chOff x="0" y="4458414"/>
            <a:chExt cx="10428900" cy="2281456"/>
          </a:xfrm>
        </p:grpSpPr>
        <p:grpSp>
          <p:nvGrpSpPr>
            <p:cNvPr id="1907" name="Google Shape;1907;p89"/>
            <p:cNvGrpSpPr/>
            <p:nvPr/>
          </p:nvGrpSpPr>
          <p:grpSpPr>
            <a:xfrm rot="16200000">
              <a:off x="1513530" y="2949023"/>
              <a:ext cx="2277317" cy="5304377"/>
              <a:chOff x="224725" y="566950"/>
              <a:chExt cx="1850875" cy="4311100"/>
            </a:xfrm>
          </p:grpSpPr>
          <p:sp>
            <p:nvSpPr>
              <p:cNvPr id="1908" name="Google Shape;1908;p89"/>
              <p:cNvSpPr/>
              <p:nvPr/>
            </p:nvSpPr>
            <p:spPr>
              <a:xfrm>
                <a:off x="1914975" y="566950"/>
                <a:ext cx="160625" cy="2033000"/>
              </a:xfrm>
              <a:custGeom>
                <a:avLst/>
                <a:gdLst/>
                <a:ahLst/>
                <a:cxnLst/>
                <a:rect l="l" t="t" r="r" b="b"/>
                <a:pathLst>
                  <a:path w="6425" h="81320" extrusionOk="0">
                    <a:moveTo>
                      <a:pt x="126" y="1"/>
                    </a:moveTo>
                    <a:cubicBezTo>
                      <a:pt x="81" y="1"/>
                      <a:pt x="44" y="24"/>
                      <a:pt x="27" y="57"/>
                    </a:cubicBezTo>
                    <a:cubicBezTo>
                      <a:pt x="27" y="84"/>
                      <a:pt x="27" y="110"/>
                      <a:pt x="27" y="137"/>
                    </a:cubicBezTo>
                    <a:cubicBezTo>
                      <a:pt x="27" y="164"/>
                      <a:pt x="27"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45" y="15394"/>
                      <a:pt x="2945" y="15447"/>
                      <a:pt x="2945" y="15501"/>
                    </a:cubicBezTo>
                    <a:cubicBezTo>
                      <a:pt x="2998" y="17321"/>
                      <a:pt x="1848" y="19248"/>
                      <a:pt x="108" y="20292"/>
                    </a:cubicBezTo>
                    <a:cubicBezTo>
                      <a:pt x="54" y="20292"/>
                      <a:pt x="27" y="20318"/>
                      <a:pt x="27" y="20372"/>
                    </a:cubicBezTo>
                    <a:cubicBezTo>
                      <a:pt x="1" y="20425"/>
                      <a:pt x="27" y="20479"/>
                      <a:pt x="81" y="20506"/>
                    </a:cubicBezTo>
                    <a:cubicBezTo>
                      <a:pt x="1794" y="21496"/>
                      <a:pt x="2865" y="23316"/>
                      <a:pt x="2945" y="25324"/>
                    </a:cubicBezTo>
                    <a:cubicBezTo>
                      <a:pt x="2945" y="25350"/>
                      <a:pt x="2972" y="25404"/>
                      <a:pt x="2998" y="25431"/>
                    </a:cubicBezTo>
                    <a:cubicBezTo>
                      <a:pt x="4952" y="26394"/>
                      <a:pt x="6157" y="28348"/>
                      <a:pt x="6157" y="30543"/>
                    </a:cubicBezTo>
                    <a:cubicBezTo>
                      <a:pt x="6157" y="32711"/>
                      <a:pt x="4952" y="34665"/>
                      <a:pt x="2998" y="35628"/>
                    </a:cubicBezTo>
                    <a:cubicBezTo>
                      <a:pt x="2945" y="35655"/>
                      <a:pt x="2918" y="35709"/>
                      <a:pt x="2945" y="35762"/>
                    </a:cubicBezTo>
                    <a:cubicBezTo>
                      <a:pt x="3106"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1" y="81297"/>
                      <a:pt x="104" y="81320"/>
                      <a:pt x="145" y="81320"/>
                    </a:cubicBezTo>
                    <a:cubicBezTo>
                      <a:pt x="170" y="81320"/>
                      <a:pt x="194" y="81311"/>
                      <a:pt x="215" y="81290"/>
                    </a:cubicBezTo>
                    <a:cubicBezTo>
                      <a:pt x="2008" y="80273"/>
                      <a:pt x="3106" y="78427"/>
                      <a:pt x="3186" y="76366"/>
                    </a:cubicBezTo>
                    <a:cubicBezTo>
                      <a:pt x="5166" y="75322"/>
                      <a:pt x="6424" y="73314"/>
                      <a:pt x="6424" y="71066"/>
                    </a:cubicBezTo>
                    <a:cubicBezTo>
                      <a:pt x="6424" y="68818"/>
                      <a:pt x="5166" y="66784"/>
                      <a:pt x="3186" y="65766"/>
                    </a:cubicBezTo>
                    <a:cubicBezTo>
                      <a:pt x="3106" y="63786"/>
                      <a:pt x="2062" y="61992"/>
                      <a:pt x="375" y="60922"/>
                    </a:cubicBezTo>
                    <a:cubicBezTo>
                      <a:pt x="2062" y="59878"/>
                      <a:pt x="3106" y="58085"/>
                      <a:pt x="3186" y="56104"/>
                    </a:cubicBezTo>
                    <a:cubicBezTo>
                      <a:pt x="5166" y="55060"/>
                      <a:pt x="6424" y="53053"/>
                      <a:pt x="6424" y="50804"/>
                    </a:cubicBezTo>
                    <a:cubicBezTo>
                      <a:pt x="6424" y="48556"/>
                      <a:pt x="5166" y="46522"/>
                      <a:pt x="3186" y="45505"/>
                    </a:cubicBezTo>
                    <a:cubicBezTo>
                      <a:pt x="3159" y="43604"/>
                      <a:pt x="2088" y="41731"/>
                      <a:pt x="375" y="40660"/>
                    </a:cubicBezTo>
                    <a:cubicBezTo>
                      <a:pt x="1901" y="39723"/>
                      <a:pt x="3320" y="37877"/>
                      <a:pt x="3186" y="35816"/>
                    </a:cubicBezTo>
                    <a:cubicBezTo>
                      <a:pt x="5193" y="34799"/>
                      <a:pt x="6424" y="32764"/>
                      <a:pt x="6424" y="30543"/>
                    </a:cubicBezTo>
                    <a:cubicBezTo>
                      <a:pt x="6424" y="28295"/>
                      <a:pt x="5166" y="26260"/>
                      <a:pt x="3186" y="25243"/>
                    </a:cubicBezTo>
                    <a:cubicBezTo>
                      <a:pt x="3106" y="23236"/>
                      <a:pt x="2062" y="21443"/>
                      <a:pt x="375" y="20399"/>
                    </a:cubicBezTo>
                    <a:cubicBezTo>
                      <a:pt x="2088" y="19328"/>
                      <a:pt x="3186" y="17454"/>
                      <a:pt x="3186" y="15608"/>
                    </a:cubicBezTo>
                    <a:cubicBezTo>
                      <a:pt x="3186" y="15608"/>
                      <a:pt x="3186" y="15581"/>
                      <a:pt x="3186" y="15554"/>
                    </a:cubicBezTo>
                    <a:cubicBezTo>
                      <a:pt x="5166" y="14537"/>
                      <a:pt x="6424" y="12503"/>
                      <a:pt x="6424" y="10255"/>
                    </a:cubicBezTo>
                    <a:cubicBezTo>
                      <a:pt x="6424" y="8033"/>
                      <a:pt x="5166" y="5999"/>
                      <a:pt x="3186" y="4982"/>
                    </a:cubicBezTo>
                    <a:lnTo>
                      <a:pt x="3186" y="4955"/>
                    </a:lnTo>
                    <a:cubicBezTo>
                      <a:pt x="3186" y="3028"/>
                      <a:pt x="2008" y="1074"/>
                      <a:pt x="215" y="30"/>
                    </a:cubicBezTo>
                    <a:cubicBezTo>
                      <a:pt x="184" y="10"/>
                      <a:pt x="153" y="1"/>
                      <a:pt x="12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9" name="Google Shape;1909;p89"/>
              <p:cNvSpPr/>
              <p:nvPr/>
            </p:nvSpPr>
            <p:spPr>
              <a:xfrm>
                <a:off x="1761075" y="818875"/>
                <a:ext cx="160625" cy="2032875"/>
              </a:xfrm>
              <a:custGeom>
                <a:avLst/>
                <a:gdLst/>
                <a:ahLst/>
                <a:cxnLst/>
                <a:rect l="l" t="t" r="r" b="b"/>
                <a:pathLst>
                  <a:path w="6425" h="81315" extrusionOk="0">
                    <a:moveTo>
                      <a:pt x="149" y="1"/>
                    </a:moveTo>
                    <a:cubicBezTo>
                      <a:pt x="110" y="1"/>
                      <a:pt x="71" y="20"/>
                      <a:pt x="54" y="70"/>
                    </a:cubicBezTo>
                    <a:cubicBezTo>
                      <a:pt x="27" y="70"/>
                      <a:pt x="27" y="97"/>
                      <a:pt x="27" y="124"/>
                    </a:cubicBezTo>
                    <a:cubicBezTo>
                      <a:pt x="27" y="178"/>
                      <a:pt x="54" y="204"/>
                      <a:pt x="81" y="231"/>
                    </a:cubicBezTo>
                    <a:cubicBezTo>
                      <a:pt x="1821" y="1248"/>
                      <a:pt x="2972" y="3175"/>
                      <a:pt x="2945" y="5022"/>
                    </a:cubicBezTo>
                    <a:cubicBezTo>
                      <a:pt x="2945" y="5076"/>
                      <a:pt x="2972" y="5129"/>
                      <a:pt x="2998" y="5156"/>
                    </a:cubicBezTo>
                    <a:cubicBezTo>
                      <a:pt x="4952" y="6119"/>
                      <a:pt x="6183" y="8073"/>
                      <a:pt x="6183" y="10268"/>
                    </a:cubicBezTo>
                    <a:cubicBezTo>
                      <a:pt x="6183" y="12436"/>
                      <a:pt x="4952" y="14390"/>
                      <a:pt x="2998" y="15354"/>
                    </a:cubicBezTo>
                    <a:cubicBezTo>
                      <a:pt x="2972" y="15380"/>
                      <a:pt x="2945" y="15461"/>
                      <a:pt x="2945" y="15487"/>
                    </a:cubicBezTo>
                    <a:cubicBezTo>
                      <a:pt x="2998" y="17334"/>
                      <a:pt x="1847" y="19235"/>
                      <a:pt x="108" y="20278"/>
                    </a:cubicBezTo>
                    <a:cubicBezTo>
                      <a:pt x="81" y="20278"/>
                      <a:pt x="27" y="20305"/>
                      <a:pt x="27" y="20359"/>
                    </a:cubicBezTo>
                    <a:cubicBezTo>
                      <a:pt x="27" y="20412"/>
                      <a:pt x="27" y="20466"/>
                      <a:pt x="81" y="20493"/>
                    </a:cubicBezTo>
                    <a:cubicBezTo>
                      <a:pt x="1821" y="21510"/>
                      <a:pt x="2891" y="23303"/>
                      <a:pt x="2945" y="25310"/>
                    </a:cubicBezTo>
                    <a:cubicBezTo>
                      <a:pt x="2945" y="25364"/>
                      <a:pt x="2972" y="25391"/>
                      <a:pt x="2998" y="25417"/>
                    </a:cubicBezTo>
                    <a:cubicBezTo>
                      <a:pt x="4952" y="26381"/>
                      <a:pt x="6183" y="28362"/>
                      <a:pt x="6183" y="30530"/>
                    </a:cubicBezTo>
                    <a:cubicBezTo>
                      <a:pt x="6183" y="32698"/>
                      <a:pt x="4952" y="34652"/>
                      <a:pt x="2998" y="35642"/>
                    </a:cubicBezTo>
                    <a:cubicBezTo>
                      <a:pt x="2972" y="35642"/>
                      <a:pt x="2945" y="35695"/>
                      <a:pt x="2945" y="35749"/>
                    </a:cubicBezTo>
                    <a:cubicBezTo>
                      <a:pt x="3105" y="37837"/>
                      <a:pt x="1633" y="39630"/>
                      <a:pt x="108" y="40540"/>
                    </a:cubicBezTo>
                    <a:cubicBezTo>
                      <a:pt x="81" y="40540"/>
                      <a:pt x="27" y="40594"/>
                      <a:pt x="27" y="40620"/>
                    </a:cubicBezTo>
                    <a:cubicBezTo>
                      <a:pt x="27" y="40674"/>
                      <a:pt x="27" y="40727"/>
                      <a:pt x="81" y="40754"/>
                    </a:cubicBezTo>
                    <a:cubicBezTo>
                      <a:pt x="1821" y="41771"/>
                      <a:pt x="2945" y="43645"/>
                      <a:pt x="2945" y="45545"/>
                    </a:cubicBezTo>
                    <a:cubicBezTo>
                      <a:pt x="2945" y="45545"/>
                      <a:pt x="2945" y="45545"/>
                      <a:pt x="2945" y="45572"/>
                    </a:cubicBezTo>
                    <a:cubicBezTo>
                      <a:pt x="2945" y="45626"/>
                      <a:pt x="2972" y="45652"/>
                      <a:pt x="2998" y="45679"/>
                    </a:cubicBezTo>
                    <a:cubicBezTo>
                      <a:pt x="4952" y="46669"/>
                      <a:pt x="6183" y="48623"/>
                      <a:pt x="6183" y="50791"/>
                    </a:cubicBezTo>
                    <a:cubicBezTo>
                      <a:pt x="6183" y="52959"/>
                      <a:pt x="4952" y="54913"/>
                      <a:pt x="2998" y="55904"/>
                    </a:cubicBezTo>
                    <a:cubicBezTo>
                      <a:pt x="2972" y="55930"/>
                      <a:pt x="2945" y="55957"/>
                      <a:pt x="2945" y="56011"/>
                    </a:cubicBezTo>
                    <a:cubicBezTo>
                      <a:pt x="2891" y="57991"/>
                      <a:pt x="1847" y="59785"/>
                      <a:pt x="108" y="60802"/>
                    </a:cubicBezTo>
                    <a:cubicBezTo>
                      <a:pt x="81" y="60828"/>
                      <a:pt x="27" y="60855"/>
                      <a:pt x="27" y="60882"/>
                    </a:cubicBezTo>
                    <a:cubicBezTo>
                      <a:pt x="27" y="60935"/>
                      <a:pt x="27" y="60989"/>
                      <a:pt x="81" y="61016"/>
                    </a:cubicBezTo>
                    <a:cubicBezTo>
                      <a:pt x="1821" y="62033"/>
                      <a:pt x="2891" y="63826"/>
                      <a:pt x="2945" y="65834"/>
                    </a:cubicBezTo>
                    <a:cubicBezTo>
                      <a:pt x="2945" y="65887"/>
                      <a:pt x="2972" y="65914"/>
                      <a:pt x="2998" y="65941"/>
                    </a:cubicBezTo>
                    <a:cubicBezTo>
                      <a:pt x="4952" y="66931"/>
                      <a:pt x="6183" y="68885"/>
                      <a:pt x="6183" y="71053"/>
                    </a:cubicBezTo>
                    <a:cubicBezTo>
                      <a:pt x="6183" y="73221"/>
                      <a:pt x="4952" y="75175"/>
                      <a:pt x="2998" y="76165"/>
                    </a:cubicBezTo>
                    <a:cubicBezTo>
                      <a:pt x="2972" y="76192"/>
                      <a:pt x="2945" y="76219"/>
                      <a:pt x="2945" y="76272"/>
                    </a:cubicBezTo>
                    <a:cubicBezTo>
                      <a:pt x="2891" y="78280"/>
                      <a:pt x="1821" y="80073"/>
                      <a:pt x="81" y="81090"/>
                    </a:cubicBezTo>
                    <a:cubicBezTo>
                      <a:pt x="27" y="81117"/>
                      <a:pt x="1" y="81197"/>
                      <a:pt x="54" y="81251"/>
                    </a:cubicBezTo>
                    <a:cubicBezTo>
                      <a:pt x="74" y="81290"/>
                      <a:pt x="122" y="81315"/>
                      <a:pt x="167" y="81315"/>
                    </a:cubicBezTo>
                    <a:cubicBezTo>
                      <a:pt x="184" y="81315"/>
                      <a:pt x="200" y="81311"/>
                      <a:pt x="215" y="81304"/>
                    </a:cubicBezTo>
                    <a:cubicBezTo>
                      <a:pt x="2008" y="80260"/>
                      <a:pt x="3105" y="78413"/>
                      <a:pt x="3186" y="76352"/>
                    </a:cubicBezTo>
                    <a:cubicBezTo>
                      <a:pt x="5193" y="75309"/>
                      <a:pt x="6424" y="73301"/>
                      <a:pt x="6424" y="71053"/>
                    </a:cubicBezTo>
                    <a:cubicBezTo>
                      <a:pt x="6424" y="68805"/>
                      <a:pt x="5193" y="66797"/>
                      <a:pt x="3186" y="65753"/>
                    </a:cubicBezTo>
                    <a:cubicBezTo>
                      <a:pt x="3132" y="63773"/>
                      <a:pt x="2088" y="61979"/>
                      <a:pt x="402" y="60909"/>
                    </a:cubicBezTo>
                    <a:cubicBezTo>
                      <a:pt x="2088" y="59865"/>
                      <a:pt x="3132" y="58072"/>
                      <a:pt x="3186" y="56091"/>
                    </a:cubicBezTo>
                    <a:cubicBezTo>
                      <a:pt x="5193" y="55047"/>
                      <a:pt x="6424" y="53040"/>
                      <a:pt x="6424" y="50791"/>
                    </a:cubicBezTo>
                    <a:cubicBezTo>
                      <a:pt x="6424" y="48543"/>
                      <a:pt x="5193" y="46536"/>
                      <a:pt x="3186" y="45492"/>
                    </a:cubicBezTo>
                    <a:cubicBezTo>
                      <a:pt x="3186" y="43591"/>
                      <a:pt x="2088" y="41718"/>
                      <a:pt x="402" y="40647"/>
                    </a:cubicBezTo>
                    <a:cubicBezTo>
                      <a:pt x="1901" y="39710"/>
                      <a:pt x="3320" y="37890"/>
                      <a:pt x="3186" y="35829"/>
                    </a:cubicBezTo>
                    <a:cubicBezTo>
                      <a:pt x="5193" y="34785"/>
                      <a:pt x="6424" y="32751"/>
                      <a:pt x="6424" y="30530"/>
                    </a:cubicBezTo>
                    <a:cubicBezTo>
                      <a:pt x="6424" y="28281"/>
                      <a:pt x="5193" y="26247"/>
                      <a:pt x="3186" y="25230"/>
                    </a:cubicBezTo>
                    <a:cubicBezTo>
                      <a:pt x="3105" y="23223"/>
                      <a:pt x="2062" y="21429"/>
                      <a:pt x="402" y="20386"/>
                    </a:cubicBezTo>
                    <a:cubicBezTo>
                      <a:pt x="2115" y="19315"/>
                      <a:pt x="3212" y="17415"/>
                      <a:pt x="3186" y="15541"/>
                    </a:cubicBezTo>
                    <a:cubicBezTo>
                      <a:pt x="5193" y="14524"/>
                      <a:pt x="6424" y="12490"/>
                      <a:pt x="6424" y="10268"/>
                    </a:cubicBezTo>
                    <a:cubicBezTo>
                      <a:pt x="6424" y="8020"/>
                      <a:pt x="5193" y="5986"/>
                      <a:pt x="3186" y="4969"/>
                    </a:cubicBezTo>
                    <a:lnTo>
                      <a:pt x="3186" y="4942"/>
                    </a:lnTo>
                    <a:cubicBezTo>
                      <a:pt x="3186" y="3041"/>
                      <a:pt x="2008" y="1061"/>
                      <a:pt x="215" y="17"/>
                    </a:cubicBezTo>
                    <a:cubicBezTo>
                      <a:pt x="195" y="7"/>
                      <a:pt x="172" y="1"/>
                      <a:pt x="14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0" name="Google Shape;1910;p89"/>
              <p:cNvSpPr/>
              <p:nvPr/>
            </p:nvSpPr>
            <p:spPr>
              <a:xfrm>
                <a:off x="1607850" y="566950"/>
                <a:ext cx="159950" cy="2033000"/>
              </a:xfrm>
              <a:custGeom>
                <a:avLst/>
                <a:gdLst/>
                <a:ahLst/>
                <a:cxnLst/>
                <a:rect l="l" t="t" r="r" b="b"/>
                <a:pathLst>
                  <a:path w="6398" h="81320" extrusionOk="0">
                    <a:moveTo>
                      <a:pt x="119" y="1"/>
                    </a:moveTo>
                    <a:cubicBezTo>
                      <a:pt x="81" y="1"/>
                      <a:pt x="44" y="24"/>
                      <a:pt x="27" y="57"/>
                    </a:cubicBezTo>
                    <a:cubicBezTo>
                      <a:pt x="0"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71" y="17347"/>
                      <a:pt x="1847" y="19248"/>
                      <a:pt x="81" y="20292"/>
                    </a:cubicBezTo>
                    <a:cubicBezTo>
                      <a:pt x="54" y="20292"/>
                      <a:pt x="27" y="20318"/>
                      <a:pt x="0"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0"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64" y="58004"/>
                      <a:pt x="1820" y="59798"/>
                      <a:pt x="81" y="60815"/>
                    </a:cubicBezTo>
                    <a:cubicBezTo>
                      <a:pt x="54" y="60815"/>
                      <a:pt x="27" y="60868"/>
                      <a:pt x="0" y="60895"/>
                    </a:cubicBezTo>
                    <a:cubicBezTo>
                      <a:pt x="0" y="60949"/>
                      <a:pt x="27" y="61002"/>
                      <a:pt x="81" y="61029"/>
                    </a:cubicBezTo>
                    <a:cubicBezTo>
                      <a:pt x="1820" y="62046"/>
                      <a:pt x="2864"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64" y="78266"/>
                      <a:pt x="1820" y="80086"/>
                      <a:pt x="81" y="81076"/>
                    </a:cubicBezTo>
                    <a:cubicBezTo>
                      <a:pt x="27" y="81130"/>
                      <a:pt x="0" y="81183"/>
                      <a:pt x="27" y="81264"/>
                    </a:cubicBezTo>
                    <a:cubicBezTo>
                      <a:pt x="44" y="81297"/>
                      <a:pt x="81" y="81320"/>
                      <a:pt x="119" y="81320"/>
                    </a:cubicBezTo>
                    <a:cubicBezTo>
                      <a:pt x="143" y="81320"/>
                      <a:pt x="167" y="81311"/>
                      <a:pt x="188" y="81290"/>
                    </a:cubicBezTo>
                    <a:cubicBezTo>
                      <a:pt x="1981"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61" y="41731"/>
                      <a:pt x="375" y="40660"/>
                    </a:cubicBezTo>
                    <a:cubicBezTo>
                      <a:pt x="1901" y="39723"/>
                      <a:pt x="3292" y="37877"/>
                      <a:pt x="3185" y="35816"/>
                    </a:cubicBezTo>
                    <a:cubicBezTo>
                      <a:pt x="5166" y="34799"/>
                      <a:pt x="6397" y="32764"/>
                      <a:pt x="6397" y="30543"/>
                    </a:cubicBezTo>
                    <a:cubicBezTo>
                      <a:pt x="6397" y="28295"/>
                      <a:pt x="5166" y="26260"/>
                      <a:pt x="3185" y="25243"/>
                    </a:cubicBezTo>
                    <a:cubicBezTo>
                      <a:pt x="3078" y="23236"/>
                      <a:pt x="2061" y="21443"/>
                      <a:pt x="375" y="20399"/>
                    </a:cubicBezTo>
                    <a:cubicBezTo>
                      <a:pt x="2061" y="19328"/>
                      <a:pt x="3185" y="17454"/>
                      <a:pt x="3185" y="15608"/>
                    </a:cubicBezTo>
                    <a:cubicBezTo>
                      <a:pt x="3185" y="15608"/>
                      <a:pt x="3185" y="1558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1" name="Google Shape;1911;p89"/>
              <p:cNvSpPr/>
              <p:nvPr/>
            </p:nvSpPr>
            <p:spPr>
              <a:xfrm>
                <a:off x="1453950" y="818875"/>
                <a:ext cx="160600" cy="2032875"/>
              </a:xfrm>
              <a:custGeom>
                <a:avLst/>
                <a:gdLst/>
                <a:ahLst/>
                <a:cxnLst/>
                <a:rect l="l" t="t" r="r" b="b"/>
                <a:pathLst>
                  <a:path w="6424" h="81315" extrusionOk="0">
                    <a:moveTo>
                      <a:pt x="136" y="1"/>
                    </a:moveTo>
                    <a:cubicBezTo>
                      <a:pt x="95" y="1"/>
                      <a:pt x="61" y="20"/>
                      <a:pt x="27" y="70"/>
                    </a:cubicBezTo>
                    <a:cubicBezTo>
                      <a:pt x="27" y="70"/>
                      <a:pt x="27" y="97"/>
                      <a:pt x="27" y="124"/>
                    </a:cubicBezTo>
                    <a:cubicBezTo>
                      <a:pt x="27" y="178"/>
                      <a:pt x="27"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34"/>
                      <a:pt x="2944" y="15487"/>
                    </a:cubicBezTo>
                    <a:cubicBezTo>
                      <a:pt x="2944" y="15514"/>
                      <a:pt x="2944" y="15568"/>
                      <a:pt x="2944" y="15595"/>
                    </a:cubicBezTo>
                    <a:cubicBezTo>
                      <a:pt x="2944" y="17415"/>
                      <a:pt x="1820" y="19261"/>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44" y="35642"/>
                      <a:pt x="2918"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72"/>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27" y="81251"/>
                    </a:cubicBezTo>
                    <a:cubicBezTo>
                      <a:pt x="66" y="81290"/>
                      <a:pt x="120" y="81315"/>
                      <a:pt x="167" y="81315"/>
                    </a:cubicBezTo>
                    <a:cubicBezTo>
                      <a:pt x="184" y="81315"/>
                      <a:pt x="200" y="81311"/>
                      <a:pt x="214" y="81304"/>
                    </a:cubicBezTo>
                    <a:cubicBezTo>
                      <a:pt x="2008" y="80260"/>
                      <a:pt x="3105" y="78413"/>
                      <a:pt x="3185" y="76352"/>
                    </a:cubicBezTo>
                    <a:cubicBezTo>
                      <a:pt x="5166" y="75309"/>
                      <a:pt x="6424" y="73301"/>
                      <a:pt x="6424" y="71053"/>
                    </a:cubicBezTo>
                    <a:cubicBezTo>
                      <a:pt x="6424" y="68805"/>
                      <a:pt x="5166" y="66797"/>
                      <a:pt x="3185" y="65753"/>
                    </a:cubicBezTo>
                    <a:cubicBezTo>
                      <a:pt x="3105" y="63773"/>
                      <a:pt x="2061" y="61979"/>
                      <a:pt x="375" y="60909"/>
                    </a:cubicBezTo>
                    <a:cubicBezTo>
                      <a:pt x="2061" y="59865"/>
                      <a:pt x="3105" y="58072"/>
                      <a:pt x="3185" y="56091"/>
                    </a:cubicBezTo>
                    <a:cubicBezTo>
                      <a:pt x="5166" y="55047"/>
                      <a:pt x="6424" y="53040"/>
                      <a:pt x="6424" y="50791"/>
                    </a:cubicBezTo>
                    <a:cubicBezTo>
                      <a:pt x="6424" y="48543"/>
                      <a:pt x="5193" y="46536"/>
                      <a:pt x="3185" y="45492"/>
                    </a:cubicBezTo>
                    <a:cubicBezTo>
                      <a:pt x="3159" y="43591"/>
                      <a:pt x="2088" y="41718"/>
                      <a:pt x="375" y="40647"/>
                    </a:cubicBezTo>
                    <a:cubicBezTo>
                      <a:pt x="1901" y="39710"/>
                      <a:pt x="3319" y="37890"/>
                      <a:pt x="3185" y="35829"/>
                    </a:cubicBezTo>
                    <a:cubicBezTo>
                      <a:pt x="5193" y="34785"/>
                      <a:pt x="6424" y="32751"/>
                      <a:pt x="6424" y="30530"/>
                    </a:cubicBezTo>
                    <a:cubicBezTo>
                      <a:pt x="6424" y="28281"/>
                      <a:pt x="5166" y="26247"/>
                      <a:pt x="3185" y="25230"/>
                    </a:cubicBezTo>
                    <a:cubicBezTo>
                      <a:pt x="3105" y="23223"/>
                      <a:pt x="2061" y="21429"/>
                      <a:pt x="375"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cubicBezTo>
                      <a:pt x="3185" y="3041"/>
                      <a:pt x="2008" y="1061"/>
                      <a:pt x="214" y="17"/>
                    </a:cubicBezTo>
                    <a:cubicBezTo>
                      <a:pt x="185" y="7"/>
                      <a:pt x="159" y="1"/>
                      <a:pt x="13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2" name="Google Shape;1912;p89"/>
              <p:cNvSpPr/>
              <p:nvPr/>
            </p:nvSpPr>
            <p:spPr>
              <a:xfrm>
                <a:off x="1300050" y="566950"/>
                <a:ext cx="160600" cy="2033000"/>
              </a:xfrm>
              <a:custGeom>
                <a:avLst/>
                <a:gdLst/>
                <a:ahLst/>
                <a:cxnLst/>
                <a:rect l="l" t="t" r="r" b="b"/>
                <a:pathLst>
                  <a:path w="6424" h="81320" extrusionOk="0">
                    <a:moveTo>
                      <a:pt x="146" y="1"/>
                    </a:moveTo>
                    <a:cubicBezTo>
                      <a:pt x="107" y="1"/>
                      <a:pt x="70" y="24"/>
                      <a:pt x="54" y="57"/>
                    </a:cubicBezTo>
                    <a:cubicBezTo>
                      <a:pt x="27" y="84"/>
                      <a:pt x="27" y="110"/>
                      <a:pt x="27" y="137"/>
                    </a:cubicBezTo>
                    <a:cubicBezTo>
                      <a:pt x="27" y="164"/>
                      <a:pt x="54" y="217"/>
                      <a:pt x="80" y="244"/>
                    </a:cubicBezTo>
                    <a:cubicBezTo>
                      <a:pt x="1820" y="1261"/>
                      <a:pt x="2971" y="3188"/>
                      <a:pt x="2944" y="5035"/>
                    </a:cubicBezTo>
                    <a:cubicBezTo>
                      <a:pt x="2944" y="5089"/>
                      <a:pt x="2971" y="5142"/>
                      <a:pt x="3025" y="5169"/>
                    </a:cubicBezTo>
                    <a:cubicBezTo>
                      <a:pt x="4952" y="6133"/>
                      <a:pt x="6183" y="8086"/>
                      <a:pt x="6183" y="10255"/>
                    </a:cubicBezTo>
                    <a:cubicBezTo>
                      <a:pt x="6183" y="12449"/>
                      <a:pt x="4952" y="14403"/>
                      <a:pt x="3025" y="15367"/>
                    </a:cubicBezTo>
                    <a:cubicBezTo>
                      <a:pt x="2971" y="15394"/>
                      <a:pt x="2944" y="15447"/>
                      <a:pt x="2944" y="15501"/>
                    </a:cubicBezTo>
                    <a:cubicBezTo>
                      <a:pt x="2998" y="17321"/>
                      <a:pt x="1847" y="19248"/>
                      <a:pt x="107" y="20292"/>
                    </a:cubicBezTo>
                    <a:cubicBezTo>
                      <a:pt x="80" y="20292"/>
                      <a:pt x="54" y="20318"/>
                      <a:pt x="27" y="20372"/>
                    </a:cubicBezTo>
                    <a:cubicBezTo>
                      <a:pt x="27" y="20425"/>
                      <a:pt x="27" y="20479"/>
                      <a:pt x="80" y="20506"/>
                    </a:cubicBezTo>
                    <a:cubicBezTo>
                      <a:pt x="1820" y="21496"/>
                      <a:pt x="2891" y="23316"/>
                      <a:pt x="2944" y="25324"/>
                    </a:cubicBezTo>
                    <a:cubicBezTo>
                      <a:pt x="2944" y="25350"/>
                      <a:pt x="2971" y="25404"/>
                      <a:pt x="3025" y="25431"/>
                    </a:cubicBezTo>
                    <a:cubicBezTo>
                      <a:pt x="4952" y="26394"/>
                      <a:pt x="6183" y="28348"/>
                      <a:pt x="6183" y="30543"/>
                    </a:cubicBezTo>
                    <a:cubicBezTo>
                      <a:pt x="6183" y="32711"/>
                      <a:pt x="4952" y="34665"/>
                      <a:pt x="3025" y="35628"/>
                    </a:cubicBezTo>
                    <a:cubicBezTo>
                      <a:pt x="2971" y="35655"/>
                      <a:pt x="2944" y="35709"/>
                      <a:pt x="2944" y="35762"/>
                    </a:cubicBezTo>
                    <a:cubicBezTo>
                      <a:pt x="3105" y="37823"/>
                      <a:pt x="1633" y="39643"/>
                      <a:pt x="107" y="40553"/>
                    </a:cubicBezTo>
                    <a:cubicBezTo>
                      <a:pt x="80" y="40553"/>
                      <a:pt x="54" y="40580"/>
                      <a:pt x="27" y="40633"/>
                    </a:cubicBezTo>
                    <a:cubicBezTo>
                      <a:pt x="27" y="40687"/>
                      <a:pt x="27" y="40741"/>
                      <a:pt x="80" y="40767"/>
                    </a:cubicBezTo>
                    <a:cubicBezTo>
                      <a:pt x="1820" y="41784"/>
                      <a:pt x="2944" y="43658"/>
                      <a:pt x="2944" y="45532"/>
                    </a:cubicBezTo>
                    <a:cubicBezTo>
                      <a:pt x="2944" y="45558"/>
                      <a:pt x="2944" y="45558"/>
                      <a:pt x="2944" y="45585"/>
                    </a:cubicBezTo>
                    <a:cubicBezTo>
                      <a:pt x="2944" y="45612"/>
                      <a:pt x="2971" y="45665"/>
                      <a:pt x="3025" y="45692"/>
                    </a:cubicBezTo>
                    <a:cubicBezTo>
                      <a:pt x="4952" y="46656"/>
                      <a:pt x="6183" y="48636"/>
                      <a:pt x="6183" y="50804"/>
                    </a:cubicBezTo>
                    <a:cubicBezTo>
                      <a:pt x="6183" y="52972"/>
                      <a:pt x="4952" y="54926"/>
                      <a:pt x="3025" y="55917"/>
                    </a:cubicBezTo>
                    <a:cubicBezTo>
                      <a:pt x="2971" y="55917"/>
                      <a:pt x="2944" y="55970"/>
                      <a:pt x="2944" y="56024"/>
                    </a:cubicBezTo>
                    <a:cubicBezTo>
                      <a:pt x="2891" y="58004"/>
                      <a:pt x="1847" y="59798"/>
                      <a:pt x="107" y="60815"/>
                    </a:cubicBezTo>
                    <a:cubicBezTo>
                      <a:pt x="80" y="60815"/>
                      <a:pt x="54" y="60868"/>
                      <a:pt x="27" y="60895"/>
                    </a:cubicBezTo>
                    <a:cubicBezTo>
                      <a:pt x="27" y="60949"/>
                      <a:pt x="27" y="61002"/>
                      <a:pt x="80" y="61029"/>
                    </a:cubicBezTo>
                    <a:cubicBezTo>
                      <a:pt x="1820" y="62046"/>
                      <a:pt x="2891" y="63839"/>
                      <a:pt x="2944" y="65847"/>
                    </a:cubicBezTo>
                    <a:cubicBezTo>
                      <a:pt x="2944" y="65900"/>
                      <a:pt x="2971" y="65927"/>
                      <a:pt x="3025" y="65954"/>
                    </a:cubicBezTo>
                    <a:cubicBezTo>
                      <a:pt x="4952" y="66944"/>
                      <a:pt x="6183" y="68898"/>
                      <a:pt x="6183" y="71066"/>
                    </a:cubicBezTo>
                    <a:cubicBezTo>
                      <a:pt x="6183" y="73234"/>
                      <a:pt x="4952" y="75188"/>
                      <a:pt x="3025" y="76178"/>
                    </a:cubicBezTo>
                    <a:cubicBezTo>
                      <a:pt x="2971" y="76178"/>
                      <a:pt x="2944" y="76232"/>
                      <a:pt x="2944" y="76285"/>
                    </a:cubicBezTo>
                    <a:cubicBezTo>
                      <a:pt x="2891" y="78266"/>
                      <a:pt x="1820" y="80086"/>
                      <a:pt x="80" y="81076"/>
                    </a:cubicBezTo>
                    <a:cubicBezTo>
                      <a:pt x="27" y="81130"/>
                      <a:pt x="0" y="81183"/>
                      <a:pt x="54" y="81264"/>
                    </a:cubicBezTo>
                    <a:cubicBezTo>
                      <a:pt x="70" y="81297"/>
                      <a:pt x="107" y="81320"/>
                      <a:pt x="146" y="81320"/>
                    </a:cubicBezTo>
                    <a:cubicBezTo>
                      <a:pt x="169" y="81320"/>
                      <a:pt x="194" y="81311"/>
                      <a:pt x="214" y="81290"/>
                    </a:cubicBezTo>
                    <a:cubicBezTo>
                      <a:pt x="2007" y="80273"/>
                      <a:pt x="3105" y="78427"/>
                      <a:pt x="3185" y="76366"/>
                    </a:cubicBezTo>
                    <a:cubicBezTo>
                      <a:pt x="5193" y="75322"/>
                      <a:pt x="6424" y="73314"/>
                      <a:pt x="6424" y="71066"/>
                    </a:cubicBezTo>
                    <a:cubicBezTo>
                      <a:pt x="6424" y="68818"/>
                      <a:pt x="5193" y="66784"/>
                      <a:pt x="3185" y="65766"/>
                    </a:cubicBezTo>
                    <a:cubicBezTo>
                      <a:pt x="3132" y="63786"/>
                      <a:pt x="2088" y="61992"/>
                      <a:pt x="402" y="60922"/>
                    </a:cubicBezTo>
                    <a:cubicBezTo>
                      <a:pt x="2088" y="59878"/>
                      <a:pt x="3132" y="58085"/>
                      <a:pt x="3185" y="56104"/>
                    </a:cubicBezTo>
                    <a:cubicBezTo>
                      <a:pt x="5193" y="55060"/>
                      <a:pt x="6424" y="53053"/>
                      <a:pt x="6424" y="50804"/>
                    </a:cubicBezTo>
                    <a:cubicBezTo>
                      <a:pt x="6424" y="48556"/>
                      <a:pt x="5193" y="46522"/>
                      <a:pt x="3185" y="45505"/>
                    </a:cubicBezTo>
                    <a:cubicBezTo>
                      <a:pt x="3185" y="43604"/>
                      <a:pt x="2088" y="41731"/>
                      <a:pt x="402" y="40660"/>
                    </a:cubicBezTo>
                    <a:cubicBezTo>
                      <a:pt x="1927" y="39723"/>
                      <a:pt x="3319" y="37903"/>
                      <a:pt x="3212" y="35816"/>
                    </a:cubicBezTo>
                    <a:cubicBezTo>
                      <a:pt x="5193" y="34799"/>
                      <a:pt x="6424" y="32764"/>
                      <a:pt x="6424" y="30543"/>
                    </a:cubicBezTo>
                    <a:cubicBezTo>
                      <a:pt x="6424" y="28295"/>
                      <a:pt x="5193" y="26260"/>
                      <a:pt x="3185" y="25243"/>
                    </a:cubicBezTo>
                    <a:cubicBezTo>
                      <a:pt x="3105" y="23236"/>
                      <a:pt x="2061" y="21443"/>
                      <a:pt x="402" y="20399"/>
                    </a:cubicBezTo>
                    <a:cubicBezTo>
                      <a:pt x="2088" y="19328"/>
                      <a:pt x="3185" y="17454"/>
                      <a:pt x="3185" y="15608"/>
                    </a:cubicBezTo>
                    <a:cubicBezTo>
                      <a:pt x="3185" y="15608"/>
                      <a:pt x="3185" y="15581"/>
                      <a:pt x="3185" y="15554"/>
                    </a:cubicBezTo>
                    <a:cubicBezTo>
                      <a:pt x="5193" y="14537"/>
                      <a:pt x="6424" y="12503"/>
                      <a:pt x="6424" y="10255"/>
                    </a:cubicBezTo>
                    <a:cubicBezTo>
                      <a:pt x="6424" y="8033"/>
                      <a:pt x="5193" y="5999"/>
                      <a:pt x="3185" y="4982"/>
                    </a:cubicBezTo>
                    <a:lnTo>
                      <a:pt x="3185" y="4955"/>
                    </a:lnTo>
                    <a:cubicBezTo>
                      <a:pt x="3185" y="3028"/>
                      <a:pt x="2007" y="1074"/>
                      <a:pt x="214" y="30"/>
                    </a:cubicBezTo>
                    <a:cubicBezTo>
                      <a:pt x="194" y="10"/>
                      <a:pt x="169" y="1"/>
                      <a:pt x="14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3" name="Google Shape;1913;p89"/>
              <p:cNvSpPr/>
              <p:nvPr/>
            </p:nvSpPr>
            <p:spPr>
              <a:xfrm>
                <a:off x="1146800" y="818875"/>
                <a:ext cx="159950" cy="2032875"/>
              </a:xfrm>
              <a:custGeom>
                <a:avLst/>
                <a:gdLst/>
                <a:ahLst/>
                <a:cxnLst/>
                <a:rect l="l" t="t" r="r" b="b"/>
                <a:pathLst>
                  <a:path w="6398" h="81315" extrusionOk="0">
                    <a:moveTo>
                      <a:pt x="123" y="1"/>
                    </a:moveTo>
                    <a:cubicBezTo>
                      <a:pt x="83" y="1"/>
                      <a:pt x="44" y="20"/>
                      <a:pt x="28" y="70"/>
                    </a:cubicBezTo>
                    <a:cubicBezTo>
                      <a:pt x="28" y="70"/>
                      <a:pt x="1" y="97"/>
                      <a:pt x="1" y="124"/>
                    </a:cubicBezTo>
                    <a:cubicBezTo>
                      <a:pt x="1" y="178"/>
                      <a:pt x="28" y="204"/>
                      <a:pt x="81" y="231"/>
                    </a:cubicBezTo>
                    <a:cubicBezTo>
                      <a:pt x="1821" y="1248"/>
                      <a:pt x="2972" y="3175"/>
                      <a:pt x="2918" y="5022"/>
                    </a:cubicBezTo>
                    <a:cubicBezTo>
                      <a:pt x="2918" y="5076"/>
                      <a:pt x="2945" y="5129"/>
                      <a:pt x="2998" y="5156"/>
                    </a:cubicBezTo>
                    <a:cubicBezTo>
                      <a:pt x="4952" y="6119"/>
                      <a:pt x="6157" y="8073"/>
                      <a:pt x="6157" y="10268"/>
                    </a:cubicBezTo>
                    <a:cubicBezTo>
                      <a:pt x="6157" y="12436"/>
                      <a:pt x="4952" y="14390"/>
                      <a:pt x="2998" y="15354"/>
                    </a:cubicBezTo>
                    <a:cubicBezTo>
                      <a:pt x="2945" y="15380"/>
                      <a:pt x="2918" y="15434"/>
                      <a:pt x="2918" y="15487"/>
                    </a:cubicBezTo>
                    <a:cubicBezTo>
                      <a:pt x="2998" y="17334"/>
                      <a:pt x="1848" y="19235"/>
                      <a:pt x="81" y="20278"/>
                    </a:cubicBezTo>
                    <a:cubicBezTo>
                      <a:pt x="54" y="20278"/>
                      <a:pt x="28" y="20305"/>
                      <a:pt x="1" y="20359"/>
                    </a:cubicBezTo>
                    <a:cubicBezTo>
                      <a:pt x="1" y="20412"/>
                      <a:pt x="28" y="20466"/>
                      <a:pt x="81" y="20493"/>
                    </a:cubicBezTo>
                    <a:cubicBezTo>
                      <a:pt x="1794" y="21510"/>
                      <a:pt x="2865" y="23303"/>
                      <a:pt x="2918" y="25310"/>
                    </a:cubicBezTo>
                    <a:cubicBezTo>
                      <a:pt x="2918" y="25364"/>
                      <a:pt x="2945"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079" y="37837"/>
                      <a:pt x="1633" y="39630"/>
                      <a:pt x="81" y="40540"/>
                    </a:cubicBezTo>
                    <a:cubicBezTo>
                      <a:pt x="54" y="40540"/>
                      <a:pt x="28" y="40594"/>
                      <a:pt x="1" y="40620"/>
                    </a:cubicBezTo>
                    <a:cubicBezTo>
                      <a:pt x="1" y="40674"/>
                      <a:pt x="28"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81" y="60802"/>
                    </a:cubicBezTo>
                    <a:cubicBezTo>
                      <a:pt x="54" y="60828"/>
                      <a:pt x="28" y="60855"/>
                      <a:pt x="1" y="60882"/>
                    </a:cubicBezTo>
                    <a:cubicBezTo>
                      <a:pt x="1" y="60935"/>
                      <a:pt x="28"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8" y="81117"/>
                      <a:pt x="1" y="81197"/>
                      <a:pt x="28" y="81251"/>
                    </a:cubicBezTo>
                    <a:cubicBezTo>
                      <a:pt x="47" y="81290"/>
                      <a:pt x="95" y="81315"/>
                      <a:pt x="151" y="81315"/>
                    </a:cubicBezTo>
                    <a:cubicBezTo>
                      <a:pt x="172" y="81315"/>
                      <a:pt x="193" y="81311"/>
                      <a:pt x="215" y="81304"/>
                    </a:cubicBezTo>
                    <a:cubicBezTo>
                      <a:pt x="1981" y="80260"/>
                      <a:pt x="3106" y="78413"/>
                      <a:pt x="3186" y="76352"/>
                    </a:cubicBezTo>
                    <a:cubicBezTo>
                      <a:pt x="5167" y="75309"/>
                      <a:pt x="6398" y="73301"/>
                      <a:pt x="6398" y="71053"/>
                    </a:cubicBezTo>
                    <a:cubicBezTo>
                      <a:pt x="6398" y="68805"/>
                      <a:pt x="5167" y="66797"/>
                      <a:pt x="3186" y="65753"/>
                    </a:cubicBezTo>
                    <a:cubicBezTo>
                      <a:pt x="3106" y="63773"/>
                      <a:pt x="2062" y="61979"/>
                      <a:pt x="375" y="60909"/>
                    </a:cubicBezTo>
                    <a:cubicBezTo>
                      <a:pt x="2062" y="59865"/>
                      <a:pt x="3106" y="58072"/>
                      <a:pt x="3186" y="56091"/>
                    </a:cubicBezTo>
                    <a:cubicBezTo>
                      <a:pt x="5167" y="55047"/>
                      <a:pt x="6398" y="53040"/>
                      <a:pt x="6398" y="50791"/>
                    </a:cubicBezTo>
                    <a:cubicBezTo>
                      <a:pt x="6398" y="48543"/>
                      <a:pt x="5167" y="46536"/>
                      <a:pt x="3186" y="45492"/>
                    </a:cubicBezTo>
                    <a:cubicBezTo>
                      <a:pt x="3159" y="43591"/>
                      <a:pt x="2088" y="41718"/>
                      <a:pt x="375" y="40647"/>
                    </a:cubicBezTo>
                    <a:cubicBezTo>
                      <a:pt x="1901" y="39710"/>
                      <a:pt x="3293" y="37890"/>
                      <a:pt x="3186" y="35829"/>
                    </a:cubicBezTo>
                    <a:cubicBezTo>
                      <a:pt x="5167" y="34785"/>
                      <a:pt x="6398" y="32751"/>
                      <a:pt x="6398" y="30530"/>
                    </a:cubicBezTo>
                    <a:cubicBezTo>
                      <a:pt x="6398" y="28281"/>
                      <a:pt x="5167" y="26247"/>
                      <a:pt x="3186" y="25230"/>
                    </a:cubicBezTo>
                    <a:cubicBezTo>
                      <a:pt x="3079" y="23223"/>
                      <a:pt x="2062" y="21429"/>
                      <a:pt x="375" y="20386"/>
                    </a:cubicBezTo>
                    <a:cubicBezTo>
                      <a:pt x="2088" y="19315"/>
                      <a:pt x="3186" y="17415"/>
                      <a:pt x="3186" y="15541"/>
                    </a:cubicBezTo>
                    <a:cubicBezTo>
                      <a:pt x="5167" y="14524"/>
                      <a:pt x="6398" y="12490"/>
                      <a:pt x="6398" y="10268"/>
                    </a:cubicBezTo>
                    <a:cubicBezTo>
                      <a:pt x="6398" y="8020"/>
                      <a:pt x="5167" y="5986"/>
                      <a:pt x="3186" y="4969"/>
                    </a:cubicBezTo>
                    <a:lnTo>
                      <a:pt x="3186" y="4942"/>
                    </a:lnTo>
                    <a:cubicBezTo>
                      <a:pt x="3186" y="3041"/>
                      <a:pt x="1981" y="1061"/>
                      <a:pt x="188" y="17"/>
                    </a:cubicBezTo>
                    <a:cubicBezTo>
                      <a:pt x="169" y="7"/>
                      <a:pt x="145" y="1"/>
                      <a:pt x="123"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4" name="Google Shape;1914;p89"/>
              <p:cNvSpPr/>
              <p:nvPr/>
            </p:nvSpPr>
            <p:spPr>
              <a:xfrm>
                <a:off x="992900" y="566950"/>
                <a:ext cx="160625" cy="2033000"/>
              </a:xfrm>
              <a:custGeom>
                <a:avLst/>
                <a:gdLst/>
                <a:ahLst/>
                <a:cxnLst/>
                <a:rect l="l" t="t" r="r" b="b"/>
                <a:pathLst>
                  <a:path w="6425" h="81320" extrusionOk="0">
                    <a:moveTo>
                      <a:pt x="145" y="1"/>
                    </a:moveTo>
                    <a:cubicBezTo>
                      <a:pt x="104" y="1"/>
                      <a:pt x="60" y="24"/>
                      <a:pt x="27" y="57"/>
                    </a:cubicBezTo>
                    <a:cubicBezTo>
                      <a:pt x="27" y="84"/>
                      <a:pt x="27" y="110"/>
                      <a:pt x="27" y="137"/>
                    </a:cubicBezTo>
                    <a:cubicBezTo>
                      <a:pt x="27" y="164"/>
                      <a:pt x="54"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72" y="15394"/>
                      <a:pt x="2945" y="15447"/>
                      <a:pt x="2945" y="15501"/>
                    </a:cubicBezTo>
                    <a:cubicBezTo>
                      <a:pt x="2998" y="17347"/>
                      <a:pt x="1847" y="19248"/>
                      <a:pt x="108" y="20292"/>
                    </a:cubicBezTo>
                    <a:cubicBezTo>
                      <a:pt x="54" y="20292"/>
                      <a:pt x="27" y="20318"/>
                      <a:pt x="27" y="20372"/>
                    </a:cubicBezTo>
                    <a:cubicBezTo>
                      <a:pt x="1" y="20425"/>
                      <a:pt x="27" y="20479"/>
                      <a:pt x="81" y="20506"/>
                    </a:cubicBezTo>
                    <a:cubicBezTo>
                      <a:pt x="1794" y="21496"/>
                      <a:pt x="2865" y="23289"/>
                      <a:pt x="2945" y="25324"/>
                    </a:cubicBezTo>
                    <a:cubicBezTo>
                      <a:pt x="2945" y="25350"/>
                      <a:pt x="2972" y="25404"/>
                      <a:pt x="2998" y="25431"/>
                    </a:cubicBezTo>
                    <a:cubicBezTo>
                      <a:pt x="4952" y="26394"/>
                      <a:pt x="6157" y="28348"/>
                      <a:pt x="6157" y="30543"/>
                    </a:cubicBezTo>
                    <a:cubicBezTo>
                      <a:pt x="6157" y="32711"/>
                      <a:pt x="4952" y="34665"/>
                      <a:pt x="2998" y="35628"/>
                    </a:cubicBezTo>
                    <a:cubicBezTo>
                      <a:pt x="2972" y="35655"/>
                      <a:pt x="2945" y="35709"/>
                      <a:pt x="2945" y="35762"/>
                    </a:cubicBezTo>
                    <a:cubicBezTo>
                      <a:pt x="3105"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0" y="81297"/>
                      <a:pt x="104" y="81320"/>
                      <a:pt x="145" y="81320"/>
                    </a:cubicBezTo>
                    <a:cubicBezTo>
                      <a:pt x="170" y="81320"/>
                      <a:pt x="194" y="81311"/>
                      <a:pt x="215" y="81290"/>
                    </a:cubicBezTo>
                    <a:cubicBezTo>
                      <a:pt x="2008" y="80273"/>
                      <a:pt x="3105" y="78427"/>
                      <a:pt x="3186" y="76366"/>
                    </a:cubicBezTo>
                    <a:cubicBezTo>
                      <a:pt x="5193" y="75322"/>
                      <a:pt x="6424" y="73314"/>
                      <a:pt x="6424" y="71066"/>
                    </a:cubicBezTo>
                    <a:cubicBezTo>
                      <a:pt x="6424" y="68818"/>
                      <a:pt x="5193" y="66784"/>
                      <a:pt x="3186" y="65766"/>
                    </a:cubicBezTo>
                    <a:cubicBezTo>
                      <a:pt x="3105" y="63786"/>
                      <a:pt x="2088" y="61992"/>
                      <a:pt x="402" y="60922"/>
                    </a:cubicBezTo>
                    <a:cubicBezTo>
                      <a:pt x="2088" y="59878"/>
                      <a:pt x="3105" y="58085"/>
                      <a:pt x="3186" y="56104"/>
                    </a:cubicBezTo>
                    <a:cubicBezTo>
                      <a:pt x="5193" y="55060"/>
                      <a:pt x="6424" y="53053"/>
                      <a:pt x="6424" y="50804"/>
                    </a:cubicBezTo>
                    <a:cubicBezTo>
                      <a:pt x="6424" y="48556"/>
                      <a:pt x="5193" y="46522"/>
                      <a:pt x="3186" y="45505"/>
                    </a:cubicBezTo>
                    <a:cubicBezTo>
                      <a:pt x="3159" y="43604"/>
                      <a:pt x="2088" y="41731"/>
                      <a:pt x="402" y="40660"/>
                    </a:cubicBezTo>
                    <a:cubicBezTo>
                      <a:pt x="1901" y="39723"/>
                      <a:pt x="3320" y="37877"/>
                      <a:pt x="3186" y="35816"/>
                    </a:cubicBezTo>
                    <a:cubicBezTo>
                      <a:pt x="5193" y="34799"/>
                      <a:pt x="6424" y="32764"/>
                      <a:pt x="6424" y="30543"/>
                    </a:cubicBezTo>
                    <a:cubicBezTo>
                      <a:pt x="6424" y="28295"/>
                      <a:pt x="5193" y="26260"/>
                      <a:pt x="3186" y="25243"/>
                    </a:cubicBezTo>
                    <a:cubicBezTo>
                      <a:pt x="3105" y="23236"/>
                      <a:pt x="2062" y="21443"/>
                      <a:pt x="402" y="20399"/>
                    </a:cubicBezTo>
                    <a:cubicBezTo>
                      <a:pt x="2088" y="19328"/>
                      <a:pt x="3186" y="17454"/>
                      <a:pt x="3186" y="15608"/>
                    </a:cubicBezTo>
                    <a:cubicBezTo>
                      <a:pt x="3186" y="15608"/>
                      <a:pt x="3186" y="15581"/>
                      <a:pt x="3186" y="15554"/>
                    </a:cubicBezTo>
                    <a:cubicBezTo>
                      <a:pt x="5193" y="14537"/>
                      <a:pt x="6424" y="12503"/>
                      <a:pt x="6424" y="10255"/>
                    </a:cubicBezTo>
                    <a:cubicBezTo>
                      <a:pt x="6424" y="8033"/>
                      <a:pt x="5193" y="5999"/>
                      <a:pt x="3186" y="4982"/>
                    </a:cubicBezTo>
                    <a:lnTo>
                      <a:pt x="3186" y="4955"/>
                    </a:lnTo>
                    <a:cubicBezTo>
                      <a:pt x="3186" y="3028"/>
                      <a:pt x="2008" y="1074"/>
                      <a:pt x="215" y="30"/>
                    </a:cubicBezTo>
                    <a:cubicBezTo>
                      <a:pt x="194" y="10"/>
                      <a:pt x="170" y="1"/>
                      <a:pt x="145"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5" name="Google Shape;1915;p89"/>
              <p:cNvSpPr/>
              <p:nvPr/>
            </p:nvSpPr>
            <p:spPr>
              <a:xfrm>
                <a:off x="839675" y="818875"/>
                <a:ext cx="159950" cy="2032875"/>
              </a:xfrm>
              <a:custGeom>
                <a:avLst/>
                <a:gdLst/>
                <a:ahLst/>
                <a:cxnLst/>
                <a:rect l="l" t="t" r="r" b="b"/>
                <a:pathLst>
                  <a:path w="6398" h="81315" extrusionOk="0">
                    <a:moveTo>
                      <a:pt x="122" y="1"/>
                    </a:moveTo>
                    <a:cubicBezTo>
                      <a:pt x="83" y="1"/>
                      <a:pt x="44" y="20"/>
                      <a:pt x="27" y="70"/>
                    </a:cubicBezTo>
                    <a:cubicBezTo>
                      <a:pt x="0" y="70"/>
                      <a:pt x="0" y="97"/>
                      <a:pt x="0" y="124"/>
                    </a:cubicBezTo>
                    <a:cubicBezTo>
                      <a:pt x="0" y="178"/>
                      <a:pt x="27" y="204"/>
                      <a:pt x="54" y="231"/>
                    </a:cubicBezTo>
                    <a:cubicBezTo>
                      <a:pt x="1794" y="1248"/>
                      <a:pt x="2971" y="3175"/>
                      <a:pt x="2918" y="5022"/>
                    </a:cubicBezTo>
                    <a:cubicBezTo>
                      <a:pt x="2918" y="5076"/>
                      <a:pt x="2945" y="5129"/>
                      <a:pt x="2998" y="5156"/>
                    </a:cubicBezTo>
                    <a:cubicBezTo>
                      <a:pt x="4925" y="6119"/>
                      <a:pt x="6156" y="8073"/>
                      <a:pt x="6156" y="10268"/>
                    </a:cubicBezTo>
                    <a:cubicBezTo>
                      <a:pt x="6156" y="12436"/>
                      <a:pt x="4925" y="14390"/>
                      <a:pt x="2998" y="15354"/>
                    </a:cubicBezTo>
                    <a:cubicBezTo>
                      <a:pt x="2945" y="15380"/>
                      <a:pt x="2918" y="15434"/>
                      <a:pt x="2918" y="15487"/>
                    </a:cubicBezTo>
                    <a:cubicBezTo>
                      <a:pt x="2971" y="17334"/>
                      <a:pt x="1847" y="19235"/>
                      <a:pt x="81" y="20278"/>
                    </a:cubicBezTo>
                    <a:cubicBezTo>
                      <a:pt x="54" y="20278"/>
                      <a:pt x="27" y="20305"/>
                      <a:pt x="0" y="20359"/>
                    </a:cubicBezTo>
                    <a:cubicBezTo>
                      <a:pt x="0" y="20412"/>
                      <a:pt x="27" y="20466"/>
                      <a:pt x="54" y="20493"/>
                    </a:cubicBezTo>
                    <a:cubicBezTo>
                      <a:pt x="1794" y="21510"/>
                      <a:pt x="2864" y="23303"/>
                      <a:pt x="2918" y="25310"/>
                    </a:cubicBezTo>
                    <a:cubicBezTo>
                      <a:pt x="2918" y="25364"/>
                      <a:pt x="2945" y="25391"/>
                      <a:pt x="2998" y="25417"/>
                    </a:cubicBezTo>
                    <a:cubicBezTo>
                      <a:pt x="4925" y="26381"/>
                      <a:pt x="6156" y="28362"/>
                      <a:pt x="6156" y="30530"/>
                    </a:cubicBezTo>
                    <a:cubicBezTo>
                      <a:pt x="6156" y="32698"/>
                      <a:pt x="4925" y="34652"/>
                      <a:pt x="2998" y="35642"/>
                    </a:cubicBezTo>
                    <a:cubicBezTo>
                      <a:pt x="2945" y="35642"/>
                      <a:pt x="2918" y="35695"/>
                      <a:pt x="2918" y="35749"/>
                    </a:cubicBezTo>
                    <a:cubicBezTo>
                      <a:pt x="3078" y="37837"/>
                      <a:pt x="1606" y="39630"/>
                      <a:pt x="81" y="40540"/>
                    </a:cubicBezTo>
                    <a:cubicBezTo>
                      <a:pt x="54" y="40540"/>
                      <a:pt x="27" y="40594"/>
                      <a:pt x="0" y="40620"/>
                    </a:cubicBezTo>
                    <a:cubicBezTo>
                      <a:pt x="0" y="40674"/>
                      <a:pt x="27" y="40727"/>
                      <a:pt x="54" y="40754"/>
                    </a:cubicBezTo>
                    <a:cubicBezTo>
                      <a:pt x="1794" y="41771"/>
                      <a:pt x="2918" y="43645"/>
                      <a:pt x="2918" y="45545"/>
                    </a:cubicBezTo>
                    <a:cubicBezTo>
                      <a:pt x="2918" y="45545"/>
                      <a:pt x="2918" y="45545"/>
                      <a:pt x="2918" y="45572"/>
                    </a:cubicBezTo>
                    <a:cubicBezTo>
                      <a:pt x="2918" y="45626"/>
                      <a:pt x="2945" y="45652"/>
                      <a:pt x="2998" y="45679"/>
                    </a:cubicBezTo>
                    <a:cubicBezTo>
                      <a:pt x="4925" y="46669"/>
                      <a:pt x="6156" y="48623"/>
                      <a:pt x="6156" y="50791"/>
                    </a:cubicBezTo>
                    <a:cubicBezTo>
                      <a:pt x="6156" y="52959"/>
                      <a:pt x="4925" y="54913"/>
                      <a:pt x="2998" y="55904"/>
                    </a:cubicBezTo>
                    <a:cubicBezTo>
                      <a:pt x="2945" y="55930"/>
                      <a:pt x="2918" y="55957"/>
                      <a:pt x="2918" y="56011"/>
                    </a:cubicBezTo>
                    <a:cubicBezTo>
                      <a:pt x="2864" y="57991"/>
                      <a:pt x="1820" y="59785"/>
                      <a:pt x="81" y="60802"/>
                    </a:cubicBezTo>
                    <a:cubicBezTo>
                      <a:pt x="54" y="60828"/>
                      <a:pt x="27" y="60855"/>
                      <a:pt x="0" y="60882"/>
                    </a:cubicBezTo>
                    <a:cubicBezTo>
                      <a:pt x="0" y="60935"/>
                      <a:pt x="27" y="60989"/>
                      <a:pt x="54" y="61016"/>
                    </a:cubicBezTo>
                    <a:cubicBezTo>
                      <a:pt x="1794" y="62033"/>
                      <a:pt x="2864" y="63826"/>
                      <a:pt x="2918" y="65834"/>
                    </a:cubicBezTo>
                    <a:cubicBezTo>
                      <a:pt x="2918" y="65887"/>
                      <a:pt x="2945" y="65914"/>
                      <a:pt x="2998" y="65941"/>
                    </a:cubicBezTo>
                    <a:cubicBezTo>
                      <a:pt x="4925" y="66931"/>
                      <a:pt x="6156" y="68885"/>
                      <a:pt x="6156" y="71053"/>
                    </a:cubicBezTo>
                    <a:cubicBezTo>
                      <a:pt x="6156" y="73221"/>
                      <a:pt x="4925" y="75175"/>
                      <a:pt x="2998" y="76165"/>
                    </a:cubicBezTo>
                    <a:cubicBezTo>
                      <a:pt x="2945" y="76192"/>
                      <a:pt x="2918" y="76219"/>
                      <a:pt x="2918" y="76272"/>
                    </a:cubicBezTo>
                    <a:cubicBezTo>
                      <a:pt x="2864" y="78280"/>
                      <a:pt x="1794" y="80073"/>
                      <a:pt x="81" y="81090"/>
                    </a:cubicBezTo>
                    <a:cubicBezTo>
                      <a:pt x="0" y="81117"/>
                      <a:pt x="0" y="81197"/>
                      <a:pt x="27" y="81251"/>
                    </a:cubicBezTo>
                    <a:cubicBezTo>
                      <a:pt x="47" y="81290"/>
                      <a:pt x="95" y="81315"/>
                      <a:pt x="140" y="81315"/>
                    </a:cubicBezTo>
                    <a:cubicBezTo>
                      <a:pt x="157" y="81315"/>
                      <a:pt x="173" y="81311"/>
                      <a:pt x="188" y="81304"/>
                    </a:cubicBezTo>
                    <a:cubicBezTo>
                      <a:pt x="1981" y="80260"/>
                      <a:pt x="3105" y="78413"/>
                      <a:pt x="3159" y="76352"/>
                    </a:cubicBezTo>
                    <a:cubicBezTo>
                      <a:pt x="5166" y="75309"/>
                      <a:pt x="6397" y="73301"/>
                      <a:pt x="6397" y="71053"/>
                    </a:cubicBezTo>
                    <a:cubicBezTo>
                      <a:pt x="6397" y="68805"/>
                      <a:pt x="5166" y="66797"/>
                      <a:pt x="3159" y="65753"/>
                    </a:cubicBezTo>
                    <a:cubicBezTo>
                      <a:pt x="3105" y="63773"/>
                      <a:pt x="2061" y="61979"/>
                      <a:pt x="375" y="60909"/>
                    </a:cubicBezTo>
                    <a:cubicBezTo>
                      <a:pt x="2061" y="59865"/>
                      <a:pt x="3105" y="58072"/>
                      <a:pt x="3159" y="56091"/>
                    </a:cubicBezTo>
                    <a:cubicBezTo>
                      <a:pt x="5166" y="55047"/>
                      <a:pt x="6397" y="53040"/>
                      <a:pt x="6397" y="50791"/>
                    </a:cubicBezTo>
                    <a:cubicBezTo>
                      <a:pt x="6397" y="48543"/>
                      <a:pt x="5166" y="46536"/>
                      <a:pt x="3159" y="45492"/>
                    </a:cubicBezTo>
                    <a:cubicBezTo>
                      <a:pt x="3159" y="43591"/>
                      <a:pt x="2061" y="41718"/>
                      <a:pt x="375" y="40647"/>
                    </a:cubicBezTo>
                    <a:cubicBezTo>
                      <a:pt x="1901" y="39710"/>
                      <a:pt x="3292" y="37890"/>
                      <a:pt x="3185" y="35829"/>
                    </a:cubicBezTo>
                    <a:cubicBezTo>
                      <a:pt x="5166" y="34785"/>
                      <a:pt x="6397" y="32751"/>
                      <a:pt x="6397" y="30530"/>
                    </a:cubicBezTo>
                    <a:cubicBezTo>
                      <a:pt x="6397" y="28281"/>
                      <a:pt x="5166" y="26247"/>
                      <a:pt x="3159" y="25230"/>
                    </a:cubicBezTo>
                    <a:cubicBezTo>
                      <a:pt x="3078" y="23223"/>
                      <a:pt x="2035" y="21429"/>
                      <a:pt x="375" y="20386"/>
                    </a:cubicBezTo>
                    <a:cubicBezTo>
                      <a:pt x="2061" y="19315"/>
                      <a:pt x="3159" y="17441"/>
                      <a:pt x="3159" y="15595"/>
                    </a:cubicBezTo>
                    <a:cubicBezTo>
                      <a:pt x="3159" y="15595"/>
                      <a:pt x="3159" y="15568"/>
                      <a:pt x="3159" y="15541"/>
                    </a:cubicBezTo>
                    <a:cubicBezTo>
                      <a:pt x="5166" y="14524"/>
                      <a:pt x="6397" y="12490"/>
                      <a:pt x="6397" y="10268"/>
                    </a:cubicBezTo>
                    <a:cubicBezTo>
                      <a:pt x="6397" y="8020"/>
                      <a:pt x="5166" y="5986"/>
                      <a:pt x="3159" y="4969"/>
                    </a:cubicBezTo>
                    <a:lnTo>
                      <a:pt x="3159" y="4942"/>
                    </a:lnTo>
                    <a:cubicBezTo>
                      <a:pt x="3159" y="3041"/>
                      <a:pt x="1981" y="1061"/>
                      <a:pt x="188" y="17"/>
                    </a:cubicBezTo>
                    <a:cubicBezTo>
                      <a:pt x="168" y="7"/>
                      <a:pt x="145" y="1"/>
                      <a:pt x="122"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6" name="Google Shape;1916;p89"/>
              <p:cNvSpPr/>
              <p:nvPr/>
            </p:nvSpPr>
            <p:spPr>
              <a:xfrm>
                <a:off x="685775" y="566950"/>
                <a:ext cx="159950" cy="2033000"/>
              </a:xfrm>
              <a:custGeom>
                <a:avLst/>
                <a:gdLst/>
                <a:ahLst/>
                <a:cxnLst/>
                <a:rect l="l" t="t" r="r" b="b"/>
                <a:pathLst>
                  <a:path w="6398" h="81320" extrusionOk="0">
                    <a:moveTo>
                      <a:pt x="119" y="1"/>
                    </a:moveTo>
                    <a:cubicBezTo>
                      <a:pt x="81" y="1"/>
                      <a:pt x="44" y="24"/>
                      <a:pt x="27" y="57"/>
                    </a:cubicBezTo>
                    <a:cubicBezTo>
                      <a:pt x="27"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98" y="17347"/>
                      <a:pt x="1847" y="19248"/>
                      <a:pt x="81" y="20292"/>
                    </a:cubicBezTo>
                    <a:cubicBezTo>
                      <a:pt x="54" y="20292"/>
                      <a:pt x="27" y="20318"/>
                      <a:pt x="27"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27"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91" y="58004"/>
                      <a:pt x="1820" y="59798"/>
                      <a:pt x="81" y="60815"/>
                    </a:cubicBezTo>
                    <a:cubicBezTo>
                      <a:pt x="54" y="60815"/>
                      <a:pt x="27" y="60868"/>
                      <a:pt x="27" y="60895"/>
                    </a:cubicBezTo>
                    <a:cubicBezTo>
                      <a:pt x="0" y="60949"/>
                      <a:pt x="27" y="61002"/>
                      <a:pt x="81" y="61029"/>
                    </a:cubicBezTo>
                    <a:cubicBezTo>
                      <a:pt x="1820" y="62046"/>
                      <a:pt x="2891"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91" y="78293"/>
                      <a:pt x="1820" y="80086"/>
                      <a:pt x="81" y="81076"/>
                    </a:cubicBezTo>
                    <a:cubicBezTo>
                      <a:pt x="27" y="81130"/>
                      <a:pt x="0" y="81183"/>
                      <a:pt x="27" y="81264"/>
                    </a:cubicBezTo>
                    <a:cubicBezTo>
                      <a:pt x="60" y="81297"/>
                      <a:pt x="93" y="81320"/>
                      <a:pt x="133" y="81320"/>
                    </a:cubicBezTo>
                    <a:cubicBezTo>
                      <a:pt x="157" y="81320"/>
                      <a:pt x="184" y="81311"/>
                      <a:pt x="214" y="81290"/>
                    </a:cubicBezTo>
                    <a:cubicBezTo>
                      <a:pt x="2008"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88" y="41731"/>
                      <a:pt x="375" y="40660"/>
                    </a:cubicBezTo>
                    <a:cubicBezTo>
                      <a:pt x="1901" y="39723"/>
                      <a:pt x="3292" y="37903"/>
                      <a:pt x="3185" y="35816"/>
                    </a:cubicBezTo>
                    <a:cubicBezTo>
                      <a:pt x="5166" y="34799"/>
                      <a:pt x="6397" y="32764"/>
                      <a:pt x="6397" y="30543"/>
                    </a:cubicBezTo>
                    <a:cubicBezTo>
                      <a:pt x="6397" y="28295"/>
                      <a:pt x="5166" y="26260"/>
                      <a:pt x="3185" y="25243"/>
                    </a:cubicBezTo>
                    <a:cubicBezTo>
                      <a:pt x="3078" y="23236"/>
                      <a:pt x="2061" y="21443"/>
                      <a:pt x="375" y="20399"/>
                    </a:cubicBezTo>
                    <a:cubicBezTo>
                      <a:pt x="2088" y="19328"/>
                      <a:pt x="3185" y="1740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7" name="Google Shape;1917;p89"/>
              <p:cNvSpPr/>
              <p:nvPr/>
            </p:nvSpPr>
            <p:spPr>
              <a:xfrm>
                <a:off x="531875" y="818875"/>
                <a:ext cx="160600" cy="2032875"/>
              </a:xfrm>
              <a:custGeom>
                <a:avLst/>
                <a:gdLst/>
                <a:ahLst/>
                <a:cxnLst/>
                <a:rect l="l" t="t" r="r" b="b"/>
                <a:pathLst>
                  <a:path w="6424" h="81315" extrusionOk="0">
                    <a:moveTo>
                      <a:pt x="147" y="1"/>
                    </a:moveTo>
                    <a:cubicBezTo>
                      <a:pt x="106" y="1"/>
                      <a:pt x="61" y="20"/>
                      <a:pt x="27" y="70"/>
                    </a:cubicBezTo>
                    <a:cubicBezTo>
                      <a:pt x="27" y="70"/>
                      <a:pt x="27" y="97"/>
                      <a:pt x="27" y="124"/>
                    </a:cubicBezTo>
                    <a:cubicBezTo>
                      <a:pt x="27" y="178"/>
                      <a:pt x="54"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61"/>
                      <a:pt x="2944" y="15487"/>
                    </a:cubicBezTo>
                    <a:cubicBezTo>
                      <a:pt x="2998" y="17334"/>
                      <a:pt x="1847" y="19235"/>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71" y="35642"/>
                      <a:pt x="2944"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45"/>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54" y="81251"/>
                    </a:cubicBezTo>
                    <a:cubicBezTo>
                      <a:pt x="73" y="81290"/>
                      <a:pt x="122" y="81315"/>
                      <a:pt x="167" y="81315"/>
                    </a:cubicBezTo>
                    <a:cubicBezTo>
                      <a:pt x="184" y="81315"/>
                      <a:pt x="200" y="81311"/>
                      <a:pt x="214" y="81304"/>
                    </a:cubicBezTo>
                    <a:cubicBezTo>
                      <a:pt x="2008" y="80260"/>
                      <a:pt x="3105" y="78413"/>
                      <a:pt x="3185" y="76352"/>
                    </a:cubicBezTo>
                    <a:cubicBezTo>
                      <a:pt x="5193" y="75309"/>
                      <a:pt x="6424" y="73301"/>
                      <a:pt x="6424" y="71053"/>
                    </a:cubicBezTo>
                    <a:cubicBezTo>
                      <a:pt x="6424" y="68805"/>
                      <a:pt x="5193" y="66797"/>
                      <a:pt x="3185" y="65753"/>
                    </a:cubicBezTo>
                    <a:cubicBezTo>
                      <a:pt x="3105" y="63773"/>
                      <a:pt x="2088" y="61979"/>
                      <a:pt x="402" y="60909"/>
                    </a:cubicBezTo>
                    <a:cubicBezTo>
                      <a:pt x="2088" y="59865"/>
                      <a:pt x="3105" y="58072"/>
                      <a:pt x="3185" y="56091"/>
                    </a:cubicBezTo>
                    <a:cubicBezTo>
                      <a:pt x="5193" y="55047"/>
                      <a:pt x="6424" y="53040"/>
                      <a:pt x="6424" y="50791"/>
                    </a:cubicBezTo>
                    <a:cubicBezTo>
                      <a:pt x="6424" y="48543"/>
                      <a:pt x="5193" y="46536"/>
                      <a:pt x="3185" y="45492"/>
                    </a:cubicBezTo>
                    <a:cubicBezTo>
                      <a:pt x="3185" y="43591"/>
                      <a:pt x="2088" y="41718"/>
                      <a:pt x="402" y="40647"/>
                    </a:cubicBezTo>
                    <a:cubicBezTo>
                      <a:pt x="1900" y="39710"/>
                      <a:pt x="3319" y="37890"/>
                      <a:pt x="3185" y="35829"/>
                    </a:cubicBezTo>
                    <a:cubicBezTo>
                      <a:pt x="5193" y="34785"/>
                      <a:pt x="6424" y="32751"/>
                      <a:pt x="6424" y="30530"/>
                    </a:cubicBezTo>
                    <a:cubicBezTo>
                      <a:pt x="6424" y="28281"/>
                      <a:pt x="5193" y="26247"/>
                      <a:pt x="3185" y="25230"/>
                    </a:cubicBezTo>
                    <a:cubicBezTo>
                      <a:pt x="3105" y="23223"/>
                      <a:pt x="2061" y="21429"/>
                      <a:pt x="402"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lnTo>
                      <a:pt x="3185" y="4942"/>
                    </a:lnTo>
                    <a:cubicBezTo>
                      <a:pt x="3185" y="3041"/>
                      <a:pt x="2008" y="1061"/>
                      <a:pt x="214" y="17"/>
                    </a:cubicBezTo>
                    <a:cubicBezTo>
                      <a:pt x="195" y="7"/>
                      <a:pt x="171" y="1"/>
                      <a:pt x="14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8" name="Google Shape;1918;p89"/>
              <p:cNvSpPr/>
              <p:nvPr/>
            </p:nvSpPr>
            <p:spPr>
              <a:xfrm>
                <a:off x="378625" y="566950"/>
                <a:ext cx="159950" cy="2033000"/>
              </a:xfrm>
              <a:custGeom>
                <a:avLst/>
                <a:gdLst/>
                <a:ahLst/>
                <a:cxnLst/>
                <a:rect l="l" t="t" r="r" b="b"/>
                <a:pathLst>
                  <a:path w="6398" h="81320" extrusionOk="0">
                    <a:moveTo>
                      <a:pt x="120" y="1"/>
                    </a:moveTo>
                    <a:cubicBezTo>
                      <a:pt x="81" y="1"/>
                      <a:pt x="44" y="24"/>
                      <a:pt x="28" y="57"/>
                    </a:cubicBezTo>
                    <a:cubicBezTo>
                      <a:pt x="1" y="84"/>
                      <a:pt x="1" y="110"/>
                      <a:pt x="1" y="137"/>
                    </a:cubicBezTo>
                    <a:cubicBezTo>
                      <a:pt x="1" y="164"/>
                      <a:pt x="28" y="217"/>
                      <a:pt x="54" y="244"/>
                    </a:cubicBezTo>
                    <a:cubicBezTo>
                      <a:pt x="1821" y="1261"/>
                      <a:pt x="2972" y="3188"/>
                      <a:pt x="2918" y="5035"/>
                    </a:cubicBezTo>
                    <a:cubicBezTo>
                      <a:pt x="2918" y="5116"/>
                      <a:pt x="2945" y="5142"/>
                      <a:pt x="2999" y="5169"/>
                    </a:cubicBezTo>
                    <a:cubicBezTo>
                      <a:pt x="4952" y="6133"/>
                      <a:pt x="6157" y="8086"/>
                      <a:pt x="6157" y="10255"/>
                    </a:cubicBezTo>
                    <a:cubicBezTo>
                      <a:pt x="6157" y="12449"/>
                      <a:pt x="4952" y="14403"/>
                      <a:pt x="2999" y="15367"/>
                    </a:cubicBezTo>
                    <a:cubicBezTo>
                      <a:pt x="2945" y="15394"/>
                      <a:pt x="2918" y="15447"/>
                      <a:pt x="2918" y="15501"/>
                    </a:cubicBezTo>
                    <a:cubicBezTo>
                      <a:pt x="2972" y="17347"/>
                      <a:pt x="1848" y="19248"/>
                      <a:pt x="81" y="20292"/>
                    </a:cubicBezTo>
                    <a:cubicBezTo>
                      <a:pt x="54" y="20292"/>
                      <a:pt x="28" y="20318"/>
                      <a:pt x="1" y="20372"/>
                    </a:cubicBezTo>
                    <a:cubicBezTo>
                      <a:pt x="1" y="20425"/>
                      <a:pt x="28" y="20479"/>
                      <a:pt x="54" y="20506"/>
                    </a:cubicBezTo>
                    <a:cubicBezTo>
                      <a:pt x="1794" y="21496"/>
                      <a:pt x="2865" y="23316"/>
                      <a:pt x="2918" y="25324"/>
                    </a:cubicBezTo>
                    <a:cubicBezTo>
                      <a:pt x="2918" y="25350"/>
                      <a:pt x="2945" y="25404"/>
                      <a:pt x="2999" y="25431"/>
                    </a:cubicBezTo>
                    <a:cubicBezTo>
                      <a:pt x="4952" y="26394"/>
                      <a:pt x="6157" y="28348"/>
                      <a:pt x="6157" y="30543"/>
                    </a:cubicBezTo>
                    <a:cubicBezTo>
                      <a:pt x="6157" y="32711"/>
                      <a:pt x="4952" y="34665"/>
                      <a:pt x="2999" y="35628"/>
                    </a:cubicBezTo>
                    <a:cubicBezTo>
                      <a:pt x="2945" y="35655"/>
                      <a:pt x="2918" y="35709"/>
                      <a:pt x="2918" y="35762"/>
                    </a:cubicBezTo>
                    <a:cubicBezTo>
                      <a:pt x="3079" y="37823"/>
                      <a:pt x="1607" y="39643"/>
                      <a:pt x="81" y="40553"/>
                    </a:cubicBezTo>
                    <a:cubicBezTo>
                      <a:pt x="54" y="40553"/>
                      <a:pt x="28" y="40580"/>
                      <a:pt x="1" y="40633"/>
                    </a:cubicBezTo>
                    <a:cubicBezTo>
                      <a:pt x="1" y="40687"/>
                      <a:pt x="28" y="40741"/>
                      <a:pt x="54" y="40767"/>
                    </a:cubicBezTo>
                    <a:cubicBezTo>
                      <a:pt x="1794" y="41784"/>
                      <a:pt x="2918" y="43658"/>
                      <a:pt x="2918" y="45532"/>
                    </a:cubicBezTo>
                    <a:cubicBezTo>
                      <a:pt x="2918" y="45558"/>
                      <a:pt x="2918" y="45558"/>
                      <a:pt x="2918" y="45585"/>
                    </a:cubicBezTo>
                    <a:cubicBezTo>
                      <a:pt x="2918" y="45612"/>
                      <a:pt x="2945" y="45665"/>
                      <a:pt x="2999" y="45692"/>
                    </a:cubicBezTo>
                    <a:cubicBezTo>
                      <a:pt x="4952" y="46656"/>
                      <a:pt x="6157" y="48636"/>
                      <a:pt x="6157" y="50804"/>
                    </a:cubicBezTo>
                    <a:cubicBezTo>
                      <a:pt x="6157" y="52972"/>
                      <a:pt x="4952" y="54926"/>
                      <a:pt x="2999" y="55917"/>
                    </a:cubicBezTo>
                    <a:cubicBezTo>
                      <a:pt x="2945" y="55917"/>
                      <a:pt x="2918" y="55970"/>
                      <a:pt x="2918" y="56024"/>
                    </a:cubicBezTo>
                    <a:cubicBezTo>
                      <a:pt x="2865" y="58004"/>
                      <a:pt x="1821" y="59798"/>
                      <a:pt x="81" y="60815"/>
                    </a:cubicBezTo>
                    <a:cubicBezTo>
                      <a:pt x="54" y="60815"/>
                      <a:pt x="28" y="60868"/>
                      <a:pt x="1" y="60895"/>
                    </a:cubicBezTo>
                    <a:cubicBezTo>
                      <a:pt x="1" y="60949"/>
                      <a:pt x="28" y="61002"/>
                      <a:pt x="54" y="61029"/>
                    </a:cubicBezTo>
                    <a:cubicBezTo>
                      <a:pt x="1794" y="62046"/>
                      <a:pt x="2865" y="63839"/>
                      <a:pt x="2918" y="65847"/>
                    </a:cubicBezTo>
                    <a:cubicBezTo>
                      <a:pt x="2918" y="65900"/>
                      <a:pt x="2945" y="65927"/>
                      <a:pt x="2999" y="65954"/>
                    </a:cubicBezTo>
                    <a:cubicBezTo>
                      <a:pt x="4952" y="66944"/>
                      <a:pt x="6157" y="68898"/>
                      <a:pt x="6157" y="71066"/>
                    </a:cubicBezTo>
                    <a:cubicBezTo>
                      <a:pt x="6157" y="73234"/>
                      <a:pt x="4952" y="75188"/>
                      <a:pt x="2999" y="76178"/>
                    </a:cubicBezTo>
                    <a:cubicBezTo>
                      <a:pt x="2945" y="76178"/>
                      <a:pt x="2918" y="76232"/>
                      <a:pt x="2918" y="76285"/>
                    </a:cubicBezTo>
                    <a:cubicBezTo>
                      <a:pt x="2865" y="78293"/>
                      <a:pt x="1821" y="80086"/>
                      <a:pt x="81" y="81076"/>
                    </a:cubicBezTo>
                    <a:cubicBezTo>
                      <a:pt x="1" y="81130"/>
                      <a:pt x="1" y="81183"/>
                      <a:pt x="28" y="81264"/>
                    </a:cubicBezTo>
                    <a:cubicBezTo>
                      <a:pt x="44" y="81297"/>
                      <a:pt x="81" y="81320"/>
                      <a:pt x="120" y="81320"/>
                    </a:cubicBezTo>
                    <a:cubicBezTo>
                      <a:pt x="143" y="81320"/>
                      <a:pt x="168" y="81311"/>
                      <a:pt x="188" y="81290"/>
                    </a:cubicBezTo>
                    <a:cubicBezTo>
                      <a:pt x="1981" y="80273"/>
                      <a:pt x="3106" y="78427"/>
                      <a:pt x="3159" y="76366"/>
                    </a:cubicBezTo>
                    <a:cubicBezTo>
                      <a:pt x="5167" y="75322"/>
                      <a:pt x="6398" y="73314"/>
                      <a:pt x="6398" y="71066"/>
                    </a:cubicBezTo>
                    <a:cubicBezTo>
                      <a:pt x="6398" y="68818"/>
                      <a:pt x="5167" y="66784"/>
                      <a:pt x="3159" y="65766"/>
                    </a:cubicBezTo>
                    <a:cubicBezTo>
                      <a:pt x="3106" y="63786"/>
                      <a:pt x="2062" y="61992"/>
                      <a:pt x="376" y="60922"/>
                    </a:cubicBezTo>
                    <a:cubicBezTo>
                      <a:pt x="2062" y="59878"/>
                      <a:pt x="3106" y="58085"/>
                      <a:pt x="3159" y="56104"/>
                    </a:cubicBezTo>
                    <a:cubicBezTo>
                      <a:pt x="5167" y="55060"/>
                      <a:pt x="6398" y="53053"/>
                      <a:pt x="6398" y="50804"/>
                    </a:cubicBezTo>
                    <a:cubicBezTo>
                      <a:pt x="6398" y="48556"/>
                      <a:pt x="5167" y="46522"/>
                      <a:pt x="3159" y="45505"/>
                    </a:cubicBezTo>
                    <a:cubicBezTo>
                      <a:pt x="3159" y="43604"/>
                      <a:pt x="2062" y="41731"/>
                      <a:pt x="376" y="40660"/>
                    </a:cubicBezTo>
                    <a:cubicBezTo>
                      <a:pt x="1901" y="39723"/>
                      <a:pt x="3293" y="37903"/>
                      <a:pt x="3186" y="35816"/>
                    </a:cubicBezTo>
                    <a:cubicBezTo>
                      <a:pt x="5167" y="34799"/>
                      <a:pt x="6398" y="32764"/>
                      <a:pt x="6398" y="30543"/>
                    </a:cubicBezTo>
                    <a:cubicBezTo>
                      <a:pt x="6398" y="28295"/>
                      <a:pt x="5167" y="26260"/>
                      <a:pt x="3159" y="25243"/>
                    </a:cubicBezTo>
                    <a:cubicBezTo>
                      <a:pt x="3079" y="23236"/>
                      <a:pt x="2035" y="21443"/>
                      <a:pt x="376" y="20399"/>
                    </a:cubicBezTo>
                    <a:cubicBezTo>
                      <a:pt x="2089" y="19328"/>
                      <a:pt x="3186" y="17401"/>
                      <a:pt x="3186" y="15554"/>
                    </a:cubicBezTo>
                    <a:cubicBezTo>
                      <a:pt x="5167" y="14537"/>
                      <a:pt x="6398" y="12503"/>
                      <a:pt x="6398" y="10255"/>
                    </a:cubicBezTo>
                    <a:cubicBezTo>
                      <a:pt x="6398" y="8033"/>
                      <a:pt x="5167" y="5999"/>
                      <a:pt x="3186" y="4982"/>
                    </a:cubicBezTo>
                    <a:lnTo>
                      <a:pt x="3186" y="4955"/>
                    </a:lnTo>
                    <a:cubicBezTo>
                      <a:pt x="3186" y="3028"/>
                      <a:pt x="1981" y="1074"/>
                      <a:pt x="188" y="30"/>
                    </a:cubicBezTo>
                    <a:cubicBezTo>
                      <a:pt x="168" y="10"/>
                      <a:pt x="143" y="1"/>
                      <a:pt x="12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9" name="Google Shape;1919;p89"/>
              <p:cNvSpPr/>
              <p:nvPr/>
            </p:nvSpPr>
            <p:spPr>
              <a:xfrm>
                <a:off x="224725" y="818875"/>
                <a:ext cx="159950" cy="2032875"/>
              </a:xfrm>
              <a:custGeom>
                <a:avLst/>
                <a:gdLst/>
                <a:ahLst/>
                <a:cxnLst/>
                <a:rect l="l" t="t" r="r" b="b"/>
                <a:pathLst>
                  <a:path w="6398" h="81315" extrusionOk="0">
                    <a:moveTo>
                      <a:pt x="129" y="1"/>
                    </a:moveTo>
                    <a:cubicBezTo>
                      <a:pt x="83" y="1"/>
                      <a:pt x="44" y="20"/>
                      <a:pt x="27" y="70"/>
                    </a:cubicBezTo>
                    <a:cubicBezTo>
                      <a:pt x="27" y="70"/>
                      <a:pt x="1" y="97"/>
                      <a:pt x="1" y="124"/>
                    </a:cubicBezTo>
                    <a:cubicBezTo>
                      <a:pt x="1" y="178"/>
                      <a:pt x="27" y="204"/>
                      <a:pt x="81" y="231"/>
                    </a:cubicBezTo>
                    <a:cubicBezTo>
                      <a:pt x="1821" y="1248"/>
                      <a:pt x="2972" y="3175"/>
                      <a:pt x="2918" y="5022"/>
                    </a:cubicBezTo>
                    <a:cubicBezTo>
                      <a:pt x="2945" y="5076"/>
                      <a:pt x="2945" y="5129"/>
                      <a:pt x="2998" y="5156"/>
                    </a:cubicBezTo>
                    <a:cubicBezTo>
                      <a:pt x="4952" y="6119"/>
                      <a:pt x="6157" y="8073"/>
                      <a:pt x="6157" y="10268"/>
                    </a:cubicBezTo>
                    <a:cubicBezTo>
                      <a:pt x="6157" y="12436"/>
                      <a:pt x="4952" y="14390"/>
                      <a:pt x="2998" y="15354"/>
                    </a:cubicBezTo>
                    <a:cubicBezTo>
                      <a:pt x="2945" y="15380"/>
                      <a:pt x="2918" y="15461"/>
                      <a:pt x="2918" y="15487"/>
                    </a:cubicBezTo>
                    <a:cubicBezTo>
                      <a:pt x="2998" y="17334"/>
                      <a:pt x="1848" y="19235"/>
                      <a:pt x="108" y="20278"/>
                    </a:cubicBezTo>
                    <a:cubicBezTo>
                      <a:pt x="54" y="20278"/>
                      <a:pt x="27" y="20305"/>
                      <a:pt x="27" y="20359"/>
                    </a:cubicBezTo>
                    <a:cubicBezTo>
                      <a:pt x="1" y="20412"/>
                      <a:pt x="27" y="20466"/>
                      <a:pt x="81" y="20493"/>
                    </a:cubicBezTo>
                    <a:cubicBezTo>
                      <a:pt x="1794" y="21510"/>
                      <a:pt x="2865" y="23303"/>
                      <a:pt x="2918" y="25310"/>
                    </a:cubicBezTo>
                    <a:cubicBezTo>
                      <a:pt x="2945" y="25364"/>
                      <a:pt x="2972"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106" y="37837"/>
                      <a:pt x="1633" y="39630"/>
                      <a:pt x="108" y="40540"/>
                    </a:cubicBezTo>
                    <a:cubicBezTo>
                      <a:pt x="54" y="40540"/>
                      <a:pt x="27" y="40594"/>
                      <a:pt x="27" y="40620"/>
                    </a:cubicBezTo>
                    <a:cubicBezTo>
                      <a:pt x="1" y="40674"/>
                      <a:pt x="27"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108" y="60802"/>
                    </a:cubicBezTo>
                    <a:cubicBezTo>
                      <a:pt x="54" y="60828"/>
                      <a:pt x="27" y="60855"/>
                      <a:pt x="27" y="60882"/>
                    </a:cubicBezTo>
                    <a:cubicBezTo>
                      <a:pt x="1" y="60935"/>
                      <a:pt x="27"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7" y="81117"/>
                      <a:pt x="1" y="81197"/>
                      <a:pt x="27" y="81251"/>
                    </a:cubicBezTo>
                    <a:cubicBezTo>
                      <a:pt x="67" y="81290"/>
                      <a:pt x="106" y="81315"/>
                      <a:pt x="156" y="81315"/>
                    </a:cubicBezTo>
                    <a:cubicBezTo>
                      <a:pt x="174" y="81315"/>
                      <a:pt x="193" y="81311"/>
                      <a:pt x="215" y="81304"/>
                    </a:cubicBezTo>
                    <a:cubicBezTo>
                      <a:pt x="2008" y="80260"/>
                      <a:pt x="3106" y="78413"/>
                      <a:pt x="3186" y="76352"/>
                    </a:cubicBezTo>
                    <a:cubicBezTo>
                      <a:pt x="5166" y="75309"/>
                      <a:pt x="6398" y="73301"/>
                      <a:pt x="6398" y="71053"/>
                    </a:cubicBezTo>
                    <a:cubicBezTo>
                      <a:pt x="6398" y="68805"/>
                      <a:pt x="5166" y="66797"/>
                      <a:pt x="3186" y="65753"/>
                    </a:cubicBezTo>
                    <a:cubicBezTo>
                      <a:pt x="3106" y="63773"/>
                      <a:pt x="2062" y="61979"/>
                      <a:pt x="375" y="60909"/>
                    </a:cubicBezTo>
                    <a:cubicBezTo>
                      <a:pt x="2062" y="59865"/>
                      <a:pt x="3106" y="58072"/>
                      <a:pt x="3186" y="56091"/>
                    </a:cubicBezTo>
                    <a:cubicBezTo>
                      <a:pt x="5166" y="55047"/>
                      <a:pt x="6398" y="53040"/>
                      <a:pt x="6398" y="50791"/>
                    </a:cubicBezTo>
                    <a:cubicBezTo>
                      <a:pt x="6398" y="48543"/>
                      <a:pt x="5166" y="46536"/>
                      <a:pt x="3186" y="45492"/>
                    </a:cubicBezTo>
                    <a:cubicBezTo>
                      <a:pt x="3159" y="43591"/>
                      <a:pt x="2088" y="41718"/>
                      <a:pt x="375" y="40647"/>
                    </a:cubicBezTo>
                    <a:cubicBezTo>
                      <a:pt x="1901" y="39710"/>
                      <a:pt x="3320" y="37890"/>
                      <a:pt x="3186" y="35829"/>
                    </a:cubicBezTo>
                    <a:cubicBezTo>
                      <a:pt x="5166" y="34785"/>
                      <a:pt x="6398" y="32751"/>
                      <a:pt x="6398" y="30530"/>
                    </a:cubicBezTo>
                    <a:cubicBezTo>
                      <a:pt x="6398" y="28281"/>
                      <a:pt x="5166" y="26247"/>
                      <a:pt x="3186" y="25230"/>
                    </a:cubicBezTo>
                    <a:cubicBezTo>
                      <a:pt x="3079" y="23223"/>
                      <a:pt x="2062" y="21429"/>
                      <a:pt x="375" y="20386"/>
                    </a:cubicBezTo>
                    <a:cubicBezTo>
                      <a:pt x="2088" y="19315"/>
                      <a:pt x="3186" y="17441"/>
                      <a:pt x="3186" y="15595"/>
                    </a:cubicBezTo>
                    <a:cubicBezTo>
                      <a:pt x="3186" y="15595"/>
                      <a:pt x="3186" y="15568"/>
                      <a:pt x="3186" y="15541"/>
                    </a:cubicBezTo>
                    <a:cubicBezTo>
                      <a:pt x="5166" y="14524"/>
                      <a:pt x="6398" y="12490"/>
                      <a:pt x="6398" y="10268"/>
                    </a:cubicBezTo>
                    <a:cubicBezTo>
                      <a:pt x="6398" y="8020"/>
                      <a:pt x="5166" y="5986"/>
                      <a:pt x="3186" y="4969"/>
                    </a:cubicBezTo>
                    <a:lnTo>
                      <a:pt x="3186" y="4942"/>
                    </a:lnTo>
                    <a:cubicBezTo>
                      <a:pt x="3186" y="3041"/>
                      <a:pt x="1981" y="1061"/>
                      <a:pt x="215" y="17"/>
                    </a:cubicBezTo>
                    <a:cubicBezTo>
                      <a:pt x="185" y="7"/>
                      <a:pt x="156" y="1"/>
                      <a:pt x="12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0" name="Google Shape;1920;p89"/>
              <p:cNvSpPr/>
              <p:nvPr/>
            </p:nvSpPr>
            <p:spPr>
              <a:xfrm>
                <a:off x="1914975" y="2593575"/>
                <a:ext cx="160625" cy="2032875"/>
              </a:xfrm>
              <a:custGeom>
                <a:avLst/>
                <a:gdLst/>
                <a:ahLst/>
                <a:cxnLst/>
                <a:rect l="l" t="t" r="r" b="b"/>
                <a:pathLst>
                  <a:path w="6425" h="81315" extrusionOk="0">
                    <a:moveTo>
                      <a:pt x="151" y="1"/>
                    </a:moveTo>
                    <a:cubicBezTo>
                      <a:pt x="95" y="1"/>
                      <a:pt x="47" y="26"/>
                      <a:pt x="27" y="65"/>
                    </a:cubicBezTo>
                    <a:cubicBezTo>
                      <a:pt x="27" y="92"/>
                      <a:pt x="27" y="118"/>
                      <a:pt x="27" y="118"/>
                    </a:cubicBezTo>
                    <a:cubicBezTo>
                      <a:pt x="27" y="172"/>
                      <a:pt x="27"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45" y="15402"/>
                      <a:pt x="2945" y="15428"/>
                      <a:pt x="2945" y="15482"/>
                    </a:cubicBezTo>
                    <a:cubicBezTo>
                      <a:pt x="2998" y="17355"/>
                      <a:pt x="1848"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45" y="35663"/>
                      <a:pt x="2918" y="35717"/>
                      <a:pt x="2945" y="35770"/>
                    </a:cubicBezTo>
                    <a:cubicBezTo>
                      <a:pt x="3106"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45"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6" y="78408"/>
                      <a:pt x="3186" y="76347"/>
                    </a:cubicBezTo>
                    <a:cubicBezTo>
                      <a:pt x="5166" y="75330"/>
                      <a:pt x="6424" y="73296"/>
                      <a:pt x="6424" y="71047"/>
                    </a:cubicBezTo>
                    <a:cubicBezTo>
                      <a:pt x="6424" y="68826"/>
                      <a:pt x="5166" y="66792"/>
                      <a:pt x="3186" y="65748"/>
                    </a:cubicBezTo>
                    <a:cubicBezTo>
                      <a:pt x="3106" y="63767"/>
                      <a:pt x="2062" y="61974"/>
                      <a:pt x="375" y="60930"/>
                    </a:cubicBezTo>
                    <a:cubicBezTo>
                      <a:pt x="2062" y="59859"/>
                      <a:pt x="3106" y="58093"/>
                      <a:pt x="3186" y="56085"/>
                    </a:cubicBezTo>
                    <a:cubicBezTo>
                      <a:pt x="5166" y="55068"/>
                      <a:pt x="6424" y="53034"/>
                      <a:pt x="6424" y="50786"/>
                    </a:cubicBezTo>
                    <a:cubicBezTo>
                      <a:pt x="6424" y="48537"/>
                      <a:pt x="5166" y="46530"/>
                      <a:pt x="3186" y="45486"/>
                    </a:cubicBezTo>
                    <a:cubicBezTo>
                      <a:pt x="3159" y="43586"/>
                      <a:pt x="2088" y="41739"/>
                      <a:pt x="375" y="40668"/>
                    </a:cubicBezTo>
                    <a:cubicBezTo>
                      <a:pt x="1901" y="39705"/>
                      <a:pt x="3320" y="37885"/>
                      <a:pt x="3186" y="35824"/>
                    </a:cubicBezTo>
                    <a:cubicBezTo>
                      <a:pt x="5193" y="34780"/>
                      <a:pt x="6424" y="32772"/>
                      <a:pt x="6424" y="30524"/>
                    </a:cubicBezTo>
                    <a:cubicBezTo>
                      <a:pt x="6424" y="28276"/>
                      <a:pt x="5166" y="26268"/>
                      <a:pt x="3186" y="25225"/>
                    </a:cubicBezTo>
                    <a:cubicBezTo>
                      <a:pt x="3106" y="23244"/>
                      <a:pt x="2062" y="21451"/>
                      <a:pt x="375" y="20407"/>
                    </a:cubicBezTo>
                    <a:cubicBezTo>
                      <a:pt x="2088" y="19336"/>
                      <a:pt x="3186" y="17436"/>
                      <a:pt x="3186" y="15616"/>
                    </a:cubicBezTo>
                    <a:cubicBezTo>
                      <a:pt x="3186" y="15589"/>
                      <a:pt x="3186" y="15562"/>
                      <a:pt x="3186" y="15562"/>
                    </a:cubicBezTo>
                    <a:cubicBezTo>
                      <a:pt x="5166" y="14518"/>
                      <a:pt x="6424" y="12511"/>
                      <a:pt x="6424" y="10263"/>
                    </a:cubicBezTo>
                    <a:cubicBezTo>
                      <a:pt x="6424" y="8014"/>
                      <a:pt x="5166" y="6007"/>
                      <a:pt x="3186" y="4963"/>
                    </a:cubicBezTo>
                    <a:cubicBezTo>
                      <a:pt x="3186" y="3036"/>
                      <a:pt x="2008" y="1055"/>
                      <a:pt x="215" y="11"/>
                    </a:cubicBezTo>
                    <a:cubicBezTo>
                      <a:pt x="193" y="4"/>
                      <a:pt x="172" y="1"/>
                      <a:pt x="15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1" name="Google Shape;1921;p89"/>
              <p:cNvSpPr/>
              <p:nvPr/>
            </p:nvSpPr>
            <p:spPr>
              <a:xfrm>
                <a:off x="1761075" y="2845375"/>
                <a:ext cx="160625" cy="2032675"/>
              </a:xfrm>
              <a:custGeom>
                <a:avLst/>
                <a:gdLst/>
                <a:ahLst/>
                <a:cxnLst/>
                <a:rect l="l" t="t" r="r" b="b"/>
                <a:pathLst>
                  <a:path w="6425" h="81307" extrusionOk="0">
                    <a:moveTo>
                      <a:pt x="146" y="1"/>
                    </a:moveTo>
                    <a:cubicBezTo>
                      <a:pt x="108" y="1"/>
                      <a:pt x="71" y="24"/>
                      <a:pt x="54" y="57"/>
                    </a:cubicBezTo>
                    <a:cubicBezTo>
                      <a:pt x="27" y="84"/>
                      <a:pt x="27" y="110"/>
                      <a:pt x="27" y="137"/>
                    </a:cubicBezTo>
                    <a:cubicBezTo>
                      <a:pt x="27" y="164"/>
                      <a:pt x="54" y="217"/>
                      <a:pt x="81" y="244"/>
                    </a:cubicBezTo>
                    <a:cubicBezTo>
                      <a:pt x="1821" y="1234"/>
                      <a:pt x="2972" y="3162"/>
                      <a:pt x="2945" y="5035"/>
                    </a:cubicBezTo>
                    <a:cubicBezTo>
                      <a:pt x="2945" y="5089"/>
                      <a:pt x="2972" y="5142"/>
                      <a:pt x="2998" y="5142"/>
                    </a:cubicBezTo>
                    <a:cubicBezTo>
                      <a:pt x="4952" y="6133"/>
                      <a:pt x="6183" y="8086"/>
                      <a:pt x="6183" y="10254"/>
                    </a:cubicBezTo>
                    <a:cubicBezTo>
                      <a:pt x="6183" y="12422"/>
                      <a:pt x="4952" y="14376"/>
                      <a:pt x="2998" y="15367"/>
                    </a:cubicBezTo>
                    <a:cubicBezTo>
                      <a:pt x="2972" y="15393"/>
                      <a:pt x="2945" y="15447"/>
                      <a:pt x="2945" y="15474"/>
                    </a:cubicBezTo>
                    <a:cubicBezTo>
                      <a:pt x="2998" y="17321"/>
                      <a:pt x="1847" y="19248"/>
                      <a:pt x="108" y="20265"/>
                    </a:cubicBezTo>
                    <a:cubicBezTo>
                      <a:pt x="81" y="20292"/>
                      <a:pt x="27" y="20318"/>
                      <a:pt x="27" y="20345"/>
                    </a:cubicBezTo>
                    <a:cubicBezTo>
                      <a:pt x="27" y="20425"/>
                      <a:pt x="27" y="20479"/>
                      <a:pt x="81" y="20506"/>
                    </a:cubicBezTo>
                    <a:cubicBezTo>
                      <a:pt x="1821" y="21496"/>
                      <a:pt x="2891" y="23289"/>
                      <a:pt x="2945" y="25297"/>
                    </a:cubicBezTo>
                    <a:cubicBezTo>
                      <a:pt x="2945" y="25350"/>
                      <a:pt x="2972" y="25404"/>
                      <a:pt x="2998" y="25404"/>
                    </a:cubicBezTo>
                    <a:cubicBezTo>
                      <a:pt x="4952" y="26394"/>
                      <a:pt x="6183" y="28348"/>
                      <a:pt x="6183" y="30516"/>
                    </a:cubicBezTo>
                    <a:cubicBezTo>
                      <a:pt x="6183" y="32684"/>
                      <a:pt x="4952" y="34665"/>
                      <a:pt x="2998" y="35628"/>
                    </a:cubicBezTo>
                    <a:cubicBezTo>
                      <a:pt x="2972" y="35655"/>
                      <a:pt x="2945" y="35709"/>
                      <a:pt x="2945" y="35762"/>
                    </a:cubicBezTo>
                    <a:cubicBezTo>
                      <a:pt x="3105" y="37823"/>
                      <a:pt x="1633" y="39643"/>
                      <a:pt x="108" y="40526"/>
                    </a:cubicBezTo>
                    <a:cubicBezTo>
                      <a:pt x="81" y="40553"/>
                      <a:pt x="27" y="40580"/>
                      <a:pt x="27" y="40633"/>
                    </a:cubicBezTo>
                    <a:cubicBezTo>
                      <a:pt x="27" y="40687"/>
                      <a:pt x="27" y="40741"/>
                      <a:pt x="81" y="40767"/>
                    </a:cubicBezTo>
                    <a:cubicBezTo>
                      <a:pt x="1821" y="41784"/>
                      <a:pt x="2945" y="43631"/>
                      <a:pt x="2945" y="45532"/>
                    </a:cubicBezTo>
                    <a:lnTo>
                      <a:pt x="2945" y="45558"/>
                    </a:lnTo>
                    <a:cubicBezTo>
                      <a:pt x="2945" y="45612"/>
                      <a:pt x="2972" y="45665"/>
                      <a:pt x="2998" y="45692"/>
                    </a:cubicBezTo>
                    <a:cubicBezTo>
                      <a:pt x="4952" y="46656"/>
                      <a:pt x="6183" y="48610"/>
                      <a:pt x="6183" y="50778"/>
                    </a:cubicBezTo>
                    <a:cubicBezTo>
                      <a:pt x="6183" y="52972"/>
                      <a:pt x="4952" y="54926"/>
                      <a:pt x="2998" y="55890"/>
                    </a:cubicBezTo>
                    <a:cubicBezTo>
                      <a:pt x="2972" y="55917"/>
                      <a:pt x="2945" y="55970"/>
                      <a:pt x="2945" y="55997"/>
                    </a:cubicBezTo>
                    <a:cubicBezTo>
                      <a:pt x="2891" y="58004"/>
                      <a:pt x="1847" y="59798"/>
                      <a:pt x="108" y="60815"/>
                    </a:cubicBezTo>
                    <a:cubicBezTo>
                      <a:pt x="81" y="60815"/>
                      <a:pt x="27" y="60841"/>
                      <a:pt x="27" y="60895"/>
                    </a:cubicBezTo>
                    <a:cubicBezTo>
                      <a:pt x="27" y="60949"/>
                      <a:pt x="27" y="61002"/>
                      <a:pt x="81" y="61029"/>
                    </a:cubicBezTo>
                    <a:cubicBezTo>
                      <a:pt x="1821" y="62046"/>
                      <a:pt x="2891" y="63839"/>
                      <a:pt x="2945" y="65847"/>
                    </a:cubicBezTo>
                    <a:cubicBezTo>
                      <a:pt x="2945" y="65873"/>
                      <a:pt x="2972" y="65927"/>
                      <a:pt x="2998" y="65954"/>
                    </a:cubicBezTo>
                    <a:cubicBezTo>
                      <a:pt x="4952" y="66917"/>
                      <a:pt x="6183" y="68871"/>
                      <a:pt x="6183" y="71066"/>
                    </a:cubicBezTo>
                    <a:cubicBezTo>
                      <a:pt x="6183" y="73234"/>
                      <a:pt x="4952" y="75188"/>
                      <a:pt x="2998" y="76151"/>
                    </a:cubicBezTo>
                    <a:cubicBezTo>
                      <a:pt x="2972" y="76178"/>
                      <a:pt x="2945" y="76232"/>
                      <a:pt x="2945" y="76285"/>
                    </a:cubicBezTo>
                    <a:cubicBezTo>
                      <a:pt x="2891" y="78266"/>
                      <a:pt x="1821" y="80059"/>
                      <a:pt x="81" y="81076"/>
                    </a:cubicBezTo>
                    <a:cubicBezTo>
                      <a:pt x="27" y="81103"/>
                      <a:pt x="1" y="81183"/>
                      <a:pt x="54" y="81237"/>
                    </a:cubicBezTo>
                    <a:cubicBezTo>
                      <a:pt x="71" y="81288"/>
                      <a:pt x="110" y="81306"/>
                      <a:pt x="149" y="81306"/>
                    </a:cubicBezTo>
                    <a:cubicBezTo>
                      <a:pt x="172" y="81306"/>
                      <a:pt x="195" y="81300"/>
                      <a:pt x="215" y="81290"/>
                    </a:cubicBezTo>
                    <a:cubicBezTo>
                      <a:pt x="2008" y="80247"/>
                      <a:pt x="3105" y="78400"/>
                      <a:pt x="3186" y="76366"/>
                    </a:cubicBezTo>
                    <a:cubicBezTo>
                      <a:pt x="5193" y="75322"/>
                      <a:pt x="6424" y="73288"/>
                      <a:pt x="6424" y="71066"/>
                    </a:cubicBezTo>
                    <a:cubicBezTo>
                      <a:pt x="6424" y="68818"/>
                      <a:pt x="5193" y="66783"/>
                      <a:pt x="3186" y="65766"/>
                    </a:cubicBezTo>
                    <a:cubicBezTo>
                      <a:pt x="3132" y="63759"/>
                      <a:pt x="2088" y="61992"/>
                      <a:pt x="402" y="60922"/>
                    </a:cubicBezTo>
                    <a:cubicBezTo>
                      <a:pt x="2088" y="59878"/>
                      <a:pt x="3132" y="58085"/>
                      <a:pt x="3186" y="56077"/>
                    </a:cubicBezTo>
                    <a:cubicBezTo>
                      <a:pt x="5193" y="55060"/>
                      <a:pt x="6424" y="53026"/>
                      <a:pt x="6424" y="50778"/>
                    </a:cubicBezTo>
                    <a:cubicBezTo>
                      <a:pt x="6424" y="48556"/>
                      <a:pt x="5193" y="46522"/>
                      <a:pt x="3186" y="45505"/>
                    </a:cubicBezTo>
                    <a:cubicBezTo>
                      <a:pt x="3186" y="43604"/>
                      <a:pt x="2088" y="41731"/>
                      <a:pt x="402" y="40660"/>
                    </a:cubicBezTo>
                    <a:cubicBezTo>
                      <a:pt x="1901" y="39697"/>
                      <a:pt x="3320" y="37877"/>
                      <a:pt x="3186" y="35816"/>
                    </a:cubicBezTo>
                    <a:cubicBezTo>
                      <a:pt x="5193" y="34799"/>
                      <a:pt x="6424" y="32764"/>
                      <a:pt x="6424" y="30516"/>
                    </a:cubicBezTo>
                    <a:cubicBezTo>
                      <a:pt x="6424" y="28268"/>
                      <a:pt x="5193" y="26260"/>
                      <a:pt x="3186" y="25216"/>
                    </a:cubicBezTo>
                    <a:cubicBezTo>
                      <a:pt x="3105" y="23236"/>
                      <a:pt x="2062" y="21442"/>
                      <a:pt x="402" y="20399"/>
                    </a:cubicBezTo>
                    <a:cubicBezTo>
                      <a:pt x="2115" y="19328"/>
                      <a:pt x="3212" y="17401"/>
                      <a:pt x="3186" y="15554"/>
                    </a:cubicBezTo>
                    <a:cubicBezTo>
                      <a:pt x="5193" y="14510"/>
                      <a:pt x="6424" y="12503"/>
                      <a:pt x="6424" y="10254"/>
                    </a:cubicBezTo>
                    <a:cubicBezTo>
                      <a:pt x="6424" y="8006"/>
                      <a:pt x="5193" y="5999"/>
                      <a:pt x="3186" y="4955"/>
                    </a:cubicBezTo>
                    <a:cubicBezTo>
                      <a:pt x="3186" y="3028"/>
                      <a:pt x="2008" y="1047"/>
                      <a:pt x="215" y="30"/>
                    </a:cubicBezTo>
                    <a:cubicBezTo>
                      <a:pt x="194" y="10"/>
                      <a:pt x="170" y="1"/>
                      <a:pt x="14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2" name="Google Shape;1922;p89"/>
              <p:cNvSpPr/>
              <p:nvPr/>
            </p:nvSpPr>
            <p:spPr>
              <a:xfrm>
                <a:off x="1607850" y="2593575"/>
                <a:ext cx="159950" cy="2032875"/>
              </a:xfrm>
              <a:custGeom>
                <a:avLst/>
                <a:gdLst/>
                <a:ahLst/>
                <a:cxnLst/>
                <a:rect l="l" t="t" r="r" b="b"/>
                <a:pathLst>
                  <a:path w="6398" h="81315" extrusionOk="0">
                    <a:moveTo>
                      <a:pt x="140" y="1"/>
                    </a:moveTo>
                    <a:cubicBezTo>
                      <a:pt x="95" y="1"/>
                      <a:pt x="47" y="26"/>
                      <a:pt x="27" y="65"/>
                    </a:cubicBezTo>
                    <a:cubicBezTo>
                      <a:pt x="0"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71" y="17329"/>
                      <a:pt x="1847" y="19256"/>
                      <a:pt x="81" y="20273"/>
                    </a:cubicBezTo>
                    <a:cubicBezTo>
                      <a:pt x="54" y="20300"/>
                      <a:pt x="27" y="20326"/>
                      <a:pt x="0"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0" y="40615"/>
                    </a:cubicBezTo>
                    <a:cubicBezTo>
                      <a:pt x="0" y="40668"/>
                      <a:pt x="27" y="40749"/>
                      <a:pt x="81" y="40775"/>
                    </a:cubicBezTo>
                    <a:cubicBezTo>
                      <a:pt x="1820" y="41766"/>
                      <a:pt x="2918" y="43639"/>
                      <a:pt x="2918" y="45540"/>
                    </a:cubicBezTo>
                    <a:cubicBezTo>
                      <a:pt x="2918" y="45540"/>
                      <a:pt x="2918" y="45566"/>
                      <a:pt x="2918" y="45566"/>
                    </a:cubicBez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64" y="58012"/>
                      <a:pt x="1820" y="59806"/>
                      <a:pt x="81" y="60796"/>
                    </a:cubicBezTo>
                    <a:cubicBezTo>
                      <a:pt x="54" y="60823"/>
                      <a:pt x="27" y="60850"/>
                      <a:pt x="0" y="60903"/>
                    </a:cubicBezTo>
                    <a:cubicBezTo>
                      <a:pt x="0" y="60957"/>
                      <a:pt x="27" y="61010"/>
                      <a:pt x="81" y="61037"/>
                    </a:cubicBezTo>
                    <a:cubicBezTo>
                      <a:pt x="1820" y="62054"/>
                      <a:pt x="2864"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64" y="78274"/>
                      <a:pt x="1820" y="80067"/>
                      <a:pt x="81" y="81084"/>
                    </a:cubicBezTo>
                    <a:cubicBezTo>
                      <a:pt x="27" y="81111"/>
                      <a:pt x="0" y="81191"/>
                      <a:pt x="27" y="81245"/>
                    </a:cubicBezTo>
                    <a:cubicBezTo>
                      <a:pt x="44" y="81296"/>
                      <a:pt x="82" y="81315"/>
                      <a:pt x="122" y="81315"/>
                    </a:cubicBezTo>
                    <a:cubicBezTo>
                      <a:pt x="145" y="81315"/>
                      <a:pt x="168" y="81308"/>
                      <a:pt x="188" y="81299"/>
                    </a:cubicBezTo>
                    <a:cubicBezTo>
                      <a:pt x="1981"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61"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61" y="19336"/>
                      <a:pt x="3185" y="17436"/>
                      <a:pt x="3185" y="15616"/>
                    </a:cubicBezTo>
                    <a:cubicBezTo>
                      <a:pt x="3185" y="15589"/>
                      <a:pt x="3185" y="15562"/>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3" name="Google Shape;1923;p89"/>
              <p:cNvSpPr/>
              <p:nvPr/>
            </p:nvSpPr>
            <p:spPr>
              <a:xfrm>
                <a:off x="1453950" y="2845375"/>
                <a:ext cx="160600" cy="2032675"/>
              </a:xfrm>
              <a:custGeom>
                <a:avLst/>
                <a:gdLst/>
                <a:ahLst/>
                <a:cxnLst/>
                <a:rect l="l" t="t" r="r" b="b"/>
                <a:pathLst>
                  <a:path w="6424" h="81307" extrusionOk="0">
                    <a:moveTo>
                      <a:pt x="133" y="1"/>
                    </a:moveTo>
                    <a:cubicBezTo>
                      <a:pt x="93" y="1"/>
                      <a:pt x="60" y="24"/>
                      <a:pt x="27" y="57"/>
                    </a:cubicBezTo>
                    <a:cubicBezTo>
                      <a:pt x="27" y="84"/>
                      <a:pt x="27" y="110"/>
                      <a:pt x="27" y="137"/>
                    </a:cubicBezTo>
                    <a:cubicBezTo>
                      <a:pt x="27" y="164"/>
                      <a:pt x="27" y="217"/>
                      <a:pt x="80" y="244"/>
                    </a:cubicBezTo>
                    <a:cubicBezTo>
                      <a:pt x="1820" y="1234"/>
                      <a:pt x="2971" y="3188"/>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20"/>
                      <a:pt x="2944" y="15474"/>
                    </a:cubicBezTo>
                    <a:cubicBezTo>
                      <a:pt x="2998" y="17347"/>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44" y="35655"/>
                      <a:pt x="2918"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cubicBezTo>
                      <a:pt x="2944" y="45558"/>
                      <a:pt x="2944" y="45558"/>
                      <a:pt x="2944" y="45558"/>
                    </a:cubicBez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27" y="81237"/>
                    </a:cubicBezTo>
                    <a:cubicBezTo>
                      <a:pt x="61" y="81288"/>
                      <a:pt x="106" y="81306"/>
                      <a:pt x="147" y="81306"/>
                    </a:cubicBezTo>
                    <a:cubicBezTo>
                      <a:pt x="172" y="81306"/>
                      <a:pt x="195" y="81300"/>
                      <a:pt x="214" y="81290"/>
                    </a:cubicBezTo>
                    <a:cubicBezTo>
                      <a:pt x="2008" y="80247"/>
                      <a:pt x="3105" y="78400"/>
                      <a:pt x="3185" y="76366"/>
                    </a:cubicBezTo>
                    <a:cubicBezTo>
                      <a:pt x="5166" y="75322"/>
                      <a:pt x="6424" y="73288"/>
                      <a:pt x="6424" y="71066"/>
                    </a:cubicBezTo>
                    <a:cubicBezTo>
                      <a:pt x="6424" y="68818"/>
                      <a:pt x="5166" y="66783"/>
                      <a:pt x="3185" y="65766"/>
                    </a:cubicBezTo>
                    <a:cubicBezTo>
                      <a:pt x="3105" y="63759"/>
                      <a:pt x="2061" y="61992"/>
                      <a:pt x="375" y="60922"/>
                    </a:cubicBezTo>
                    <a:cubicBezTo>
                      <a:pt x="2061" y="59878"/>
                      <a:pt x="3105" y="58085"/>
                      <a:pt x="3185" y="56077"/>
                    </a:cubicBezTo>
                    <a:cubicBezTo>
                      <a:pt x="5166" y="55060"/>
                      <a:pt x="6424" y="53026"/>
                      <a:pt x="6424" y="50778"/>
                    </a:cubicBezTo>
                    <a:cubicBezTo>
                      <a:pt x="6424" y="48556"/>
                      <a:pt x="5193" y="46522"/>
                      <a:pt x="3185" y="45505"/>
                    </a:cubicBezTo>
                    <a:cubicBezTo>
                      <a:pt x="3159" y="43604"/>
                      <a:pt x="2088" y="41731"/>
                      <a:pt x="375" y="40660"/>
                    </a:cubicBezTo>
                    <a:cubicBezTo>
                      <a:pt x="1901" y="39697"/>
                      <a:pt x="3319" y="37877"/>
                      <a:pt x="3185" y="35816"/>
                    </a:cubicBezTo>
                    <a:cubicBezTo>
                      <a:pt x="5193" y="34799"/>
                      <a:pt x="6424" y="32764"/>
                      <a:pt x="6424" y="30516"/>
                    </a:cubicBezTo>
                    <a:cubicBezTo>
                      <a:pt x="6424" y="28268"/>
                      <a:pt x="5166" y="26260"/>
                      <a:pt x="3185" y="25216"/>
                    </a:cubicBezTo>
                    <a:cubicBezTo>
                      <a:pt x="3105" y="23236"/>
                      <a:pt x="2061" y="21442"/>
                      <a:pt x="375"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84" y="10"/>
                      <a:pt x="157" y="1"/>
                      <a:pt x="133"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4" name="Google Shape;1924;p89"/>
              <p:cNvSpPr/>
              <p:nvPr/>
            </p:nvSpPr>
            <p:spPr>
              <a:xfrm>
                <a:off x="1300050" y="2593575"/>
                <a:ext cx="160600" cy="2032875"/>
              </a:xfrm>
              <a:custGeom>
                <a:avLst/>
                <a:gdLst/>
                <a:ahLst/>
                <a:cxnLst/>
                <a:rect l="l" t="t" r="r" b="b"/>
                <a:pathLst>
                  <a:path w="6424" h="81315" extrusionOk="0">
                    <a:moveTo>
                      <a:pt x="167" y="1"/>
                    </a:moveTo>
                    <a:cubicBezTo>
                      <a:pt x="121" y="1"/>
                      <a:pt x="73" y="26"/>
                      <a:pt x="54" y="65"/>
                    </a:cubicBezTo>
                    <a:cubicBezTo>
                      <a:pt x="27" y="92"/>
                      <a:pt x="27" y="118"/>
                      <a:pt x="27" y="118"/>
                    </a:cubicBezTo>
                    <a:cubicBezTo>
                      <a:pt x="27" y="172"/>
                      <a:pt x="54" y="225"/>
                      <a:pt x="80" y="225"/>
                    </a:cubicBezTo>
                    <a:cubicBezTo>
                      <a:pt x="1820" y="1243"/>
                      <a:pt x="2971" y="3170"/>
                      <a:pt x="2944" y="5043"/>
                    </a:cubicBezTo>
                    <a:cubicBezTo>
                      <a:pt x="2944" y="5070"/>
                      <a:pt x="2971" y="5124"/>
                      <a:pt x="3025" y="5150"/>
                    </a:cubicBezTo>
                    <a:cubicBezTo>
                      <a:pt x="4952" y="6141"/>
                      <a:pt x="6183" y="8095"/>
                      <a:pt x="6183" y="10263"/>
                    </a:cubicBezTo>
                    <a:cubicBezTo>
                      <a:pt x="6183" y="12431"/>
                      <a:pt x="4952" y="14384"/>
                      <a:pt x="3025" y="15375"/>
                    </a:cubicBezTo>
                    <a:cubicBezTo>
                      <a:pt x="2971" y="15402"/>
                      <a:pt x="2944" y="15428"/>
                      <a:pt x="2944" y="15482"/>
                    </a:cubicBezTo>
                    <a:cubicBezTo>
                      <a:pt x="2998" y="17355"/>
                      <a:pt x="1847" y="19256"/>
                      <a:pt x="107" y="20273"/>
                    </a:cubicBezTo>
                    <a:cubicBezTo>
                      <a:pt x="80" y="20300"/>
                      <a:pt x="54" y="20326"/>
                      <a:pt x="27" y="20353"/>
                    </a:cubicBezTo>
                    <a:cubicBezTo>
                      <a:pt x="27" y="20407"/>
                      <a:pt x="27" y="20460"/>
                      <a:pt x="80" y="20514"/>
                    </a:cubicBezTo>
                    <a:cubicBezTo>
                      <a:pt x="1820" y="21504"/>
                      <a:pt x="2891" y="23297"/>
                      <a:pt x="2944" y="25305"/>
                    </a:cubicBezTo>
                    <a:cubicBezTo>
                      <a:pt x="2944" y="25358"/>
                      <a:pt x="2971" y="25385"/>
                      <a:pt x="3025" y="25412"/>
                    </a:cubicBezTo>
                    <a:cubicBezTo>
                      <a:pt x="4952" y="26402"/>
                      <a:pt x="6183" y="28356"/>
                      <a:pt x="6183" y="30524"/>
                    </a:cubicBezTo>
                    <a:cubicBezTo>
                      <a:pt x="6183" y="32692"/>
                      <a:pt x="4952" y="34646"/>
                      <a:pt x="3025" y="35636"/>
                    </a:cubicBezTo>
                    <a:cubicBezTo>
                      <a:pt x="2971" y="35663"/>
                      <a:pt x="2944" y="35717"/>
                      <a:pt x="2944" y="35770"/>
                    </a:cubicBezTo>
                    <a:cubicBezTo>
                      <a:pt x="3105" y="37831"/>
                      <a:pt x="1633" y="39651"/>
                      <a:pt x="107" y="40535"/>
                    </a:cubicBezTo>
                    <a:cubicBezTo>
                      <a:pt x="80" y="40561"/>
                      <a:pt x="54" y="40588"/>
                      <a:pt x="27" y="40615"/>
                    </a:cubicBezTo>
                    <a:cubicBezTo>
                      <a:pt x="27" y="40668"/>
                      <a:pt x="27" y="40749"/>
                      <a:pt x="80" y="40775"/>
                    </a:cubicBezTo>
                    <a:cubicBezTo>
                      <a:pt x="1820" y="41766"/>
                      <a:pt x="2944" y="43639"/>
                      <a:pt x="2944" y="45540"/>
                    </a:cubicBezTo>
                    <a:cubicBezTo>
                      <a:pt x="2944" y="45540"/>
                      <a:pt x="2944" y="45566"/>
                      <a:pt x="2944" y="45566"/>
                    </a:cubicBezTo>
                    <a:cubicBezTo>
                      <a:pt x="2944" y="45620"/>
                      <a:pt x="2971" y="45674"/>
                      <a:pt x="3025" y="45674"/>
                    </a:cubicBezTo>
                    <a:cubicBezTo>
                      <a:pt x="4952" y="46664"/>
                      <a:pt x="6183" y="48618"/>
                      <a:pt x="6183" y="50786"/>
                    </a:cubicBezTo>
                    <a:cubicBezTo>
                      <a:pt x="6183" y="52954"/>
                      <a:pt x="4952" y="54934"/>
                      <a:pt x="3025" y="55898"/>
                    </a:cubicBezTo>
                    <a:cubicBezTo>
                      <a:pt x="2971" y="55925"/>
                      <a:pt x="2944" y="55952"/>
                      <a:pt x="2944" y="56005"/>
                    </a:cubicBezTo>
                    <a:cubicBezTo>
                      <a:pt x="2891" y="58012"/>
                      <a:pt x="1847" y="59806"/>
                      <a:pt x="107" y="60796"/>
                    </a:cubicBezTo>
                    <a:cubicBezTo>
                      <a:pt x="80" y="60823"/>
                      <a:pt x="54" y="60850"/>
                      <a:pt x="27" y="60903"/>
                    </a:cubicBezTo>
                    <a:cubicBezTo>
                      <a:pt x="27" y="60957"/>
                      <a:pt x="27" y="61010"/>
                      <a:pt x="80" y="61037"/>
                    </a:cubicBezTo>
                    <a:cubicBezTo>
                      <a:pt x="1820" y="62054"/>
                      <a:pt x="2891" y="63847"/>
                      <a:pt x="2944" y="65828"/>
                    </a:cubicBezTo>
                    <a:cubicBezTo>
                      <a:pt x="2944" y="65882"/>
                      <a:pt x="2971" y="65935"/>
                      <a:pt x="3025" y="65962"/>
                    </a:cubicBezTo>
                    <a:cubicBezTo>
                      <a:pt x="4952" y="66925"/>
                      <a:pt x="6183" y="68879"/>
                      <a:pt x="6183" y="71047"/>
                    </a:cubicBezTo>
                    <a:cubicBezTo>
                      <a:pt x="6183" y="73242"/>
                      <a:pt x="4952" y="75196"/>
                      <a:pt x="3025" y="76160"/>
                    </a:cubicBezTo>
                    <a:cubicBezTo>
                      <a:pt x="2971" y="76186"/>
                      <a:pt x="2944" y="76240"/>
                      <a:pt x="2944" y="76267"/>
                    </a:cubicBezTo>
                    <a:cubicBezTo>
                      <a:pt x="2891" y="78274"/>
                      <a:pt x="1820" y="80067"/>
                      <a:pt x="80" y="81084"/>
                    </a:cubicBezTo>
                    <a:cubicBezTo>
                      <a:pt x="27" y="81111"/>
                      <a:pt x="0" y="81191"/>
                      <a:pt x="54" y="81245"/>
                    </a:cubicBezTo>
                    <a:cubicBezTo>
                      <a:pt x="71" y="81296"/>
                      <a:pt x="109" y="81315"/>
                      <a:pt x="149" y="81315"/>
                    </a:cubicBezTo>
                    <a:cubicBezTo>
                      <a:pt x="171" y="81315"/>
                      <a:pt x="195" y="81308"/>
                      <a:pt x="214" y="81299"/>
                    </a:cubicBezTo>
                    <a:cubicBezTo>
                      <a:pt x="2007" y="80255"/>
                      <a:pt x="3105" y="78408"/>
                      <a:pt x="3185" y="76347"/>
                    </a:cubicBezTo>
                    <a:cubicBezTo>
                      <a:pt x="5193" y="75330"/>
                      <a:pt x="6424" y="73296"/>
                      <a:pt x="6424" y="71047"/>
                    </a:cubicBezTo>
                    <a:cubicBezTo>
                      <a:pt x="6424" y="68826"/>
                      <a:pt x="5193" y="66792"/>
                      <a:pt x="3185" y="65748"/>
                    </a:cubicBezTo>
                    <a:cubicBezTo>
                      <a:pt x="3132" y="63767"/>
                      <a:pt x="2088" y="61974"/>
                      <a:pt x="402" y="60930"/>
                    </a:cubicBezTo>
                    <a:cubicBezTo>
                      <a:pt x="2088" y="59859"/>
                      <a:pt x="3132" y="58093"/>
                      <a:pt x="3185" y="56085"/>
                    </a:cubicBezTo>
                    <a:cubicBezTo>
                      <a:pt x="5193" y="55068"/>
                      <a:pt x="6424" y="53034"/>
                      <a:pt x="6424" y="50786"/>
                    </a:cubicBezTo>
                    <a:cubicBezTo>
                      <a:pt x="6424" y="48537"/>
                      <a:pt x="5193" y="46530"/>
                      <a:pt x="3185" y="45486"/>
                    </a:cubicBezTo>
                    <a:cubicBezTo>
                      <a:pt x="3185" y="43586"/>
                      <a:pt x="2088" y="41739"/>
                      <a:pt x="402" y="40668"/>
                    </a:cubicBezTo>
                    <a:cubicBezTo>
                      <a:pt x="1927" y="39705"/>
                      <a:pt x="3319" y="37885"/>
                      <a:pt x="3212" y="35824"/>
                    </a:cubicBezTo>
                    <a:cubicBezTo>
                      <a:pt x="5193" y="34780"/>
                      <a:pt x="6424" y="32772"/>
                      <a:pt x="6424" y="30524"/>
                    </a:cubicBezTo>
                    <a:cubicBezTo>
                      <a:pt x="6424" y="28276"/>
                      <a:pt x="5193" y="26268"/>
                      <a:pt x="3185" y="25225"/>
                    </a:cubicBezTo>
                    <a:cubicBezTo>
                      <a:pt x="3105" y="23244"/>
                      <a:pt x="2061" y="21451"/>
                      <a:pt x="402" y="20407"/>
                    </a:cubicBezTo>
                    <a:cubicBezTo>
                      <a:pt x="2088" y="19336"/>
                      <a:pt x="3185" y="17436"/>
                      <a:pt x="3185" y="15616"/>
                    </a:cubicBezTo>
                    <a:cubicBezTo>
                      <a:pt x="3185" y="15589"/>
                      <a:pt x="3185" y="15562"/>
                      <a:pt x="3185" y="15562"/>
                    </a:cubicBezTo>
                    <a:cubicBezTo>
                      <a:pt x="5193" y="14518"/>
                      <a:pt x="6424" y="12511"/>
                      <a:pt x="6424" y="10263"/>
                    </a:cubicBezTo>
                    <a:cubicBezTo>
                      <a:pt x="6424" y="8014"/>
                      <a:pt x="5193" y="6007"/>
                      <a:pt x="3185" y="4963"/>
                    </a:cubicBezTo>
                    <a:cubicBezTo>
                      <a:pt x="3185" y="3036"/>
                      <a:pt x="2007" y="1055"/>
                      <a:pt x="214" y="11"/>
                    </a:cubicBezTo>
                    <a:cubicBezTo>
                      <a:pt x="200" y="4"/>
                      <a:pt x="184" y="1"/>
                      <a:pt x="16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5" name="Google Shape;1925;p89"/>
              <p:cNvSpPr/>
              <p:nvPr/>
            </p:nvSpPr>
            <p:spPr>
              <a:xfrm>
                <a:off x="1146800" y="2845375"/>
                <a:ext cx="159950" cy="2032675"/>
              </a:xfrm>
              <a:custGeom>
                <a:avLst/>
                <a:gdLst/>
                <a:ahLst/>
                <a:cxnLst/>
                <a:rect l="l" t="t" r="r" b="b"/>
                <a:pathLst>
                  <a:path w="6398" h="81307" extrusionOk="0">
                    <a:moveTo>
                      <a:pt x="120" y="1"/>
                    </a:moveTo>
                    <a:cubicBezTo>
                      <a:pt x="81" y="1"/>
                      <a:pt x="44" y="24"/>
                      <a:pt x="28" y="57"/>
                    </a:cubicBezTo>
                    <a:cubicBezTo>
                      <a:pt x="28" y="84"/>
                      <a:pt x="1" y="110"/>
                      <a:pt x="1" y="137"/>
                    </a:cubicBezTo>
                    <a:cubicBezTo>
                      <a:pt x="1" y="164"/>
                      <a:pt x="28" y="217"/>
                      <a:pt x="81" y="244"/>
                    </a:cubicBezTo>
                    <a:cubicBezTo>
                      <a:pt x="1821" y="1234"/>
                      <a:pt x="2972" y="3162"/>
                      <a:pt x="2918" y="5035"/>
                    </a:cubicBezTo>
                    <a:cubicBezTo>
                      <a:pt x="2918" y="5089"/>
                      <a:pt x="2945" y="5142"/>
                      <a:pt x="2998" y="5142"/>
                    </a:cubicBezTo>
                    <a:cubicBezTo>
                      <a:pt x="4952" y="6133"/>
                      <a:pt x="6157" y="8086"/>
                      <a:pt x="6157" y="10254"/>
                    </a:cubicBezTo>
                    <a:cubicBezTo>
                      <a:pt x="6157" y="12422"/>
                      <a:pt x="4952" y="14376"/>
                      <a:pt x="2998" y="15367"/>
                    </a:cubicBezTo>
                    <a:cubicBezTo>
                      <a:pt x="2945" y="15393"/>
                      <a:pt x="2918" y="15420"/>
                      <a:pt x="2918" y="15474"/>
                    </a:cubicBezTo>
                    <a:cubicBezTo>
                      <a:pt x="2972" y="17321"/>
                      <a:pt x="1848" y="19248"/>
                      <a:pt x="81" y="20265"/>
                    </a:cubicBezTo>
                    <a:cubicBezTo>
                      <a:pt x="54" y="20292"/>
                      <a:pt x="28" y="20318"/>
                      <a:pt x="1" y="20345"/>
                    </a:cubicBezTo>
                    <a:cubicBezTo>
                      <a:pt x="1" y="20425"/>
                      <a:pt x="28" y="20479"/>
                      <a:pt x="81" y="20506"/>
                    </a:cubicBezTo>
                    <a:cubicBezTo>
                      <a:pt x="1794" y="21496"/>
                      <a:pt x="2865" y="23289"/>
                      <a:pt x="2918" y="25297"/>
                    </a:cubicBezTo>
                    <a:cubicBezTo>
                      <a:pt x="2918" y="25350"/>
                      <a:pt x="2945"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079" y="37823"/>
                      <a:pt x="1633" y="39643"/>
                      <a:pt x="81" y="40526"/>
                    </a:cubicBezTo>
                    <a:cubicBezTo>
                      <a:pt x="54" y="40553"/>
                      <a:pt x="28" y="40580"/>
                      <a:pt x="1" y="40633"/>
                    </a:cubicBezTo>
                    <a:cubicBezTo>
                      <a:pt x="1" y="40687"/>
                      <a:pt x="28" y="40741"/>
                      <a:pt x="81" y="40767"/>
                    </a:cubicBezTo>
                    <a:cubicBezTo>
                      <a:pt x="1821" y="41784"/>
                      <a:pt x="2918" y="43631"/>
                      <a:pt x="2918" y="45532"/>
                    </a:cubicBezTo>
                    <a:cubicBezTo>
                      <a:pt x="2918" y="45532"/>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81" y="60815"/>
                    </a:cubicBezTo>
                    <a:cubicBezTo>
                      <a:pt x="54" y="60815"/>
                      <a:pt x="28" y="60841"/>
                      <a:pt x="1" y="60895"/>
                    </a:cubicBezTo>
                    <a:cubicBezTo>
                      <a:pt x="1" y="60949"/>
                      <a:pt x="28"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8" y="81103"/>
                      <a:pt x="1" y="81183"/>
                      <a:pt x="28" y="81237"/>
                    </a:cubicBezTo>
                    <a:cubicBezTo>
                      <a:pt x="44" y="81288"/>
                      <a:pt x="83" y="81306"/>
                      <a:pt x="129" y="81306"/>
                    </a:cubicBezTo>
                    <a:cubicBezTo>
                      <a:pt x="156" y="81306"/>
                      <a:pt x="185" y="81300"/>
                      <a:pt x="215" y="81290"/>
                    </a:cubicBezTo>
                    <a:cubicBezTo>
                      <a:pt x="1981" y="80247"/>
                      <a:pt x="3106" y="78400"/>
                      <a:pt x="3186" y="76366"/>
                    </a:cubicBezTo>
                    <a:cubicBezTo>
                      <a:pt x="5167" y="75322"/>
                      <a:pt x="6398" y="73288"/>
                      <a:pt x="6398" y="71066"/>
                    </a:cubicBezTo>
                    <a:cubicBezTo>
                      <a:pt x="6398" y="68818"/>
                      <a:pt x="5167" y="66783"/>
                      <a:pt x="3186" y="65766"/>
                    </a:cubicBezTo>
                    <a:cubicBezTo>
                      <a:pt x="3106" y="63759"/>
                      <a:pt x="2062" y="61992"/>
                      <a:pt x="375" y="60922"/>
                    </a:cubicBezTo>
                    <a:cubicBezTo>
                      <a:pt x="2062" y="59878"/>
                      <a:pt x="3106" y="58085"/>
                      <a:pt x="3186" y="56077"/>
                    </a:cubicBezTo>
                    <a:cubicBezTo>
                      <a:pt x="5167" y="55060"/>
                      <a:pt x="6398" y="53026"/>
                      <a:pt x="6398" y="50778"/>
                    </a:cubicBezTo>
                    <a:cubicBezTo>
                      <a:pt x="6398" y="48556"/>
                      <a:pt x="5167" y="46522"/>
                      <a:pt x="3186" y="45505"/>
                    </a:cubicBezTo>
                    <a:cubicBezTo>
                      <a:pt x="3159" y="43604"/>
                      <a:pt x="2088" y="41731"/>
                      <a:pt x="375" y="40660"/>
                    </a:cubicBezTo>
                    <a:cubicBezTo>
                      <a:pt x="1901" y="39697"/>
                      <a:pt x="3293" y="37877"/>
                      <a:pt x="3186" y="35816"/>
                    </a:cubicBezTo>
                    <a:cubicBezTo>
                      <a:pt x="5167" y="34799"/>
                      <a:pt x="6398" y="32764"/>
                      <a:pt x="6398" y="30516"/>
                    </a:cubicBezTo>
                    <a:cubicBezTo>
                      <a:pt x="6398" y="28268"/>
                      <a:pt x="5167" y="26260"/>
                      <a:pt x="3186" y="25216"/>
                    </a:cubicBezTo>
                    <a:cubicBezTo>
                      <a:pt x="3079" y="23236"/>
                      <a:pt x="2062" y="21442"/>
                      <a:pt x="375" y="20399"/>
                    </a:cubicBezTo>
                    <a:cubicBezTo>
                      <a:pt x="2088" y="19328"/>
                      <a:pt x="3186" y="17401"/>
                      <a:pt x="3186" y="15554"/>
                    </a:cubicBezTo>
                    <a:cubicBezTo>
                      <a:pt x="5167" y="14510"/>
                      <a:pt x="6398" y="12503"/>
                      <a:pt x="6398" y="10254"/>
                    </a:cubicBezTo>
                    <a:cubicBezTo>
                      <a:pt x="6398" y="8006"/>
                      <a:pt x="5167" y="5999"/>
                      <a:pt x="3186" y="4955"/>
                    </a:cubicBezTo>
                    <a:cubicBezTo>
                      <a:pt x="3186" y="3028"/>
                      <a:pt x="1981" y="1047"/>
                      <a:pt x="188" y="30"/>
                    </a:cubicBezTo>
                    <a:cubicBezTo>
                      <a:pt x="168" y="10"/>
                      <a:pt x="143" y="1"/>
                      <a:pt x="12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6" name="Google Shape;1926;p89"/>
              <p:cNvSpPr/>
              <p:nvPr/>
            </p:nvSpPr>
            <p:spPr>
              <a:xfrm>
                <a:off x="992900" y="2593575"/>
                <a:ext cx="160625" cy="2032875"/>
              </a:xfrm>
              <a:custGeom>
                <a:avLst/>
                <a:gdLst/>
                <a:ahLst/>
                <a:cxnLst/>
                <a:rect l="l" t="t" r="r" b="b"/>
                <a:pathLst>
                  <a:path w="6425" h="81315" extrusionOk="0">
                    <a:moveTo>
                      <a:pt x="167" y="1"/>
                    </a:moveTo>
                    <a:cubicBezTo>
                      <a:pt x="120" y="1"/>
                      <a:pt x="67" y="26"/>
                      <a:pt x="27" y="65"/>
                    </a:cubicBezTo>
                    <a:cubicBezTo>
                      <a:pt x="27" y="92"/>
                      <a:pt x="27" y="118"/>
                      <a:pt x="27" y="118"/>
                    </a:cubicBezTo>
                    <a:cubicBezTo>
                      <a:pt x="27" y="172"/>
                      <a:pt x="54"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72" y="15402"/>
                      <a:pt x="2945" y="15428"/>
                      <a:pt x="2945" y="15482"/>
                    </a:cubicBezTo>
                    <a:cubicBezTo>
                      <a:pt x="2998" y="17329"/>
                      <a:pt x="1847"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72" y="35663"/>
                      <a:pt x="2945" y="35717"/>
                      <a:pt x="2945" y="35770"/>
                    </a:cubicBezTo>
                    <a:cubicBezTo>
                      <a:pt x="3105"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18"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5" y="78408"/>
                      <a:pt x="3186" y="76347"/>
                    </a:cubicBezTo>
                    <a:cubicBezTo>
                      <a:pt x="5193" y="75330"/>
                      <a:pt x="6424" y="73296"/>
                      <a:pt x="6424" y="71047"/>
                    </a:cubicBezTo>
                    <a:cubicBezTo>
                      <a:pt x="6424" y="68826"/>
                      <a:pt x="5193" y="66792"/>
                      <a:pt x="3186" y="65748"/>
                    </a:cubicBezTo>
                    <a:cubicBezTo>
                      <a:pt x="3105" y="63767"/>
                      <a:pt x="2088" y="61974"/>
                      <a:pt x="402" y="60930"/>
                    </a:cubicBezTo>
                    <a:cubicBezTo>
                      <a:pt x="2088" y="59859"/>
                      <a:pt x="3105" y="58093"/>
                      <a:pt x="3186" y="56085"/>
                    </a:cubicBezTo>
                    <a:cubicBezTo>
                      <a:pt x="5193" y="55068"/>
                      <a:pt x="6424" y="53034"/>
                      <a:pt x="6424" y="50786"/>
                    </a:cubicBezTo>
                    <a:cubicBezTo>
                      <a:pt x="6424" y="48537"/>
                      <a:pt x="5193" y="46530"/>
                      <a:pt x="3186" y="45486"/>
                    </a:cubicBezTo>
                    <a:cubicBezTo>
                      <a:pt x="3159" y="43586"/>
                      <a:pt x="2088" y="41739"/>
                      <a:pt x="402" y="40668"/>
                    </a:cubicBezTo>
                    <a:cubicBezTo>
                      <a:pt x="1901" y="39705"/>
                      <a:pt x="3320" y="37885"/>
                      <a:pt x="3186" y="35824"/>
                    </a:cubicBezTo>
                    <a:cubicBezTo>
                      <a:pt x="5193" y="34780"/>
                      <a:pt x="6424" y="32772"/>
                      <a:pt x="6424" y="30524"/>
                    </a:cubicBezTo>
                    <a:cubicBezTo>
                      <a:pt x="6424" y="28276"/>
                      <a:pt x="5193" y="26268"/>
                      <a:pt x="3186" y="25225"/>
                    </a:cubicBezTo>
                    <a:cubicBezTo>
                      <a:pt x="3105" y="23244"/>
                      <a:pt x="2062" y="21451"/>
                      <a:pt x="402" y="20407"/>
                    </a:cubicBezTo>
                    <a:cubicBezTo>
                      <a:pt x="2088" y="19336"/>
                      <a:pt x="3186" y="17436"/>
                      <a:pt x="3186" y="15616"/>
                    </a:cubicBezTo>
                    <a:cubicBezTo>
                      <a:pt x="3186" y="15589"/>
                      <a:pt x="3186" y="15562"/>
                      <a:pt x="3186" y="15562"/>
                    </a:cubicBezTo>
                    <a:cubicBezTo>
                      <a:pt x="5193" y="14518"/>
                      <a:pt x="6424" y="12511"/>
                      <a:pt x="6424" y="10263"/>
                    </a:cubicBezTo>
                    <a:cubicBezTo>
                      <a:pt x="6424" y="8014"/>
                      <a:pt x="5193" y="6007"/>
                      <a:pt x="3186" y="4963"/>
                    </a:cubicBezTo>
                    <a:cubicBezTo>
                      <a:pt x="3186" y="3036"/>
                      <a:pt x="2008" y="1055"/>
                      <a:pt x="215" y="11"/>
                    </a:cubicBezTo>
                    <a:cubicBezTo>
                      <a:pt x="200" y="4"/>
                      <a:pt x="184" y="1"/>
                      <a:pt x="16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7" name="Google Shape;1927;p89"/>
              <p:cNvSpPr/>
              <p:nvPr/>
            </p:nvSpPr>
            <p:spPr>
              <a:xfrm>
                <a:off x="839675" y="2845375"/>
                <a:ext cx="159950" cy="2032675"/>
              </a:xfrm>
              <a:custGeom>
                <a:avLst/>
                <a:gdLst/>
                <a:ahLst/>
                <a:cxnLst/>
                <a:rect l="l" t="t" r="r" b="b"/>
                <a:pathLst>
                  <a:path w="6398" h="81307" extrusionOk="0">
                    <a:moveTo>
                      <a:pt x="119" y="1"/>
                    </a:moveTo>
                    <a:cubicBezTo>
                      <a:pt x="81" y="1"/>
                      <a:pt x="44" y="24"/>
                      <a:pt x="27" y="57"/>
                    </a:cubicBezTo>
                    <a:cubicBezTo>
                      <a:pt x="0" y="84"/>
                      <a:pt x="0" y="110"/>
                      <a:pt x="0" y="137"/>
                    </a:cubicBezTo>
                    <a:cubicBezTo>
                      <a:pt x="0" y="164"/>
                      <a:pt x="27" y="217"/>
                      <a:pt x="54" y="244"/>
                    </a:cubicBezTo>
                    <a:cubicBezTo>
                      <a:pt x="1794" y="1234"/>
                      <a:pt x="2971" y="3162"/>
                      <a:pt x="2918" y="5035"/>
                    </a:cubicBezTo>
                    <a:cubicBezTo>
                      <a:pt x="2918" y="5089"/>
                      <a:pt x="2945" y="5142"/>
                      <a:pt x="2998" y="5142"/>
                    </a:cubicBezTo>
                    <a:cubicBezTo>
                      <a:pt x="4925" y="6133"/>
                      <a:pt x="6156" y="8086"/>
                      <a:pt x="6156" y="10254"/>
                    </a:cubicBezTo>
                    <a:cubicBezTo>
                      <a:pt x="6156" y="12422"/>
                      <a:pt x="4925" y="14376"/>
                      <a:pt x="2998" y="15367"/>
                    </a:cubicBezTo>
                    <a:cubicBezTo>
                      <a:pt x="2945" y="15393"/>
                      <a:pt x="2918" y="15420"/>
                      <a:pt x="2918" y="15474"/>
                    </a:cubicBezTo>
                    <a:cubicBezTo>
                      <a:pt x="2971" y="17321"/>
                      <a:pt x="1847" y="19248"/>
                      <a:pt x="81" y="20265"/>
                    </a:cubicBezTo>
                    <a:cubicBezTo>
                      <a:pt x="54" y="20292"/>
                      <a:pt x="27" y="20318"/>
                      <a:pt x="0" y="20345"/>
                    </a:cubicBezTo>
                    <a:cubicBezTo>
                      <a:pt x="0" y="20425"/>
                      <a:pt x="27" y="20479"/>
                      <a:pt x="54" y="20506"/>
                    </a:cubicBezTo>
                    <a:cubicBezTo>
                      <a:pt x="1794" y="21496"/>
                      <a:pt x="2864" y="23289"/>
                      <a:pt x="2918" y="25297"/>
                    </a:cubicBezTo>
                    <a:cubicBezTo>
                      <a:pt x="2918" y="25350"/>
                      <a:pt x="2945" y="25404"/>
                      <a:pt x="2998" y="25404"/>
                    </a:cubicBezTo>
                    <a:cubicBezTo>
                      <a:pt x="4925" y="26394"/>
                      <a:pt x="6156" y="28348"/>
                      <a:pt x="6156" y="30516"/>
                    </a:cubicBezTo>
                    <a:cubicBezTo>
                      <a:pt x="6156" y="32684"/>
                      <a:pt x="4925" y="34665"/>
                      <a:pt x="2998" y="35628"/>
                    </a:cubicBezTo>
                    <a:cubicBezTo>
                      <a:pt x="2945" y="35655"/>
                      <a:pt x="2918" y="35709"/>
                      <a:pt x="2918" y="35762"/>
                    </a:cubicBezTo>
                    <a:cubicBezTo>
                      <a:pt x="3078" y="37823"/>
                      <a:pt x="1606" y="39643"/>
                      <a:pt x="81" y="40526"/>
                    </a:cubicBezTo>
                    <a:cubicBezTo>
                      <a:pt x="54" y="40553"/>
                      <a:pt x="27" y="40580"/>
                      <a:pt x="0" y="40633"/>
                    </a:cubicBezTo>
                    <a:cubicBezTo>
                      <a:pt x="0" y="40687"/>
                      <a:pt x="27" y="40741"/>
                      <a:pt x="54" y="40767"/>
                    </a:cubicBezTo>
                    <a:cubicBezTo>
                      <a:pt x="1794" y="41784"/>
                      <a:pt x="2918" y="43631"/>
                      <a:pt x="2918" y="45532"/>
                    </a:cubicBezTo>
                    <a:cubicBezTo>
                      <a:pt x="2918" y="45558"/>
                      <a:pt x="2918" y="45558"/>
                      <a:pt x="2918" y="45558"/>
                    </a:cubicBezTo>
                    <a:cubicBezTo>
                      <a:pt x="2918" y="45612"/>
                      <a:pt x="2945" y="45665"/>
                      <a:pt x="2998" y="45692"/>
                    </a:cubicBezTo>
                    <a:cubicBezTo>
                      <a:pt x="4925" y="46656"/>
                      <a:pt x="6156" y="48610"/>
                      <a:pt x="6156" y="50778"/>
                    </a:cubicBezTo>
                    <a:cubicBezTo>
                      <a:pt x="6156" y="52972"/>
                      <a:pt x="4925" y="54926"/>
                      <a:pt x="2998" y="55890"/>
                    </a:cubicBezTo>
                    <a:cubicBezTo>
                      <a:pt x="2945" y="55917"/>
                      <a:pt x="2918" y="55970"/>
                      <a:pt x="2918" y="55997"/>
                    </a:cubicBezTo>
                    <a:cubicBezTo>
                      <a:pt x="2864" y="58004"/>
                      <a:pt x="1820" y="59798"/>
                      <a:pt x="81" y="60815"/>
                    </a:cubicBezTo>
                    <a:cubicBezTo>
                      <a:pt x="54" y="60815"/>
                      <a:pt x="27" y="60841"/>
                      <a:pt x="0" y="60895"/>
                    </a:cubicBezTo>
                    <a:cubicBezTo>
                      <a:pt x="0" y="60949"/>
                      <a:pt x="27" y="61002"/>
                      <a:pt x="54" y="61029"/>
                    </a:cubicBezTo>
                    <a:cubicBezTo>
                      <a:pt x="1794" y="62046"/>
                      <a:pt x="2864" y="63839"/>
                      <a:pt x="2918" y="65847"/>
                    </a:cubicBezTo>
                    <a:cubicBezTo>
                      <a:pt x="2918" y="65873"/>
                      <a:pt x="2945" y="65927"/>
                      <a:pt x="2998" y="65954"/>
                    </a:cubicBezTo>
                    <a:cubicBezTo>
                      <a:pt x="4925" y="66917"/>
                      <a:pt x="6156" y="68871"/>
                      <a:pt x="6156" y="71066"/>
                    </a:cubicBezTo>
                    <a:cubicBezTo>
                      <a:pt x="6156" y="73234"/>
                      <a:pt x="4925" y="75188"/>
                      <a:pt x="2998" y="76151"/>
                    </a:cubicBezTo>
                    <a:cubicBezTo>
                      <a:pt x="2945" y="76178"/>
                      <a:pt x="2918" y="76232"/>
                      <a:pt x="2918" y="76285"/>
                    </a:cubicBezTo>
                    <a:cubicBezTo>
                      <a:pt x="2864" y="78266"/>
                      <a:pt x="1794" y="80059"/>
                      <a:pt x="81" y="81076"/>
                    </a:cubicBezTo>
                    <a:cubicBezTo>
                      <a:pt x="0" y="81103"/>
                      <a:pt x="0" y="81183"/>
                      <a:pt x="27" y="81237"/>
                    </a:cubicBezTo>
                    <a:cubicBezTo>
                      <a:pt x="44" y="81288"/>
                      <a:pt x="83" y="81306"/>
                      <a:pt x="122" y="81306"/>
                    </a:cubicBezTo>
                    <a:cubicBezTo>
                      <a:pt x="145" y="81306"/>
                      <a:pt x="168" y="81300"/>
                      <a:pt x="188" y="81290"/>
                    </a:cubicBezTo>
                    <a:cubicBezTo>
                      <a:pt x="1981" y="80247"/>
                      <a:pt x="3105" y="78400"/>
                      <a:pt x="3159" y="76366"/>
                    </a:cubicBezTo>
                    <a:cubicBezTo>
                      <a:pt x="5166" y="75322"/>
                      <a:pt x="6397" y="73288"/>
                      <a:pt x="6397" y="71066"/>
                    </a:cubicBezTo>
                    <a:cubicBezTo>
                      <a:pt x="6397" y="68818"/>
                      <a:pt x="5166" y="66783"/>
                      <a:pt x="3159" y="65766"/>
                    </a:cubicBezTo>
                    <a:cubicBezTo>
                      <a:pt x="3105" y="63759"/>
                      <a:pt x="2061" y="61992"/>
                      <a:pt x="375" y="60922"/>
                    </a:cubicBezTo>
                    <a:cubicBezTo>
                      <a:pt x="2061" y="59878"/>
                      <a:pt x="3105" y="58085"/>
                      <a:pt x="3159" y="56077"/>
                    </a:cubicBezTo>
                    <a:cubicBezTo>
                      <a:pt x="5166" y="55060"/>
                      <a:pt x="6397" y="53026"/>
                      <a:pt x="6397" y="50778"/>
                    </a:cubicBezTo>
                    <a:cubicBezTo>
                      <a:pt x="6397" y="48556"/>
                      <a:pt x="5166" y="46522"/>
                      <a:pt x="3159" y="45505"/>
                    </a:cubicBezTo>
                    <a:cubicBezTo>
                      <a:pt x="3159" y="43604"/>
                      <a:pt x="2061" y="41731"/>
                      <a:pt x="375" y="40660"/>
                    </a:cubicBezTo>
                    <a:cubicBezTo>
                      <a:pt x="1901" y="39697"/>
                      <a:pt x="3292" y="37877"/>
                      <a:pt x="3185" y="35816"/>
                    </a:cubicBezTo>
                    <a:cubicBezTo>
                      <a:pt x="5166" y="34799"/>
                      <a:pt x="6397" y="32764"/>
                      <a:pt x="6397" y="30516"/>
                    </a:cubicBezTo>
                    <a:cubicBezTo>
                      <a:pt x="6397" y="28268"/>
                      <a:pt x="5166" y="26260"/>
                      <a:pt x="3159" y="25216"/>
                    </a:cubicBezTo>
                    <a:cubicBezTo>
                      <a:pt x="3078" y="23236"/>
                      <a:pt x="2035" y="21442"/>
                      <a:pt x="375" y="20399"/>
                    </a:cubicBezTo>
                    <a:cubicBezTo>
                      <a:pt x="2061" y="19328"/>
                      <a:pt x="3159" y="17454"/>
                      <a:pt x="3159" y="15608"/>
                    </a:cubicBezTo>
                    <a:cubicBezTo>
                      <a:pt x="3159" y="15581"/>
                      <a:pt x="3159" y="15581"/>
                      <a:pt x="3159" y="15554"/>
                    </a:cubicBezTo>
                    <a:cubicBezTo>
                      <a:pt x="5166" y="14510"/>
                      <a:pt x="6397" y="12503"/>
                      <a:pt x="6397" y="10254"/>
                    </a:cubicBezTo>
                    <a:cubicBezTo>
                      <a:pt x="6397" y="8006"/>
                      <a:pt x="5166" y="5999"/>
                      <a:pt x="3159" y="4955"/>
                    </a:cubicBezTo>
                    <a:cubicBezTo>
                      <a:pt x="3159" y="3028"/>
                      <a:pt x="1981" y="1047"/>
                      <a:pt x="188" y="30"/>
                    </a:cubicBezTo>
                    <a:cubicBezTo>
                      <a:pt x="167" y="10"/>
                      <a:pt x="143" y="1"/>
                      <a:pt x="11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8" name="Google Shape;1928;p89"/>
              <p:cNvSpPr/>
              <p:nvPr/>
            </p:nvSpPr>
            <p:spPr>
              <a:xfrm>
                <a:off x="685775" y="2593575"/>
                <a:ext cx="159950" cy="2032875"/>
              </a:xfrm>
              <a:custGeom>
                <a:avLst/>
                <a:gdLst/>
                <a:ahLst/>
                <a:cxnLst/>
                <a:rect l="l" t="t" r="r" b="b"/>
                <a:pathLst>
                  <a:path w="6398" h="81315" extrusionOk="0">
                    <a:moveTo>
                      <a:pt x="140" y="1"/>
                    </a:moveTo>
                    <a:cubicBezTo>
                      <a:pt x="95" y="1"/>
                      <a:pt x="47" y="26"/>
                      <a:pt x="27" y="65"/>
                    </a:cubicBezTo>
                    <a:cubicBezTo>
                      <a:pt x="27"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98" y="17329"/>
                      <a:pt x="1847" y="19256"/>
                      <a:pt x="81" y="20273"/>
                    </a:cubicBezTo>
                    <a:cubicBezTo>
                      <a:pt x="54" y="20300"/>
                      <a:pt x="27" y="20326"/>
                      <a:pt x="27"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27" y="40615"/>
                    </a:cubicBezTo>
                    <a:cubicBezTo>
                      <a:pt x="0" y="40668"/>
                      <a:pt x="27" y="40749"/>
                      <a:pt x="81" y="40775"/>
                    </a:cubicBezTo>
                    <a:cubicBezTo>
                      <a:pt x="1820" y="41766"/>
                      <a:pt x="2918" y="43639"/>
                      <a:pt x="2918" y="45540"/>
                    </a:cubicBezTo>
                    <a:lnTo>
                      <a:pt x="2918" y="45566"/>
                    </a:ln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91" y="58012"/>
                      <a:pt x="1820" y="59806"/>
                      <a:pt x="81" y="60796"/>
                    </a:cubicBezTo>
                    <a:cubicBezTo>
                      <a:pt x="54" y="60823"/>
                      <a:pt x="27" y="60850"/>
                      <a:pt x="27" y="60903"/>
                    </a:cubicBezTo>
                    <a:cubicBezTo>
                      <a:pt x="0" y="60957"/>
                      <a:pt x="27" y="61010"/>
                      <a:pt x="81" y="61037"/>
                    </a:cubicBezTo>
                    <a:cubicBezTo>
                      <a:pt x="1820" y="62054"/>
                      <a:pt x="2891"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91" y="78274"/>
                      <a:pt x="1820" y="80067"/>
                      <a:pt x="81" y="81084"/>
                    </a:cubicBezTo>
                    <a:cubicBezTo>
                      <a:pt x="27" y="81111"/>
                      <a:pt x="0" y="81191"/>
                      <a:pt x="27" y="81245"/>
                    </a:cubicBezTo>
                    <a:cubicBezTo>
                      <a:pt x="61" y="81296"/>
                      <a:pt x="95" y="81315"/>
                      <a:pt x="136" y="81315"/>
                    </a:cubicBezTo>
                    <a:cubicBezTo>
                      <a:pt x="159" y="81315"/>
                      <a:pt x="185" y="81308"/>
                      <a:pt x="214" y="81299"/>
                    </a:cubicBezTo>
                    <a:cubicBezTo>
                      <a:pt x="2008"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88"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88" y="19336"/>
                      <a:pt x="3185" y="17436"/>
                      <a:pt x="3185" y="15616"/>
                    </a:cubicBezTo>
                    <a:cubicBezTo>
                      <a:pt x="3185" y="15589"/>
                      <a:pt x="3185" y="15589"/>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9" name="Google Shape;1929;p89"/>
              <p:cNvSpPr/>
              <p:nvPr/>
            </p:nvSpPr>
            <p:spPr>
              <a:xfrm>
                <a:off x="531875" y="2845375"/>
                <a:ext cx="160600" cy="2032675"/>
              </a:xfrm>
              <a:custGeom>
                <a:avLst/>
                <a:gdLst/>
                <a:ahLst/>
                <a:cxnLst/>
                <a:rect l="l" t="t" r="r" b="b"/>
                <a:pathLst>
                  <a:path w="6424" h="81307" extrusionOk="0">
                    <a:moveTo>
                      <a:pt x="144" y="1"/>
                    </a:moveTo>
                    <a:cubicBezTo>
                      <a:pt x="103" y="1"/>
                      <a:pt x="60" y="24"/>
                      <a:pt x="27" y="57"/>
                    </a:cubicBezTo>
                    <a:cubicBezTo>
                      <a:pt x="27" y="84"/>
                      <a:pt x="27" y="110"/>
                      <a:pt x="27" y="137"/>
                    </a:cubicBezTo>
                    <a:cubicBezTo>
                      <a:pt x="27" y="164"/>
                      <a:pt x="54" y="217"/>
                      <a:pt x="80" y="244"/>
                    </a:cubicBezTo>
                    <a:cubicBezTo>
                      <a:pt x="1820" y="1234"/>
                      <a:pt x="2971" y="3162"/>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47"/>
                      <a:pt x="2944" y="15474"/>
                    </a:cubicBezTo>
                    <a:cubicBezTo>
                      <a:pt x="2998" y="17321"/>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71" y="35655"/>
                      <a:pt x="2944"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lnTo>
                      <a:pt x="2944" y="45558"/>
                    </a:ln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54" y="81237"/>
                    </a:cubicBezTo>
                    <a:cubicBezTo>
                      <a:pt x="71" y="81288"/>
                      <a:pt x="109" y="81306"/>
                      <a:pt x="149" y="81306"/>
                    </a:cubicBezTo>
                    <a:cubicBezTo>
                      <a:pt x="171" y="81306"/>
                      <a:pt x="195" y="81300"/>
                      <a:pt x="214" y="81290"/>
                    </a:cubicBezTo>
                    <a:cubicBezTo>
                      <a:pt x="2008" y="80247"/>
                      <a:pt x="3105" y="78400"/>
                      <a:pt x="3185" y="76366"/>
                    </a:cubicBezTo>
                    <a:cubicBezTo>
                      <a:pt x="5193" y="75322"/>
                      <a:pt x="6424" y="73288"/>
                      <a:pt x="6424" y="71066"/>
                    </a:cubicBezTo>
                    <a:cubicBezTo>
                      <a:pt x="6424" y="68818"/>
                      <a:pt x="5193" y="66783"/>
                      <a:pt x="3185" y="65766"/>
                    </a:cubicBezTo>
                    <a:cubicBezTo>
                      <a:pt x="3105" y="63759"/>
                      <a:pt x="2088" y="61992"/>
                      <a:pt x="402" y="60922"/>
                    </a:cubicBezTo>
                    <a:cubicBezTo>
                      <a:pt x="2088" y="59878"/>
                      <a:pt x="3105" y="58085"/>
                      <a:pt x="3185" y="56077"/>
                    </a:cubicBezTo>
                    <a:cubicBezTo>
                      <a:pt x="5193" y="55060"/>
                      <a:pt x="6424" y="53026"/>
                      <a:pt x="6424" y="50778"/>
                    </a:cubicBezTo>
                    <a:cubicBezTo>
                      <a:pt x="6424" y="48556"/>
                      <a:pt x="5193" y="46522"/>
                      <a:pt x="3185" y="45505"/>
                    </a:cubicBezTo>
                    <a:cubicBezTo>
                      <a:pt x="3185" y="43604"/>
                      <a:pt x="2088" y="41731"/>
                      <a:pt x="402" y="40660"/>
                    </a:cubicBezTo>
                    <a:cubicBezTo>
                      <a:pt x="1900" y="39697"/>
                      <a:pt x="3319" y="37877"/>
                      <a:pt x="3185" y="35816"/>
                    </a:cubicBezTo>
                    <a:cubicBezTo>
                      <a:pt x="5193" y="34799"/>
                      <a:pt x="6424" y="32764"/>
                      <a:pt x="6424" y="30516"/>
                    </a:cubicBezTo>
                    <a:cubicBezTo>
                      <a:pt x="6424" y="28268"/>
                      <a:pt x="5193" y="26260"/>
                      <a:pt x="3185" y="25216"/>
                    </a:cubicBezTo>
                    <a:cubicBezTo>
                      <a:pt x="3105" y="23236"/>
                      <a:pt x="2061" y="21442"/>
                      <a:pt x="402"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94" y="10"/>
                      <a:pt x="169" y="1"/>
                      <a:pt x="144"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0" name="Google Shape;1930;p89"/>
              <p:cNvSpPr/>
              <p:nvPr/>
            </p:nvSpPr>
            <p:spPr>
              <a:xfrm>
                <a:off x="378625" y="2593575"/>
                <a:ext cx="159950" cy="2032875"/>
              </a:xfrm>
              <a:custGeom>
                <a:avLst/>
                <a:gdLst/>
                <a:ahLst/>
                <a:cxnLst/>
                <a:rect l="l" t="t" r="r" b="b"/>
                <a:pathLst>
                  <a:path w="6398" h="81315" extrusionOk="0">
                    <a:moveTo>
                      <a:pt x="141" y="1"/>
                    </a:moveTo>
                    <a:cubicBezTo>
                      <a:pt x="95" y="1"/>
                      <a:pt x="47" y="26"/>
                      <a:pt x="28" y="65"/>
                    </a:cubicBezTo>
                    <a:cubicBezTo>
                      <a:pt x="1" y="92"/>
                      <a:pt x="1" y="118"/>
                      <a:pt x="1" y="118"/>
                    </a:cubicBezTo>
                    <a:cubicBezTo>
                      <a:pt x="1" y="172"/>
                      <a:pt x="28" y="225"/>
                      <a:pt x="54" y="225"/>
                    </a:cubicBezTo>
                    <a:cubicBezTo>
                      <a:pt x="1794" y="1243"/>
                      <a:pt x="2918" y="3116"/>
                      <a:pt x="2918" y="4963"/>
                    </a:cubicBezTo>
                    <a:cubicBezTo>
                      <a:pt x="2918" y="4990"/>
                      <a:pt x="2918" y="5017"/>
                      <a:pt x="2918" y="5043"/>
                    </a:cubicBezTo>
                    <a:cubicBezTo>
                      <a:pt x="2918" y="5070"/>
                      <a:pt x="2945" y="5124"/>
                      <a:pt x="2999" y="5150"/>
                    </a:cubicBezTo>
                    <a:cubicBezTo>
                      <a:pt x="4952" y="6141"/>
                      <a:pt x="6157" y="8095"/>
                      <a:pt x="6157" y="10263"/>
                    </a:cubicBezTo>
                    <a:cubicBezTo>
                      <a:pt x="6157" y="12431"/>
                      <a:pt x="4952" y="14384"/>
                      <a:pt x="2999" y="15375"/>
                    </a:cubicBezTo>
                    <a:cubicBezTo>
                      <a:pt x="2945" y="15402"/>
                      <a:pt x="2918" y="15428"/>
                      <a:pt x="2918" y="15482"/>
                    </a:cubicBezTo>
                    <a:cubicBezTo>
                      <a:pt x="2972" y="17329"/>
                      <a:pt x="1848" y="19256"/>
                      <a:pt x="81" y="20273"/>
                    </a:cubicBezTo>
                    <a:cubicBezTo>
                      <a:pt x="54" y="20300"/>
                      <a:pt x="28" y="20326"/>
                      <a:pt x="1" y="20353"/>
                    </a:cubicBezTo>
                    <a:cubicBezTo>
                      <a:pt x="1" y="20407"/>
                      <a:pt x="28" y="20487"/>
                      <a:pt x="54" y="20514"/>
                    </a:cubicBezTo>
                    <a:cubicBezTo>
                      <a:pt x="1794" y="21504"/>
                      <a:pt x="2865" y="23297"/>
                      <a:pt x="2918" y="25305"/>
                    </a:cubicBezTo>
                    <a:cubicBezTo>
                      <a:pt x="2918" y="25358"/>
                      <a:pt x="2945" y="25412"/>
                      <a:pt x="2999" y="25412"/>
                    </a:cubicBezTo>
                    <a:cubicBezTo>
                      <a:pt x="4952" y="26402"/>
                      <a:pt x="6157" y="28356"/>
                      <a:pt x="6157" y="30524"/>
                    </a:cubicBezTo>
                    <a:cubicBezTo>
                      <a:pt x="6157" y="32692"/>
                      <a:pt x="4952" y="34646"/>
                      <a:pt x="2999" y="35636"/>
                    </a:cubicBezTo>
                    <a:cubicBezTo>
                      <a:pt x="2945" y="35663"/>
                      <a:pt x="2918" y="35717"/>
                      <a:pt x="2918" y="35770"/>
                    </a:cubicBezTo>
                    <a:cubicBezTo>
                      <a:pt x="3079" y="37831"/>
                      <a:pt x="1607" y="39651"/>
                      <a:pt x="81" y="40535"/>
                    </a:cubicBezTo>
                    <a:cubicBezTo>
                      <a:pt x="54" y="40561"/>
                      <a:pt x="28" y="40588"/>
                      <a:pt x="1" y="40615"/>
                    </a:cubicBezTo>
                    <a:cubicBezTo>
                      <a:pt x="1" y="40668"/>
                      <a:pt x="28" y="40749"/>
                      <a:pt x="54" y="40775"/>
                    </a:cubicBezTo>
                    <a:cubicBezTo>
                      <a:pt x="1794" y="41766"/>
                      <a:pt x="2918" y="43639"/>
                      <a:pt x="2918" y="45540"/>
                    </a:cubicBezTo>
                    <a:cubicBezTo>
                      <a:pt x="2918" y="45540"/>
                      <a:pt x="2918" y="45566"/>
                      <a:pt x="2918" y="45566"/>
                    </a:cubicBezTo>
                    <a:cubicBezTo>
                      <a:pt x="2918" y="45620"/>
                      <a:pt x="2945" y="45674"/>
                      <a:pt x="2999" y="45674"/>
                    </a:cubicBezTo>
                    <a:cubicBezTo>
                      <a:pt x="4952" y="46664"/>
                      <a:pt x="6157" y="48618"/>
                      <a:pt x="6157" y="50786"/>
                    </a:cubicBezTo>
                    <a:cubicBezTo>
                      <a:pt x="6157" y="52954"/>
                      <a:pt x="4952" y="54934"/>
                      <a:pt x="2999" y="55898"/>
                    </a:cubicBezTo>
                    <a:cubicBezTo>
                      <a:pt x="2945" y="55925"/>
                      <a:pt x="2918" y="55952"/>
                      <a:pt x="2918" y="56005"/>
                    </a:cubicBezTo>
                    <a:cubicBezTo>
                      <a:pt x="2865" y="58012"/>
                      <a:pt x="1821" y="59806"/>
                      <a:pt x="81" y="60796"/>
                    </a:cubicBezTo>
                    <a:cubicBezTo>
                      <a:pt x="54" y="60823"/>
                      <a:pt x="28" y="60850"/>
                      <a:pt x="1" y="60903"/>
                    </a:cubicBezTo>
                    <a:cubicBezTo>
                      <a:pt x="1" y="60957"/>
                      <a:pt x="28" y="61010"/>
                      <a:pt x="54" y="61037"/>
                    </a:cubicBezTo>
                    <a:cubicBezTo>
                      <a:pt x="1794" y="62054"/>
                      <a:pt x="2865" y="63847"/>
                      <a:pt x="2918" y="65828"/>
                    </a:cubicBezTo>
                    <a:cubicBezTo>
                      <a:pt x="2918" y="65882"/>
                      <a:pt x="2945" y="65935"/>
                      <a:pt x="2999" y="65962"/>
                    </a:cubicBezTo>
                    <a:cubicBezTo>
                      <a:pt x="4952" y="66925"/>
                      <a:pt x="6157" y="68879"/>
                      <a:pt x="6157" y="71047"/>
                    </a:cubicBezTo>
                    <a:cubicBezTo>
                      <a:pt x="6157" y="73242"/>
                      <a:pt x="4952" y="75196"/>
                      <a:pt x="2999" y="76160"/>
                    </a:cubicBezTo>
                    <a:cubicBezTo>
                      <a:pt x="2945" y="76186"/>
                      <a:pt x="2918" y="76240"/>
                      <a:pt x="2918" y="76267"/>
                    </a:cubicBezTo>
                    <a:cubicBezTo>
                      <a:pt x="2865" y="78274"/>
                      <a:pt x="1821" y="80067"/>
                      <a:pt x="81" y="81084"/>
                    </a:cubicBezTo>
                    <a:cubicBezTo>
                      <a:pt x="1" y="81111"/>
                      <a:pt x="1" y="81191"/>
                      <a:pt x="28" y="81245"/>
                    </a:cubicBezTo>
                    <a:cubicBezTo>
                      <a:pt x="45" y="81296"/>
                      <a:pt x="83" y="81315"/>
                      <a:pt x="123" y="81315"/>
                    </a:cubicBezTo>
                    <a:cubicBezTo>
                      <a:pt x="145" y="81315"/>
                      <a:pt x="169" y="81308"/>
                      <a:pt x="188" y="81299"/>
                    </a:cubicBezTo>
                    <a:cubicBezTo>
                      <a:pt x="1981" y="80255"/>
                      <a:pt x="3106" y="78408"/>
                      <a:pt x="3159" y="76347"/>
                    </a:cubicBezTo>
                    <a:cubicBezTo>
                      <a:pt x="5167" y="75330"/>
                      <a:pt x="6398" y="73296"/>
                      <a:pt x="6398" y="71047"/>
                    </a:cubicBezTo>
                    <a:cubicBezTo>
                      <a:pt x="6398" y="68826"/>
                      <a:pt x="5167" y="66792"/>
                      <a:pt x="3159" y="65748"/>
                    </a:cubicBezTo>
                    <a:cubicBezTo>
                      <a:pt x="3106" y="63767"/>
                      <a:pt x="2062" y="61974"/>
                      <a:pt x="376" y="60930"/>
                    </a:cubicBezTo>
                    <a:cubicBezTo>
                      <a:pt x="2062" y="59859"/>
                      <a:pt x="3106" y="58093"/>
                      <a:pt x="3159" y="56085"/>
                    </a:cubicBezTo>
                    <a:cubicBezTo>
                      <a:pt x="5167" y="55068"/>
                      <a:pt x="6398" y="53034"/>
                      <a:pt x="6398" y="50786"/>
                    </a:cubicBezTo>
                    <a:cubicBezTo>
                      <a:pt x="6398" y="48537"/>
                      <a:pt x="5167" y="46530"/>
                      <a:pt x="3159" y="45486"/>
                    </a:cubicBezTo>
                    <a:cubicBezTo>
                      <a:pt x="3159" y="43586"/>
                      <a:pt x="2062" y="41739"/>
                      <a:pt x="376" y="40668"/>
                    </a:cubicBezTo>
                    <a:cubicBezTo>
                      <a:pt x="1901" y="39705"/>
                      <a:pt x="3293" y="37885"/>
                      <a:pt x="3186" y="35824"/>
                    </a:cubicBezTo>
                    <a:cubicBezTo>
                      <a:pt x="5167" y="34780"/>
                      <a:pt x="6398" y="32772"/>
                      <a:pt x="6398" y="30524"/>
                    </a:cubicBezTo>
                    <a:cubicBezTo>
                      <a:pt x="6398" y="28276"/>
                      <a:pt x="5167" y="26268"/>
                      <a:pt x="3159" y="25225"/>
                    </a:cubicBezTo>
                    <a:cubicBezTo>
                      <a:pt x="3079" y="23244"/>
                      <a:pt x="2035" y="21451"/>
                      <a:pt x="376" y="20407"/>
                    </a:cubicBezTo>
                    <a:cubicBezTo>
                      <a:pt x="2062" y="19336"/>
                      <a:pt x="3186" y="17436"/>
                      <a:pt x="3186" y="15616"/>
                    </a:cubicBezTo>
                    <a:cubicBezTo>
                      <a:pt x="3186" y="15589"/>
                      <a:pt x="3186" y="15589"/>
                      <a:pt x="3186" y="15562"/>
                    </a:cubicBezTo>
                    <a:cubicBezTo>
                      <a:pt x="5167" y="14518"/>
                      <a:pt x="6398" y="12511"/>
                      <a:pt x="6398" y="10263"/>
                    </a:cubicBezTo>
                    <a:cubicBezTo>
                      <a:pt x="6398" y="8014"/>
                      <a:pt x="5167" y="6007"/>
                      <a:pt x="3186" y="4963"/>
                    </a:cubicBezTo>
                    <a:cubicBezTo>
                      <a:pt x="3186" y="3036"/>
                      <a:pt x="1981" y="1055"/>
                      <a:pt x="188" y="11"/>
                    </a:cubicBezTo>
                    <a:cubicBezTo>
                      <a:pt x="174" y="4"/>
                      <a:pt x="158" y="1"/>
                      <a:pt x="14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1" name="Google Shape;1931;p89"/>
              <p:cNvSpPr/>
              <p:nvPr/>
            </p:nvSpPr>
            <p:spPr>
              <a:xfrm>
                <a:off x="224725" y="2845375"/>
                <a:ext cx="159950" cy="2032675"/>
              </a:xfrm>
              <a:custGeom>
                <a:avLst/>
                <a:gdLst/>
                <a:ahLst/>
                <a:cxnLst/>
                <a:rect l="l" t="t" r="r" b="b"/>
                <a:pathLst>
                  <a:path w="6398" h="81307" extrusionOk="0">
                    <a:moveTo>
                      <a:pt x="126" y="1"/>
                    </a:moveTo>
                    <a:cubicBezTo>
                      <a:pt x="81" y="1"/>
                      <a:pt x="44" y="24"/>
                      <a:pt x="27" y="57"/>
                    </a:cubicBezTo>
                    <a:cubicBezTo>
                      <a:pt x="27" y="84"/>
                      <a:pt x="1" y="110"/>
                      <a:pt x="1" y="137"/>
                    </a:cubicBezTo>
                    <a:cubicBezTo>
                      <a:pt x="1" y="164"/>
                      <a:pt x="27" y="217"/>
                      <a:pt x="81" y="244"/>
                    </a:cubicBezTo>
                    <a:cubicBezTo>
                      <a:pt x="1821" y="1234"/>
                      <a:pt x="2972" y="3162"/>
                      <a:pt x="2918" y="5035"/>
                    </a:cubicBezTo>
                    <a:cubicBezTo>
                      <a:pt x="2945" y="5089"/>
                      <a:pt x="2945" y="5142"/>
                      <a:pt x="2998" y="5142"/>
                    </a:cubicBezTo>
                    <a:cubicBezTo>
                      <a:pt x="4952" y="6133"/>
                      <a:pt x="6157" y="8086"/>
                      <a:pt x="6157" y="10254"/>
                    </a:cubicBezTo>
                    <a:cubicBezTo>
                      <a:pt x="6157" y="12422"/>
                      <a:pt x="4952" y="14376"/>
                      <a:pt x="2998" y="15367"/>
                    </a:cubicBezTo>
                    <a:cubicBezTo>
                      <a:pt x="2945" y="15393"/>
                      <a:pt x="2918" y="15447"/>
                      <a:pt x="2918" y="15474"/>
                    </a:cubicBezTo>
                    <a:cubicBezTo>
                      <a:pt x="2972" y="17321"/>
                      <a:pt x="1848" y="19248"/>
                      <a:pt x="108" y="20265"/>
                    </a:cubicBezTo>
                    <a:cubicBezTo>
                      <a:pt x="54" y="20292"/>
                      <a:pt x="27" y="20318"/>
                      <a:pt x="27" y="20345"/>
                    </a:cubicBezTo>
                    <a:cubicBezTo>
                      <a:pt x="1" y="20425"/>
                      <a:pt x="27" y="20479"/>
                      <a:pt x="81" y="20506"/>
                    </a:cubicBezTo>
                    <a:cubicBezTo>
                      <a:pt x="1794" y="21496"/>
                      <a:pt x="2865" y="23289"/>
                      <a:pt x="2918" y="25297"/>
                    </a:cubicBezTo>
                    <a:cubicBezTo>
                      <a:pt x="2945" y="25350"/>
                      <a:pt x="2972"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106" y="37823"/>
                      <a:pt x="1633" y="39643"/>
                      <a:pt x="108" y="40526"/>
                    </a:cubicBezTo>
                    <a:cubicBezTo>
                      <a:pt x="54" y="40553"/>
                      <a:pt x="27" y="40580"/>
                      <a:pt x="27" y="40633"/>
                    </a:cubicBezTo>
                    <a:cubicBezTo>
                      <a:pt x="1" y="40687"/>
                      <a:pt x="27" y="40741"/>
                      <a:pt x="81" y="40767"/>
                    </a:cubicBezTo>
                    <a:cubicBezTo>
                      <a:pt x="1821" y="41784"/>
                      <a:pt x="2918" y="43631"/>
                      <a:pt x="2918" y="45532"/>
                    </a:cubicBezTo>
                    <a:cubicBezTo>
                      <a:pt x="2918" y="45558"/>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108" y="60815"/>
                    </a:cubicBezTo>
                    <a:cubicBezTo>
                      <a:pt x="54" y="60815"/>
                      <a:pt x="27" y="60841"/>
                      <a:pt x="27" y="60895"/>
                    </a:cubicBezTo>
                    <a:cubicBezTo>
                      <a:pt x="1" y="60949"/>
                      <a:pt x="27"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7" y="81103"/>
                      <a:pt x="1" y="81183"/>
                      <a:pt x="27" y="81237"/>
                    </a:cubicBezTo>
                    <a:cubicBezTo>
                      <a:pt x="61" y="81288"/>
                      <a:pt x="95" y="81306"/>
                      <a:pt x="136" y="81306"/>
                    </a:cubicBezTo>
                    <a:cubicBezTo>
                      <a:pt x="160" y="81306"/>
                      <a:pt x="185" y="81300"/>
                      <a:pt x="215" y="81290"/>
                    </a:cubicBezTo>
                    <a:cubicBezTo>
                      <a:pt x="2008" y="80247"/>
                      <a:pt x="3106" y="78400"/>
                      <a:pt x="3186" y="76366"/>
                    </a:cubicBezTo>
                    <a:cubicBezTo>
                      <a:pt x="5166" y="75322"/>
                      <a:pt x="6398" y="73288"/>
                      <a:pt x="6398" y="71066"/>
                    </a:cubicBezTo>
                    <a:cubicBezTo>
                      <a:pt x="6398" y="68818"/>
                      <a:pt x="5166" y="66783"/>
                      <a:pt x="3186" y="65766"/>
                    </a:cubicBezTo>
                    <a:cubicBezTo>
                      <a:pt x="3106" y="63759"/>
                      <a:pt x="2062" y="61992"/>
                      <a:pt x="375" y="60922"/>
                    </a:cubicBezTo>
                    <a:cubicBezTo>
                      <a:pt x="2062" y="59878"/>
                      <a:pt x="3106" y="58085"/>
                      <a:pt x="3186" y="56077"/>
                    </a:cubicBezTo>
                    <a:cubicBezTo>
                      <a:pt x="5166" y="55060"/>
                      <a:pt x="6398" y="53026"/>
                      <a:pt x="6398" y="50778"/>
                    </a:cubicBezTo>
                    <a:cubicBezTo>
                      <a:pt x="6398" y="48556"/>
                      <a:pt x="5166" y="46522"/>
                      <a:pt x="3186" y="45505"/>
                    </a:cubicBezTo>
                    <a:cubicBezTo>
                      <a:pt x="3159" y="43604"/>
                      <a:pt x="2088" y="41731"/>
                      <a:pt x="375" y="40660"/>
                    </a:cubicBezTo>
                    <a:cubicBezTo>
                      <a:pt x="1901" y="39697"/>
                      <a:pt x="3293" y="37877"/>
                      <a:pt x="3186" y="35816"/>
                    </a:cubicBezTo>
                    <a:cubicBezTo>
                      <a:pt x="5166" y="34799"/>
                      <a:pt x="6398" y="32764"/>
                      <a:pt x="6398" y="30516"/>
                    </a:cubicBezTo>
                    <a:cubicBezTo>
                      <a:pt x="6398" y="28268"/>
                      <a:pt x="5166" y="26260"/>
                      <a:pt x="3186" y="25216"/>
                    </a:cubicBezTo>
                    <a:cubicBezTo>
                      <a:pt x="3079" y="23236"/>
                      <a:pt x="2062" y="21442"/>
                      <a:pt x="375" y="20399"/>
                    </a:cubicBezTo>
                    <a:cubicBezTo>
                      <a:pt x="2088" y="19328"/>
                      <a:pt x="3186" y="17454"/>
                      <a:pt x="3186" y="15608"/>
                    </a:cubicBezTo>
                    <a:cubicBezTo>
                      <a:pt x="3186" y="15581"/>
                      <a:pt x="3186" y="15581"/>
                      <a:pt x="3186" y="15554"/>
                    </a:cubicBezTo>
                    <a:cubicBezTo>
                      <a:pt x="5166" y="14510"/>
                      <a:pt x="6398" y="12503"/>
                      <a:pt x="6398" y="10254"/>
                    </a:cubicBezTo>
                    <a:cubicBezTo>
                      <a:pt x="6398" y="8006"/>
                      <a:pt x="5166" y="5999"/>
                      <a:pt x="3186" y="4955"/>
                    </a:cubicBezTo>
                    <a:cubicBezTo>
                      <a:pt x="3186" y="3028"/>
                      <a:pt x="1981" y="1047"/>
                      <a:pt x="215" y="30"/>
                    </a:cubicBezTo>
                    <a:cubicBezTo>
                      <a:pt x="184" y="10"/>
                      <a:pt x="153" y="1"/>
                      <a:pt x="12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74" name="Google Shape;1907;p89"/>
            <p:cNvGrpSpPr/>
            <p:nvPr/>
          </p:nvGrpSpPr>
          <p:grpSpPr>
            <a:xfrm rot="16200000">
              <a:off x="6638053" y="2944884"/>
              <a:ext cx="2277317" cy="5304377"/>
              <a:chOff x="224725" y="566950"/>
              <a:chExt cx="1850875" cy="4311100"/>
            </a:xfrm>
          </p:grpSpPr>
          <p:sp>
            <p:nvSpPr>
              <p:cNvPr id="75" name="Google Shape;1908;p89"/>
              <p:cNvSpPr/>
              <p:nvPr/>
            </p:nvSpPr>
            <p:spPr>
              <a:xfrm>
                <a:off x="1914975" y="566950"/>
                <a:ext cx="160625" cy="2033000"/>
              </a:xfrm>
              <a:custGeom>
                <a:avLst/>
                <a:gdLst/>
                <a:ahLst/>
                <a:cxnLst/>
                <a:rect l="l" t="t" r="r" b="b"/>
                <a:pathLst>
                  <a:path w="6425" h="81320" extrusionOk="0">
                    <a:moveTo>
                      <a:pt x="126" y="1"/>
                    </a:moveTo>
                    <a:cubicBezTo>
                      <a:pt x="81" y="1"/>
                      <a:pt x="44" y="24"/>
                      <a:pt x="27" y="57"/>
                    </a:cubicBezTo>
                    <a:cubicBezTo>
                      <a:pt x="27" y="84"/>
                      <a:pt x="27" y="110"/>
                      <a:pt x="27" y="137"/>
                    </a:cubicBezTo>
                    <a:cubicBezTo>
                      <a:pt x="27" y="164"/>
                      <a:pt x="27"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45" y="15394"/>
                      <a:pt x="2945" y="15447"/>
                      <a:pt x="2945" y="15501"/>
                    </a:cubicBezTo>
                    <a:cubicBezTo>
                      <a:pt x="2998" y="17321"/>
                      <a:pt x="1848" y="19248"/>
                      <a:pt x="108" y="20292"/>
                    </a:cubicBezTo>
                    <a:cubicBezTo>
                      <a:pt x="54" y="20292"/>
                      <a:pt x="27" y="20318"/>
                      <a:pt x="27" y="20372"/>
                    </a:cubicBezTo>
                    <a:cubicBezTo>
                      <a:pt x="1" y="20425"/>
                      <a:pt x="27" y="20479"/>
                      <a:pt x="81" y="20506"/>
                    </a:cubicBezTo>
                    <a:cubicBezTo>
                      <a:pt x="1794" y="21496"/>
                      <a:pt x="2865" y="23316"/>
                      <a:pt x="2945" y="25324"/>
                    </a:cubicBezTo>
                    <a:cubicBezTo>
                      <a:pt x="2945" y="25350"/>
                      <a:pt x="2972" y="25404"/>
                      <a:pt x="2998" y="25431"/>
                    </a:cubicBezTo>
                    <a:cubicBezTo>
                      <a:pt x="4952" y="26394"/>
                      <a:pt x="6157" y="28348"/>
                      <a:pt x="6157" y="30543"/>
                    </a:cubicBezTo>
                    <a:cubicBezTo>
                      <a:pt x="6157" y="32711"/>
                      <a:pt x="4952" y="34665"/>
                      <a:pt x="2998" y="35628"/>
                    </a:cubicBezTo>
                    <a:cubicBezTo>
                      <a:pt x="2945" y="35655"/>
                      <a:pt x="2918" y="35709"/>
                      <a:pt x="2945" y="35762"/>
                    </a:cubicBezTo>
                    <a:cubicBezTo>
                      <a:pt x="3106"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1" y="81297"/>
                      <a:pt x="104" y="81320"/>
                      <a:pt x="145" y="81320"/>
                    </a:cubicBezTo>
                    <a:cubicBezTo>
                      <a:pt x="170" y="81320"/>
                      <a:pt x="194" y="81311"/>
                      <a:pt x="215" y="81290"/>
                    </a:cubicBezTo>
                    <a:cubicBezTo>
                      <a:pt x="2008" y="80273"/>
                      <a:pt x="3106" y="78427"/>
                      <a:pt x="3186" y="76366"/>
                    </a:cubicBezTo>
                    <a:cubicBezTo>
                      <a:pt x="5166" y="75322"/>
                      <a:pt x="6424" y="73314"/>
                      <a:pt x="6424" y="71066"/>
                    </a:cubicBezTo>
                    <a:cubicBezTo>
                      <a:pt x="6424" y="68818"/>
                      <a:pt x="5166" y="66784"/>
                      <a:pt x="3186" y="65766"/>
                    </a:cubicBezTo>
                    <a:cubicBezTo>
                      <a:pt x="3106" y="63786"/>
                      <a:pt x="2062" y="61992"/>
                      <a:pt x="375" y="60922"/>
                    </a:cubicBezTo>
                    <a:cubicBezTo>
                      <a:pt x="2062" y="59878"/>
                      <a:pt x="3106" y="58085"/>
                      <a:pt x="3186" y="56104"/>
                    </a:cubicBezTo>
                    <a:cubicBezTo>
                      <a:pt x="5166" y="55060"/>
                      <a:pt x="6424" y="53053"/>
                      <a:pt x="6424" y="50804"/>
                    </a:cubicBezTo>
                    <a:cubicBezTo>
                      <a:pt x="6424" y="48556"/>
                      <a:pt x="5166" y="46522"/>
                      <a:pt x="3186" y="45505"/>
                    </a:cubicBezTo>
                    <a:cubicBezTo>
                      <a:pt x="3159" y="43604"/>
                      <a:pt x="2088" y="41731"/>
                      <a:pt x="375" y="40660"/>
                    </a:cubicBezTo>
                    <a:cubicBezTo>
                      <a:pt x="1901" y="39723"/>
                      <a:pt x="3320" y="37877"/>
                      <a:pt x="3186" y="35816"/>
                    </a:cubicBezTo>
                    <a:cubicBezTo>
                      <a:pt x="5193" y="34799"/>
                      <a:pt x="6424" y="32764"/>
                      <a:pt x="6424" y="30543"/>
                    </a:cubicBezTo>
                    <a:cubicBezTo>
                      <a:pt x="6424" y="28295"/>
                      <a:pt x="5166" y="26260"/>
                      <a:pt x="3186" y="25243"/>
                    </a:cubicBezTo>
                    <a:cubicBezTo>
                      <a:pt x="3106" y="23236"/>
                      <a:pt x="2062" y="21443"/>
                      <a:pt x="375" y="20399"/>
                    </a:cubicBezTo>
                    <a:cubicBezTo>
                      <a:pt x="2088" y="19328"/>
                      <a:pt x="3186" y="17454"/>
                      <a:pt x="3186" y="15608"/>
                    </a:cubicBezTo>
                    <a:cubicBezTo>
                      <a:pt x="3186" y="15608"/>
                      <a:pt x="3186" y="15581"/>
                      <a:pt x="3186" y="15554"/>
                    </a:cubicBezTo>
                    <a:cubicBezTo>
                      <a:pt x="5166" y="14537"/>
                      <a:pt x="6424" y="12503"/>
                      <a:pt x="6424" y="10255"/>
                    </a:cubicBezTo>
                    <a:cubicBezTo>
                      <a:pt x="6424" y="8033"/>
                      <a:pt x="5166" y="5999"/>
                      <a:pt x="3186" y="4982"/>
                    </a:cubicBezTo>
                    <a:lnTo>
                      <a:pt x="3186" y="4955"/>
                    </a:lnTo>
                    <a:cubicBezTo>
                      <a:pt x="3186" y="3028"/>
                      <a:pt x="2008" y="1074"/>
                      <a:pt x="215" y="30"/>
                    </a:cubicBezTo>
                    <a:cubicBezTo>
                      <a:pt x="184" y="10"/>
                      <a:pt x="153" y="1"/>
                      <a:pt x="12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 name="Google Shape;1909;p89"/>
              <p:cNvSpPr/>
              <p:nvPr/>
            </p:nvSpPr>
            <p:spPr>
              <a:xfrm>
                <a:off x="1761075" y="818875"/>
                <a:ext cx="160625" cy="2032875"/>
              </a:xfrm>
              <a:custGeom>
                <a:avLst/>
                <a:gdLst/>
                <a:ahLst/>
                <a:cxnLst/>
                <a:rect l="l" t="t" r="r" b="b"/>
                <a:pathLst>
                  <a:path w="6425" h="81315" extrusionOk="0">
                    <a:moveTo>
                      <a:pt x="149" y="1"/>
                    </a:moveTo>
                    <a:cubicBezTo>
                      <a:pt x="110" y="1"/>
                      <a:pt x="71" y="20"/>
                      <a:pt x="54" y="70"/>
                    </a:cubicBezTo>
                    <a:cubicBezTo>
                      <a:pt x="27" y="70"/>
                      <a:pt x="27" y="97"/>
                      <a:pt x="27" y="124"/>
                    </a:cubicBezTo>
                    <a:cubicBezTo>
                      <a:pt x="27" y="178"/>
                      <a:pt x="54" y="204"/>
                      <a:pt x="81" y="231"/>
                    </a:cubicBezTo>
                    <a:cubicBezTo>
                      <a:pt x="1821" y="1248"/>
                      <a:pt x="2972" y="3175"/>
                      <a:pt x="2945" y="5022"/>
                    </a:cubicBezTo>
                    <a:cubicBezTo>
                      <a:pt x="2945" y="5076"/>
                      <a:pt x="2972" y="5129"/>
                      <a:pt x="2998" y="5156"/>
                    </a:cubicBezTo>
                    <a:cubicBezTo>
                      <a:pt x="4952" y="6119"/>
                      <a:pt x="6183" y="8073"/>
                      <a:pt x="6183" y="10268"/>
                    </a:cubicBezTo>
                    <a:cubicBezTo>
                      <a:pt x="6183" y="12436"/>
                      <a:pt x="4952" y="14390"/>
                      <a:pt x="2998" y="15354"/>
                    </a:cubicBezTo>
                    <a:cubicBezTo>
                      <a:pt x="2972" y="15380"/>
                      <a:pt x="2945" y="15461"/>
                      <a:pt x="2945" y="15487"/>
                    </a:cubicBezTo>
                    <a:cubicBezTo>
                      <a:pt x="2998" y="17334"/>
                      <a:pt x="1847" y="19235"/>
                      <a:pt x="108" y="20278"/>
                    </a:cubicBezTo>
                    <a:cubicBezTo>
                      <a:pt x="81" y="20278"/>
                      <a:pt x="27" y="20305"/>
                      <a:pt x="27" y="20359"/>
                    </a:cubicBezTo>
                    <a:cubicBezTo>
                      <a:pt x="27" y="20412"/>
                      <a:pt x="27" y="20466"/>
                      <a:pt x="81" y="20493"/>
                    </a:cubicBezTo>
                    <a:cubicBezTo>
                      <a:pt x="1821" y="21510"/>
                      <a:pt x="2891" y="23303"/>
                      <a:pt x="2945" y="25310"/>
                    </a:cubicBezTo>
                    <a:cubicBezTo>
                      <a:pt x="2945" y="25364"/>
                      <a:pt x="2972" y="25391"/>
                      <a:pt x="2998" y="25417"/>
                    </a:cubicBezTo>
                    <a:cubicBezTo>
                      <a:pt x="4952" y="26381"/>
                      <a:pt x="6183" y="28362"/>
                      <a:pt x="6183" y="30530"/>
                    </a:cubicBezTo>
                    <a:cubicBezTo>
                      <a:pt x="6183" y="32698"/>
                      <a:pt x="4952" y="34652"/>
                      <a:pt x="2998" y="35642"/>
                    </a:cubicBezTo>
                    <a:cubicBezTo>
                      <a:pt x="2972" y="35642"/>
                      <a:pt x="2945" y="35695"/>
                      <a:pt x="2945" y="35749"/>
                    </a:cubicBezTo>
                    <a:cubicBezTo>
                      <a:pt x="3105" y="37837"/>
                      <a:pt x="1633" y="39630"/>
                      <a:pt x="108" y="40540"/>
                    </a:cubicBezTo>
                    <a:cubicBezTo>
                      <a:pt x="81" y="40540"/>
                      <a:pt x="27" y="40594"/>
                      <a:pt x="27" y="40620"/>
                    </a:cubicBezTo>
                    <a:cubicBezTo>
                      <a:pt x="27" y="40674"/>
                      <a:pt x="27" y="40727"/>
                      <a:pt x="81" y="40754"/>
                    </a:cubicBezTo>
                    <a:cubicBezTo>
                      <a:pt x="1821" y="41771"/>
                      <a:pt x="2945" y="43645"/>
                      <a:pt x="2945" y="45545"/>
                    </a:cubicBezTo>
                    <a:cubicBezTo>
                      <a:pt x="2945" y="45545"/>
                      <a:pt x="2945" y="45545"/>
                      <a:pt x="2945" y="45572"/>
                    </a:cubicBezTo>
                    <a:cubicBezTo>
                      <a:pt x="2945" y="45626"/>
                      <a:pt x="2972" y="45652"/>
                      <a:pt x="2998" y="45679"/>
                    </a:cubicBezTo>
                    <a:cubicBezTo>
                      <a:pt x="4952" y="46669"/>
                      <a:pt x="6183" y="48623"/>
                      <a:pt x="6183" y="50791"/>
                    </a:cubicBezTo>
                    <a:cubicBezTo>
                      <a:pt x="6183" y="52959"/>
                      <a:pt x="4952" y="54913"/>
                      <a:pt x="2998" y="55904"/>
                    </a:cubicBezTo>
                    <a:cubicBezTo>
                      <a:pt x="2972" y="55930"/>
                      <a:pt x="2945" y="55957"/>
                      <a:pt x="2945" y="56011"/>
                    </a:cubicBezTo>
                    <a:cubicBezTo>
                      <a:pt x="2891" y="57991"/>
                      <a:pt x="1847" y="59785"/>
                      <a:pt x="108" y="60802"/>
                    </a:cubicBezTo>
                    <a:cubicBezTo>
                      <a:pt x="81" y="60828"/>
                      <a:pt x="27" y="60855"/>
                      <a:pt x="27" y="60882"/>
                    </a:cubicBezTo>
                    <a:cubicBezTo>
                      <a:pt x="27" y="60935"/>
                      <a:pt x="27" y="60989"/>
                      <a:pt x="81" y="61016"/>
                    </a:cubicBezTo>
                    <a:cubicBezTo>
                      <a:pt x="1821" y="62033"/>
                      <a:pt x="2891" y="63826"/>
                      <a:pt x="2945" y="65834"/>
                    </a:cubicBezTo>
                    <a:cubicBezTo>
                      <a:pt x="2945" y="65887"/>
                      <a:pt x="2972" y="65914"/>
                      <a:pt x="2998" y="65941"/>
                    </a:cubicBezTo>
                    <a:cubicBezTo>
                      <a:pt x="4952" y="66931"/>
                      <a:pt x="6183" y="68885"/>
                      <a:pt x="6183" y="71053"/>
                    </a:cubicBezTo>
                    <a:cubicBezTo>
                      <a:pt x="6183" y="73221"/>
                      <a:pt x="4952" y="75175"/>
                      <a:pt x="2998" y="76165"/>
                    </a:cubicBezTo>
                    <a:cubicBezTo>
                      <a:pt x="2972" y="76192"/>
                      <a:pt x="2945" y="76219"/>
                      <a:pt x="2945" y="76272"/>
                    </a:cubicBezTo>
                    <a:cubicBezTo>
                      <a:pt x="2891" y="78280"/>
                      <a:pt x="1821" y="80073"/>
                      <a:pt x="81" y="81090"/>
                    </a:cubicBezTo>
                    <a:cubicBezTo>
                      <a:pt x="27" y="81117"/>
                      <a:pt x="1" y="81197"/>
                      <a:pt x="54" y="81251"/>
                    </a:cubicBezTo>
                    <a:cubicBezTo>
                      <a:pt x="74" y="81290"/>
                      <a:pt x="122" y="81315"/>
                      <a:pt x="167" y="81315"/>
                    </a:cubicBezTo>
                    <a:cubicBezTo>
                      <a:pt x="184" y="81315"/>
                      <a:pt x="200" y="81311"/>
                      <a:pt x="215" y="81304"/>
                    </a:cubicBezTo>
                    <a:cubicBezTo>
                      <a:pt x="2008" y="80260"/>
                      <a:pt x="3105" y="78413"/>
                      <a:pt x="3186" y="76352"/>
                    </a:cubicBezTo>
                    <a:cubicBezTo>
                      <a:pt x="5193" y="75309"/>
                      <a:pt x="6424" y="73301"/>
                      <a:pt x="6424" y="71053"/>
                    </a:cubicBezTo>
                    <a:cubicBezTo>
                      <a:pt x="6424" y="68805"/>
                      <a:pt x="5193" y="66797"/>
                      <a:pt x="3186" y="65753"/>
                    </a:cubicBezTo>
                    <a:cubicBezTo>
                      <a:pt x="3132" y="63773"/>
                      <a:pt x="2088" y="61979"/>
                      <a:pt x="402" y="60909"/>
                    </a:cubicBezTo>
                    <a:cubicBezTo>
                      <a:pt x="2088" y="59865"/>
                      <a:pt x="3132" y="58072"/>
                      <a:pt x="3186" y="56091"/>
                    </a:cubicBezTo>
                    <a:cubicBezTo>
                      <a:pt x="5193" y="55047"/>
                      <a:pt x="6424" y="53040"/>
                      <a:pt x="6424" y="50791"/>
                    </a:cubicBezTo>
                    <a:cubicBezTo>
                      <a:pt x="6424" y="48543"/>
                      <a:pt x="5193" y="46536"/>
                      <a:pt x="3186" y="45492"/>
                    </a:cubicBezTo>
                    <a:cubicBezTo>
                      <a:pt x="3186" y="43591"/>
                      <a:pt x="2088" y="41718"/>
                      <a:pt x="402" y="40647"/>
                    </a:cubicBezTo>
                    <a:cubicBezTo>
                      <a:pt x="1901" y="39710"/>
                      <a:pt x="3320" y="37890"/>
                      <a:pt x="3186" y="35829"/>
                    </a:cubicBezTo>
                    <a:cubicBezTo>
                      <a:pt x="5193" y="34785"/>
                      <a:pt x="6424" y="32751"/>
                      <a:pt x="6424" y="30530"/>
                    </a:cubicBezTo>
                    <a:cubicBezTo>
                      <a:pt x="6424" y="28281"/>
                      <a:pt x="5193" y="26247"/>
                      <a:pt x="3186" y="25230"/>
                    </a:cubicBezTo>
                    <a:cubicBezTo>
                      <a:pt x="3105" y="23223"/>
                      <a:pt x="2062" y="21429"/>
                      <a:pt x="402" y="20386"/>
                    </a:cubicBezTo>
                    <a:cubicBezTo>
                      <a:pt x="2115" y="19315"/>
                      <a:pt x="3212" y="17415"/>
                      <a:pt x="3186" y="15541"/>
                    </a:cubicBezTo>
                    <a:cubicBezTo>
                      <a:pt x="5193" y="14524"/>
                      <a:pt x="6424" y="12490"/>
                      <a:pt x="6424" y="10268"/>
                    </a:cubicBezTo>
                    <a:cubicBezTo>
                      <a:pt x="6424" y="8020"/>
                      <a:pt x="5193" y="5986"/>
                      <a:pt x="3186" y="4969"/>
                    </a:cubicBezTo>
                    <a:lnTo>
                      <a:pt x="3186" y="4942"/>
                    </a:lnTo>
                    <a:cubicBezTo>
                      <a:pt x="3186" y="3041"/>
                      <a:pt x="2008" y="1061"/>
                      <a:pt x="215" y="17"/>
                    </a:cubicBezTo>
                    <a:cubicBezTo>
                      <a:pt x="195" y="7"/>
                      <a:pt x="172" y="1"/>
                      <a:pt x="14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 name="Google Shape;1910;p89"/>
              <p:cNvSpPr/>
              <p:nvPr/>
            </p:nvSpPr>
            <p:spPr>
              <a:xfrm>
                <a:off x="1607850" y="566950"/>
                <a:ext cx="159950" cy="2033000"/>
              </a:xfrm>
              <a:custGeom>
                <a:avLst/>
                <a:gdLst/>
                <a:ahLst/>
                <a:cxnLst/>
                <a:rect l="l" t="t" r="r" b="b"/>
                <a:pathLst>
                  <a:path w="6398" h="81320" extrusionOk="0">
                    <a:moveTo>
                      <a:pt x="119" y="1"/>
                    </a:moveTo>
                    <a:cubicBezTo>
                      <a:pt x="81" y="1"/>
                      <a:pt x="44" y="24"/>
                      <a:pt x="27" y="57"/>
                    </a:cubicBezTo>
                    <a:cubicBezTo>
                      <a:pt x="0"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71" y="17347"/>
                      <a:pt x="1847" y="19248"/>
                      <a:pt x="81" y="20292"/>
                    </a:cubicBezTo>
                    <a:cubicBezTo>
                      <a:pt x="54" y="20292"/>
                      <a:pt x="27" y="20318"/>
                      <a:pt x="0"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0"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64" y="58004"/>
                      <a:pt x="1820" y="59798"/>
                      <a:pt x="81" y="60815"/>
                    </a:cubicBezTo>
                    <a:cubicBezTo>
                      <a:pt x="54" y="60815"/>
                      <a:pt x="27" y="60868"/>
                      <a:pt x="0" y="60895"/>
                    </a:cubicBezTo>
                    <a:cubicBezTo>
                      <a:pt x="0" y="60949"/>
                      <a:pt x="27" y="61002"/>
                      <a:pt x="81" y="61029"/>
                    </a:cubicBezTo>
                    <a:cubicBezTo>
                      <a:pt x="1820" y="62046"/>
                      <a:pt x="2864"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64" y="78266"/>
                      <a:pt x="1820" y="80086"/>
                      <a:pt x="81" y="81076"/>
                    </a:cubicBezTo>
                    <a:cubicBezTo>
                      <a:pt x="27" y="81130"/>
                      <a:pt x="0" y="81183"/>
                      <a:pt x="27" y="81264"/>
                    </a:cubicBezTo>
                    <a:cubicBezTo>
                      <a:pt x="44" y="81297"/>
                      <a:pt x="81" y="81320"/>
                      <a:pt x="119" y="81320"/>
                    </a:cubicBezTo>
                    <a:cubicBezTo>
                      <a:pt x="143" y="81320"/>
                      <a:pt x="167" y="81311"/>
                      <a:pt x="188" y="81290"/>
                    </a:cubicBezTo>
                    <a:cubicBezTo>
                      <a:pt x="1981"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61" y="41731"/>
                      <a:pt x="375" y="40660"/>
                    </a:cubicBezTo>
                    <a:cubicBezTo>
                      <a:pt x="1901" y="39723"/>
                      <a:pt x="3292" y="37877"/>
                      <a:pt x="3185" y="35816"/>
                    </a:cubicBezTo>
                    <a:cubicBezTo>
                      <a:pt x="5166" y="34799"/>
                      <a:pt x="6397" y="32764"/>
                      <a:pt x="6397" y="30543"/>
                    </a:cubicBezTo>
                    <a:cubicBezTo>
                      <a:pt x="6397" y="28295"/>
                      <a:pt x="5166" y="26260"/>
                      <a:pt x="3185" y="25243"/>
                    </a:cubicBezTo>
                    <a:cubicBezTo>
                      <a:pt x="3078" y="23236"/>
                      <a:pt x="2061" y="21443"/>
                      <a:pt x="375" y="20399"/>
                    </a:cubicBezTo>
                    <a:cubicBezTo>
                      <a:pt x="2061" y="19328"/>
                      <a:pt x="3185" y="17454"/>
                      <a:pt x="3185" y="15608"/>
                    </a:cubicBezTo>
                    <a:cubicBezTo>
                      <a:pt x="3185" y="15608"/>
                      <a:pt x="3185" y="1558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 name="Google Shape;1911;p89"/>
              <p:cNvSpPr/>
              <p:nvPr/>
            </p:nvSpPr>
            <p:spPr>
              <a:xfrm>
                <a:off x="1453950" y="818875"/>
                <a:ext cx="160600" cy="2032875"/>
              </a:xfrm>
              <a:custGeom>
                <a:avLst/>
                <a:gdLst/>
                <a:ahLst/>
                <a:cxnLst/>
                <a:rect l="l" t="t" r="r" b="b"/>
                <a:pathLst>
                  <a:path w="6424" h="81315" extrusionOk="0">
                    <a:moveTo>
                      <a:pt x="136" y="1"/>
                    </a:moveTo>
                    <a:cubicBezTo>
                      <a:pt x="95" y="1"/>
                      <a:pt x="61" y="20"/>
                      <a:pt x="27" y="70"/>
                    </a:cubicBezTo>
                    <a:cubicBezTo>
                      <a:pt x="27" y="70"/>
                      <a:pt x="27" y="97"/>
                      <a:pt x="27" y="124"/>
                    </a:cubicBezTo>
                    <a:cubicBezTo>
                      <a:pt x="27" y="178"/>
                      <a:pt x="27"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34"/>
                      <a:pt x="2944" y="15487"/>
                    </a:cubicBezTo>
                    <a:cubicBezTo>
                      <a:pt x="2944" y="15514"/>
                      <a:pt x="2944" y="15568"/>
                      <a:pt x="2944" y="15595"/>
                    </a:cubicBezTo>
                    <a:cubicBezTo>
                      <a:pt x="2944" y="17415"/>
                      <a:pt x="1820" y="19261"/>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44" y="35642"/>
                      <a:pt x="2918"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72"/>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27" y="81251"/>
                    </a:cubicBezTo>
                    <a:cubicBezTo>
                      <a:pt x="66" y="81290"/>
                      <a:pt x="120" y="81315"/>
                      <a:pt x="167" y="81315"/>
                    </a:cubicBezTo>
                    <a:cubicBezTo>
                      <a:pt x="184" y="81315"/>
                      <a:pt x="200" y="81311"/>
                      <a:pt x="214" y="81304"/>
                    </a:cubicBezTo>
                    <a:cubicBezTo>
                      <a:pt x="2008" y="80260"/>
                      <a:pt x="3105" y="78413"/>
                      <a:pt x="3185" y="76352"/>
                    </a:cubicBezTo>
                    <a:cubicBezTo>
                      <a:pt x="5166" y="75309"/>
                      <a:pt x="6424" y="73301"/>
                      <a:pt x="6424" y="71053"/>
                    </a:cubicBezTo>
                    <a:cubicBezTo>
                      <a:pt x="6424" y="68805"/>
                      <a:pt x="5166" y="66797"/>
                      <a:pt x="3185" y="65753"/>
                    </a:cubicBezTo>
                    <a:cubicBezTo>
                      <a:pt x="3105" y="63773"/>
                      <a:pt x="2061" y="61979"/>
                      <a:pt x="375" y="60909"/>
                    </a:cubicBezTo>
                    <a:cubicBezTo>
                      <a:pt x="2061" y="59865"/>
                      <a:pt x="3105" y="58072"/>
                      <a:pt x="3185" y="56091"/>
                    </a:cubicBezTo>
                    <a:cubicBezTo>
                      <a:pt x="5166" y="55047"/>
                      <a:pt x="6424" y="53040"/>
                      <a:pt x="6424" y="50791"/>
                    </a:cubicBezTo>
                    <a:cubicBezTo>
                      <a:pt x="6424" y="48543"/>
                      <a:pt x="5193" y="46536"/>
                      <a:pt x="3185" y="45492"/>
                    </a:cubicBezTo>
                    <a:cubicBezTo>
                      <a:pt x="3159" y="43591"/>
                      <a:pt x="2088" y="41718"/>
                      <a:pt x="375" y="40647"/>
                    </a:cubicBezTo>
                    <a:cubicBezTo>
                      <a:pt x="1901" y="39710"/>
                      <a:pt x="3319" y="37890"/>
                      <a:pt x="3185" y="35829"/>
                    </a:cubicBezTo>
                    <a:cubicBezTo>
                      <a:pt x="5193" y="34785"/>
                      <a:pt x="6424" y="32751"/>
                      <a:pt x="6424" y="30530"/>
                    </a:cubicBezTo>
                    <a:cubicBezTo>
                      <a:pt x="6424" y="28281"/>
                      <a:pt x="5166" y="26247"/>
                      <a:pt x="3185" y="25230"/>
                    </a:cubicBezTo>
                    <a:cubicBezTo>
                      <a:pt x="3105" y="23223"/>
                      <a:pt x="2061" y="21429"/>
                      <a:pt x="375"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cubicBezTo>
                      <a:pt x="3185" y="3041"/>
                      <a:pt x="2008" y="1061"/>
                      <a:pt x="214" y="17"/>
                    </a:cubicBezTo>
                    <a:cubicBezTo>
                      <a:pt x="185" y="7"/>
                      <a:pt x="159" y="1"/>
                      <a:pt x="13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 name="Google Shape;1912;p89"/>
              <p:cNvSpPr/>
              <p:nvPr/>
            </p:nvSpPr>
            <p:spPr>
              <a:xfrm>
                <a:off x="1300050" y="566950"/>
                <a:ext cx="160600" cy="2033000"/>
              </a:xfrm>
              <a:custGeom>
                <a:avLst/>
                <a:gdLst/>
                <a:ahLst/>
                <a:cxnLst/>
                <a:rect l="l" t="t" r="r" b="b"/>
                <a:pathLst>
                  <a:path w="6424" h="81320" extrusionOk="0">
                    <a:moveTo>
                      <a:pt x="146" y="1"/>
                    </a:moveTo>
                    <a:cubicBezTo>
                      <a:pt x="107" y="1"/>
                      <a:pt x="70" y="24"/>
                      <a:pt x="54" y="57"/>
                    </a:cubicBezTo>
                    <a:cubicBezTo>
                      <a:pt x="27" y="84"/>
                      <a:pt x="27" y="110"/>
                      <a:pt x="27" y="137"/>
                    </a:cubicBezTo>
                    <a:cubicBezTo>
                      <a:pt x="27" y="164"/>
                      <a:pt x="54" y="217"/>
                      <a:pt x="80" y="244"/>
                    </a:cubicBezTo>
                    <a:cubicBezTo>
                      <a:pt x="1820" y="1261"/>
                      <a:pt x="2971" y="3188"/>
                      <a:pt x="2944" y="5035"/>
                    </a:cubicBezTo>
                    <a:cubicBezTo>
                      <a:pt x="2944" y="5089"/>
                      <a:pt x="2971" y="5142"/>
                      <a:pt x="3025" y="5169"/>
                    </a:cubicBezTo>
                    <a:cubicBezTo>
                      <a:pt x="4952" y="6133"/>
                      <a:pt x="6183" y="8086"/>
                      <a:pt x="6183" y="10255"/>
                    </a:cubicBezTo>
                    <a:cubicBezTo>
                      <a:pt x="6183" y="12449"/>
                      <a:pt x="4952" y="14403"/>
                      <a:pt x="3025" y="15367"/>
                    </a:cubicBezTo>
                    <a:cubicBezTo>
                      <a:pt x="2971" y="15394"/>
                      <a:pt x="2944" y="15447"/>
                      <a:pt x="2944" y="15501"/>
                    </a:cubicBezTo>
                    <a:cubicBezTo>
                      <a:pt x="2998" y="17321"/>
                      <a:pt x="1847" y="19248"/>
                      <a:pt x="107" y="20292"/>
                    </a:cubicBezTo>
                    <a:cubicBezTo>
                      <a:pt x="80" y="20292"/>
                      <a:pt x="54" y="20318"/>
                      <a:pt x="27" y="20372"/>
                    </a:cubicBezTo>
                    <a:cubicBezTo>
                      <a:pt x="27" y="20425"/>
                      <a:pt x="27" y="20479"/>
                      <a:pt x="80" y="20506"/>
                    </a:cubicBezTo>
                    <a:cubicBezTo>
                      <a:pt x="1820" y="21496"/>
                      <a:pt x="2891" y="23316"/>
                      <a:pt x="2944" y="25324"/>
                    </a:cubicBezTo>
                    <a:cubicBezTo>
                      <a:pt x="2944" y="25350"/>
                      <a:pt x="2971" y="25404"/>
                      <a:pt x="3025" y="25431"/>
                    </a:cubicBezTo>
                    <a:cubicBezTo>
                      <a:pt x="4952" y="26394"/>
                      <a:pt x="6183" y="28348"/>
                      <a:pt x="6183" y="30543"/>
                    </a:cubicBezTo>
                    <a:cubicBezTo>
                      <a:pt x="6183" y="32711"/>
                      <a:pt x="4952" y="34665"/>
                      <a:pt x="3025" y="35628"/>
                    </a:cubicBezTo>
                    <a:cubicBezTo>
                      <a:pt x="2971" y="35655"/>
                      <a:pt x="2944" y="35709"/>
                      <a:pt x="2944" y="35762"/>
                    </a:cubicBezTo>
                    <a:cubicBezTo>
                      <a:pt x="3105" y="37823"/>
                      <a:pt x="1633" y="39643"/>
                      <a:pt x="107" y="40553"/>
                    </a:cubicBezTo>
                    <a:cubicBezTo>
                      <a:pt x="80" y="40553"/>
                      <a:pt x="54" y="40580"/>
                      <a:pt x="27" y="40633"/>
                    </a:cubicBezTo>
                    <a:cubicBezTo>
                      <a:pt x="27" y="40687"/>
                      <a:pt x="27" y="40741"/>
                      <a:pt x="80" y="40767"/>
                    </a:cubicBezTo>
                    <a:cubicBezTo>
                      <a:pt x="1820" y="41784"/>
                      <a:pt x="2944" y="43658"/>
                      <a:pt x="2944" y="45532"/>
                    </a:cubicBezTo>
                    <a:cubicBezTo>
                      <a:pt x="2944" y="45558"/>
                      <a:pt x="2944" y="45558"/>
                      <a:pt x="2944" y="45585"/>
                    </a:cubicBezTo>
                    <a:cubicBezTo>
                      <a:pt x="2944" y="45612"/>
                      <a:pt x="2971" y="45665"/>
                      <a:pt x="3025" y="45692"/>
                    </a:cubicBezTo>
                    <a:cubicBezTo>
                      <a:pt x="4952" y="46656"/>
                      <a:pt x="6183" y="48636"/>
                      <a:pt x="6183" y="50804"/>
                    </a:cubicBezTo>
                    <a:cubicBezTo>
                      <a:pt x="6183" y="52972"/>
                      <a:pt x="4952" y="54926"/>
                      <a:pt x="3025" y="55917"/>
                    </a:cubicBezTo>
                    <a:cubicBezTo>
                      <a:pt x="2971" y="55917"/>
                      <a:pt x="2944" y="55970"/>
                      <a:pt x="2944" y="56024"/>
                    </a:cubicBezTo>
                    <a:cubicBezTo>
                      <a:pt x="2891" y="58004"/>
                      <a:pt x="1847" y="59798"/>
                      <a:pt x="107" y="60815"/>
                    </a:cubicBezTo>
                    <a:cubicBezTo>
                      <a:pt x="80" y="60815"/>
                      <a:pt x="54" y="60868"/>
                      <a:pt x="27" y="60895"/>
                    </a:cubicBezTo>
                    <a:cubicBezTo>
                      <a:pt x="27" y="60949"/>
                      <a:pt x="27" y="61002"/>
                      <a:pt x="80" y="61029"/>
                    </a:cubicBezTo>
                    <a:cubicBezTo>
                      <a:pt x="1820" y="62046"/>
                      <a:pt x="2891" y="63839"/>
                      <a:pt x="2944" y="65847"/>
                    </a:cubicBezTo>
                    <a:cubicBezTo>
                      <a:pt x="2944" y="65900"/>
                      <a:pt x="2971" y="65927"/>
                      <a:pt x="3025" y="65954"/>
                    </a:cubicBezTo>
                    <a:cubicBezTo>
                      <a:pt x="4952" y="66944"/>
                      <a:pt x="6183" y="68898"/>
                      <a:pt x="6183" y="71066"/>
                    </a:cubicBezTo>
                    <a:cubicBezTo>
                      <a:pt x="6183" y="73234"/>
                      <a:pt x="4952" y="75188"/>
                      <a:pt x="3025" y="76178"/>
                    </a:cubicBezTo>
                    <a:cubicBezTo>
                      <a:pt x="2971" y="76178"/>
                      <a:pt x="2944" y="76232"/>
                      <a:pt x="2944" y="76285"/>
                    </a:cubicBezTo>
                    <a:cubicBezTo>
                      <a:pt x="2891" y="78266"/>
                      <a:pt x="1820" y="80086"/>
                      <a:pt x="80" y="81076"/>
                    </a:cubicBezTo>
                    <a:cubicBezTo>
                      <a:pt x="27" y="81130"/>
                      <a:pt x="0" y="81183"/>
                      <a:pt x="54" y="81264"/>
                    </a:cubicBezTo>
                    <a:cubicBezTo>
                      <a:pt x="70" y="81297"/>
                      <a:pt x="107" y="81320"/>
                      <a:pt x="146" y="81320"/>
                    </a:cubicBezTo>
                    <a:cubicBezTo>
                      <a:pt x="169" y="81320"/>
                      <a:pt x="194" y="81311"/>
                      <a:pt x="214" y="81290"/>
                    </a:cubicBezTo>
                    <a:cubicBezTo>
                      <a:pt x="2007" y="80273"/>
                      <a:pt x="3105" y="78427"/>
                      <a:pt x="3185" y="76366"/>
                    </a:cubicBezTo>
                    <a:cubicBezTo>
                      <a:pt x="5193" y="75322"/>
                      <a:pt x="6424" y="73314"/>
                      <a:pt x="6424" y="71066"/>
                    </a:cubicBezTo>
                    <a:cubicBezTo>
                      <a:pt x="6424" y="68818"/>
                      <a:pt x="5193" y="66784"/>
                      <a:pt x="3185" y="65766"/>
                    </a:cubicBezTo>
                    <a:cubicBezTo>
                      <a:pt x="3132" y="63786"/>
                      <a:pt x="2088" y="61992"/>
                      <a:pt x="402" y="60922"/>
                    </a:cubicBezTo>
                    <a:cubicBezTo>
                      <a:pt x="2088" y="59878"/>
                      <a:pt x="3132" y="58085"/>
                      <a:pt x="3185" y="56104"/>
                    </a:cubicBezTo>
                    <a:cubicBezTo>
                      <a:pt x="5193" y="55060"/>
                      <a:pt x="6424" y="53053"/>
                      <a:pt x="6424" y="50804"/>
                    </a:cubicBezTo>
                    <a:cubicBezTo>
                      <a:pt x="6424" y="48556"/>
                      <a:pt x="5193" y="46522"/>
                      <a:pt x="3185" y="45505"/>
                    </a:cubicBezTo>
                    <a:cubicBezTo>
                      <a:pt x="3185" y="43604"/>
                      <a:pt x="2088" y="41731"/>
                      <a:pt x="402" y="40660"/>
                    </a:cubicBezTo>
                    <a:cubicBezTo>
                      <a:pt x="1927" y="39723"/>
                      <a:pt x="3319" y="37903"/>
                      <a:pt x="3212" y="35816"/>
                    </a:cubicBezTo>
                    <a:cubicBezTo>
                      <a:pt x="5193" y="34799"/>
                      <a:pt x="6424" y="32764"/>
                      <a:pt x="6424" y="30543"/>
                    </a:cubicBezTo>
                    <a:cubicBezTo>
                      <a:pt x="6424" y="28295"/>
                      <a:pt x="5193" y="26260"/>
                      <a:pt x="3185" y="25243"/>
                    </a:cubicBezTo>
                    <a:cubicBezTo>
                      <a:pt x="3105" y="23236"/>
                      <a:pt x="2061" y="21443"/>
                      <a:pt x="402" y="20399"/>
                    </a:cubicBezTo>
                    <a:cubicBezTo>
                      <a:pt x="2088" y="19328"/>
                      <a:pt x="3185" y="17454"/>
                      <a:pt x="3185" y="15608"/>
                    </a:cubicBezTo>
                    <a:cubicBezTo>
                      <a:pt x="3185" y="15608"/>
                      <a:pt x="3185" y="15581"/>
                      <a:pt x="3185" y="15554"/>
                    </a:cubicBezTo>
                    <a:cubicBezTo>
                      <a:pt x="5193" y="14537"/>
                      <a:pt x="6424" y="12503"/>
                      <a:pt x="6424" y="10255"/>
                    </a:cubicBezTo>
                    <a:cubicBezTo>
                      <a:pt x="6424" y="8033"/>
                      <a:pt x="5193" y="5999"/>
                      <a:pt x="3185" y="4982"/>
                    </a:cubicBezTo>
                    <a:lnTo>
                      <a:pt x="3185" y="4955"/>
                    </a:lnTo>
                    <a:cubicBezTo>
                      <a:pt x="3185" y="3028"/>
                      <a:pt x="2007" y="1074"/>
                      <a:pt x="214" y="30"/>
                    </a:cubicBezTo>
                    <a:cubicBezTo>
                      <a:pt x="194" y="10"/>
                      <a:pt x="169" y="1"/>
                      <a:pt x="14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 name="Google Shape;1913;p89"/>
              <p:cNvSpPr/>
              <p:nvPr/>
            </p:nvSpPr>
            <p:spPr>
              <a:xfrm>
                <a:off x="1146800" y="818875"/>
                <a:ext cx="159950" cy="2032875"/>
              </a:xfrm>
              <a:custGeom>
                <a:avLst/>
                <a:gdLst/>
                <a:ahLst/>
                <a:cxnLst/>
                <a:rect l="l" t="t" r="r" b="b"/>
                <a:pathLst>
                  <a:path w="6398" h="81315" extrusionOk="0">
                    <a:moveTo>
                      <a:pt x="123" y="1"/>
                    </a:moveTo>
                    <a:cubicBezTo>
                      <a:pt x="83" y="1"/>
                      <a:pt x="44" y="20"/>
                      <a:pt x="28" y="70"/>
                    </a:cubicBezTo>
                    <a:cubicBezTo>
                      <a:pt x="28" y="70"/>
                      <a:pt x="1" y="97"/>
                      <a:pt x="1" y="124"/>
                    </a:cubicBezTo>
                    <a:cubicBezTo>
                      <a:pt x="1" y="178"/>
                      <a:pt x="28" y="204"/>
                      <a:pt x="81" y="231"/>
                    </a:cubicBezTo>
                    <a:cubicBezTo>
                      <a:pt x="1821" y="1248"/>
                      <a:pt x="2972" y="3175"/>
                      <a:pt x="2918" y="5022"/>
                    </a:cubicBezTo>
                    <a:cubicBezTo>
                      <a:pt x="2918" y="5076"/>
                      <a:pt x="2945" y="5129"/>
                      <a:pt x="2998" y="5156"/>
                    </a:cubicBezTo>
                    <a:cubicBezTo>
                      <a:pt x="4952" y="6119"/>
                      <a:pt x="6157" y="8073"/>
                      <a:pt x="6157" y="10268"/>
                    </a:cubicBezTo>
                    <a:cubicBezTo>
                      <a:pt x="6157" y="12436"/>
                      <a:pt x="4952" y="14390"/>
                      <a:pt x="2998" y="15354"/>
                    </a:cubicBezTo>
                    <a:cubicBezTo>
                      <a:pt x="2945" y="15380"/>
                      <a:pt x="2918" y="15434"/>
                      <a:pt x="2918" y="15487"/>
                    </a:cubicBezTo>
                    <a:cubicBezTo>
                      <a:pt x="2998" y="17334"/>
                      <a:pt x="1848" y="19235"/>
                      <a:pt x="81" y="20278"/>
                    </a:cubicBezTo>
                    <a:cubicBezTo>
                      <a:pt x="54" y="20278"/>
                      <a:pt x="28" y="20305"/>
                      <a:pt x="1" y="20359"/>
                    </a:cubicBezTo>
                    <a:cubicBezTo>
                      <a:pt x="1" y="20412"/>
                      <a:pt x="28" y="20466"/>
                      <a:pt x="81" y="20493"/>
                    </a:cubicBezTo>
                    <a:cubicBezTo>
                      <a:pt x="1794" y="21510"/>
                      <a:pt x="2865" y="23303"/>
                      <a:pt x="2918" y="25310"/>
                    </a:cubicBezTo>
                    <a:cubicBezTo>
                      <a:pt x="2918" y="25364"/>
                      <a:pt x="2945"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079" y="37837"/>
                      <a:pt x="1633" y="39630"/>
                      <a:pt x="81" y="40540"/>
                    </a:cubicBezTo>
                    <a:cubicBezTo>
                      <a:pt x="54" y="40540"/>
                      <a:pt x="28" y="40594"/>
                      <a:pt x="1" y="40620"/>
                    </a:cubicBezTo>
                    <a:cubicBezTo>
                      <a:pt x="1" y="40674"/>
                      <a:pt x="28"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81" y="60802"/>
                    </a:cubicBezTo>
                    <a:cubicBezTo>
                      <a:pt x="54" y="60828"/>
                      <a:pt x="28" y="60855"/>
                      <a:pt x="1" y="60882"/>
                    </a:cubicBezTo>
                    <a:cubicBezTo>
                      <a:pt x="1" y="60935"/>
                      <a:pt x="28"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8" y="81117"/>
                      <a:pt x="1" y="81197"/>
                      <a:pt x="28" y="81251"/>
                    </a:cubicBezTo>
                    <a:cubicBezTo>
                      <a:pt x="47" y="81290"/>
                      <a:pt x="95" y="81315"/>
                      <a:pt x="151" y="81315"/>
                    </a:cubicBezTo>
                    <a:cubicBezTo>
                      <a:pt x="172" y="81315"/>
                      <a:pt x="193" y="81311"/>
                      <a:pt x="215" y="81304"/>
                    </a:cubicBezTo>
                    <a:cubicBezTo>
                      <a:pt x="1981" y="80260"/>
                      <a:pt x="3106" y="78413"/>
                      <a:pt x="3186" y="76352"/>
                    </a:cubicBezTo>
                    <a:cubicBezTo>
                      <a:pt x="5167" y="75309"/>
                      <a:pt x="6398" y="73301"/>
                      <a:pt x="6398" y="71053"/>
                    </a:cubicBezTo>
                    <a:cubicBezTo>
                      <a:pt x="6398" y="68805"/>
                      <a:pt x="5167" y="66797"/>
                      <a:pt x="3186" y="65753"/>
                    </a:cubicBezTo>
                    <a:cubicBezTo>
                      <a:pt x="3106" y="63773"/>
                      <a:pt x="2062" y="61979"/>
                      <a:pt x="375" y="60909"/>
                    </a:cubicBezTo>
                    <a:cubicBezTo>
                      <a:pt x="2062" y="59865"/>
                      <a:pt x="3106" y="58072"/>
                      <a:pt x="3186" y="56091"/>
                    </a:cubicBezTo>
                    <a:cubicBezTo>
                      <a:pt x="5167" y="55047"/>
                      <a:pt x="6398" y="53040"/>
                      <a:pt x="6398" y="50791"/>
                    </a:cubicBezTo>
                    <a:cubicBezTo>
                      <a:pt x="6398" y="48543"/>
                      <a:pt x="5167" y="46536"/>
                      <a:pt x="3186" y="45492"/>
                    </a:cubicBezTo>
                    <a:cubicBezTo>
                      <a:pt x="3159" y="43591"/>
                      <a:pt x="2088" y="41718"/>
                      <a:pt x="375" y="40647"/>
                    </a:cubicBezTo>
                    <a:cubicBezTo>
                      <a:pt x="1901" y="39710"/>
                      <a:pt x="3293" y="37890"/>
                      <a:pt x="3186" y="35829"/>
                    </a:cubicBezTo>
                    <a:cubicBezTo>
                      <a:pt x="5167" y="34785"/>
                      <a:pt x="6398" y="32751"/>
                      <a:pt x="6398" y="30530"/>
                    </a:cubicBezTo>
                    <a:cubicBezTo>
                      <a:pt x="6398" y="28281"/>
                      <a:pt x="5167" y="26247"/>
                      <a:pt x="3186" y="25230"/>
                    </a:cubicBezTo>
                    <a:cubicBezTo>
                      <a:pt x="3079" y="23223"/>
                      <a:pt x="2062" y="21429"/>
                      <a:pt x="375" y="20386"/>
                    </a:cubicBezTo>
                    <a:cubicBezTo>
                      <a:pt x="2088" y="19315"/>
                      <a:pt x="3186" y="17415"/>
                      <a:pt x="3186" y="15541"/>
                    </a:cubicBezTo>
                    <a:cubicBezTo>
                      <a:pt x="5167" y="14524"/>
                      <a:pt x="6398" y="12490"/>
                      <a:pt x="6398" y="10268"/>
                    </a:cubicBezTo>
                    <a:cubicBezTo>
                      <a:pt x="6398" y="8020"/>
                      <a:pt x="5167" y="5986"/>
                      <a:pt x="3186" y="4969"/>
                    </a:cubicBezTo>
                    <a:lnTo>
                      <a:pt x="3186" y="4942"/>
                    </a:lnTo>
                    <a:cubicBezTo>
                      <a:pt x="3186" y="3041"/>
                      <a:pt x="1981" y="1061"/>
                      <a:pt x="188" y="17"/>
                    </a:cubicBezTo>
                    <a:cubicBezTo>
                      <a:pt x="169" y="7"/>
                      <a:pt x="145" y="1"/>
                      <a:pt x="123"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 name="Google Shape;1914;p89"/>
              <p:cNvSpPr/>
              <p:nvPr/>
            </p:nvSpPr>
            <p:spPr>
              <a:xfrm>
                <a:off x="992900" y="566950"/>
                <a:ext cx="160625" cy="2033000"/>
              </a:xfrm>
              <a:custGeom>
                <a:avLst/>
                <a:gdLst/>
                <a:ahLst/>
                <a:cxnLst/>
                <a:rect l="l" t="t" r="r" b="b"/>
                <a:pathLst>
                  <a:path w="6425" h="81320" extrusionOk="0">
                    <a:moveTo>
                      <a:pt x="145" y="1"/>
                    </a:moveTo>
                    <a:cubicBezTo>
                      <a:pt x="104" y="1"/>
                      <a:pt x="60" y="24"/>
                      <a:pt x="27" y="57"/>
                    </a:cubicBezTo>
                    <a:cubicBezTo>
                      <a:pt x="27" y="84"/>
                      <a:pt x="27" y="110"/>
                      <a:pt x="27" y="137"/>
                    </a:cubicBezTo>
                    <a:cubicBezTo>
                      <a:pt x="27" y="164"/>
                      <a:pt x="54"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72" y="15394"/>
                      <a:pt x="2945" y="15447"/>
                      <a:pt x="2945" y="15501"/>
                    </a:cubicBezTo>
                    <a:cubicBezTo>
                      <a:pt x="2998" y="17347"/>
                      <a:pt x="1847" y="19248"/>
                      <a:pt x="108" y="20292"/>
                    </a:cubicBezTo>
                    <a:cubicBezTo>
                      <a:pt x="54" y="20292"/>
                      <a:pt x="27" y="20318"/>
                      <a:pt x="27" y="20372"/>
                    </a:cubicBezTo>
                    <a:cubicBezTo>
                      <a:pt x="1" y="20425"/>
                      <a:pt x="27" y="20479"/>
                      <a:pt x="81" y="20506"/>
                    </a:cubicBezTo>
                    <a:cubicBezTo>
                      <a:pt x="1794" y="21496"/>
                      <a:pt x="2865" y="23289"/>
                      <a:pt x="2945" y="25324"/>
                    </a:cubicBezTo>
                    <a:cubicBezTo>
                      <a:pt x="2945" y="25350"/>
                      <a:pt x="2972" y="25404"/>
                      <a:pt x="2998" y="25431"/>
                    </a:cubicBezTo>
                    <a:cubicBezTo>
                      <a:pt x="4952" y="26394"/>
                      <a:pt x="6157" y="28348"/>
                      <a:pt x="6157" y="30543"/>
                    </a:cubicBezTo>
                    <a:cubicBezTo>
                      <a:pt x="6157" y="32711"/>
                      <a:pt x="4952" y="34665"/>
                      <a:pt x="2998" y="35628"/>
                    </a:cubicBezTo>
                    <a:cubicBezTo>
                      <a:pt x="2972" y="35655"/>
                      <a:pt x="2945" y="35709"/>
                      <a:pt x="2945" y="35762"/>
                    </a:cubicBezTo>
                    <a:cubicBezTo>
                      <a:pt x="3105"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0" y="81297"/>
                      <a:pt x="104" y="81320"/>
                      <a:pt x="145" y="81320"/>
                    </a:cubicBezTo>
                    <a:cubicBezTo>
                      <a:pt x="170" y="81320"/>
                      <a:pt x="194" y="81311"/>
                      <a:pt x="215" y="81290"/>
                    </a:cubicBezTo>
                    <a:cubicBezTo>
                      <a:pt x="2008" y="80273"/>
                      <a:pt x="3105" y="78427"/>
                      <a:pt x="3186" y="76366"/>
                    </a:cubicBezTo>
                    <a:cubicBezTo>
                      <a:pt x="5193" y="75322"/>
                      <a:pt x="6424" y="73314"/>
                      <a:pt x="6424" y="71066"/>
                    </a:cubicBezTo>
                    <a:cubicBezTo>
                      <a:pt x="6424" y="68818"/>
                      <a:pt x="5193" y="66784"/>
                      <a:pt x="3186" y="65766"/>
                    </a:cubicBezTo>
                    <a:cubicBezTo>
                      <a:pt x="3105" y="63786"/>
                      <a:pt x="2088" y="61992"/>
                      <a:pt x="402" y="60922"/>
                    </a:cubicBezTo>
                    <a:cubicBezTo>
                      <a:pt x="2088" y="59878"/>
                      <a:pt x="3105" y="58085"/>
                      <a:pt x="3186" y="56104"/>
                    </a:cubicBezTo>
                    <a:cubicBezTo>
                      <a:pt x="5193" y="55060"/>
                      <a:pt x="6424" y="53053"/>
                      <a:pt x="6424" y="50804"/>
                    </a:cubicBezTo>
                    <a:cubicBezTo>
                      <a:pt x="6424" y="48556"/>
                      <a:pt x="5193" y="46522"/>
                      <a:pt x="3186" y="45505"/>
                    </a:cubicBezTo>
                    <a:cubicBezTo>
                      <a:pt x="3159" y="43604"/>
                      <a:pt x="2088" y="41731"/>
                      <a:pt x="402" y="40660"/>
                    </a:cubicBezTo>
                    <a:cubicBezTo>
                      <a:pt x="1901" y="39723"/>
                      <a:pt x="3320" y="37877"/>
                      <a:pt x="3186" y="35816"/>
                    </a:cubicBezTo>
                    <a:cubicBezTo>
                      <a:pt x="5193" y="34799"/>
                      <a:pt x="6424" y="32764"/>
                      <a:pt x="6424" y="30543"/>
                    </a:cubicBezTo>
                    <a:cubicBezTo>
                      <a:pt x="6424" y="28295"/>
                      <a:pt x="5193" y="26260"/>
                      <a:pt x="3186" y="25243"/>
                    </a:cubicBezTo>
                    <a:cubicBezTo>
                      <a:pt x="3105" y="23236"/>
                      <a:pt x="2062" y="21443"/>
                      <a:pt x="402" y="20399"/>
                    </a:cubicBezTo>
                    <a:cubicBezTo>
                      <a:pt x="2088" y="19328"/>
                      <a:pt x="3186" y="17454"/>
                      <a:pt x="3186" y="15608"/>
                    </a:cubicBezTo>
                    <a:cubicBezTo>
                      <a:pt x="3186" y="15608"/>
                      <a:pt x="3186" y="15581"/>
                      <a:pt x="3186" y="15554"/>
                    </a:cubicBezTo>
                    <a:cubicBezTo>
                      <a:pt x="5193" y="14537"/>
                      <a:pt x="6424" y="12503"/>
                      <a:pt x="6424" y="10255"/>
                    </a:cubicBezTo>
                    <a:cubicBezTo>
                      <a:pt x="6424" y="8033"/>
                      <a:pt x="5193" y="5999"/>
                      <a:pt x="3186" y="4982"/>
                    </a:cubicBezTo>
                    <a:lnTo>
                      <a:pt x="3186" y="4955"/>
                    </a:lnTo>
                    <a:cubicBezTo>
                      <a:pt x="3186" y="3028"/>
                      <a:pt x="2008" y="1074"/>
                      <a:pt x="215" y="30"/>
                    </a:cubicBezTo>
                    <a:cubicBezTo>
                      <a:pt x="194" y="10"/>
                      <a:pt x="170" y="1"/>
                      <a:pt x="145"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 name="Google Shape;1915;p89"/>
              <p:cNvSpPr/>
              <p:nvPr/>
            </p:nvSpPr>
            <p:spPr>
              <a:xfrm>
                <a:off x="839675" y="818875"/>
                <a:ext cx="159950" cy="2032875"/>
              </a:xfrm>
              <a:custGeom>
                <a:avLst/>
                <a:gdLst/>
                <a:ahLst/>
                <a:cxnLst/>
                <a:rect l="l" t="t" r="r" b="b"/>
                <a:pathLst>
                  <a:path w="6398" h="81315" extrusionOk="0">
                    <a:moveTo>
                      <a:pt x="122" y="1"/>
                    </a:moveTo>
                    <a:cubicBezTo>
                      <a:pt x="83" y="1"/>
                      <a:pt x="44" y="20"/>
                      <a:pt x="27" y="70"/>
                    </a:cubicBezTo>
                    <a:cubicBezTo>
                      <a:pt x="0" y="70"/>
                      <a:pt x="0" y="97"/>
                      <a:pt x="0" y="124"/>
                    </a:cubicBezTo>
                    <a:cubicBezTo>
                      <a:pt x="0" y="178"/>
                      <a:pt x="27" y="204"/>
                      <a:pt x="54" y="231"/>
                    </a:cubicBezTo>
                    <a:cubicBezTo>
                      <a:pt x="1794" y="1248"/>
                      <a:pt x="2971" y="3175"/>
                      <a:pt x="2918" y="5022"/>
                    </a:cubicBezTo>
                    <a:cubicBezTo>
                      <a:pt x="2918" y="5076"/>
                      <a:pt x="2945" y="5129"/>
                      <a:pt x="2998" y="5156"/>
                    </a:cubicBezTo>
                    <a:cubicBezTo>
                      <a:pt x="4925" y="6119"/>
                      <a:pt x="6156" y="8073"/>
                      <a:pt x="6156" y="10268"/>
                    </a:cubicBezTo>
                    <a:cubicBezTo>
                      <a:pt x="6156" y="12436"/>
                      <a:pt x="4925" y="14390"/>
                      <a:pt x="2998" y="15354"/>
                    </a:cubicBezTo>
                    <a:cubicBezTo>
                      <a:pt x="2945" y="15380"/>
                      <a:pt x="2918" y="15434"/>
                      <a:pt x="2918" y="15487"/>
                    </a:cubicBezTo>
                    <a:cubicBezTo>
                      <a:pt x="2971" y="17334"/>
                      <a:pt x="1847" y="19235"/>
                      <a:pt x="81" y="20278"/>
                    </a:cubicBezTo>
                    <a:cubicBezTo>
                      <a:pt x="54" y="20278"/>
                      <a:pt x="27" y="20305"/>
                      <a:pt x="0" y="20359"/>
                    </a:cubicBezTo>
                    <a:cubicBezTo>
                      <a:pt x="0" y="20412"/>
                      <a:pt x="27" y="20466"/>
                      <a:pt x="54" y="20493"/>
                    </a:cubicBezTo>
                    <a:cubicBezTo>
                      <a:pt x="1794" y="21510"/>
                      <a:pt x="2864" y="23303"/>
                      <a:pt x="2918" y="25310"/>
                    </a:cubicBezTo>
                    <a:cubicBezTo>
                      <a:pt x="2918" y="25364"/>
                      <a:pt x="2945" y="25391"/>
                      <a:pt x="2998" y="25417"/>
                    </a:cubicBezTo>
                    <a:cubicBezTo>
                      <a:pt x="4925" y="26381"/>
                      <a:pt x="6156" y="28362"/>
                      <a:pt x="6156" y="30530"/>
                    </a:cubicBezTo>
                    <a:cubicBezTo>
                      <a:pt x="6156" y="32698"/>
                      <a:pt x="4925" y="34652"/>
                      <a:pt x="2998" y="35642"/>
                    </a:cubicBezTo>
                    <a:cubicBezTo>
                      <a:pt x="2945" y="35642"/>
                      <a:pt x="2918" y="35695"/>
                      <a:pt x="2918" y="35749"/>
                    </a:cubicBezTo>
                    <a:cubicBezTo>
                      <a:pt x="3078" y="37837"/>
                      <a:pt x="1606" y="39630"/>
                      <a:pt x="81" y="40540"/>
                    </a:cubicBezTo>
                    <a:cubicBezTo>
                      <a:pt x="54" y="40540"/>
                      <a:pt x="27" y="40594"/>
                      <a:pt x="0" y="40620"/>
                    </a:cubicBezTo>
                    <a:cubicBezTo>
                      <a:pt x="0" y="40674"/>
                      <a:pt x="27" y="40727"/>
                      <a:pt x="54" y="40754"/>
                    </a:cubicBezTo>
                    <a:cubicBezTo>
                      <a:pt x="1794" y="41771"/>
                      <a:pt x="2918" y="43645"/>
                      <a:pt x="2918" y="45545"/>
                    </a:cubicBezTo>
                    <a:cubicBezTo>
                      <a:pt x="2918" y="45545"/>
                      <a:pt x="2918" y="45545"/>
                      <a:pt x="2918" y="45572"/>
                    </a:cubicBezTo>
                    <a:cubicBezTo>
                      <a:pt x="2918" y="45626"/>
                      <a:pt x="2945" y="45652"/>
                      <a:pt x="2998" y="45679"/>
                    </a:cubicBezTo>
                    <a:cubicBezTo>
                      <a:pt x="4925" y="46669"/>
                      <a:pt x="6156" y="48623"/>
                      <a:pt x="6156" y="50791"/>
                    </a:cubicBezTo>
                    <a:cubicBezTo>
                      <a:pt x="6156" y="52959"/>
                      <a:pt x="4925" y="54913"/>
                      <a:pt x="2998" y="55904"/>
                    </a:cubicBezTo>
                    <a:cubicBezTo>
                      <a:pt x="2945" y="55930"/>
                      <a:pt x="2918" y="55957"/>
                      <a:pt x="2918" y="56011"/>
                    </a:cubicBezTo>
                    <a:cubicBezTo>
                      <a:pt x="2864" y="57991"/>
                      <a:pt x="1820" y="59785"/>
                      <a:pt x="81" y="60802"/>
                    </a:cubicBezTo>
                    <a:cubicBezTo>
                      <a:pt x="54" y="60828"/>
                      <a:pt x="27" y="60855"/>
                      <a:pt x="0" y="60882"/>
                    </a:cubicBezTo>
                    <a:cubicBezTo>
                      <a:pt x="0" y="60935"/>
                      <a:pt x="27" y="60989"/>
                      <a:pt x="54" y="61016"/>
                    </a:cubicBezTo>
                    <a:cubicBezTo>
                      <a:pt x="1794" y="62033"/>
                      <a:pt x="2864" y="63826"/>
                      <a:pt x="2918" y="65834"/>
                    </a:cubicBezTo>
                    <a:cubicBezTo>
                      <a:pt x="2918" y="65887"/>
                      <a:pt x="2945" y="65914"/>
                      <a:pt x="2998" y="65941"/>
                    </a:cubicBezTo>
                    <a:cubicBezTo>
                      <a:pt x="4925" y="66931"/>
                      <a:pt x="6156" y="68885"/>
                      <a:pt x="6156" y="71053"/>
                    </a:cubicBezTo>
                    <a:cubicBezTo>
                      <a:pt x="6156" y="73221"/>
                      <a:pt x="4925" y="75175"/>
                      <a:pt x="2998" y="76165"/>
                    </a:cubicBezTo>
                    <a:cubicBezTo>
                      <a:pt x="2945" y="76192"/>
                      <a:pt x="2918" y="76219"/>
                      <a:pt x="2918" y="76272"/>
                    </a:cubicBezTo>
                    <a:cubicBezTo>
                      <a:pt x="2864" y="78280"/>
                      <a:pt x="1794" y="80073"/>
                      <a:pt x="81" y="81090"/>
                    </a:cubicBezTo>
                    <a:cubicBezTo>
                      <a:pt x="0" y="81117"/>
                      <a:pt x="0" y="81197"/>
                      <a:pt x="27" y="81251"/>
                    </a:cubicBezTo>
                    <a:cubicBezTo>
                      <a:pt x="47" y="81290"/>
                      <a:pt x="95" y="81315"/>
                      <a:pt x="140" y="81315"/>
                    </a:cubicBezTo>
                    <a:cubicBezTo>
                      <a:pt x="157" y="81315"/>
                      <a:pt x="173" y="81311"/>
                      <a:pt x="188" y="81304"/>
                    </a:cubicBezTo>
                    <a:cubicBezTo>
                      <a:pt x="1981" y="80260"/>
                      <a:pt x="3105" y="78413"/>
                      <a:pt x="3159" y="76352"/>
                    </a:cubicBezTo>
                    <a:cubicBezTo>
                      <a:pt x="5166" y="75309"/>
                      <a:pt x="6397" y="73301"/>
                      <a:pt x="6397" y="71053"/>
                    </a:cubicBezTo>
                    <a:cubicBezTo>
                      <a:pt x="6397" y="68805"/>
                      <a:pt x="5166" y="66797"/>
                      <a:pt x="3159" y="65753"/>
                    </a:cubicBezTo>
                    <a:cubicBezTo>
                      <a:pt x="3105" y="63773"/>
                      <a:pt x="2061" y="61979"/>
                      <a:pt x="375" y="60909"/>
                    </a:cubicBezTo>
                    <a:cubicBezTo>
                      <a:pt x="2061" y="59865"/>
                      <a:pt x="3105" y="58072"/>
                      <a:pt x="3159" y="56091"/>
                    </a:cubicBezTo>
                    <a:cubicBezTo>
                      <a:pt x="5166" y="55047"/>
                      <a:pt x="6397" y="53040"/>
                      <a:pt x="6397" y="50791"/>
                    </a:cubicBezTo>
                    <a:cubicBezTo>
                      <a:pt x="6397" y="48543"/>
                      <a:pt x="5166" y="46536"/>
                      <a:pt x="3159" y="45492"/>
                    </a:cubicBezTo>
                    <a:cubicBezTo>
                      <a:pt x="3159" y="43591"/>
                      <a:pt x="2061" y="41718"/>
                      <a:pt x="375" y="40647"/>
                    </a:cubicBezTo>
                    <a:cubicBezTo>
                      <a:pt x="1901" y="39710"/>
                      <a:pt x="3292" y="37890"/>
                      <a:pt x="3185" y="35829"/>
                    </a:cubicBezTo>
                    <a:cubicBezTo>
                      <a:pt x="5166" y="34785"/>
                      <a:pt x="6397" y="32751"/>
                      <a:pt x="6397" y="30530"/>
                    </a:cubicBezTo>
                    <a:cubicBezTo>
                      <a:pt x="6397" y="28281"/>
                      <a:pt x="5166" y="26247"/>
                      <a:pt x="3159" y="25230"/>
                    </a:cubicBezTo>
                    <a:cubicBezTo>
                      <a:pt x="3078" y="23223"/>
                      <a:pt x="2035" y="21429"/>
                      <a:pt x="375" y="20386"/>
                    </a:cubicBezTo>
                    <a:cubicBezTo>
                      <a:pt x="2061" y="19315"/>
                      <a:pt x="3159" y="17441"/>
                      <a:pt x="3159" y="15595"/>
                    </a:cubicBezTo>
                    <a:cubicBezTo>
                      <a:pt x="3159" y="15595"/>
                      <a:pt x="3159" y="15568"/>
                      <a:pt x="3159" y="15541"/>
                    </a:cubicBezTo>
                    <a:cubicBezTo>
                      <a:pt x="5166" y="14524"/>
                      <a:pt x="6397" y="12490"/>
                      <a:pt x="6397" y="10268"/>
                    </a:cubicBezTo>
                    <a:cubicBezTo>
                      <a:pt x="6397" y="8020"/>
                      <a:pt x="5166" y="5986"/>
                      <a:pt x="3159" y="4969"/>
                    </a:cubicBezTo>
                    <a:lnTo>
                      <a:pt x="3159" y="4942"/>
                    </a:lnTo>
                    <a:cubicBezTo>
                      <a:pt x="3159" y="3041"/>
                      <a:pt x="1981" y="1061"/>
                      <a:pt x="188" y="17"/>
                    </a:cubicBezTo>
                    <a:cubicBezTo>
                      <a:pt x="168" y="7"/>
                      <a:pt x="145" y="1"/>
                      <a:pt x="122"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 name="Google Shape;1916;p89"/>
              <p:cNvSpPr/>
              <p:nvPr/>
            </p:nvSpPr>
            <p:spPr>
              <a:xfrm>
                <a:off x="685775" y="566950"/>
                <a:ext cx="159950" cy="2033000"/>
              </a:xfrm>
              <a:custGeom>
                <a:avLst/>
                <a:gdLst/>
                <a:ahLst/>
                <a:cxnLst/>
                <a:rect l="l" t="t" r="r" b="b"/>
                <a:pathLst>
                  <a:path w="6398" h="81320" extrusionOk="0">
                    <a:moveTo>
                      <a:pt x="119" y="1"/>
                    </a:moveTo>
                    <a:cubicBezTo>
                      <a:pt x="81" y="1"/>
                      <a:pt x="44" y="24"/>
                      <a:pt x="27" y="57"/>
                    </a:cubicBezTo>
                    <a:cubicBezTo>
                      <a:pt x="27"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98" y="17347"/>
                      <a:pt x="1847" y="19248"/>
                      <a:pt x="81" y="20292"/>
                    </a:cubicBezTo>
                    <a:cubicBezTo>
                      <a:pt x="54" y="20292"/>
                      <a:pt x="27" y="20318"/>
                      <a:pt x="27"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27"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91" y="58004"/>
                      <a:pt x="1820" y="59798"/>
                      <a:pt x="81" y="60815"/>
                    </a:cubicBezTo>
                    <a:cubicBezTo>
                      <a:pt x="54" y="60815"/>
                      <a:pt x="27" y="60868"/>
                      <a:pt x="27" y="60895"/>
                    </a:cubicBezTo>
                    <a:cubicBezTo>
                      <a:pt x="0" y="60949"/>
                      <a:pt x="27" y="61002"/>
                      <a:pt x="81" y="61029"/>
                    </a:cubicBezTo>
                    <a:cubicBezTo>
                      <a:pt x="1820" y="62046"/>
                      <a:pt x="2891"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91" y="78293"/>
                      <a:pt x="1820" y="80086"/>
                      <a:pt x="81" y="81076"/>
                    </a:cubicBezTo>
                    <a:cubicBezTo>
                      <a:pt x="27" y="81130"/>
                      <a:pt x="0" y="81183"/>
                      <a:pt x="27" y="81264"/>
                    </a:cubicBezTo>
                    <a:cubicBezTo>
                      <a:pt x="60" y="81297"/>
                      <a:pt x="93" y="81320"/>
                      <a:pt x="133" y="81320"/>
                    </a:cubicBezTo>
                    <a:cubicBezTo>
                      <a:pt x="157" y="81320"/>
                      <a:pt x="184" y="81311"/>
                      <a:pt x="214" y="81290"/>
                    </a:cubicBezTo>
                    <a:cubicBezTo>
                      <a:pt x="2008"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88" y="41731"/>
                      <a:pt x="375" y="40660"/>
                    </a:cubicBezTo>
                    <a:cubicBezTo>
                      <a:pt x="1901" y="39723"/>
                      <a:pt x="3292" y="37903"/>
                      <a:pt x="3185" y="35816"/>
                    </a:cubicBezTo>
                    <a:cubicBezTo>
                      <a:pt x="5166" y="34799"/>
                      <a:pt x="6397" y="32764"/>
                      <a:pt x="6397" y="30543"/>
                    </a:cubicBezTo>
                    <a:cubicBezTo>
                      <a:pt x="6397" y="28295"/>
                      <a:pt x="5166" y="26260"/>
                      <a:pt x="3185" y="25243"/>
                    </a:cubicBezTo>
                    <a:cubicBezTo>
                      <a:pt x="3078" y="23236"/>
                      <a:pt x="2061" y="21443"/>
                      <a:pt x="375" y="20399"/>
                    </a:cubicBezTo>
                    <a:cubicBezTo>
                      <a:pt x="2088" y="19328"/>
                      <a:pt x="3185" y="1740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 name="Google Shape;1917;p89"/>
              <p:cNvSpPr/>
              <p:nvPr/>
            </p:nvSpPr>
            <p:spPr>
              <a:xfrm>
                <a:off x="531875" y="818875"/>
                <a:ext cx="160600" cy="2032875"/>
              </a:xfrm>
              <a:custGeom>
                <a:avLst/>
                <a:gdLst/>
                <a:ahLst/>
                <a:cxnLst/>
                <a:rect l="l" t="t" r="r" b="b"/>
                <a:pathLst>
                  <a:path w="6424" h="81315" extrusionOk="0">
                    <a:moveTo>
                      <a:pt x="147" y="1"/>
                    </a:moveTo>
                    <a:cubicBezTo>
                      <a:pt x="106" y="1"/>
                      <a:pt x="61" y="20"/>
                      <a:pt x="27" y="70"/>
                    </a:cubicBezTo>
                    <a:cubicBezTo>
                      <a:pt x="27" y="70"/>
                      <a:pt x="27" y="97"/>
                      <a:pt x="27" y="124"/>
                    </a:cubicBezTo>
                    <a:cubicBezTo>
                      <a:pt x="27" y="178"/>
                      <a:pt x="54"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61"/>
                      <a:pt x="2944" y="15487"/>
                    </a:cubicBezTo>
                    <a:cubicBezTo>
                      <a:pt x="2998" y="17334"/>
                      <a:pt x="1847" y="19235"/>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71" y="35642"/>
                      <a:pt x="2944"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45"/>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54" y="81251"/>
                    </a:cubicBezTo>
                    <a:cubicBezTo>
                      <a:pt x="73" y="81290"/>
                      <a:pt x="122" y="81315"/>
                      <a:pt x="167" y="81315"/>
                    </a:cubicBezTo>
                    <a:cubicBezTo>
                      <a:pt x="184" y="81315"/>
                      <a:pt x="200" y="81311"/>
                      <a:pt x="214" y="81304"/>
                    </a:cubicBezTo>
                    <a:cubicBezTo>
                      <a:pt x="2008" y="80260"/>
                      <a:pt x="3105" y="78413"/>
                      <a:pt x="3185" y="76352"/>
                    </a:cubicBezTo>
                    <a:cubicBezTo>
                      <a:pt x="5193" y="75309"/>
                      <a:pt x="6424" y="73301"/>
                      <a:pt x="6424" y="71053"/>
                    </a:cubicBezTo>
                    <a:cubicBezTo>
                      <a:pt x="6424" y="68805"/>
                      <a:pt x="5193" y="66797"/>
                      <a:pt x="3185" y="65753"/>
                    </a:cubicBezTo>
                    <a:cubicBezTo>
                      <a:pt x="3105" y="63773"/>
                      <a:pt x="2088" y="61979"/>
                      <a:pt x="402" y="60909"/>
                    </a:cubicBezTo>
                    <a:cubicBezTo>
                      <a:pt x="2088" y="59865"/>
                      <a:pt x="3105" y="58072"/>
                      <a:pt x="3185" y="56091"/>
                    </a:cubicBezTo>
                    <a:cubicBezTo>
                      <a:pt x="5193" y="55047"/>
                      <a:pt x="6424" y="53040"/>
                      <a:pt x="6424" y="50791"/>
                    </a:cubicBezTo>
                    <a:cubicBezTo>
                      <a:pt x="6424" y="48543"/>
                      <a:pt x="5193" y="46536"/>
                      <a:pt x="3185" y="45492"/>
                    </a:cubicBezTo>
                    <a:cubicBezTo>
                      <a:pt x="3185" y="43591"/>
                      <a:pt x="2088" y="41718"/>
                      <a:pt x="402" y="40647"/>
                    </a:cubicBezTo>
                    <a:cubicBezTo>
                      <a:pt x="1900" y="39710"/>
                      <a:pt x="3319" y="37890"/>
                      <a:pt x="3185" y="35829"/>
                    </a:cubicBezTo>
                    <a:cubicBezTo>
                      <a:pt x="5193" y="34785"/>
                      <a:pt x="6424" y="32751"/>
                      <a:pt x="6424" y="30530"/>
                    </a:cubicBezTo>
                    <a:cubicBezTo>
                      <a:pt x="6424" y="28281"/>
                      <a:pt x="5193" y="26247"/>
                      <a:pt x="3185" y="25230"/>
                    </a:cubicBezTo>
                    <a:cubicBezTo>
                      <a:pt x="3105" y="23223"/>
                      <a:pt x="2061" y="21429"/>
                      <a:pt x="402"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lnTo>
                      <a:pt x="3185" y="4942"/>
                    </a:lnTo>
                    <a:cubicBezTo>
                      <a:pt x="3185" y="3041"/>
                      <a:pt x="2008" y="1061"/>
                      <a:pt x="214" y="17"/>
                    </a:cubicBezTo>
                    <a:cubicBezTo>
                      <a:pt x="195" y="7"/>
                      <a:pt x="171" y="1"/>
                      <a:pt x="14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 name="Google Shape;1918;p89"/>
              <p:cNvSpPr/>
              <p:nvPr/>
            </p:nvSpPr>
            <p:spPr>
              <a:xfrm>
                <a:off x="378625" y="566950"/>
                <a:ext cx="159950" cy="2033000"/>
              </a:xfrm>
              <a:custGeom>
                <a:avLst/>
                <a:gdLst/>
                <a:ahLst/>
                <a:cxnLst/>
                <a:rect l="l" t="t" r="r" b="b"/>
                <a:pathLst>
                  <a:path w="6398" h="81320" extrusionOk="0">
                    <a:moveTo>
                      <a:pt x="120" y="1"/>
                    </a:moveTo>
                    <a:cubicBezTo>
                      <a:pt x="81" y="1"/>
                      <a:pt x="44" y="24"/>
                      <a:pt x="28" y="57"/>
                    </a:cubicBezTo>
                    <a:cubicBezTo>
                      <a:pt x="1" y="84"/>
                      <a:pt x="1" y="110"/>
                      <a:pt x="1" y="137"/>
                    </a:cubicBezTo>
                    <a:cubicBezTo>
                      <a:pt x="1" y="164"/>
                      <a:pt x="28" y="217"/>
                      <a:pt x="54" y="244"/>
                    </a:cubicBezTo>
                    <a:cubicBezTo>
                      <a:pt x="1821" y="1261"/>
                      <a:pt x="2972" y="3188"/>
                      <a:pt x="2918" y="5035"/>
                    </a:cubicBezTo>
                    <a:cubicBezTo>
                      <a:pt x="2918" y="5116"/>
                      <a:pt x="2945" y="5142"/>
                      <a:pt x="2999" y="5169"/>
                    </a:cubicBezTo>
                    <a:cubicBezTo>
                      <a:pt x="4952" y="6133"/>
                      <a:pt x="6157" y="8086"/>
                      <a:pt x="6157" y="10255"/>
                    </a:cubicBezTo>
                    <a:cubicBezTo>
                      <a:pt x="6157" y="12449"/>
                      <a:pt x="4952" y="14403"/>
                      <a:pt x="2999" y="15367"/>
                    </a:cubicBezTo>
                    <a:cubicBezTo>
                      <a:pt x="2945" y="15394"/>
                      <a:pt x="2918" y="15447"/>
                      <a:pt x="2918" y="15501"/>
                    </a:cubicBezTo>
                    <a:cubicBezTo>
                      <a:pt x="2972" y="17347"/>
                      <a:pt x="1848" y="19248"/>
                      <a:pt x="81" y="20292"/>
                    </a:cubicBezTo>
                    <a:cubicBezTo>
                      <a:pt x="54" y="20292"/>
                      <a:pt x="28" y="20318"/>
                      <a:pt x="1" y="20372"/>
                    </a:cubicBezTo>
                    <a:cubicBezTo>
                      <a:pt x="1" y="20425"/>
                      <a:pt x="28" y="20479"/>
                      <a:pt x="54" y="20506"/>
                    </a:cubicBezTo>
                    <a:cubicBezTo>
                      <a:pt x="1794" y="21496"/>
                      <a:pt x="2865" y="23316"/>
                      <a:pt x="2918" y="25324"/>
                    </a:cubicBezTo>
                    <a:cubicBezTo>
                      <a:pt x="2918" y="25350"/>
                      <a:pt x="2945" y="25404"/>
                      <a:pt x="2999" y="25431"/>
                    </a:cubicBezTo>
                    <a:cubicBezTo>
                      <a:pt x="4952" y="26394"/>
                      <a:pt x="6157" y="28348"/>
                      <a:pt x="6157" y="30543"/>
                    </a:cubicBezTo>
                    <a:cubicBezTo>
                      <a:pt x="6157" y="32711"/>
                      <a:pt x="4952" y="34665"/>
                      <a:pt x="2999" y="35628"/>
                    </a:cubicBezTo>
                    <a:cubicBezTo>
                      <a:pt x="2945" y="35655"/>
                      <a:pt x="2918" y="35709"/>
                      <a:pt x="2918" y="35762"/>
                    </a:cubicBezTo>
                    <a:cubicBezTo>
                      <a:pt x="3079" y="37823"/>
                      <a:pt x="1607" y="39643"/>
                      <a:pt x="81" y="40553"/>
                    </a:cubicBezTo>
                    <a:cubicBezTo>
                      <a:pt x="54" y="40553"/>
                      <a:pt x="28" y="40580"/>
                      <a:pt x="1" y="40633"/>
                    </a:cubicBezTo>
                    <a:cubicBezTo>
                      <a:pt x="1" y="40687"/>
                      <a:pt x="28" y="40741"/>
                      <a:pt x="54" y="40767"/>
                    </a:cubicBezTo>
                    <a:cubicBezTo>
                      <a:pt x="1794" y="41784"/>
                      <a:pt x="2918" y="43658"/>
                      <a:pt x="2918" y="45532"/>
                    </a:cubicBezTo>
                    <a:cubicBezTo>
                      <a:pt x="2918" y="45558"/>
                      <a:pt x="2918" y="45558"/>
                      <a:pt x="2918" y="45585"/>
                    </a:cubicBezTo>
                    <a:cubicBezTo>
                      <a:pt x="2918" y="45612"/>
                      <a:pt x="2945" y="45665"/>
                      <a:pt x="2999" y="45692"/>
                    </a:cubicBezTo>
                    <a:cubicBezTo>
                      <a:pt x="4952" y="46656"/>
                      <a:pt x="6157" y="48636"/>
                      <a:pt x="6157" y="50804"/>
                    </a:cubicBezTo>
                    <a:cubicBezTo>
                      <a:pt x="6157" y="52972"/>
                      <a:pt x="4952" y="54926"/>
                      <a:pt x="2999" y="55917"/>
                    </a:cubicBezTo>
                    <a:cubicBezTo>
                      <a:pt x="2945" y="55917"/>
                      <a:pt x="2918" y="55970"/>
                      <a:pt x="2918" y="56024"/>
                    </a:cubicBezTo>
                    <a:cubicBezTo>
                      <a:pt x="2865" y="58004"/>
                      <a:pt x="1821" y="59798"/>
                      <a:pt x="81" y="60815"/>
                    </a:cubicBezTo>
                    <a:cubicBezTo>
                      <a:pt x="54" y="60815"/>
                      <a:pt x="28" y="60868"/>
                      <a:pt x="1" y="60895"/>
                    </a:cubicBezTo>
                    <a:cubicBezTo>
                      <a:pt x="1" y="60949"/>
                      <a:pt x="28" y="61002"/>
                      <a:pt x="54" y="61029"/>
                    </a:cubicBezTo>
                    <a:cubicBezTo>
                      <a:pt x="1794" y="62046"/>
                      <a:pt x="2865" y="63839"/>
                      <a:pt x="2918" y="65847"/>
                    </a:cubicBezTo>
                    <a:cubicBezTo>
                      <a:pt x="2918" y="65900"/>
                      <a:pt x="2945" y="65927"/>
                      <a:pt x="2999" y="65954"/>
                    </a:cubicBezTo>
                    <a:cubicBezTo>
                      <a:pt x="4952" y="66944"/>
                      <a:pt x="6157" y="68898"/>
                      <a:pt x="6157" y="71066"/>
                    </a:cubicBezTo>
                    <a:cubicBezTo>
                      <a:pt x="6157" y="73234"/>
                      <a:pt x="4952" y="75188"/>
                      <a:pt x="2999" y="76178"/>
                    </a:cubicBezTo>
                    <a:cubicBezTo>
                      <a:pt x="2945" y="76178"/>
                      <a:pt x="2918" y="76232"/>
                      <a:pt x="2918" y="76285"/>
                    </a:cubicBezTo>
                    <a:cubicBezTo>
                      <a:pt x="2865" y="78293"/>
                      <a:pt x="1821" y="80086"/>
                      <a:pt x="81" y="81076"/>
                    </a:cubicBezTo>
                    <a:cubicBezTo>
                      <a:pt x="1" y="81130"/>
                      <a:pt x="1" y="81183"/>
                      <a:pt x="28" y="81264"/>
                    </a:cubicBezTo>
                    <a:cubicBezTo>
                      <a:pt x="44" y="81297"/>
                      <a:pt x="81" y="81320"/>
                      <a:pt x="120" y="81320"/>
                    </a:cubicBezTo>
                    <a:cubicBezTo>
                      <a:pt x="143" y="81320"/>
                      <a:pt x="168" y="81311"/>
                      <a:pt x="188" y="81290"/>
                    </a:cubicBezTo>
                    <a:cubicBezTo>
                      <a:pt x="1981" y="80273"/>
                      <a:pt x="3106" y="78427"/>
                      <a:pt x="3159" y="76366"/>
                    </a:cubicBezTo>
                    <a:cubicBezTo>
                      <a:pt x="5167" y="75322"/>
                      <a:pt x="6398" y="73314"/>
                      <a:pt x="6398" y="71066"/>
                    </a:cubicBezTo>
                    <a:cubicBezTo>
                      <a:pt x="6398" y="68818"/>
                      <a:pt x="5167" y="66784"/>
                      <a:pt x="3159" y="65766"/>
                    </a:cubicBezTo>
                    <a:cubicBezTo>
                      <a:pt x="3106" y="63786"/>
                      <a:pt x="2062" y="61992"/>
                      <a:pt x="376" y="60922"/>
                    </a:cubicBezTo>
                    <a:cubicBezTo>
                      <a:pt x="2062" y="59878"/>
                      <a:pt x="3106" y="58085"/>
                      <a:pt x="3159" y="56104"/>
                    </a:cubicBezTo>
                    <a:cubicBezTo>
                      <a:pt x="5167" y="55060"/>
                      <a:pt x="6398" y="53053"/>
                      <a:pt x="6398" y="50804"/>
                    </a:cubicBezTo>
                    <a:cubicBezTo>
                      <a:pt x="6398" y="48556"/>
                      <a:pt x="5167" y="46522"/>
                      <a:pt x="3159" y="45505"/>
                    </a:cubicBezTo>
                    <a:cubicBezTo>
                      <a:pt x="3159" y="43604"/>
                      <a:pt x="2062" y="41731"/>
                      <a:pt x="376" y="40660"/>
                    </a:cubicBezTo>
                    <a:cubicBezTo>
                      <a:pt x="1901" y="39723"/>
                      <a:pt x="3293" y="37903"/>
                      <a:pt x="3186" y="35816"/>
                    </a:cubicBezTo>
                    <a:cubicBezTo>
                      <a:pt x="5167" y="34799"/>
                      <a:pt x="6398" y="32764"/>
                      <a:pt x="6398" y="30543"/>
                    </a:cubicBezTo>
                    <a:cubicBezTo>
                      <a:pt x="6398" y="28295"/>
                      <a:pt x="5167" y="26260"/>
                      <a:pt x="3159" y="25243"/>
                    </a:cubicBezTo>
                    <a:cubicBezTo>
                      <a:pt x="3079" y="23236"/>
                      <a:pt x="2035" y="21443"/>
                      <a:pt x="376" y="20399"/>
                    </a:cubicBezTo>
                    <a:cubicBezTo>
                      <a:pt x="2089" y="19328"/>
                      <a:pt x="3186" y="17401"/>
                      <a:pt x="3186" y="15554"/>
                    </a:cubicBezTo>
                    <a:cubicBezTo>
                      <a:pt x="5167" y="14537"/>
                      <a:pt x="6398" y="12503"/>
                      <a:pt x="6398" y="10255"/>
                    </a:cubicBezTo>
                    <a:cubicBezTo>
                      <a:pt x="6398" y="8033"/>
                      <a:pt x="5167" y="5999"/>
                      <a:pt x="3186" y="4982"/>
                    </a:cubicBezTo>
                    <a:lnTo>
                      <a:pt x="3186" y="4955"/>
                    </a:lnTo>
                    <a:cubicBezTo>
                      <a:pt x="3186" y="3028"/>
                      <a:pt x="1981" y="1074"/>
                      <a:pt x="188" y="30"/>
                    </a:cubicBezTo>
                    <a:cubicBezTo>
                      <a:pt x="168" y="10"/>
                      <a:pt x="143" y="1"/>
                      <a:pt x="12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 name="Google Shape;1919;p89"/>
              <p:cNvSpPr/>
              <p:nvPr/>
            </p:nvSpPr>
            <p:spPr>
              <a:xfrm>
                <a:off x="224725" y="818875"/>
                <a:ext cx="159950" cy="2032875"/>
              </a:xfrm>
              <a:custGeom>
                <a:avLst/>
                <a:gdLst/>
                <a:ahLst/>
                <a:cxnLst/>
                <a:rect l="l" t="t" r="r" b="b"/>
                <a:pathLst>
                  <a:path w="6398" h="81315" extrusionOk="0">
                    <a:moveTo>
                      <a:pt x="129" y="1"/>
                    </a:moveTo>
                    <a:cubicBezTo>
                      <a:pt x="83" y="1"/>
                      <a:pt x="44" y="20"/>
                      <a:pt x="27" y="70"/>
                    </a:cubicBezTo>
                    <a:cubicBezTo>
                      <a:pt x="27" y="70"/>
                      <a:pt x="1" y="97"/>
                      <a:pt x="1" y="124"/>
                    </a:cubicBezTo>
                    <a:cubicBezTo>
                      <a:pt x="1" y="178"/>
                      <a:pt x="27" y="204"/>
                      <a:pt x="81" y="231"/>
                    </a:cubicBezTo>
                    <a:cubicBezTo>
                      <a:pt x="1821" y="1248"/>
                      <a:pt x="2972" y="3175"/>
                      <a:pt x="2918" y="5022"/>
                    </a:cubicBezTo>
                    <a:cubicBezTo>
                      <a:pt x="2945" y="5076"/>
                      <a:pt x="2945" y="5129"/>
                      <a:pt x="2998" y="5156"/>
                    </a:cubicBezTo>
                    <a:cubicBezTo>
                      <a:pt x="4952" y="6119"/>
                      <a:pt x="6157" y="8073"/>
                      <a:pt x="6157" y="10268"/>
                    </a:cubicBezTo>
                    <a:cubicBezTo>
                      <a:pt x="6157" y="12436"/>
                      <a:pt x="4952" y="14390"/>
                      <a:pt x="2998" y="15354"/>
                    </a:cubicBezTo>
                    <a:cubicBezTo>
                      <a:pt x="2945" y="15380"/>
                      <a:pt x="2918" y="15461"/>
                      <a:pt x="2918" y="15487"/>
                    </a:cubicBezTo>
                    <a:cubicBezTo>
                      <a:pt x="2998" y="17334"/>
                      <a:pt x="1848" y="19235"/>
                      <a:pt x="108" y="20278"/>
                    </a:cubicBezTo>
                    <a:cubicBezTo>
                      <a:pt x="54" y="20278"/>
                      <a:pt x="27" y="20305"/>
                      <a:pt x="27" y="20359"/>
                    </a:cubicBezTo>
                    <a:cubicBezTo>
                      <a:pt x="1" y="20412"/>
                      <a:pt x="27" y="20466"/>
                      <a:pt x="81" y="20493"/>
                    </a:cubicBezTo>
                    <a:cubicBezTo>
                      <a:pt x="1794" y="21510"/>
                      <a:pt x="2865" y="23303"/>
                      <a:pt x="2918" y="25310"/>
                    </a:cubicBezTo>
                    <a:cubicBezTo>
                      <a:pt x="2945" y="25364"/>
                      <a:pt x="2972"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106" y="37837"/>
                      <a:pt x="1633" y="39630"/>
                      <a:pt x="108" y="40540"/>
                    </a:cubicBezTo>
                    <a:cubicBezTo>
                      <a:pt x="54" y="40540"/>
                      <a:pt x="27" y="40594"/>
                      <a:pt x="27" y="40620"/>
                    </a:cubicBezTo>
                    <a:cubicBezTo>
                      <a:pt x="1" y="40674"/>
                      <a:pt x="27"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108" y="60802"/>
                    </a:cubicBezTo>
                    <a:cubicBezTo>
                      <a:pt x="54" y="60828"/>
                      <a:pt x="27" y="60855"/>
                      <a:pt x="27" y="60882"/>
                    </a:cubicBezTo>
                    <a:cubicBezTo>
                      <a:pt x="1" y="60935"/>
                      <a:pt x="27"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7" y="81117"/>
                      <a:pt x="1" y="81197"/>
                      <a:pt x="27" y="81251"/>
                    </a:cubicBezTo>
                    <a:cubicBezTo>
                      <a:pt x="67" y="81290"/>
                      <a:pt x="106" y="81315"/>
                      <a:pt x="156" y="81315"/>
                    </a:cubicBezTo>
                    <a:cubicBezTo>
                      <a:pt x="174" y="81315"/>
                      <a:pt x="193" y="81311"/>
                      <a:pt x="215" y="81304"/>
                    </a:cubicBezTo>
                    <a:cubicBezTo>
                      <a:pt x="2008" y="80260"/>
                      <a:pt x="3106" y="78413"/>
                      <a:pt x="3186" y="76352"/>
                    </a:cubicBezTo>
                    <a:cubicBezTo>
                      <a:pt x="5166" y="75309"/>
                      <a:pt x="6398" y="73301"/>
                      <a:pt x="6398" y="71053"/>
                    </a:cubicBezTo>
                    <a:cubicBezTo>
                      <a:pt x="6398" y="68805"/>
                      <a:pt x="5166" y="66797"/>
                      <a:pt x="3186" y="65753"/>
                    </a:cubicBezTo>
                    <a:cubicBezTo>
                      <a:pt x="3106" y="63773"/>
                      <a:pt x="2062" y="61979"/>
                      <a:pt x="375" y="60909"/>
                    </a:cubicBezTo>
                    <a:cubicBezTo>
                      <a:pt x="2062" y="59865"/>
                      <a:pt x="3106" y="58072"/>
                      <a:pt x="3186" y="56091"/>
                    </a:cubicBezTo>
                    <a:cubicBezTo>
                      <a:pt x="5166" y="55047"/>
                      <a:pt x="6398" y="53040"/>
                      <a:pt x="6398" y="50791"/>
                    </a:cubicBezTo>
                    <a:cubicBezTo>
                      <a:pt x="6398" y="48543"/>
                      <a:pt x="5166" y="46536"/>
                      <a:pt x="3186" y="45492"/>
                    </a:cubicBezTo>
                    <a:cubicBezTo>
                      <a:pt x="3159" y="43591"/>
                      <a:pt x="2088" y="41718"/>
                      <a:pt x="375" y="40647"/>
                    </a:cubicBezTo>
                    <a:cubicBezTo>
                      <a:pt x="1901" y="39710"/>
                      <a:pt x="3320" y="37890"/>
                      <a:pt x="3186" y="35829"/>
                    </a:cubicBezTo>
                    <a:cubicBezTo>
                      <a:pt x="5166" y="34785"/>
                      <a:pt x="6398" y="32751"/>
                      <a:pt x="6398" y="30530"/>
                    </a:cubicBezTo>
                    <a:cubicBezTo>
                      <a:pt x="6398" y="28281"/>
                      <a:pt x="5166" y="26247"/>
                      <a:pt x="3186" y="25230"/>
                    </a:cubicBezTo>
                    <a:cubicBezTo>
                      <a:pt x="3079" y="23223"/>
                      <a:pt x="2062" y="21429"/>
                      <a:pt x="375" y="20386"/>
                    </a:cubicBezTo>
                    <a:cubicBezTo>
                      <a:pt x="2088" y="19315"/>
                      <a:pt x="3186" y="17441"/>
                      <a:pt x="3186" y="15595"/>
                    </a:cubicBezTo>
                    <a:cubicBezTo>
                      <a:pt x="3186" y="15595"/>
                      <a:pt x="3186" y="15568"/>
                      <a:pt x="3186" y="15541"/>
                    </a:cubicBezTo>
                    <a:cubicBezTo>
                      <a:pt x="5166" y="14524"/>
                      <a:pt x="6398" y="12490"/>
                      <a:pt x="6398" y="10268"/>
                    </a:cubicBezTo>
                    <a:cubicBezTo>
                      <a:pt x="6398" y="8020"/>
                      <a:pt x="5166" y="5986"/>
                      <a:pt x="3186" y="4969"/>
                    </a:cubicBezTo>
                    <a:lnTo>
                      <a:pt x="3186" y="4942"/>
                    </a:lnTo>
                    <a:cubicBezTo>
                      <a:pt x="3186" y="3041"/>
                      <a:pt x="1981" y="1061"/>
                      <a:pt x="215" y="17"/>
                    </a:cubicBezTo>
                    <a:cubicBezTo>
                      <a:pt x="185" y="7"/>
                      <a:pt x="156" y="1"/>
                      <a:pt x="12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 name="Google Shape;1920;p89"/>
              <p:cNvSpPr/>
              <p:nvPr/>
            </p:nvSpPr>
            <p:spPr>
              <a:xfrm>
                <a:off x="1914975" y="2593575"/>
                <a:ext cx="160625" cy="2032875"/>
              </a:xfrm>
              <a:custGeom>
                <a:avLst/>
                <a:gdLst/>
                <a:ahLst/>
                <a:cxnLst/>
                <a:rect l="l" t="t" r="r" b="b"/>
                <a:pathLst>
                  <a:path w="6425" h="81315" extrusionOk="0">
                    <a:moveTo>
                      <a:pt x="151" y="1"/>
                    </a:moveTo>
                    <a:cubicBezTo>
                      <a:pt x="95" y="1"/>
                      <a:pt x="47" y="26"/>
                      <a:pt x="27" y="65"/>
                    </a:cubicBezTo>
                    <a:cubicBezTo>
                      <a:pt x="27" y="92"/>
                      <a:pt x="27" y="118"/>
                      <a:pt x="27" y="118"/>
                    </a:cubicBezTo>
                    <a:cubicBezTo>
                      <a:pt x="27" y="172"/>
                      <a:pt x="27"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45" y="15402"/>
                      <a:pt x="2945" y="15428"/>
                      <a:pt x="2945" y="15482"/>
                    </a:cubicBezTo>
                    <a:cubicBezTo>
                      <a:pt x="2998" y="17355"/>
                      <a:pt x="1848"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45" y="35663"/>
                      <a:pt x="2918" y="35717"/>
                      <a:pt x="2945" y="35770"/>
                    </a:cubicBezTo>
                    <a:cubicBezTo>
                      <a:pt x="3106"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45"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6" y="78408"/>
                      <a:pt x="3186" y="76347"/>
                    </a:cubicBezTo>
                    <a:cubicBezTo>
                      <a:pt x="5166" y="75330"/>
                      <a:pt x="6424" y="73296"/>
                      <a:pt x="6424" y="71047"/>
                    </a:cubicBezTo>
                    <a:cubicBezTo>
                      <a:pt x="6424" y="68826"/>
                      <a:pt x="5166" y="66792"/>
                      <a:pt x="3186" y="65748"/>
                    </a:cubicBezTo>
                    <a:cubicBezTo>
                      <a:pt x="3106" y="63767"/>
                      <a:pt x="2062" y="61974"/>
                      <a:pt x="375" y="60930"/>
                    </a:cubicBezTo>
                    <a:cubicBezTo>
                      <a:pt x="2062" y="59859"/>
                      <a:pt x="3106" y="58093"/>
                      <a:pt x="3186" y="56085"/>
                    </a:cubicBezTo>
                    <a:cubicBezTo>
                      <a:pt x="5166" y="55068"/>
                      <a:pt x="6424" y="53034"/>
                      <a:pt x="6424" y="50786"/>
                    </a:cubicBezTo>
                    <a:cubicBezTo>
                      <a:pt x="6424" y="48537"/>
                      <a:pt x="5166" y="46530"/>
                      <a:pt x="3186" y="45486"/>
                    </a:cubicBezTo>
                    <a:cubicBezTo>
                      <a:pt x="3159" y="43586"/>
                      <a:pt x="2088" y="41739"/>
                      <a:pt x="375" y="40668"/>
                    </a:cubicBezTo>
                    <a:cubicBezTo>
                      <a:pt x="1901" y="39705"/>
                      <a:pt x="3320" y="37885"/>
                      <a:pt x="3186" y="35824"/>
                    </a:cubicBezTo>
                    <a:cubicBezTo>
                      <a:pt x="5193" y="34780"/>
                      <a:pt x="6424" y="32772"/>
                      <a:pt x="6424" y="30524"/>
                    </a:cubicBezTo>
                    <a:cubicBezTo>
                      <a:pt x="6424" y="28276"/>
                      <a:pt x="5166" y="26268"/>
                      <a:pt x="3186" y="25225"/>
                    </a:cubicBezTo>
                    <a:cubicBezTo>
                      <a:pt x="3106" y="23244"/>
                      <a:pt x="2062" y="21451"/>
                      <a:pt x="375" y="20407"/>
                    </a:cubicBezTo>
                    <a:cubicBezTo>
                      <a:pt x="2088" y="19336"/>
                      <a:pt x="3186" y="17436"/>
                      <a:pt x="3186" y="15616"/>
                    </a:cubicBezTo>
                    <a:cubicBezTo>
                      <a:pt x="3186" y="15589"/>
                      <a:pt x="3186" y="15562"/>
                      <a:pt x="3186" y="15562"/>
                    </a:cubicBezTo>
                    <a:cubicBezTo>
                      <a:pt x="5166" y="14518"/>
                      <a:pt x="6424" y="12511"/>
                      <a:pt x="6424" y="10263"/>
                    </a:cubicBezTo>
                    <a:cubicBezTo>
                      <a:pt x="6424" y="8014"/>
                      <a:pt x="5166" y="6007"/>
                      <a:pt x="3186" y="4963"/>
                    </a:cubicBezTo>
                    <a:cubicBezTo>
                      <a:pt x="3186" y="3036"/>
                      <a:pt x="2008" y="1055"/>
                      <a:pt x="215" y="11"/>
                    </a:cubicBezTo>
                    <a:cubicBezTo>
                      <a:pt x="193" y="4"/>
                      <a:pt x="172" y="1"/>
                      <a:pt x="15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 name="Google Shape;1921;p89"/>
              <p:cNvSpPr/>
              <p:nvPr/>
            </p:nvSpPr>
            <p:spPr>
              <a:xfrm>
                <a:off x="1761075" y="2845375"/>
                <a:ext cx="160625" cy="2032675"/>
              </a:xfrm>
              <a:custGeom>
                <a:avLst/>
                <a:gdLst/>
                <a:ahLst/>
                <a:cxnLst/>
                <a:rect l="l" t="t" r="r" b="b"/>
                <a:pathLst>
                  <a:path w="6425" h="81307" extrusionOk="0">
                    <a:moveTo>
                      <a:pt x="146" y="1"/>
                    </a:moveTo>
                    <a:cubicBezTo>
                      <a:pt x="108" y="1"/>
                      <a:pt x="71" y="24"/>
                      <a:pt x="54" y="57"/>
                    </a:cubicBezTo>
                    <a:cubicBezTo>
                      <a:pt x="27" y="84"/>
                      <a:pt x="27" y="110"/>
                      <a:pt x="27" y="137"/>
                    </a:cubicBezTo>
                    <a:cubicBezTo>
                      <a:pt x="27" y="164"/>
                      <a:pt x="54" y="217"/>
                      <a:pt x="81" y="244"/>
                    </a:cubicBezTo>
                    <a:cubicBezTo>
                      <a:pt x="1821" y="1234"/>
                      <a:pt x="2972" y="3162"/>
                      <a:pt x="2945" y="5035"/>
                    </a:cubicBezTo>
                    <a:cubicBezTo>
                      <a:pt x="2945" y="5089"/>
                      <a:pt x="2972" y="5142"/>
                      <a:pt x="2998" y="5142"/>
                    </a:cubicBezTo>
                    <a:cubicBezTo>
                      <a:pt x="4952" y="6133"/>
                      <a:pt x="6183" y="8086"/>
                      <a:pt x="6183" y="10254"/>
                    </a:cubicBezTo>
                    <a:cubicBezTo>
                      <a:pt x="6183" y="12422"/>
                      <a:pt x="4952" y="14376"/>
                      <a:pt x="2998" y="15367"/>
                    </a:cubicBezTo>
                    <a:cubicBezTo>
                      <a:pt x="2972" y="15393"/>
                      <a:pt x="2945" y="15447"/>
                      <a:pt x="2945" y="15474"/>
                    </a:cubicBezTo>
                    <a:cubicBezTo>
                      <a:pt x="2998" y="17321"/>
                      <a:pt x="1847" y="19248"/>
                      <a:pt x="108" y="20265"/>
                    </a:cubicBezTo>
                    <a:cubicBezTo>
                      <a:pt x="81" y="20292"/>
                      <a:pt x="27" y="20318"/>
                      <a:pt x="27" y="20345"/>
                    </a:cubicBezTo>
                    <a:cubicBezTo>
                      <a:pt x="27" y="20425"/>
                      <a:pt x="27" y="20479"/>
                      <a:pt x="81" y="20506"/>
                    </a:cubicBezTo>
                    <a:cubicBezTo>
                      <a:pt x="1821" y="21496"/>
                      <a:pt x="2891" y="23289"/>
                      <a:pt x="2945" y="25297"/>
                    </a:cubicBezTo>
                    <a:cubicBezTo>
                      <a:pt x="2945" y="25350"/>
                      <a:pt x="2972" y="25404"/>
                      <a:pt x="2998" y="25404"/>
                    </a:cubicBezTo>
                    <a:cubicBezTo>
                      <a:pt x="4952" y="26394"/>
                      <a:pt x="6183" y="28348"/>
                      <a:pt x="6183" y="30516"/>
                    </a:cubicBezTo>
                    <a:cubicBezTo>
                      <a:pt x="6183" y="32684"/>
                      <a:pt x="4952" y="34665"/>
                      <a:pt x="2998" y="35628"/>
                    </a:cubicBezTo>
                    <a:cubicBezTo>
                      <a:pt x="2972" y="35655"/>
                      <a:pt x="2945" y="35709"/>
                      <a:pt x="2945" y="35762"/>
                    </a:cubicBezTo>
                    <a:cubicBezTo>
                      <a:pt x="3105" y="37823"/>
                      <a:pt x="1633" y="39643"/>
                      <a:pt x="108" y="40526"/>
                    </a:cubicBezTo>
                    <a:cubicBezTo>
                      <a:pt x="81" y="40553"/>
                      <a:pt x="27" y="40580"/>
                      <a:pt x="27" y="40633"/>
                    </a:cubicBezTo>
                    <a:cubicBezTo>
                      <a:pt x="27" y="40687"/>
                      <a:pt x="27" y="40741"/>
                      <a:pt x="81" y="40767"/>
                    </a:cubicBezTo>
                    <a:cubicBezTo>
                      <a:pt x="1821" y="41784"/>
                      <a:pt x="2945" y="43631"/>
                      <a:pt x="2945" y="45532"/>
                    </a:cubicBezTo>
                    <a:lnTo>
                      <a:pt x="2945" y="45558"/>
                    </a:lnTo>
                    <a:cubicBezTo>
                      <a:pt x="2945" y="45612"/>
                      <a:pt x="2972" y="45665"/>
                      <a:pt x="2998" y="45692"/>
                    </a:cubicBezTo>
                    <a:cubicBezTo>
                      <a:pt x="4952" y="46656"/>
                      <a:pt x="6183" y="48610"/>
                      <a:pt x="6183" y="50778"/>
                    </a:cubicBezTo>
                    <a:cubicBezTo>
                      <a:pt x="6183" y="52972"/>
                      <a:pt x="4952" y="54926"/>
                      <a:pt x="2998" y="55890"/>
                    </a:cubicBezTo>
                    <a:cubicBezTo>
                      <a:pt x="2972" y="55917"/>
                      <a:pt x="2945" y="55970"/>
                      <a:pt x="2945" y="55997"/>
                    </a:cubicBezTo>
                    <a:cubicBezTo>
                      <a:pt x="2891" y="58004"/>
                      <a:pt x="1847" y="59798"/>
                      <a:pt x="108" y="60815"/>
                    </a:cubicBezTo>
                    <a:cubicBezTo>
                      <a:pt x="81" y="60815"/>
                      <a:pt x="27" y="60841"/>
                      <a:pt x="27" y="60895"/>
                    </a:cubicBezTo>
                    <a:cubicBezTo>
                      <a:pt x="27" y="60949"/>
                      <a:pt x="27" y="61002"/>
                      <a:pt x="81" y="61029"/>
                    </a:cubicBezTo>
                    <a:cubicBezTo>
                      <a:pt x="1821" y="62046"/>
                      <a:pt x="2891" y="63839"/>
                      <a:pt x="2945" y="65847"/>
                    </a:cubicBezTo>
                    <a:cubicBezTo>
                      <a:pt x="2945" y="65873"/>
                      <a:pt x="2972" y="65927"/>
                      <a:pt x="2998" y="65954"/>
                    </a:cubicBezTo>
                    <a:cubicBezTo>
                      <a:pt x="4952" y="66917"/>
                      <a:pt x="6183" y="68871"/>
                      <a:pt x="6183" y="71066"/>
                    </a:cubicBezTo>
                    <a:cubicBezTo>
                      <a:pt x="6183" y="73234"/>
                      <a:pt x="4952" y="75188"/>
                      <a:pt x="2998" y="76151"/>
                    </a:cubicBezTo>
                    <a:cubicBezTo>
                      <a:pt x="2972" y="76178"/>
                      <a:pt x="2945" y="76232"/>
                      <a:pt x="2945" y="76285"/>
                    </a:cubicBezTo>
                    <a:cubicBezTo>
                      <a:pt x="2891" y="78266"/>
                      <a:pt x="1821" y="80059"/>
                      <a:pt x="81" y="81076"/>
                    </a:cubicBezTo>
                    <a:cubicBezTo>
                      <a:pt x="27" y="81103"/>
                      <a:pt x="1" y="81183"/>
                      <a:pt x="54" y="81237"/>
                    </a:cubicBezTo>
                    <a:cubicBezTo>
                      <a:pt x="71" y="81288"/>
                      <a:pt x="110" y="81306"/>
                      <a:pt x="149" y="81306"/>
                    </a:cubicBezTo>
                    <a:cubicBezTo>
                      <a:pt x="172" y="81306"/>
                      <a:pt x="195" y="81300"/>
                      <a:pt x="215" y="81290"/>
                    </a:cubicBezTo>
                    <a:cubicBezTo>
                      <a:pt x="2008" y="80247"/>
                      <a:pt x="3105" y="78400"/>
                      <a:pt x="3186" y="76366"/>
                    </a:cubicBezTo>
                    <a:cubicBezTo>
                      <a:pt x="5193" y="75322"/>
                      <a:pt x="6424" y="73288"/>
                      <a:pt x="6424" y="71066"/>
                    </a:cubicBezTo>
                    <a:cubicBezTo>
                      <a:pt x="6424" y="68818"/>
                      <a:pt x="5193" y="66783"/>
                      <a:pt x="3186" y="65766"/>
                    </a:cubicBezTo>
                    <a:cubicBezTo>
                      <a:pt x="3132" y="63759"/>
                      <a:pt x="2088" y="61992"/>
                      <a:pt x="402" y="60922"/>
                    </a:cubicBezTo>
                    <a:cubicBezTo>
                      <a:pt x="2088" y="59878"/>
                      <a:pt x="3132" y="58085"/>
                      <a:pt x="3186" y="56077"/>
                    </a:cubicBezTo>
                    <a:cubicBezTo>
                      <a:pt x="5193" y="55060"/>
                      <a:pt x="6424" y="53026"/>
                      <a:pt x="6424" y="50778"/>
                    </a:cubicBezTo>
                    <a:cubicBezTo>
                      <a:pt x="6424" y="48556"/>
                      <a:pt x="5193" y="46522"/>
                      <a:pt x="3186" y="45505"/>
                    </a:cubicBezTo>
                    <a:cubicBezTo>
                      <a:pt x="3186" y="43604"/>
                      <a:pt x="2088" y="41731"/>
                      <a:pt x="402" y="40660"/>
                    </a:cubicBezTo>
                    <a:cubicBezTo>
                      <a:pt x="1901" y="39697"/>
                      <a:pt x="3320" y="37877"/>
                      <a:pt x="3186" y="35816"/>
                    </a:cubicBezTo>
                    <a:cubicBezTo>
                      <a:pt x="5193" y="34799"/>
                      <a:pt x="6424" y="32764"/>
                      <a:pt x="6424" y="30516"/>
                    </a:cubicBezTo>
                    <a:cubicBezTo>
                      <a:pt x="6424" y="28268"/>
                      <a:pt x="5193" y="26260"/>
                      <a:pt x="3186" y="25216"/>
                    </a:cubicBezTo>
                    <a:cubicBezTo>
                      <a:pt x="3105" y="23236"/>
                      <a:pt x="2062" y="21442"/>
                      <a:pt x="402" y="20399"/>
                    </a:cubicBezTo>
                    <a:cubicBezTo>
                      <a:pt x="2115" y="19328"/>
                      <a:pt x="3212" y="17401"/>
                      <a:pt x="3186" y="15554"/>
                    </a:cubicBezTo>
                    <a:cubicBezTo>
                      <a:pt x="5193" y="14510"/>
                      <a:pt x="6424" y="12503"/>
                      <a:pt x="6424" y="10254"/>
                    </a:cubicBezTo>
                    <a:cubicBezTo>
                      <a:pt x="6424" y="8006"/>
                      <a:pt x="5193" y="5999"/>
                      <a:pt x="3186" y="4955"/>
                    </a:cubicBezTo>
                    <a:cubicBezTo>
                      <a:pt x="3186" y="3028"/>
                      <a:pt x="2008" y="1047"/>
                      <a:pt x="215" y="30"/>
                    </a:cubicBezTo>
                    <a:cubicBezTo>
                      <a:pt x="194" y="10"/>
                      <a:pt x="170" y="1"/>
                      <a:pt x="14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 name="Google Shape;1922;p89"/>
              <p:cNvSpPr/>
              <p:nvPr/>
            </p:nvSpPr>
            <p:spPr>
              <a:xfrm>
                <a:off x="1607850" y="2593575"/>
                <a:ext cx="159950" cy="2032875"/>
              </a:xfrm>
              <a:custGeom>
                <a:avLst/>
                <a:gdLst/>
                <a:ahLst/>
                <a:cxnLst/>
                <a:rect l="l" t="t" r="r" b="b"/>
                <a:pathLst>
                  <a:path w="6398" h="81315" extrusionOk="0">
                    <a:moveTo>
                      <a:pt x="140" y="1"/>
                    </a:moveTo>
                    <a:cubicBezTo>
                      <a:pt x="95" y="1"/>
                      <a:pt x="47" y="26"/>
                      <a:pt x="27" y="65"/>
                    </a:cubicBezTo>
                    <a:cubicBezTo>
                      <a:pt x="0"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71" y="17329"/>
                      <a:pt x="1847" y="19256"/>
                      <a:pt x="81" y="20273"/>
                    </a:cubicBezTo>
                    <a:cubicBezTo>
                      <a:pt x="54" y="20300"/>
                      <a:pt x="27" y="20326"/>
                      <a:pt x="0"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0" y="40615"/>
                    </a:cubicBezTo>
                    <a:cubicBezTo>
                      <a:pt x="0" y="40668"/>
                      <a:pt x="27" y="40749"/>
                      <a:pt x="81" y="40775"/>
                    </a:cubicBezTo>
                    <a:cubicBezTo>
                      <a:pt x="1820" y="41766"/>
                      <a:pt x="2918" y="43639"/>
                      <a:pt x="2918" y="45540"/>
                    </a:cubicBezTo>
                    <a:cubicBezTo>
                      <a:pt x="2918" y="45540"/>
                      <a:pt x="2918" y="45566"/>
                      <a:pt x="2918" y="45566"/>
                    </a:cubicBez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64" y="58012"/>
                      <a:pt x="1820" y="59806"/>
                      <a:pt x="81" y="60796"/>
                    </a:cubicBezTo>
                    <a:cubicBezTo>
                      <a:pt x="54" y="60823"/>
                      <a:pt x="27" y="60850"/>
                      <a:pt x="0" y="60903"/>
                    </a:cubicBezTo>
                    <a:cubicBezTo>
                      <a:pt x="0" y="60957"/>
                      <a:pt x="27" y="61010"/>
                      <a:pt x="81" y="61037"/>
                    </a:cubicBezTo>
                    <a:cubicBezTo>
                      <a:pt x="1820" y="62054"/>
                      <a:pt x="2864"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64" y="78274"/>
                      <a:pt x="1820" y="80067"/>
                      <a:pt x="81" y="81084"/>
                    </a:cubicBezTo>
                    <a:cubicBezTo>
                      <a:pt x="27" y="81111"/>
                      <a:pt x="0" y="81191"/>
                      <a:pt x="27" y="81245"/>
                    </a:cubicBezTo>
                    <a:cubicBezTo>
                      <a:pt x="44" y="81296"/>
                      <a:pt x="82" y="81315"/>
                      <a:pt x="122" y="81315"/>
                    </a:cubicBezTo>
                    <a:cubicBezTo>
                      <a:pt x="145" y="81315"/>
                      <a:pt x="168" y="81308"/>
                      <a:pt x="188" y="81299"/>
                    </a:cubicBezTo>
                    <a:cubicBezTo>
                      <a:pt x="1981"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61"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61" y="19336"/>
                      <a:pt x="3185" y="17436"/>
                      <a:pt x="3185" y="15616"/>
                    </a:cubicBezTo>
                    <a:cubicBezTo>
                      <a:pt x="3185" y="15589"/>
                      <a:pt x="3185" y="15562"/>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 name="Google Shape;1923;p89"/>
              <p:cNvSpPr/>
              <p:nvPr/>
            </p:nvSpPr>
            <p:spPr>
              <a:xfrm>
                <a:off x="1453950" y="2845375"/>
                <a:ext cx="160600" cy="2032675"/>
              </a:xfrm>
              <a:custGeom>
                <a:avLst/>
                <a:gdLst/>
                <a:ahLst/>
                <a:cxnLst/>
                <a:rect l="l" t="t" r="r" b="b"/>
                <a:pathLst>
                  <a:path w="6424" h="81307" extrusionOk="0">
                    <a:moveTo>
                      <a:pt x="133" y="1"/>
                    </a:moveTo>
                    <a:cubicBezTo>
                      <a:pt x="93" y="1"/>
                      <a:pt x="60" y="24"/>
                      <a:pt x="27" y="57"/>
                    </a:cubicBezTo>
                    <a:cubicBezTo>
                      <a:pt x="27" y="84"/>
                      <a:pt x="27" y="110"/>
                      <a:pt x="27" y="137"/>
                    </a:cubicBezTo>
                    <a:cubicBezTo>
                      <a:pt x="27" y="164"/>
                      <a:pt x="27" y="217"/>
                      <a:pt x="80" y="244"/>
                    </a:cubicBezTo>
                    <a:cubicBezTo>
                      <a:pt x="1820" y="1234"/>
                      <a:pt x="2971" y="3188"/>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20"/>
                      <a:pt x="2944" y="15474"/>
                    </a:cubicBezTo>
                    <a:cubicBezTo>
                      <a:pt x="2998" y="17347"/>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44" y="35655"/>
                      <a:pt x="2918"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cubicBezTo>
                      <a:pt x="2944" y="45558"/>
                      <a:pt x="2944" y="45558"/>
                      <a:pt x="2944" y="45558"/>
                    </a:cubicBez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27" y="81237"/>
                    </a:cubicBezTo>
                    <a:cubicBezTo>
                      <a:pt x="61" y="81288"/>
                      <a:pt x="106" y="81306"/>
                      <a:pt x="147" y="81306"/>
                    </a:cubicBezTo>
                    <a:cubicBezTo>
                      <a:pt x="172" y="81306"/>
                      <a:pt x="195" y="81300"/>
                      <a:pt x="214" y="81290"/>
                    </a:cubicBezTo>
                    <a:cubicBezTo>
                      <a:pt x="2008" y="80247"/>
                      <a:pt x="3105" y="78400"/>
                      <a:pt x="3185" y="76366"/>
                    </a:cubicBezTo>
                    <a:cubicBezTo>
                      <a:pt x="5166" y="75322"/>
                      <a:pt x="6424" y="73288"/>
                      <a:pt x="6424" y="71066"/>
                    </a:cubicBezTo>
                    <a:cubicBezTo>
                      <a:pt x="6424" y="68818"/>
                      <a:pt x="5166" y="66783"/>
                      <a:pt x="3185" y="65766"/>
                    </a:cubicBezTo>
                    <a:cubicBezTo>
                      <a:pt x="3105" y="63759"/>
                      <a:pt x="2061" y="61992"/>
                      <a:pt x="375" y="60922"/>
                    </a:cubicBezTo>
                    <a:cubicBezTo>
                      <a:pt x="2061" y="59878"/>
                      <a:pt x="3105" y="58085"/>
                      <a:pt x="3185" y="56077"/>
                    </a:cubicBezTo>
                    <a:cubicBezTo>
                      <a:pt x="5166" y="55060"/>
                      <a:pt x="6424" y="53026"/>
                      <a:pt x="6424" y="50778"/>
                    </a:cubicBezTo>
                    <a:cubicBezTo>
                      <a:pt x="6424" y="48556"/>
                      <a:pt x="5193" y="46522"/>
                      <a:pt x="3185" y="45505"/>
                    </a:cubicBezTo>
                    <a:cubicBezTo>
                      <a:pt x="3159" y="43604"/>
                      <a:pt x="2088" y="41731"/>
                      <a:pt x="375" y="40660"/>
                    </a:cubicBezTo>
                    <a:cubicBezTo>
                      <a:pt x="1901" y="39697"/>
                      <a:pt x="3319" y="37877"/>
                      <a:pt x="3185" y="35816"/>
                    </a:cubicBezTo>
                    <a:cubicBezTo>
                      <a:pt x="5193" y="34799"/>
                      <a:pt x="6424" y="32764"/>
                      <a:pt x="6424" y="30516"/>
                    </a:cubicBezTo>
                    <a:cubicBezTo>
                      <a:pt x="6424" y="28268"/>
                      <a:pt x="5166" y="26260"/>
                      <a:pt x="3185" y="25216"/>
                    </a:cubicBezTo>
                    <a:cubicBezTo>
                      <a:pt x="3105" y="23236"/>
                      <a:pt x="2061" y="21442"/>
                      <a:pt x="375"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84" y="10"/>
                      <a:pt x="157" y="1"/>
                      <a:pt x="133"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 name="Google Shape;1924;p89"/>
              <p:cNvSpPr/>
              <p:nvPr/>
            </p:nvSpPr>
            <p:spPr>
              <a:xfrm>
                <a:off x="1300050" y="2593575"/>
                <a:ext cx="160600" cy="2032875"/>
              </a:xfrm>
              <a:custGeom>
                <a:avLst/>
                <a:gdLst/>
                <a:ahLst/>
                <a:cxnLst/>
                <a:rect l="l" t="t" r="r" b="b"/>
                <a:pathLst>
                  <a:path w="6424" h="81315" extrusionOk="0">
                    <a:moveTo>
                      <a:pt x="167" y="1"/>
                    </a:moveTo>
                    <a:cubicBezTo>
                      <a:pt x="121" y="1"/>
                      <a:pt x="73" y="26"/>
                      <a:pt x="54" y="65"/>
                    </a:cubicBezTo>
                    <a:cubicBezTo>
                      <a:pt x="27" y="92"/>
                      <a:pt x="27" y="118"/>
                      <a:pt x="27" y="118"/>
                    </a:cubicBezTo>
                    <a:cubicBezTo>
                      <a:pt x="27" y="172"/>
                      <a:pt x="54" y="225"/>
                      <a:pt x="80" y="225"/>
                    </a:cubicBezTo>
                    <a:cubicBezTo>
                      <a:pt x="1820" y="1243"/>
                      <a:pt x="2971" y="3170"/>
                      <a:pt x="2944" y="5043"/>
                    </a:cubicBezTo>
                    <a:cubicBezTo>
                      <a:pt x="2944" y="5070"/>
                      <a:pt x="2971" y="5124"/>
                      <a:pt x="3025" y="5150"/>
                    </a:cubicBezTo>
                    <a:cubicBezTo>
                      <a:pt x="4952" y="6141"/>
                      <a:pt x="6183" y="8095"/>
                      <a:pt x="6183" y="10263"/>
                    </a:cubicBezTo>
                    <a:cubicBezTo>
                      <a:pt x="6183" y="12431"/>
                      <a:pt x="4952" y="14384"/>
                      <a:pt x="3025" y="15375"/>
                    </a:cubicBezTo>
                    <a:cubicBezTo>
                      <a:pt x="2971" y="15402"/>
                      <a:pt x="2944" y="15428"/>
                      <a:pt x="2944" y="15482"/>
                    </a:cubicBezTo>
                    <a:cubicBezTo>
                      <a:pt x="2998" y="17355"/>
                      <a:pt x="1847" y="19256"/>
                      <a:pt x="107" y="20273"/>
                    </a:cubicBezTo>
                    <a:cubicBezTo>
                      <a:pt x="80" y="20300"/>
                      <a:pt x="54" y="20326"/>
                      <a:pt x="27" y="20353"/>
                    </a:cubicBezTo>
                    <a:cubicBezTo>
                      <a:pt x="27" y="20407"/>
                      <a:pt x="27" y="20460"/>
                      <a:pt x="80" y="20514"/>
                    </a:cubicBezTo>
                    <a:cubicBezTo>
                      <a:pt x="1820" y="21504"/>
                      <a:pt x="2891" y="23297"/>
                      <a:pt x="2944" y="25305"/>
                    </a:cubicBezTo>
                    <a:cubicBezTo>
                      <a:pt x="2944" y="25358"/>
                      <a:pt x="2971" y="25385"/>
                      <a:pt x="3025" y="25412"/>
                    </a:cubicBezTo>
                    <a:cubicBezTo>
                      <a:pt x="4952" y="26402"/>
                      <a:pt x="6183" y="28356"/>
                      <a:pt x="6183" y="30524"/>
                    </a:cubicBezTo>
                    <a:cubicBezTo>
                      <a:pt x="6183" y="32692"/>
                      <a:pt x="4952" y="34646"/>
                      <a:pt x="3025" y="35636"/>
                    </a:cubicBezTo>
                    <a:cubicBezTo>
                      <a:pt x="2971" y="35663"/>
                      <a:pt x="2944" y="35717"/>
                      <a:pt x="2944" y="35770"/>
                    </a:cubicBezTo>
                    <a:cubicBezTo>
                      <a:pt x="3105" y="37831"/>
                      <a:pt x="1633" y="39651"/>
                      <a:pt x="107" y="40535"/>
                    </a:cubicBezTo>
                    <a:cubicBezTo>
                      <a:pt x="80" y="40561"/>
                      <a:pt x="54" y="40588"/>
                      <a:pt x="27" y="40615"/>
                    </a:cubicBezTo>
                    <a:cubicBezTo>
                      <a:pt x="27" y="40668"/>
                      <a:pt x="27" y="40749"/>
                      <a:pt x="80" y="40775"/>
                    </a:cubicBezTo>
                    <a:cubicBezTo>
                      <a:pt x="1820" y="41766"/>
                      <a:pt x="2944" y="43639"/>
                      <a:pt x="2944" y="45540"/>
                    </a:cubicBezTo>
                    <a:cubicBezTo>
                      <a:pt x="2944" y="45540"/>
                      <a:pt x="2944" y="45566"/>
                      <a:pt x="2944" y="45566"/>
                    </a:cubicBezTo>
                    <a:cubicBezTo>
                      <a:pt x="2944" y="45620"/>
                      <a:pt x="2971" y="45674"/>
                      <a:pt x="3025" y="45674"/>
                    </a:cubicBezTo>
                    <a:cubicBezTo>
                      <a:pt x="4952" y="46664"/>
                      <a:pt x="6183" y="48618"/>
                      <a:pt x="6183" y="50786"/>
                    </a:cubicBezTo>
                    <a:cubicBezTo>
                      <a:pt x="6183" y="52954"/>
                      <a:pt x="4952" y="54934"/>
                      <a:pt x="3025" y="55898"/>
                    </a:cubicBezTo>
                    <a:cubicBezTo>
                      <a:pt x="2971" y="55925"/>
                      <a:pt x="2944" y="55952"/>
                      <a:pt x="2944" y="56005"/>
                    </a:cubicBezTo>
                    <a:cubicBezTo>
                      <a:pt x="2891" y="58012"/>
                      <a:pt x="1847" y="59806"/>
                      <a:pt x="107" y="60796"/>
                    </a:cubicBezTo>
                    <a:cubicBezTo>
                      <a:pt x="80" y="60823"/>
                      <a:pt x="54" y="60850"/>
                      <a:pt x="27" y="60903"/>
                    </a:cubicBezTo>
                    <a:cubicBezTo>
                      <a:pt x="27" y="60957"/>
                      <a:pt x="27" y="61010"/>
                      <a:pt x="80" y="61037"/>
                    </a:cubicBezTo>
                    <a:cubicBezTo>
                      <a:pt x="1820" y="62054"/>
                      <a:pt x="2891" y="63847"/>
                      <a:pt x="2944" y="65828"/>
                    </a:cubicBezTo>
                    <a:cubicBezTo>
                      <a:pt x="2944" y="65882"/>
                      <a:pt x="2971" y="65935"/>
                      <a:pt x="3025" y="65962"/>
                    </a:cubicBezTo>
                    <a:cubicBezTo>
                      <a:pt x="4952" y="66925"/>
                      <a:pt x="6183" y="68879"/>
                      <a:pt x="6183" y="71047"/>
                    </a:cubicBezTo>
                    <a:cubicBezTo>
                      <a:pt x="6183" y="73242"/>
                      <a:pt x="4952" y="75196"/>
                      <a:pt x="3025" y="76160"/>
                    </a:cubicBezTo>
                    <a:cubicBezTo>
                      <a:pt x="2971" y="76186"/>
                      <a:pt x="2944" y="76240"/>
                      <a:pt x="2944" y="76267"/>
                    </a:cubicBezTo>
                    <a:cubicBezTo>
                      <a:pt x="2891" y="78274"/>
                      <a:pt x="1820" y="80067"/>
                      <a:pt x="80" y="81084"/>
                    </a:cubicBezTo>
                    <a:cubicBezTo>
                      <a:pt x="27" y="81111"/>
                      <a:pt x="0" y="81191"/>
                      <a:pt x="54" y="81245"/>
                    </a:cubicBezTo>
                    <a:cubicBezTo>
                      <a:pt x="71" y="81296"/>
                      <a:pt x="109" y="81315"/>
                      <a:pt x="149" y="81315"/>
                    </a:cubicBezTo>
                    <a:cubicBezTo>
                      <a:pt x="171" y="81315"/>
                      <a:pt x="195" y="81308"/>
                      <a:pt x="214" y="81299"/>
                    </a:cubicBezTo>
                    <a:cubicBezTo>
                      <a:pt x="2007" y="80255"/>
                      <a:pt x="3105" y="78408"/>
                      <a:pt x="3185" y="76347"/>
                    </a:cubicBezTo>
                    <a:cubicBezTo>
                      <a:pt x="5193" y="75330"/>
                      <a:pt x="6424" y="73296"/>
                      <a:pt x="6424" y="71047"/>
                    </a:cubicBezTo>
                    <a:cubicBezTo>
                      <a:pt x="6424" y="68826"/>
                      <a:pt x="5193" y="66792"/>
                      <a:pt x="3185" y="65748"/>
                    </a:cubicBezTo>
                    <a:cubicBezTo>
                      <a:pt x="3132" y="63767"/>
                      <a:pt x="2088" y="61974"/>
                      <a:pt x="402" y="60930"/>
                    </a:cubicBezTo>
                    <a:cubicBezTo>
                      <a:pt x="2088" y="59859"/>
                      <a:pt x="3132" y="58093"/>
                      <a:pt x="3185" y="56085"/>
                    </a:cubicBezTo>
                    <a:cubicBezTo>
                      <a:pt x="5193" y="55068"/>
                      <a:pt x="6424" y="53034"/>
                      <a:pt x="6424" y="50786"/>
                    </a:cubicBezTo>
                    <a:cubicBezTo>
                      <a:pt x="6424" y="48537"/>
                      <a:pt x="5193" y="46530"/>
                      <a:pt x="3185" y="45486"/>
                    </a:cubicBezTo>
                    <a:cubicBezTo>
                      <a:pt x="3185" y="43586"/>
                      <a:pt x="2088" y="41739"/>
                      <a:pt x="402" y="40668"/>
                    </a:cubicBezTo>
                    <a:cubicBezTo>
                      <a:pt x="1927" y="39705"/>
                      <a:pt x="3319" y="37885"/>
                      <a:pt x="3212" y="35824"/>
                    </a:cubicBezTo>
                    <a:cubicBezTo>
                      <a:pt x="5193" y="34780"/>
                      <a:pt x="6424" y="32772"/>
                      <a:pt x="6424" y="30524"/>
                    </a:cubicBezTo>
                    <a:cubicBezTo>
                      <a:pt x="6424" y="28276"/>
                      <a:pt x="5193" y="26268"/>
                      <a:pt x="3185" y="25225"/>
                    </a:cubicBezTo>
                    <a:cubicBezTo>
                      <a:pt x="3105" y="23244"/>
                      <a:pt x="2061" y="21451"/>
                      <a:pt x="402" y="20407"/>
                    </a:cubicBezTo>
                    <a:cubicBezTo>
                      <a:pt x="2088" y="19336"/>
                      <a:pt x="3185" y="17436"/>
                      <a:pt x="3185" y="15616"/>
                    </a:cubicBezTo>
                    <a:cubicBezTo>
                      <a:pt x="3185" y="15589"/>
                      <a:pt x="3185" y="15562"/>
                      <a:pt x="3185" y="15562"/>
                    </a:cubicBezTo>
                    <a:cubicBezTo>
                      <a:pt x="5193" y="14518"/>
                      <a:pt x="6424" y="12511"/>
                      <a:pt x="6424" y="10263"/>
                    </a:cubicBezTo>
                    <a:cubicBezTo>
                      <a:pt x="6424" y="8014"/>
                      <a:pt x="5193" y="6007"/>
                      <a:pt x="3185" y="4963"/>
                    </a:cubicBezTo>
                    <a:cubicBezTo>
                      <a:pt x="3185" y="3036"/>
                      <a:pt x="2007" y="1055"/>
                      <a:pt x="214" y="11"/>
                    </a:cubicBezTo>
                    <a:cubicBezTo>
                      <a:pt x="200" y="4"/>
                      <a:pt x="184" y="1"/>
                      <a:pt x="16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 name="Google Shape;1925;p89"/>
              <p:cNvSpPr/>
              <p:nvPr/>
            </p:nvSpPr>
            <p:spPr>
              <a:xfrm>
                <a:off x="1146800" y="2845375"/>
                <a:ext cx="159950" cy="2032675"/>
              </a:xfrm>
              <a:custGeom>
                <a:avLst/>
                <a:gdLst/>
                <a:ahLst/>
                <a:cxnLst/>
                <a:rect l="l" t="t" r="r" b="b"/>
                <a:pathLst>
                  <a:path w="6398" h="81307" extrusionOk="0">
                    <a:moveTo>
                      <a:pt x="120" y="1"/>
                    </a:moveTo>
                    <a:cubicBezTo>
                      <a:pt x="81" y="1"/>
                      <a:pt x="44" y="24"/>
                      <a:pt x="28" y="57"/>
                    </a:cubicBezTo>
                    <a:cubicBezTo>
                      <a:pt x="28" y="84"/>
                      <a:pt x="1" y="110"/>
                      <a:pt x="1" y="137"/>
                    </a:cubicBezTo>
                    <a:cubicBezTo>
                      <a:pt x="1" y="164"/>
                      <a:pt x="28" y="217"/>
                      <a:pt x="81" y="244"/>
                    </a:cubicBezTo>
                    <a:cubicBezTo>
                      <a:pt x="1821" y="1234"/>
                      <a:pt x="2972" y="3162"/>
                      <a:pt x="2918" y="5035"/>
                    </a:cubicBezTo>
                    <a:cubicBezTo>
                      <a:pt x="2918" y="5089"/>
                      <a:pt x="2945" y="5142"/>
                      <a:pt x="2998" y="5142"/>
                    </a:cubicBezTo>
                    <a:cubicBezTo>
                      <a:pt x="4952" y="6133"/>
                      <a:pt x="6157" y="8086"/>
                      <a:pt x="6157" y="10254"/>
                    </a:cubicBezTo>
                    <a:cubicBezTo>
                      <a:pt x="6157" y="12422"/>
                      <a:pt x="4952" y="14376"/>
                      <a:pt x="2998" y="15367"/>
                    </a:cubicBezTo>
                    <a:cubicBezTo>
                      <a:pt x="2945" y="15393"/>
                      <a:pt x="2918" y="15420"/>
                      <a:pt x="2918" y="15474"/>
                    </a:cubicBezTo>
                    <a:cubicBezTo>
                      <a:pt x="2972" y="17321"/>
                      <a:pt x="1848" y="19248"/>
                      <a:pt x="81" y="20265"/>
                    </a:cubicBezTo>
                    <a:cubicBezTo>
                      <a:pt x="54" y="20292"/>
                      <a:pt x="28" y="20318"/>
                      <a:pt x="1" y="20345"/>
                    </a:cubicBezTo>
                    <a:cubicBezTo>
                      <a:pt x="1" y="20425"/>
                      <a:pt x="28" y="20479"/>
                      <a:pt x="81" y="20506"/>
                    </a:cubicBezTo>
                    <a:cubicBezTo>
                      <a:pt x="1794" y="21496"/>
                      <a:pt x="2865" y="23289"/>
                      <a:pt x="2918" y="25297"/>
                    </a:cubicBezTo>
                    <a:cubicBezTo>
                      <a:pt x="2918" y="25350"/>
                      <a:pt x="2945"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079" y="37823"/>
                      <a:pt x="1633" y="39643"/>
                      <a:pt x="81" y="40526"/>
                    </a:cubicBezTo>
                    <a:cubicBezTo>
                      <a:pt x="54" y="40553"/>
                      <a:pt x="28" y="40580"/>
                      <a:pt x="1" y="40633"/>
                    </a:cubicBezTo>
                    <a:cubicBezTo>
                      <a:pt x="1" y="40687"/>
                      <a:pt x="28" y="40741"/>
                      <a:pt x="81" y="40767"/>
                    </a:cubicBezTo>
                    <a:cubicBezTo>
                      <a:pt x="1821" y="41784"/>
                      <a:pt x="2918" y="43631"/>
                      <a:pt x="2918" y="45532"/>
                    </a:cubicBezTo>
                    <a:cubicBezTo>
                      <a:pt x="2918" y="45532"/>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81" y="60815"/>
                    </a:cubicBezTo>
                    <a:cubicBezTo>
                      <a:pt x="54" y="60815"/>
                      <a:pt x="28" y="60841"/>
                      <a:pt x="1" y="60895"/>
                    </a:cubicBezTo>
                    <a:cubicBezTo>
                      <a:pt x="1" y="60949"/>
                      <a:pt x="28"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8" y="81103"/>
                      <a:pt x="1" y="81183"/>
                      <a:pt x="28" y="81237"/>
                    </a:cubicBezTo>
                    <a:cubicBezTo>
                      <a:pt x="44" y="81288"/>
                      <a:pt x="83" y="81306"/>
                      <a:pt x="129" y="81306"/>
                    </a:cubicBezTo>
                    <a:cubicBezTo>
                      <a:pt x="156" y="81306"/>
                      <a:pt x="185" y="81300"/>
                      <a:pt x="215" y="81290"/>
                    </a:cubicBezTo>
                    <a:cubicBezTo>
                      <a:pt x="1981" y="80247"/>
                      <a:pt x="3106" y="78400"/>
                      <a:pt x="3186" y="76366"/>
                    </a:cubicBezTo>
                    <a:cubicBezTo>
                      <a:pt x="5167" y="75322"/>
                      <a:pt x="6398" y="73288"/>
                      <a:pt x="6398" y="71066"/>
                    </a:cubicBezTo>
                    <a:cubicBezTo>
                      <a:pt x="6398" y="68818"/>
                      <a:pt x="5167" y="66783"/>
                      <a:pt x="3186" y="65766"/>
                    </a:cubicBezTo>
                    <a:cubicBezTo>
                      <a:pt x="3106" y="63759"/>
                      <a:pt x="2062" y="61992"/>
                      <a:pt x="375" y="60922"/>
                    </a:cubicBezTo>
                    <a:cubicBezTo>
                      <a:pt x="2062" y="59878"/>
                      <a:pt x="3106" y="58085"/>
                      <a:pt x="3186" y="56077"/>
                    </a:cubicBezTo>
                    <a:cubicBezTo>
                      <a:pt x="5167" y="55060"/>
                      <a:pt x="6398" y="53026"/>
                      <a:pt x="6398" y="50778"/>
                    </a:cubicBezTo>
                    <a:cubicBezTo>
                      <a:pt x="6398" y="48556"/>
                      <a:pt x="5167" y="46522"/>
                      <a:pt x="3186" y="45505"/>
                    </a:cubicBezTo>
                    <a:cubicBezTo>
                      <a:pt x="3159" y="43604"/>
                      <a:pt x="2088" y="41731"/>
                      <a:pt x="375" y="40660"/>
                    </a:cubicBezTo>
                    <a:cubicBezTo>
                      <a:pt x="1901" y="39697"/>
                      <a:pt x="3293" y="37877"/>
                      <a:pt x="3186" y="35816"/>
                    </a:cubicBezTo>
                    <a:cubicBezTo>
                      <a:pt x="5167" y="34799"/>
                      <a:pt x="6398" y="32764"/>
                      <a:pt x="6398" y="30516"/>
                    </a:cubicBezTo>
                    <a:cubicBezTo>
                      <a:pt x="6398" y="28268"/>
                      <a:pt x="5167" y="26260"/>
                      <a:pt x="3186" y="25216"/>
                    </a:cubicBezTo>
                    <a:cubicBezTo>
                      <a:pt x="3079" y="23236"/>
                      <a:pt x="2062" y="21442"/>
                      <a:pt x="375" y="20399"/>
                    </a:cubicBezTo>
                    <a:cubicBezTo>
                      <a:pt x="2088" y="19328"/>
                      <a:pt x="3186" y="17401"/>
                      <a:pt x="3186" y="15554"/>
                    </a:cubicBezTo>
                    <a:cubicBezTo>
                      <a:pt x="5167" y="14510"/>
                      <a:pt x="6398" y="12503"/>
                      <a:pt x="6398" y="10254"/>
                    </a:cubicBezTo>
                    <a:cubicBezTo>
                      <a:pt x="6398" y="8006"/>
                      <a:pt x="5167" y="5999"/>
                      <a:pt x="3186" y="4955"/>
                    </a:cubicBezTo>
                    <a:cubicBezTo>
                      <a:pt x="3186" y="3028"/>
                      <a:pt x="1981" y="1047"/>
                      <a:pt x="188" y="30"/>
                    </a:cubicBezTo>
                    <a:cubicBezTo>
                      <a:pt x="168" y="10"/>
                      <a:pt x="143" y="1"/>
                      <a:pt x="12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 name="Google Shape;1926;p89"/>
              <p:cNvSpPr/>
              <p:nvPr/>
            </p:nvSpPr>
            <p:spPr>
              <a:xfrm>
                <a:off x="992900" y="2593575"/>
                <a:ext cx="160625" cy="2032875"/>
              </a:xfrm>
              <a:custGeom>
                <a:avLst/>
                <a:gdLst/>
                <a:ahLst/>
                <a:cxnLst/>
                <a:rect l="l" t="t" r="r" b="b"/>
                <a:pathLst>
                  <a:path w="6425" h="81315" extrusionOk="0">
                    <a:moveTo>
                      <a:pt x="167" y="1"/>
                    </a:moveTo>
                    <a:cubicBezTo>
                      <a:pt x="120" y="1"/>
                      <a:pt x="67" y="26"/>
                      <a:pt x="27" y="65"/>
                    </a:cubicBezTo>
                    <a:cubicBezTo>
                      <a:pt x="27" y="92"/>
                      <a:pt x="27" y="118"/>
                      <a:pt x="27" y="118"/>
                    </a:cubicBezTo>
                    <a:cubicBezTo>
                      <a:pt x="27" y="172"/>
                      <a:pt x="54"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72" y="15402"/>
                      <a:pt x="2945" y="15428"/>
                      <a:pt x="2945" y="15482"/>
                    </a:cubicBezTo>
                    <a:cubicBezTo>
                      <a:pt x="2998" y="17329"/>
                      <a:pt x="1847"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72" y="35663"/>
                      <a:pt x="2945" y="35717"/>
                      <a:pt x="2945" y="35770"/>
                    </a:cubicBezTo>
                    <a:cubicBezTo>
                      <a:pt x="3105"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18"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5" y="78408"/>
                      <a:pt x="3186" y="76347"/>
                    </a:cubicBezTo>
                    <a:cubicBezTo>
                      <a:pt x="5193" y="75330"/>
                      <a:pt x="6424" y="73296"/>
                      <a:pt x="6424" y="71047"/>
                    </a:cubicBezTo>
                    <a:cubicBezTo>
                      <a:pt x="6424" y="68826"/>
                      <a:pt x="5193" y="66792"/>
                      <a:pt x="3186" y="65748"/>
                    </a:cubicBezTo>
                    <a:cubicBezTo>
                      <a:pt x="3105" y="63767"/>
                      <a:pt x="2088" y="61974"/>
                      <a:pt x="402" y="60930"/>
                    </a:cubicBezTo>
                    <a:cubicBezTo>
                      <a:pt x="2088" y="59859"/>
                      <a:pt x="3105" y="58093"/>
                      <a:pt x="3186" y="56085"/>
                    </a:cubicBezTo>
                    <a:cubicBezTo>
                      <a:pt x="5193" y="55068"/>
                      <a:pt x="6424" y="53034"/>
                      <a:pt x="6424" y="50786"/>
                    </a:cubicBezTo>
                    <a:cubicBezTo>
                      <a:pt x="6424" y="48537"/>
                      <a:pt x="5193" y="46530"/>
                      <a:pt x="3186" y="45486"/>
                    </a:cubicBezTo>
                    <a:cubicBezTo>
                      <a:pt x="3159" y="43586"/>
                      <a:pt x="2088" y="41739"/>
                      <a:pt x="402" y="40668"/>
                    </a:cubicBezTo>
                    <a:cubicBezTo>
                      <a:pt x="1901" y="39705"/>
                      <a:pt x="3320" y="37885"/>
                      <a:pt x="3186" y="35824"/>
                    </a:cubicBezTo>
                    <a:cubicBezTo>
                      <a:pt x="5193" y="34780"/>
                      <a:pt x="6424" y="32772"/>
                      <a:pt x="6424" y="30524"/>
                    </a:cubicBezTo>
                    <a:cubicBezTo>
                      <a:pt x="6424" y="28276"/>
                      <a:pt x="5193" y="26268"/>
                      <a:pt x="3186" y="25225"/>
                    </a:cubicBezTo>
                    <a:cubicBezTo>
                      <a:pt x="3105" y="23244"/>
                      <a:pt x="2062" y="21451"/>
                      <a:pt x="402" y="20407"/>
                    </a:cubicBezTo>
                    <a:cubicBezTo>
                      <a:pt x="2088" y="19336"/>
                      <a:pt x="3186" y="17436"/>
                      <a:pt x="3186" y="15616"/>
                    </a:cubicBezTo>
                    <a:cubicBezTo>
                      <a:pt x="3186" y="15589"/>
                      <a:pt x="3186" y="15562"/>
                      <a:pt x="3186" y="15562"/>
                    </a:cubicBezTo>
                    <a:cubicBezTo>
                      <a:pt x="5193" y="14518"/>
                      <a:pt x="6424" y="12511"/>
                      <a:pt x="6424" y="10263"/>
                    </a:cubicBezTo>
                    <a:cubicBezTo>
                      <a:pt x="6424" y="8014"/>
                      <a:pt x="5193" y="6007"/>
                      <a:pt x="3186" y="4963"/>
                    </a:cubicBezTo>
                    <a:cubicBezTo>
                      <a:pt x="3186" y="3036"/>
                      <a:pt x="2008" y="1055"/>
                      <a:pt x="215" y="11"/>
                    </a:cubicBezTo>
                    <a:cubicBezTo>
                      <a:pt x="200" y="4"/>
                      <a:pt x="184" y="1"/>
                      <a:pt x="16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 name="Google Shape;1927;p89"/>
              <p:cNvSpPr/>
              <p:nvPr/>
            </p:nvSpPr>
            <p:spPr>
              <a:xfrm>
                <a:off x="839675" y="2845375"/>
                <a:ext cx="159950" cy="2032675"/>
              </a:xfrm>
              <a:custGeom>
                <a:avLst/>
                <a:gdLst/>
                <a:ahLst/>
                <a:cxnLst/>
                <a:rect l="l" t="t" r="r" b="b"/>
                <a:pathLst>
                  <a:path w="6398" h="81307" extrusionOk="0">
                    <a:moveTo>
                      <a:pt x="119" y="1"/>
                    </a:moveTo>
                    <a:cubicBezTo>
                      <a:pt x="81" y="1"/>
                      <a:pt x="44" y="24"/>
                      <a:pt x="27" y="57"/>
                    </a:cubicBezTo>
                    <a:cubicBezTo>
                      <a:pt x="0" y="84"/>
                      <a:pt x="0" y="110"/>
                      <a:pt x="0" y="137"/>
                    </a:cubicBezTo>
                    <a:cubicBezTo>
                      <a:pt x="0" y="164"/>
                      <a:pt x="27" y="217"/>
                      <a:pt x="54" y="244"/>
                    </a:cubicBezTo>
                    <a:cubicBezTo>
                      <a:pt x="1794" y="1234"/>
                      <a:pt x="2971" y="3162"/>
                      <a:pt x="2918" y="5035"/>
                    </a:cubicBezTo>
                    <a:cubicBezTo>
                      <a:pt x="2918" y="5089"/>
                      <a:pt x="2945" y="5142"/>
                      <a:pt x="2998" y="5142"/>
                    </a:cubicBezTo>
                    <a:cubicBezTo>
                      <a:pt x="4925" y="6133"/>
                      <a:pt x="6156" y="8086"/>
                      <a:pt x="6156" y="10254"/>
                    </a:cubicBezTo>
                    <a:cubicBezTo>
                      <a:pt x="6156" y="12422"/>
                      <a:pt x="4925" y="14376"/>
                      <a:pt x="2998" y="15367"/>
                    </a:cubicBezTo>
                    <a:cubicBezTo>
                      <a:pt x="2945" y="15393"/>
                      <a:pt x="2918" y="15420"/>
                      <a:pt x="2918" y="15474"/>
                    </a:cubicBezTo>
                    <a:cubicBezTo>
                      <a:pt x="2971" y="17321"/>
                      <a:pt x="1847" y="19248"/>
                      <a:pt x="81" y="20265"/>
                    </a:cubicBezTo>
                    <a:cubicBezTo>
                      <a:pt x="54" y="20292"/>
                      <a:pt x="27" y="20318"/>
                      <a:pt x="0" y="20345"/>
                    </a:cubicBezTo>
                    <a:cubicBezTo>
                      <a:pt x="0" y="20425"/>
                      <a:pt x="27" y="20479"/>
                      <a:pt x="54" y="20506"/>
                    </a:cubicBezTo>
                    <a:cubicBezTo>
                      <a:pt x="1794" y="21496"/>
                      <a:pt x="2864" y="23289"/>
                      <a:pt x="2918" y="25297"/>
                    </a:cubicBezTo>
                    <a:cubicBezTo>
                      <a:pt x="2918" y="25350"/>
                      <a:pt x="2945" y="25404"/>
                      <a:pt x="2998" y="25404"/>
                    </a:cubicBezTo>
                    <a:cubicBezTo>
                      <a:pt x="4925" y="26394"/>
                      <a:pt x="6156" y="28348"/>
                      <a:pt x="6156" y="30516"/>
                    </a:cubicBezTo>
                    <a:cubicBezTo>
                      <a:pt x="6156" y="32684"/>
                      <a:pt x="4925" y="34665"/>
                      <a:pt x="2998" y="35628"/>
                    </a:cubicBezTo>
                    <a:cubicBezTo>
                      <a:pt x="2945" y="35655"/>
                      <a:pt x="2918" y="35709"/>
                      <a:pt x="2918" y="35762"/>
                    </a:cubicBezTo>
                    <a:cubicBezTo>
                      <a:pt x="3078" y="37823"/>
                      <a:pt x="1606" y="39643"/>
                      <a:pt x="81" y="40526"/>
                    </a:cubicBezTo>
                    <a:cubicBezTo>
                      <a:pt x="54" y="40553"/>
                      <a:pt x="27" y="40580"/>
                      <a:pt x="0" y="40633"/>
                    </a:cubicBezTo>
                    <a:cubicBezTo>
                      <a:pt x="0" y="40687"/>
                      <a:pt x="27" y="40741"/>
                      <a:pt x="54" y="40767"/>
                    </a:cubicBezTo>
                    <a:cubicBezTo>
                      <a:pt x="1794" y="41784"/>
                      <a:pt x="2918" y="43631"/>
                      <a:pt x="2918" y="45532"/>
                    </a:cubicBezTo>
                    <a:cubicBezTo>
                      <a:pt x="2918" y="45558"/>
                      <a:pt x="2918" y="45558"/>
                      <a:pt x="2918" y="45558"/>
                    </a:cubicBezTo>
                    <a:cubicBezTo>
                      <a:pt x="2918" y="45612"/>
                      <a:pt x="2945" y="45665"/>
                      <a:pt x="2998" y="45692"/>
                    </a:cubicBezTo>
                    <a:cubicBezTo>
                      <a:pt x="4925" y="46656"/>
                      <a:pt x="6156" y="48610"/>
                      <a:pt x="6156" y="50778"/>
                    </a:cubicBezTo>
                    <a:cubicBezTo>
                      <a:pt x="6156" y="52972"/>
                      <a:pt x="4925" y="54926"/>
                      <a:pt x="2998" y="55890"/>
                    </a:cubicBezTo>
                    <a:cubicBezTo>
                      <a:pt x="2945" y="55917"/>
                      <a:pt x="2918" y="55970"/>
                      <a:pt x="2918" y="55997"/>
                    </a:cubicBezTo>
                    <a:cubicBezTo>
                      <a:pt x="2864" y="58004"/>
                      <a:pt x="1820" y="59798"/>
                      <a:pt x="81" y="60815"/>
                    </a:cubicBezTo>
                    <a:cubicBezTo>
                      <a:pt x="54" y="60815"/>
                      <a:pt x="27" y="60841"/>
                      <a:pt x="0" y="60895"/>
                    </a:cubicBezTo>
                    <a:cubicBezTo>
                      <a:pt x="0" y="60949"/>
                      <a:pt x="27" y="61002"/>
                      <a:pt x="54" y="61029"/>
                    </a:cubicBezTo>
                    <a:cubicBezTo>
                      <a:pt x="1794" y="62046"/>
                      <a:pt x="2864" y="63839"/>
                      <a:pt x="2918" y="65847"/>
                    </a:cubicBezTo>
                    <a:cubicBezTo>
                      <a:pt x="2918" y="65873"/>
                      <a:pt x="2945" y="65927"/>
                      <a:pt x="2998" y="65954"/>
                    </a:cubicBezTo>
                    <a:cubicBezTo>
                      <a:pt x="4925" y="66917"/>
                      <a:pt x="6156" y="68871"/>
                      <a:pt x="6156" y="71066"/>
                    </a:cubicBezTo>
                    <a:cubicBezTo>
                      <a:pt x="6156" y="73234"/>
                      <a:pt x="4925" y="75188"/>
                      <a:pt x="2998" y="76151"/>
                    </a:cubicBezTo>
                    <a:cubicBezTo>
                      <a:pt x="2945" y="76178"/>
                      <a:pt x="2918" y="76232"/>
                      <a:pt x="2918" y="76285"/>
                    </a:cubicBezTo>
                    <a:cubicBezTo>
                      <a:pt x="2864" y="78266"/>
                      <a:pt x="1794" y="80059"/>
                      <a:pt x="81" y="81076"/>
                    </a:cubicBezTo>
                    <a:cubicBezTo>
                      <a:pt x="0" y="81103"/>
                      <a:pt x="0" y="81183"/>
                      <a:pt x="27" y="81237"/>
                    </a:cubicBezTo>
                    <a:cubicBezTo>
                      <a:pt x="44" y="81288"/>
                      <a:pt x="83" y="81306"/>
                      <a:pt x="122" y="81306"/>
                    </a:cubicBezTo>
                    <a:cubicBezTo>
                      <a:pt x="145" y="81306"/>
                      <a:pt x="168" y="81300"/>
                      <a:pt x="188" y="81290"/>
                    </a:cubicBezTo>
                    <a:cubicBezTo>
                      <a:pt x="1981" y="80247"/>
                      <a:pt x="3105" y="78400"/>
                      <a:pt x="3159" y="76366"/>
                    </a:cubicBezTo>
                    <a:cubicBezTo>
                      <a:pt x="5166" y="75322"/>
                      <a:pt x="6397" y="73288"/>
                      <a:pt x="6397" y="71066"/>
                    </a:cubicBezTo>
                    <a:cubicBezTo>
                      <a:pt x="6397" y="68818"/>
                      <a:pt x="5166" y="66783"/>
                      <a:pt x="3159" y="65766"/>
                    </a:cubicBezTo>
                    <a:cubicBezTo>
                      <a:pt x="3105" y="63759"/>
                      <a:pt x="2061" y="61992"/>
                      <a:pt x="375" y="60922"/>
                    </a:cubicBezTo>
                    <a:cubicBezTo>
                      <a:pt x="2061" y="59878"/>
                      <a:pt x="3105" y="58085"/>
                      <a:pt x="3159" y="56077"/>
                    </a:cubicBezTo>
                    <a:cubicBezTo>
                      <a:pt x="5166" y="55060"/>
                      <a:pt x="6397" y="53026"/>
                      <a:pt x="6397" y="50778"/>
                    </a:cubicBezTo>
                    <a:cubicBezTo>
                      <a:pt x="6397" y="48556"/>
                      <a:pt x="5166" y="46522"/>
                      <a:pt x="3159" y="45505"/>
                    </a:cubicBezTo>
                    <a:cubicBezTo>
                      <a:pt x="3159" y="43604"/>
                      <a:pt x="2061" y="41731"/>
                      <a:pt x="375" y="40660"/>
                    </a:cubicBezTo>
                    <a:cubicBezTo>
                      <a:pt x="1901" y="39697"/>
                      <a:pt x="3292" y="37877"/>
                      <a:pt x="3185" y="35816"/>
                    </a:cubicBezTo>
                    <a:cubicBezTo>
                      <a:pt x="5166" y="34799"/>
                      <a:pt x="6397" y="32764"/>
                      <a:pt x="6397" y="30516"/>
                    </a:cubicBezTo>
                    <a:cubicBezTo>
                      <a:pt x="6397" y="28268"/>
                      <a:pt x="5166" y="26260"/>
                      <a:pt x="3159" y="25216"/>
                    </a:cubicBezTo>
                    <a:cubicBezTo>
                      <a:pt x="3078" y="23236"/>
                      <a:pt x="2035" y="21442"/>
                      <a:pt x="375" y="20399"/>
                    </a:cubicBezTo>
                    <a:cubicBezTo>
                      <a:pt x="2061" y="19328"/>
                      <a:pt x="3159" y="17454"/>
                      <a:pt x="3159" y="15608"/>
                    </a:cubicBezTo>
                    <a:cubicBezTo>
                      <a:pt x="3159" y="15581"/>
                      <a:pt x="3159" y="15581"/>
                      <a:pt x="3159" y="15554"/>
                    </a:cubicBezTo>
                    <a:cubicBezTo>
                      <a:pt x="5166" y="14510"/>
                      <a:pt x="6397" y="12503"/>
                      <a:pt x="6397" y="10254"/>
                    </a:cubicBezTo>
                    <a:cubicBezTo>
                      <a:pt x="6397" y="8006"/>
                      <a:pt x="5166" y="5999"/>
                      <a:pt x="3159" y="4955"/>
                    </a:cubicBezTo>
                    <a:cubicBezTo>
                      <a:pt x="3159" y="3028"/>
                      <a:pt x="1981" y="1047"/>
                      <a:pt x="188" y="30"/>
                    </a:cubicBezTo>
                    <a:cubicBezTo>
                      <a:pt x="167" y="10"/>
                      <a:pt x="143" y="1"/>
                      <a:pt x="11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 name="Google Shape;1928;p89"/>
              <p:cNvSpPr/>
              <p:nvPr/>
            </p:nvSpPr>
            <p:spPr>
              <a:xfrm>
                <a:off x="685775" y="2593575"/>
                <a:ext cx="159950" cy="2032875"/>
              </a:xfrm>
              <a:custGeom>
                <a:avLst/>
                <a:gdLst/>
                <a:ahLst/>
                <a:cxnLst/>
                <a:rect l="l" t="t" r="r" b="b"/>
                <a:pathLst>
                  <a:path w="6398" h="81315" extrusionOk="0">
                    <a:moveTo>
                      <a:pt x="140" y="1"/>
                    </a:moveTo>
                    <a:cubicBezTo>
                      <a:pt x="95" y="1"/>
                      <a:pt x="47" y="26"/>
                      <a:pt x="27" y="65"/>
                    </a:cubicBezTo>
                    <a:cubicBezTo>
                      <a:pt x="27"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98" y="17329"/>
                      <a:pt x="1847" y="19256"/>
                      <a:pt x="81" y="20273"/>
                    </a:cubicBezTo>
                    <a:cubicBezTo>
                      <a:pt x="54" y="20300"/>
                      <a:pt x="27" y="20326"/>
                      <a:pt x="27"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27" y="40615"/>
                    </a:cubicBezTo>
                    <a:cubicBezTo>
                      <a:pt x="0" y="40668"/>
                      <a:pt x="27" y="40749"/>
                      <a:pt x="81" y="40775"/>
                    </a:cubicBezTo>
                    <a:cubicBezTo>
                      <a:pt x="1820" y="41766"/>
                      <a:pt x="2918" y="43639"/>
                      <a:pt x="2918" y="45540"/>
                    </a:cubicBezTo>
                    <a:lnTo>
                      <a:pt x="2918" y="45566"/>
                    </a:ln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91" y="58012"/>
                      <a:pt x="1820" y="59806"/>
                      <a:pt x="81" y="60796"/>
                    </a:cubicBezTo>
                    <a:cubicBezTo>
                      <a:pt x="54" y="60823"/>
                      <a:pt x="27" y="60850"/>
                      <a:pt x="27" y="60903"/>
                    </a:cubicBezTo>
                    <a:cubicBezTo>
                      <a:pt x="0" y="60957"/>
                      <a:pt x="27" y="61010"/>
                      <a:pt x="81" y="61037"/>
                    </a:cubicBezTo>
                    <a:cubicBezTo>
                      <a:pt x="1820" y="62054"/>
                      <a:pt x="2891"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91" y="78274"/>
                      <a:pt x="1820" y="80067"/>
                      <a:pt x="81" y="81084"/>
                    </a:cubicBezTo>
                    <a:cubicBezTo>
                      <a:pt x="27" y="81111"/>
                      <a:pt x="0" y="81191"/>
                      <a:pt x="27" y="81245"/>
                    </a:cubicBezTo>
                    <a:cubicBezTo>
                      <a:pt x="61" y="81296"/>
                      <a:pt x="95" y="81315"/>
                      <a:pt x="136" y="81315"/>
                    </a:cubicBezTo>
                    <a:cubicBezTo>
                      <a:pt x="159" y="81315"/>
                      <a:pt x="185" y="81308"/>
                      <a:pt x="214" y="81299"/>
                    </a:cubicBezTo>
                    <a:cubicBezTo>
                      <a:pt x="2008"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88"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88" y="19336"/>
                      <a:pt x="3185" y="17436"/>
                      <a:pt x="3185" y="15616"/>
                    </a:cubicBezTo>
                    <a:cubicBezTo>
                      <a:pt x="3185" y="15589"/>
                      <a:pt x="3185" y="15589"/>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 name="Google Shape;1929;p89"/>
              <p:cNvSpPr/>
              <p:nvPr/>
            </p:nvSpPr>
            <p:spPr>
              <a:xfrm>
                <a:off x="531875" y="2845375"/>
                <a:ext cx="160600" cy="2032675"/>
              </a:xfrm>
              <a:custGeom>
                <a:avLst/>
                <a:gdLst/>
                <a:ahLst/>
                <a:cxnLst/>
                <a:rect l="l" t="t" r="r" b="b"/>
                <a:pathLst>
                  <a:path w="6424" h="81307" extrusionOk="0">
                    <a:moveTo>
                      <a:pt x="144" y="1"/>
                    </a:moveTo>
                    <a:cubicBezTo>
                      <a:pt x="103" y="1"/>
                      <a:pt x="60" y="24"/>
                      <a:pt x="27" y="57"/>
                    </a:cubicBezTo>
                    <a:cubicBezTo>
                      <a:pt x="27" y="84"/>
                      <a:pt x="27" y="110"/>
                      <a:pt x="27" y="137"/>
                    </a:cubicBezTo>
                    <a:cubicBezTo>
                      <a:pt x="27" y="164"/>
                      <a:pt x="54" y="217"/>
                      <a:pt x="80" y="244"/>
                    </a:cubicBezTo>
                    <a:cubicBezTo>
                      <a:pt x="1820" y="1234"/>
                      <a:pt x="2971" y="3162"/>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47"/>
                      <a:pt x="2944" y="15474"/>
                    </a:cubicBezTo>
                    <a:cubicBezTo>
                      <a:pt x="2998" y="17321"/>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71" y="35655"/>
                      <a:pt x="2944"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lnTo>
                      <a:pt x="2944" y="45558"/>
                    </a:ln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54" y="81237"/>
                    </a:cubicBezTo>
                    <a:cubicBezTo>
                      <a:pt x="71" y="81288"/>
                      <a:pt x="109" y="81306"/>
                      <a:pt x="149" y="81306"/>
                    </a:cubicBezTo>
                    <a:cubicBezTo>
                      <a:pt x="171" y="81306"/>
                      <a:pt x="195" y="81300"/>
                      <a:pt x="214" y="81290"/>
                    </a:cubicBezTo>
                    <a:cubicBezTo>
                      <a:pt x="2008" y="80247"/>
                      <a:pt x="3105" y="78400"/>
                      <a:pt x="3185" y="76366"/>
                    </a:cubicBezTo>
                    <a:cubicBezTo>
                      <a:pt x="5193" y="75322"/>
                      <a:pt x="6424" y="73288"/>
                      <a:pt x="6424" y="71066"/>
                    </a:cubicBezTo>
                    <a:cubicBezTo>
                      <a:pt x="6424" y="68818"/>
                      <a:pt x="5193" y="66783"/>
                      <a:pt x="3185" y="65766"/>
                    </a:cubicBezTo>
                    <a:cubicBezTo>
                      <a:pt x="3105" y="63759"/>
                      <a:pt x="2088" y="61992"/>
                      <a:pt x="402" y="60922"/>
                    </a:cubicBezTo>
                    <a:cubicBezTo>
                      <a:pt x="2088" y="59878"/>
                      <a:pt x="3105" y="58085"/>
                      <a:pt x="3185" y="56077"/>
                    </a:cubicBezTo>
                    <a:cubicBezTo>
                      <a:pt x="5193" y="55060"/>
                      <a:pt x="6424" y="53026"/>
                      <a:pt x="6424" y="50778"/>
                    </a:cubicBezTo>
                    <a:cubicBezTo>
                      <a:pt x="6424" y="48556"/>
                      <a:pt x="5193" y="46522"/>
                      <a:pt x="3185" y="45505"/>
                    </a:cubicBezTo>
                    <a:cubicBezTo>
                      <a:pt x="3185" y="43604"/>
                      <a:pt x="2088" y="41731"/>
                      <a:pt x="402" y="40660"/>
                    </a:cubicBezTo>
                    <a:cubicBezTo>
                      <a:pt x="1900" y="39697"/>
                      <a:pt x="3319" y="37877"/>
                      <a:pt x="3185" y="35816"/>
                    </a:cubicBezTo>
                    <a:cubicBezTo>
                      <a:pt x="5193" y="34799"/>
                      <a:pt x="6424" y="32764"/>
                      <a:pt x="6424" y="30516"/>
                    </a:cubicBezTo>
                    <a:cubicBezTo>
                      <a:pt x="6424" y="28268"/>
                      <a:pt x="5193" y="26260"/>
                      <a:pt x="3185" y="25216"/>
                    </a:cubicBezTo>
                    <a:cubicBezTo>
                      <a:pt x="3105" y="23236"/>
                      <a:pt x="2061" y="21442"/>
                      <a:pt x="402"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94" y="10"/>
                      <a:pt x="169" y="1"/>
                      <a:pt x="144"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 name="Google Shape;1930;p89"/>
              <p:cNvSpPr/>
              <p:nvPr/>
            </p:nvSpPr>
            <p:spPr>
              <a:xfrm>
                <a:off x="378625" y="2593575"/>
                <a:ext cx="159950" cy="2032875"/>
              </a:xfrm>
              <a:custGeom>
                <a:avLst/>
                <a:gdLst/>
                <a:ahLst/>
                <a:cxnLst/>
                <a:rect l="l" t="t" r="r" b="b"/>
                <a:pathLst>
                  <a:path w="6398" h="81315" extrusionOk="0">
                    <a:moveTo>
                      <a:pt x="141" y="1"/>
                    </a:moveTo>
                    <a:cubicBezTo>
                      <a:pt x="95" y="1"/>
                      <a:pt x="47" y="26"/>
                      <a:pt x="28" y="65"/>
                    </a:cubicBezTo>
                    <a:cubicBezTo>
                      <a:pt x="1" y="92"/>
                      <a:pt x="1" y="118"/>
                      <a:pt x="1" y="118"/>
                    </a:cubicBezTo>
                    <a:cubicBezTo>
                      <a:pt x="1" y="172"/>
                      <a:pt x="28" y="225"/>
                      <a:pt x="54" y="225"/>
                    </a:cubicBezTo>
                    <a:cubicBezTo>
                      <a:pt x="1794" y="1243"/>
                      <a:pt x="2918" y="3116"/>
                      <a:pt x="2918" y="4963"/>
                    </a:cubicBezTo>
                    <a:cubicBezTo>
                      <a:pt x="2918" y="4990"/>
                      <a:pt x="2918" y="5017"/>
                      <a:pt x="2918" y="5043"/>
                    </a:cubicBezTo>
                    <a:cubicBezTo>
                      <a:pt x="2918" y="5070"/>
                      <a:pt x="2945" y="5124"/>
                      <a:pt x="2999" y="5150"/>
                    </a:cubicBezTo>
                    <a:cubicBezTo>
                      <a:pt x="4952" y="6141"/>
                      <a:pt x="6157" y="8095"/>
                      <a:pt x="6157" y="10263"/>
                    </a:cubicBezTo>
                    <a:cubicBezTo>
                      <a:pt x="6157" y="12431"/>
                      <a:pt x="4952" y="14384"/>
                      <a:pt x="2999" y="15375"/>
                    </a:cubicBezTo>
                    <a:cubicBezTo>
                      <a:pt x="2945" y="15402"/>
                      <a:pt x="2918" y="15428"/>
                      <a:pt x="2918" y="15482"/>
                    </a:cubicBezTo>
                    <a:cubicBezTo>
                      <a:pt x="2972" y="17329"/>
                      <a:pt x="1848" y="19256"/>
                      <a:pt x="81" y="20273"/>
                    </a:cubicBezTo>
                    <a:cubicBezTo>
                      <a:pt x="54" y="20300"/>
                      <a:pt x="28" y="20326"/>
                      <a:pt x="1" y="20353"/>
                    </a:cubicBezTo>
                    <a:cubicBezTo>
                      <a:pt x="1" y="20407"/>
                      <a:pt x="28" y="20487"/>
                      <a:pt x="54" y="20514"/>
                    </a:cubicBezTo>
                    <a:cubicBezTo>
                      <a:pt x="1794" y="21504"/>
                      <a:pt x="2865" y="23297"/>
                      <a:pt x="2918" y="25305"/>
                    </a:cubicBezTo>
                    <a:cubicBezTo>
                      <a:pt x="2918" y="25358"/>
                      <a:pt x="2945" y="25412"/>
                      <a:pt x="2999" y="25412"/>
                    </a:cubicBezTo>
                    <a:cubicBezTo>
                      <a:pt x="4952" y="26402"/>
                      <a:pt x="6157" y="28356"/>
                      <a:pt x="6157" y="30524"/>
                    </a:cubicBezTo>
                    <a:cubicBezTo>
                      <a:pt x="6157" y="32692"/>
                      <a:pt x="4952" y="34646"/>
                      <a:pt x="2999" y="35636"/>
                    </a:cubicBezTo>
                    <a:cubicBezTo>
                      <a:pt x="2945" y="35663"/>
                      <a:pt x="2918" y="35717"/>
                      <a:pt x="2918" y="35770"/>
                    </a:cubicBezTo>
                    <a:cubicBezTo>
                      <a:pt x="3079" y="37831"/>
                      <a:pt x="1607" y="39651"/>
                      <a:pt x="81" y="40535"/>
                    </a:cubicBezTo>
                    <a:cubicBezTo>
                      <a:pt x="54" y="40561"/>
                      <a:pt x="28" y="40588"/>
                      <a:pt x="1" y="40615"/>
                    </a:cubicBezTo>
                    <a:cubicBezTo>
                      <a:pt x="1" y="40668"/>
                      <a:pt x="28" y="40749"/>
                      <a:pt x="54" y="40775"/>
                    </a:cubicBezTo>
                    <a:cubicBezTo>
                      <a:pt x="1794" y="41766"/>
                      <a:pt x="2918" y="43639"/>
                      <a:pt x="2918" y="45540"/>
                    </a:cubicBezTo>
                    <a:cubicBezTo>
                      <a:pt x="2918" y="45540"/>
                      <a:pt x="2918" y="45566"/>
                      <a:pt x="2918" y="45566"/>
                    </a:cubicBezTo>
                    <a:cubicBezTo>
                      <a:pt x="2918" y="45620"/>
                      <a:pt x="2945" y="45674"/>
                      <a:pt x="2999" y="45674"/>
                    </a:cubicBezTo>
                    <a:cubicBezTo>
                      <a:pt x="4952" y="46664"/>
                      <a:pt x="6157" y="48618"/>
                      <a:pt x="6157" y="50786"/>
                    </a:cubicBezTo>
                    <a:cubicBezTo>
                      <a:pt x="6157" y="52954"/>
                      <a:pt x="4952" y="54934"/>
                      <a:pt x="2999" y="55898"/>
                    </a:cubicBezTo>
                    <a:cubicBezTo>
                      <a:pt x="2945" y="55925"/>
                      <a:pt x="2918" y="55952"/>
                      <a:pt x="2918" y="56005"/>
                    </a:cubicBezTo>
                    <a:cubicBezTo>
                      <a:pt x="2865" y="58012"/>
                      <a:pt x="1821" y="59806"/>
                      <a:pt x="81" y="60796"/>
                    </a:cubicBezTo>
                    <a:cubicBezTo>
                      <a:pt x="54" y="60823"/>
                      <a:pt x="28" y="60850"/>
                      <a:pt x="1" y="60903"/>
                    </a:cubicBezTo>
                    <a:cubicBezTo>
                      <a:pt x="1" y="60957"/>
                      <a:pt x="28" y="61010"/>
                      <a:pt x="54" y="61037"/>
                    </a:cubicBezTo>
                    <a:cubicBezTo>
                      <a:pt x="1794" y="62054"/>
                      <a:pt x="2865" y="63847"/>
                      <a:pt x="2918" y="65828"/>
                    </a:cubicBezTo>
                    <a:cubicBezTo>
                      <a:pt x="2918" y="65882"/>
                      <a:pt x="2945" y="65935"/>
                      <a:pt x="2999" y="65962"/>
                    </a:cubicBezTo>
                    <a:cubicBezTo>
                      <a:pt x="4952" y="66925"/>
                      <a:pt x="6157" y="68879"/>
                      <a:pt x="6157" y="71047"/>
                    </a:cubicBezTo>
                    <a:cubicBezTo>
                      <a:pt x="6157" y="73242"/>
                      <a:pt x="4952" y="75196"/>
                      <a:pt x="2999" y="76160"/>
                    </a:cubicBezTo>
                    <a:cubicBezTo>
                      <a:pt x="2945" y="76186"/>
                      <a:pt x="2918" y="76240"/>
                      <a:pt x="2918" y="76267"/>
                    </a:cubicBezTo>
                    <a:cubicBezTo>
                      <a:pt x="2865" y="78274"/>
                      <a:pt x="1821" y="80067"/>
                      <a:pt x="81" y="81084"/>
                    </a:cubicBezTo>
                    <a:cubicBezTo>
                      <a:pt x="1" y="81111"/>
                      <a:pt x="1" y="81191"/>
                      <a:pt x="28" y="81245"/>
                    </a:cubicBezTo>
                    <a:cubicBezTo>
                      <a:pt x="45" y="81296"/>
                      <a:pt x="83" y="81315"/>
                      <a:pt x="123" y="81315"/>
                    </a:cubicBezTo>
                    <a:cubicBezTo>
                      <a:pt x="145" y="81315"/>
                      <a:pt x="169" y="81308"/>
                      <a:pt x="188" y="81299"/>
                    </a:cubicBezTo>
                    <a:cubicBezTo>
                      <a:pt x="1981" y="80255"/>
                      <a:pt x="3106" y="78408"/>
                      <a:pt x="3159" y="76347"/>
                    </a:cubicBezTo>
                    <a:cubicBezTo>
                      <a:pt x="5167" y="75330"/>
                      <a:pt x="6398" y="73296"/>
                      <a:pt x="6398" y="71047"/>
                    </a:cubicBezTo>
                    <a:cubicBezTo>
                      <a:pt x="6398" y="68826"/>
                      <a:pt x="5167" y="66792"/>
                      <a:pt x="3159" y="65748"/>
                    </a:cubicBezTo>
                    <a:cubicBezTo>
                      <a:pt x="3106" y="63767"/>
                      <a:pt x="2062" y="61974"/>
                      <a:pt x="376" y="60930"/>
                    </a:cubicBezTo>
                    <a:cubicBezTo>
                      <a:pt x="2062" y="59859"/>
                      <a:pt x="3106" y="58093"/>
                      <a:pt x="3159" y="56085"/>
                    </a:cubicBezTo>
                    <a:cubicBezTo>
                      <a:pt x="5167" y="55068"/>
                      <a:pt x="6398" y="53034"/>
                      <a:pt x="6398" y="50786"/>
                    </a:cubicBezTo>
                    <a:cubicBezTo>
                      <a:pt x="6398" y="48537"/>
                      <a:pt x="5167" y="46530"/>
                      <a:pt x="3159" y="45486"/>
                    </a:cubicBezTo>
                    <a:cubicBezTo>
                      <a:pt x="3159" y="43586"/>
                      <a:pt x="2062" y="41739"/>
                      <a:pt x="376" y="40668"/>
                    </a:cubicBezTo>
                    <a:cubicBezTo>
                      <a:pt x="1901" y="39705"/>
                      <a:pt x="3293" y="37885"/>
                      <a:pt x="3186" y="35824"/>
                    </a:cubicBezTo>
                    <a:cubicBezTo>
                      <a:pt x="5167" y="34780"/>
                      <a:pt x="6398" y="32772"/>
                      <a:pt x="6398" y="30524"/>
                    </a:cubicBezTo>
                    <a:cubicBezTo>
                      <a:pt x="6398" y="28276"/>
                      <a:pt x="5167" y="26268"/>
                      <a:pt x="3159" y="25225"/>
                    </a:cubicBezTo>
                    <a:cubicBezTo>
                      <a:pt x="3079" y="23244"/>
                      <a:pt x="2035" y="21451"/>
                      <a:pt x="376" y="20407"/>
                    </a:cubicBezTo>
                    <a:cubicBezTo>
                      <a:pt x="2062" y="19336"/>
                      <a:pt x="3186" y="17436"/>
                      <a:pt x="3186" y="15616"/>
                    </a:cubicBezTo>
                    <a:cubicBezTo>
                      <a:pt x="3186" y="15589"/>
                      <a:pt x="3186" y="15589"/>
                      <a:pt x="3186" y="15562"/>
                    </a:cubicBezTo>
                    <a:cubicBezTo>
                      <a:pt x="5167" y="14518"/>
                      <a:pt x="6398" y="12511"/>
                      <a:pt x="6398" y="10263"/>
                    </a:cubicBezTo>
                    <a:cubicBezTo>
                      <a:pt x="6398" y="8014"/>
                      <a:pt x="5167" y="6007"/>
                      <a:pt x="3186" y="4963"/>
                    </a:cubicBezTo>
                    <a:cubicBezTo>
                      <a:pt x="3186" y="3036"/>
                      <a:pt x="1981" y="1055"/>
                      <a:pt x="188" y="11"/>
                    </a:cubicBezTo>
                    <a:cubicBezTo>
                      <a:pt x="174" y="4"/>
                      <a:pt x="158" y="1"/>
                      <a:pt x="14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 name="Google Shape;1931;p89"/>
              <p:cNvSpPr/>
              <p:nvPr/>
            </p:nvSpPr>
            <p:spPr>
              <a:xfrm>
                <a:off x="224725" y="2845375"/>
                <a:ext cx="159950" cy="2032675"/>
              </a:xfrm>
              <a:custGeom>
                <a:avLst/>
                <a:gdLst/>
                <a:ahLst/>
                <a:cxnLst/>
                <a:rect l="l" t="t" r="r" b="b"/>
                <a:pathLst>
                  <a:path w="6398" h="81307" extrusionOk="0">
                    <a:moveTo>
                      <a:pt x="126" y="1"/>
                    </a:moveTo>
                    <a:cubicBezTo>
                      <a:pt x="81" y="1"/>
                      <a:pt x="44" y="24"/>
                      <a:pt x="27" y="57"/>
                    </a:cubicBezTo>
                    <a:cubicBezTo>
                      <a:pt x="27" y="84"/>
                      <a:pt x="1" y="110"/>
                      <a:pt x="1" y="137"/>
                    </a:cubicBezTo>
                    <a:cubicBezTo>
                      <a:pt x="1" y="164"/>
                      <a:pt x="27" y="217"/>
                      <a:pt x="81" y="244"/>
                    </a:cubicBezTo>
                    <a:cubicBezTo>
                      <a:pt x="1821" y="1234"/>
                      <a:pt x="2972" y="3162"/>
                      <a:pt x="2918" y="5035"/>
                    </a:cubicBezTo>
                    <a:cubicBezTo>
                      <a:pt x="2945" y="5089"/>
                      <a:pt x="2945" y="5142"/>
                      <a:pt x="2998" y="5142"/>
                    </a:cubicBezTo>
                    <a:cubicBezTo>
                      <a:pt x="4952" y="6133"/>
                      <a:pt x="6157" y="8086"/>
                      <a:pt x="6157" y="10254"/>
                    </a:cubicBezTo>
                    <a:cubicBezTo>
                      <a:pt x="6157" y="12422"/>
                      <a:pt x="4952" y="14376"/>
                      <a:pt x="2998" y="15367"/>
                    </a:cubicBezTo>
                    <a:cubicBezTo>
                      <a:pt x="2945" y="15393"/>
                      <a:pt x="2918" y="15447"/>
                      <a:pt x="2918" y="15474"/>
                    </a:cubicBezTo>
                    <a:cubicBezTo>
                      <a:pt x="2972" y="17321"/>
                      <a:pt x="1848" y="19248"/>
                      <a:pt x="108" y="20265"/>
                    </a:cubicBezTo>
                    <a:cubicBezTo>
                      <a:pt x="54" y="20292"/>
                      <a:pt x="27" y="20318"/>
                      <a:pt x="27" y="20345"/>
                    </a:cubicBezTo>
                    <a:cubicBezTo>
                      <a:pt x="1" y="20425"/>
                      <a:pt x="27" y="20479"/>
                      <a:pt x="81" y="20506"/>
                    </a:cubicBezTo>
                    <a:cubicBezTo>
                      <a:pt x="1794" y="21496"/>
                      <a:pt x="2865" y="23289"/>
                      <a:pt x="2918" y="25297"/>
                    </a:cubicBezTo>
                    <a:cubicBezTo>
                      <a:pt x="2945" y="25350"/>
                      <a:pt x="2972"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106" y="37823"/>
                      <a:pt x="1633" y="39643"/>
                      <a:pt x="108" y="40526"/>
                    </a:cubicBezTo>
                    <a:cubicBezTo>
                      <a:pt x="54" y="40553"/>
                      <a:pt x="27" y="40580"/>
                      <a:pt x="27" y="40633"/>
                    </a:cubicBezTo>
                    <a:cubicBezTo>
                      <a:pt x="1" y="40687"/>
                      <a:pt x="27" y="40741"/>
                      <a:pt x="81" y="40767"/>
                    </a:cubicBezTo>
                    <a:cubicBezTo>
                      <a:pt x="1821" y="41784"/>
                      <a:pt x="2918" y="43631"/>
                      <a:pt x="2918" y="45532"/>
                    </a:cubicBezTo>
                    <a:cubicBezTo>
                      <a:pt x="2918" y="45558"/>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108" y="60815"/>
                    </a:cubicBezTo>
                    <a:cubicBezTo>
                      <a:pt x="54" y="60815"/>
                      <a:pt x="27" y="60841"/>
                      <a:pt x="27" y="60895"/>
                    </a:cubicBezTo>
                    <a:cubicBezTo>
                      <a:pt x="1" y="60949"/>
                      <a:pt x="27"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7" y="81103"/>
                      <a:pt x="1" y="81183"/>
                      <a:pt x="27" y="81237"/>
                    </a:cubicBezTo>
                    <a:cubicBezTo>
                      <a:pt x="61" y="81288"/>
                      <a:pt x="95" y="81306"/>
                      <a:pt x="136" y="81306"/>
                    </a:cubicBezTo>
                    <a:cubicBezTo>
                      <a:pt x="160" y="81306"/>
                      <a:pt x="185" y="81300"/>
                      <a:pt x="215" y="81290"/>
                    </a:cubicBezTo>
                    <a:cubicBezTo>
                      <a:pt x="2008" y="80247"/>
                      <a:pt x="3106" y="78400"/>
                      <a:pt x="3186" y="76366"/>
                    </a:cubicBezTo>
                    <a:cubicBezTo>
                      <a:pt x="5166" y="75322"/>
                      <a:pt x="6398" y="73288"/>
                      <a:pt x="6398" y="71066"/>
                    </a:cubicBezTo>
                    <a:cubicBezTo>
                      <a:pt x="6398" y="68818"/>
                      <a:pt x="5166" y="66783"/>
                      <a:pt x="3186" y="65766"/>
                    </a:cubicBezTo>
                    <a:cubicBezTo>
                      <a:pt x="3106" y="63759"/>
                      <a:pt x="2062" y="61992"/>
                      <a:pt x="375" y="60922"/>
                    </a:cubicBezTo>
                    <a:cubicBezTo>
                      <a:pt x="2062" y="59878"/>
                      <a:pt x="3106" y="58085"/>
                      <a:pt x="3186" y="56077"/>
                    </a:cubicBezTo>
                    <a:cubicBezTo>
                      <a:pt x="5166" y="55060"/>
                      <a:pt x="6398" y="53026"/>
                      <a:pt x="6398" y="50778"/>
                    </a:cubicBezTo>
                    <a:cubicBezTo>
                      <a:pt x="6398" y="48556"/>
                      <a:pt x="5166" y="46522"/>
                      <a:pt x="3186" y="45505"/>
                    </a:cubicBezTo>
                    <a:cubicBezTo>
                      <a:pt x="3159" y="43604"/>
                      <a:pt x="2088" y="41731"/>
                      <a:pt x="375" y="40660"/>
                    </a:cubicBezTo>
                    <a:cubicBezTo>
                      <a:pt x="1901" y="39697"/>
                      <a:pt x="3293" y="37877"/>
                      <a:pt x="3186" y="35816"/>
                    </a:cubicBezTo>
                    <a:cubicBezTo>
                      <a:pt x="5166" y="34799"/>
                      <a:pt x="6398" y="32764"/>
                      <a:pt x="6398" y="30516"/>
                    </a:cubicBezTo>
                    <a:cubicBezTo>
                      <a:pt x="6398" y="28268"/>
                      <a:pt x="5166" y="26260"/>
                      <a:pt x="3186" y="25216"/>
                    </a:cubicBezTo>
                    <a:cubicBezTo>
                      <a:pt x="3079" y="23236"/>
                      <a:pt x="2062" y="21442"/>
                      <a:pt x="375" y="20399"/>
                    </a:cubicBezTo>
                    <a:cubicBezTo>
                      <a:pt x="2088" y="19328"/>
                      <a:pt x="3186" y="17454"/>
                      <a:pt x="3186" y="15608"/>
                    </a:cubicBezTo>
                    <a:cubicBezTo>
                      <a:pt x="3186" y="15581"/>
                      <a:pt x="3186" y="15581"/>
                      <a:pt x="3186" y="15554"/>
                    </a:cubicBezTo>
                    <a:cubicBezTo>
                      <a:pt x="5166" y="14510"/>
                      <a:pt x="6398" y="12503"/>
                      <a:pt x="6398" y="10254"/>
                    </a:cubicBezTo>
                    <a:cubicBezTo>
                      <a:pt x="6398" y="8006"/>
                      <a:pt x="5166" y="5999"/>
                      <a:pt x="3186" y="4955"/>
                    </a:cubicBezTo>
                    <a:cubicBezTo>
                      <a:pt x="3186" y="3028"/>
                      <a:pt x="1981" y="1047"/>
                      <a:pt x="215" y="30"/>
                    </a:cubicBezTo>
                    <a:cubicBezTo>
                      <a:pt x="184" y="10"/>
                      <a:pt x="153" y="1"/>
                      <a:pt x="12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grpSp>
      <p:pic>
        <p:nvPicPr>
          <p:cNvPr id="117" name="Picture 116" descr="Káº¿t quáº£ hÃ¬nh áº£nh cho tháº¡ch sanh"/>
          <p:cNvPicPr/>
          <p:nvPr/>
        </p:nvPicPr>
        <p:blipFill rotWithShape="1">
          <a:blip r:embed="rId3" cstate="print">
            <a:extLst>
              <a:ext uri="{28A0092B-C50C-407E-A947-70E740481C1C}">
                <a14:useLocalDpi xmlns:a14="http://schemas.microsoft.com/office/drawing/2010/main" val="0"/>
              </a:ext>
            </a:extLst>
          </a:blip>
          <a:srcRect b="6791"/>
          <a:stretch/>
        </p:blipFill>
        <p:spPr bwMode="auto">
          <a:xfrm>
            <a:off x="0" y="0"/>
            <a:ext cx="3958856" cy="2353797"/>
          </a:xfrm>
          <a:prstGeom prst="rect">
            <a:avLst/>
          </a:prstGeom>
          <a:solidFill>
            <a:srgbClr val="FF0000"/>
          </a:solidFill>
          <a:ln>
            <a:noFill/>
          </a:ln>
          <a:extLst>
            <a:ext uri="{53640926-AAD7-44D8-BBD7-CCE9431645EC}">
              <a14:shadowObscured xmlns:a14="http://schemas.microsoft.com/office/drawing/2010/main"/>
            </a:ext>
          </a:extLst>
        </p:spPr>
      </p:pic>
      <p:sp>
        <p:nvSpPr>
          <p:cNvPr id="118" name="TextBox 117"/>
          <p:cNvSpPr txBox="1"/>
          <p:nvPr/>
        </p:nvSpPr>
        <p:spPr>
          <a:xfrm>
            <a:off x="3566636" y="1919045"/>
            <a:ext cx="368043" cy="415494"/>
          </a:xfrm>
          <a:prstGeom prst="rect">
            <a:avLst/>
          </a:prstGeom>
          <a:solidFill>
            <a:srgbClr val="FF0000"/>
          </a:solidFill>
        </p:spPr>
        <p:style>
          <a:lnRef idx="2">
            <a:schemeClr val="accent6"/>
          </a:lnRef>
          <a:fillRef idx="1">
            <a:schemeClr val="lt1"/>
          </a:fillRef>
          <a:effectRef idx="0">
            <a:schemeClr val="accent6"/>
          </a:effectRef>
          <a:fontRef idx="minor">
            <a:schemeClr val="dk1"/>
          </a:fontRef>
        </p:style>
        <p:txBody>
          <a:bodyPr wrap="none" lIns="121917" tIns="60958" rIns="121917" bIns="60958" rtlCol="0">
            <a:spAutoFit/>
          </a:bodyPr>
          <a:lstStyle/>
          <a:p>
            <a:r>
              <a:rPr lang="en-US" sz="1900" b="1" dirty="0">
                <a:solidFill>
                  <a:schemeClr val="bg1"/>
                </a:solidFill>
                <a:latin typeface="Times New Roman" pitchFamily="18" charset="0"/>
                <a:cs typeface="Times New Roman" pitchFamily="18" charset="0"/>
              </a:rPr>
              <a:t>5</a:t>
            </a:r>
          </a:p>
        </p:txBody>
      </p:sp>
      <p:pic>
        <p:nvPicPr>
          <p:cNvPr id="119" name="Picture 118" descr="HÃ¬nh áº£nh cÃ³ liÃªn quan"/>
          <p:cNvPicPr/>
          <p:nvPr/>
        </p:nvPicPr>
        <p:blipFill>
          <a:blip r:embed="rId4">
            <a:extLst>
              <a:ext uri="{28A0092B-C50C-407E-A947-70E740481C1C}">
                <a14:useLocalDpi xmlns:a14="http://schemas.microsoft.com/office/drawing/2010/main" val="0"/>
              </a:ext>
            </a:extLst>
          </a:blip>
          <a:srcRect/>
          <a:stretch>
            <a:fillRect/>
          </a:stretch>
        </p:blipFill>
        <p:spPr bwMode="auto">
          <a:xfrm>
            <a:off x="3968264" y="0"/>
            <a:ext cx="3957379" cy="2327564"/>
          </a:xfrm>
          <a:prstGeom prst="rect">
            <a:avLst/>
          </a:prstGeom>
          <a:solidFill>
            <a:srgbClr val="FF0000"/>
          </a:solidFill>
          <a:ln>
            <a:noFill/>
          </a:ln>
        </p:spPr>
      </p:pic>
      <p:sp>
        <p:nvSpPr>
          <p:cNvPr id="120" name="TextBox 119"/>
          <p:cNvSpPr txBox="1"/>
          <p:nvPr/>
        </p:nvSpPr>
        <p:spPr>
          <a:xfrm>
            <a:off x="7549886" y="1885997"/>
            <a:ext cx="368043" cy="415494"/>
          </a:xfrm>
          <a:prstGeom prst="rect">
            <a:avLst/>
          </a:prstGeom>
          <a:solidFill>
            <a:srgbClr val="FF0000"/>
          </a:solidFill>
        </p:spPr>
        <p:style>
          <a:lnRef idx="2">
            <a:schemeClr val="accent6"/>
          </a:lnRef>
          <a:fillRef idx="1">
            <a:schemeClr val="lt1"/>
          </a:fillRef>
          <a:effectRef idx="0">
            <a:schemeClr val="accent6"/>
          </a:effectRef>
          <a:fontRef idx="minor">
            <a:schemeClr val="dk1"/>
          </a:fontRef>
        </p:style>
        <p:txBody>
          <a:bodyPr wrap="none" lIns="121917" tIns="60958" rIns="121917" bIns="60958" rtlCol="0">
            <a:spAutoFit/>
          </a:bodyPr>
          <a:lstStyle/>
          <a:p>
            <a:r>
              <a:rPr lang="en-US" sz="1900" b="1" dirty="0">
                <a:solidFill>
                  <a:schemeClr val="bg1"/>
                </a:solidFill>
                <a:latin typeface="Times New Roman" pitchFamily="18" charset="0"/>
                <a:cs typeface="Times New Roman" pitchFamily="18" charset="0"/>
              </a:rPr>
              <a:t>2</a:t>
            </a:r>
          </a:p>
        </p:txBody>
      </p:sp>
      <p:pic>
        <p:nvPicPr>
          <p:cNvPr id="121" name="Picture 120" descr="HÃ¬nh áº£nh cÃ³ liÃªn quan"/>
          <p:cNvPicPr/>
          <p:nvPr/>
        </p:nvPicPr>
        <p:blipFill>
          <a:blip r:embed="rId5">
            <a:extLst>
              <a:ext uri="{28A0092B-C50C-407E-A947-70E740481C1C}">
                <a14:useLocalDpi xmlns:a14="http://schemas.microsoft.com/office/drawing/2010/main" val="0"/>
              </a:ext>
            </a:extLst>
          </a:blip>
          <a:srcRect/>
          <a:stretch>
            <a:fillRect/>
          </a:stretch>
        </p:blipFill>
        <p:spPr bwMode="auto">
          <a:xfrm>
            <a:off x="7924799" y="0"/>
            <a:ext cx="4267201" cy="2315688"/>
          </a:xfrm>
          <a:prstGeom prst="rect">
            <a:avLst/>
          </a:prstGeom>
          <a:solidFill>
            <a:srgbClr val="FF0000"/>
          </a:solidFill>
          <a:ln>
            <a:noFill/>
          </a:ln>
        </p:spPr>
      </p:pic>
      <p:sp>
        <p:nvSpPr>
          <p:cNvPr id="122" name="TextBox 121"/>
          <p:cNvSpPr txBox="1"/>
          <p:nvPr/>
        </p:nvSpPr>
        <p:spPr>
          <a:xfrm>
            <a:off x="11790452" y="1874364"/>
            <a:ext cx="368043" cy="415494"/>
          </a:xfrm>
          <a:prstGeom prst="rect">
            <a:avLst/>
          </a:prstGeom>
          <a:solidFill>
            <a:srgbClr val="FF0000"/>
          </a:solidFill>
        </p:spPr>
        <p:style>
          <a:lnRef idx="2">
            <a:schemeClr val="accent6"/>
          </a:lnRef>
          <a:fillRef idx="1">
            <a:schemeClr val="lt1"/>
          </a:fillRef>
          <a:effectRef idx="0">
            <a:schemeClr val="accent6"/>
          </a:effectRef>
          <a:fontRef idx="minor">
            <a:schemeClr val="dk1"/>
          </a:fontRef>
        </p:style>
        <p:txBody>
          <a:bodyPr wrap="square" lIns="121917" tIns="60958" rIns="121917" bIns="60958" rtlCol="0">
            <a:spAutoFit/>
          </a:bodyPr>
          <a:lstStyle/>
          <a:p>
            <a:r>
              <a:rPr lang="en-US" sz="1900" b="1" dirty="0">
                <a:solidFill>
                  <a:schemeClr val="bg1"/>
                </a:solidFill>
                <a:latin typeface="Times New Roman" pitchFamily="18" charset="0"/>
                <a:cs typeface="Times New Roman" pitchFamily="18" charset="0"/>
              </a:rPr>
              <a:t>1</a:t>
            </a:r>
          </a:p>
        </p:txBody>
      </p:sp>
      <p:pic>
        <p:nvPicPr>
          <p:cNvPr id="123" name="Picture 122" descr="HÃ¬nh áº£nh cÃ³ liÃªn quan"/>
          <p:cNvPicPr/>
          <p:nvPr/>
        </p:nvPicPr>
        <p:blipFill>
          <a:blip r:embed="rId6">
            <a:extLst>
              <a:ext uri="{28A0092B-C50C-407E-A947-70E740481C1C}">
                <a14:useLocalDpi xmlns:a14="http://schemas.microsoft.com/office/drawing/2010/main" val="0"/>
              </a:ext>
            </a:extLst>
          </a:blip>
          <a:srcRect/>
          <a:stretch>
            <a:fillRect/>
          </a:stretch>
        </p:blipFill>
        <p:spPr bwMode="auto">
          <a:xfrm>
            <a:off x="0" y="2318727"/>
            <a:ext cx="3971557" cy="2355363"/>
          </a:xfrm>
          <a:prstGeom prst="rect">
            <a:avLst/>
          </a:prstGeom>
          <a:solidFill>
            <a:srgbClr val="FF0000"/>
          </a:solidFill>
          <a:ln>
            <a:noFill/>
          </a:ln>
        </p:spPr>
      </p:pic>
      <p:sp>
        <p:nvSpPr>
          <p:cNvPr id="124" name="TextBox 123"/>
          <p:cNvSpPr txBox="1"/>
          <p:nvPr/>
        </p:nvSpPr>
        <p:spPr>
          <a:xfrm>
            <a:off x="3605645" y="4196808"/>
            <a:ext cx="368043" cy="415494"/>
          </a:xfrm>
          <a:prstGeom prst="rect">
            <a:avLst/>
          </a:prstGeom>
          <a:solidFill>
            <a:srgbClr val="FF0000"/>
          </a:solidFill>
        </p:spPr>
        <p:style>
          <a:lnRef idx="2">
            <a:schemeClr val="accent6"/>
          </a:lnRef>
          <a:fillRef idx="1">
            <a:schemeClr val="lt1"/>
          </a:fillRef>
          <a:effectRef idx="0">
            <a:schemeClr val="accent6"/>
          </a:effectRef>
          <a:fontRef idx="minor">
            <a:schemeClr val="dk1"/>
          </a:fontRef>
        </p:style>
        <p:txBody>
          <a:bodyPr wrap="none" lIns="121917" tIns="60958" rIns="121917" bIns="60958" rtlCol="0">
            <a:spAutoFit/>
          </a:bodyPr>
          <a:lstStyle/>
          <a:p>
            <a:r>
              <a:rPr lang="en-US" sz="1900" b="1" dirty="0">
                <a:solidFill>
                  <a:schemeClr val="bg1"/>
                </a:solidFill>
                <a:latin typeface="Times New Roman" pitchFamily="18" charset="0"/>
                <a:cs typeface="Times New Roman" pitchFamily="18" charset="0"/>
              </a:rPr>
              <a:t>6</a:t>
            </a:r>
          </a:p>
        </p:txBody>
      </p:sp>
      <p:pic>
        <p:nvPicPr>
          <p:cNvPr id="125" name="Picture 124" descr="Káº¿t quáº£ hÃ¬nh áº£nh cho tháº¡ch sanh ÄÆ°á»£c ai táº·ng cÃ¢y ÄÃ n tháº§n"/>
          <p:cNvPicPr/>
          <p:nvPr/>
        </p:nvPicPr>
        <p:blipFill>
          <a:blip r:embed="rId7">
            <a:extLst>
              <a:ext uri="{28A0092B-C50C-407E-A947-70E740481C1C}">
                <a14:useLocalDpi xmlns:a14="http://schemas.microsoft.com/office/drawing/2010/main" val="0"/>
              </a:ext>
            </a:extLst>
          </a:blip>
          <a:srcRect/>
          <a:stretch>
            <a:fillRect/>
          </a:stretch>
        </p:blipFill>
        <p:spPr bwMode="auto">
          <a:xfrm>
            <a:off x="3970728" y="2339101"/>
            <a:ext cx="3946155" cy="2293088"/>
          </a:xfrm>
          <a:prstGeom prst="rect">
            <a:avLst/>
          </a:prstGeom>
          <a:solidFill>
            <a:srgbClr val="FF0000"/>
          </a:solidFill>
          <a:ln>
            <a:noFill/>
          </a:ln>
        </p:spPr>
      </p:pic>
      <p:sp>
        <p:nvSpPr>
          <p:cNvPr id="126" name="TextBox 125"/>
          <p:cNvSpPr txBox="1"/>
          <p:nvPr/>
        </p:nvSpPr>
        <p:spPr>
          <a:xfrm>
            <a:off x="7533820" y="4186809"/>
            <a:ext cx="368043" cy="415494"/>
          </a:xfrm>
          <a:prstGeom prst="rect">
            <a:avLst/>
          </a:prstGeom>
          <a:solidFill>
            <a:srgbClr val="FF0000"/>
          </a:solidFill>
        </p:spPr>
        <p:style>
          <a:lnRef idx="2">
            <a:schemeClr val="accent6"/>
          </a:lnRef>
          <a:fillRef idx="1">
            <a:schemeClr val="lt1"/>
          </a:fillRef>
          <a:effectRef idx="0">
            <a:schemeClr val="accent6"/>
          </a:effectRef>
          <a:fontRef idx="minor">
            <a:schemeClr val="dk1"/>
          </a:fontRef>
        </p:style>
        <p:txBody>
          <a:bodyPr wrap="none" lIns="121917" tIns="60958" rIns="121917" bIns="60958" rtlCol="0">
            <a:spAutoFit/>
          </a:bodyPr>
          <a:lstStyle/>
          <a:p>
            <a:r>
              <a:rPr lang="en-US" sz="1900" b="1" dirty="0">
                <a:solidFill>
                  <a:schemeClr val="bg1"/>
                </a:solidFill>
                <a:latin typeface="Times New Roman" pitchFamily="18" charset="0"/>
                <a:cs typeface="Times New Roman" pitchFamily="18" charset="0"/>
              </a:rPr>
              <a:t>9</a:t>
            </a:r>
          </a:p>
        </p:txBody>
      </p:sp>
      <p:pic>
        <p:nvPicPr>
          <p:cNvPr id="127" name="Picture 126" descr="Káº¿t quáº£ hÃ¬nh áº£nh cho tháº¡ch sanh"/>
          <p:cNvPicPr/>
          <p:nvPr/>
        </p:nvPicPr>
        <p:blipFill>
          <a:blip r:embed="rId8">
            <a:extLst>
              <a:ext uri="{28A0092B-C50C-407E-A947-70E740481C1C}">
                <a14:useLocalDpi xmlns:a14="http://schemas.microsoft.com/office/drawing/2010/main" val="0"/>
              </a:ext>
            </a:extLst>
          </a:blip>
          <a:srcRect/>
          <a:stretch>
            <a:fillRect/>
          </a:stretch>
        </p:blipFill>
        <p:spPr bwMode="auto">
          <a:xfrm>
            <a:off x="7941227" y="2315351"/>
            <a:ext cx="4250773" cy="2293088"/>
          </a:xfrm>
          <a:prstGeom prst="rect">
            <a:avLst/>
          </a:prstGeom>
          <a:solidFill>
            <a:srgbClr val="FF0000"/>
          </a:solidFill>
          <a:ln>
            <a:noFill/>
          </a:ln>
        </p:spPr>
      </p:pic>
      <p:sp>
        <p:nvSpPr>
          <p:cNvPr id="128" name="TextBox 127"/>
          <p:cNvSpPr txBox="1"/>
          <p:nvPr/>
        </p:nvSpPr>
        <p:spPr>
          <a:xfrm>
            <a:off x="11802055" y="4198070"/>
            <a:ext cx="389945" cy="415494"/>
          </a:xfrm>
          <a:prstGeom prst="rect">
            <a:avLst/>
          </a:prstGeom>
          <a:solidFill>
            <a:srgbClr val="FF0000"/>
          </a:solidFill>
        </p:spPr>
        <p:style>
          <a:lnRef idx="2">
            <a:schemeClr val="accent6"/>
          </a:lnRef>
          <a:fillRef idx="1">
            <a:schemeClr val="lt1"/>
          </a:fillRef>
          <a:effectRef idx="0">
            <a:schemeClr val="accent6"/>
          </a:effectRef>
          <a:fontRef idx="minor">
            <a:schemeClr val="dk1"/>
          </a:fontRef>
        </p:style>
        <p:txBody>
          <a:bodyPr wrap="square" lIns="121917" tIns="60958" rIns="121917" bIns="60958" rtlCol="0">
            <a:spAutoFit/>
          </a:bodyPr>
          <a:lstStyle/>
          <a:p>
            <a:r>
              <a:rPr lang="en-US" sz="1900" b="1" dirty="0">
                <a:solidFill>
                  <a:schemeClr val="bg1"/>
                </a:solidFill>
                <a:latin typeface="Times New Roman" pitchFamily="18" charset="0"/>
                <a:cs typeface="Times New Roman" pitchFamily="18" charset="0"/>
              </a:rPr>
              <a:t>8</a:t>
            </a:r>
          </a:p>
        </p:txBody>
      </p:sp>
      <p:pic>
        <p:nvPicPr>
          <p:cNvPr id="129" name="Picture 128" descr="Káº¿t quáº£ hÃ¬nh áº£nh cho tháº¡ch sanh"/>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 y="4595751"/>
            <a:ext cx="3930732" cy="2262249"/>
          </a:xfrm>
          <a:prstGeom prst="rect">
            <a:avLst/>
          </a:prstGeom>
          <a:solidFill>
            <a:srgbClr val="FF0000"/>
          </a:solidFill>
          <a:ln>
            <a:noFill/>
          </a:ln>
        </p:spPr>
      </p:pic>
      <p:sp>
        <p:nvSpPr>
          <p:cNvPr id="130" name="TextBox 129"/>
          <p:cNvSpPr txBox="1"/>
          <p:nvPr/>
        </p:nvSpPr>
        <p:spPr>
          <a:xfrm>
            <a:off x="3566223" y="6442506"/>
            <a:ext cx="340153" cy="415494"/>
          </a:xfrm>
          <a:prstGeom prst="rect">
            <a:avLst/>
          </a:prstGeom>
          <a:solidFill>
            <a:srgbClr val="FF0000"/>
          </a:solidFill>
        </p:spPr>
        <p:style>
          <a:lnRef idx="2">
            <a:schemeClr val="accent6"/>
          </a:lnRef>
          <a:fillRef idx="1">
            <a:schemeClr val="lt1"/>
          </a:fillRef>
          <a:effectRef idx="0">
            <a:schemeClr val="accent6"/>
          </a:effectRef>
          <a:fontRef idx="minor">
            <a:schemeClr val="dk1"/>
          </a:fontRef>
        </p:style>
        <p:txBody>
          <a:bodyPr wrap="square" lIns="121917" tIns="60958" rIns="121917" bIns="60958" rtlCol="0">
            <a:spAutoFit/>
          </a:bodyPr>
          <a:lstStyle/>
          <a:p>
            <a:r>
              <a:rPr lang="en-US" sz="1900" b="1" dirty="0">
                <a:solidFill>
                  <a:schemeClr val="bg1"/>
                </a:solidFill>
                <a:latin typeface="Times New Roman" pitchFamily="18" charset="0"/>
                <a:cs typeface="Times New Roman" pitchFamily="18" charset="0"/>
              </a:rPr>
              <a:t>4</a:t>
            </a:r>
          </a:p>
        </p:txBody>
      </p:sp>
      <p:pic>
        <p:nvPicPr>
          <p:cNvPr id="131" name="Picture 2" descr="Káº¿t quáº£ hÃ¬nh áº£nh cho máº¹ con lÃ½ thÃ´ng bá» sÃ©t ÄÃ¡nh"/>
          <p:cNvPicPr>
            <a:picLocks noChangeAspect="1" noChangeArrowheads="1"/>
          </p:cNvPicPr>
          <p:nvPr/>
        </p:nvPicPr>
        <p:blipFill>
          <a:blip r:embed="rId10"/>
          <a:srcRect/>
          <a:stretch>
            <a:fillRect/>
          </a:stretch>
        </p:blipFill>
        <p:spPr bwMode="auto">
          <a:xfrm>
            <a:off x="3930735" y="4583874"/>
            <a:ext cx="4049484" cy="2297875"/>
          </a:xfrm>
          <a:prstGeom prst="rect">
            <a:avLst/>
          </a:prstGeom>
          <a:solidFill>
            <a:srgbClr val="FF0000"/>
          </a:solidFill>
        </p:spPr>
      </p:pic>
      <p:sp>
        <p:nvSpPr>
          <p:cNvPr id="132" name="TextBox 131"/>
          <p:cNvSpPr txBox="1"/>
          <p:nvPr/>
        </p:nvSpPr>
        <p:spPr>
          <a:xfrm>
            <a:off x="7592368" y="6442506"/>
            <a:ext cx="352535" cy="415494"/>
          </a:xfrm>
          <a:prstGeom prst="rect">
            <a:avLst/>
          </a:prstGeom>
          <a:solidFill>
            <a:srgbClr val="FF0000"/>
          </a:solidFill>
        </p:spPr>
        <p:style>
          <a:lnRef idx="2">
            <a:schemeClr val="accent6"/>
          </a:lnRef>
          <a:fillRef idx="1">
            <a:schemeClr val="lt1"/>
          </a:fillRef>
          <a:effectRef idx="0">
            <a:schemeClr val="accent6"/>
          </a:effectRef>
          <a:fontRef idx="minor">
            <a:schemeClr val="dk1"/>
          </a:fontRef>
        </p:style>
        <p:txBody>
          <a:bodyPr wrap="square" lIns="121917" tIns="60958" rIns="121917" bIns="60958" rtlCol="0">
            <a:spAutoFit/>
          </a:bodyPr>
          <a:lstStyle/>
          <a:p>
            <a:r>
              <a:rPr lang="en-US" sz="1900" b="1" dirty="0">
                <a:solidFill>
                  <a:schemeClr val="bg1"/>
                </a:solidFill>
                <a:latin typeface="Times New Roman" pitchFamily="18" charset="0"/>
                <a:cs typeface="Times New Roman" pitchFamily="18" charset="0"/>
              </a:rPr>
              <a:t>7</a:t>
            </a:r>
          </a:p>
        </p:txBody>
      </p:sp>
      <p:pic>
        <p:nvPicPr>
          <p:cNvPr id="133" name="Picture 132" descr="Káº¿t quáº£ hÃ¬nh áº£nh cho tháº¡ch sanh"/>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942108" y="4620376"/>
            <a:ext cx="4249892" cy="2225749"/>
          </a:xfrm>
          <a:prstGeom prst="rect">
            <a:avLst/>
          </a:prstGeom>
          <a:solidFill>
            <a:srgbClr val="FF0000"/>
          </a:solidFill>
          <a:ln>
            <a:noFill/>
          </a:ln>
        </p:spPr>
      </p:pic>
      <p:sp>
        <p:nvSpPr>
          <p:cNvPr id="134" name="TextBox 133"/>
          <p:cNvSpPr txBox="1"/>
          <p:nvPr/>
        </p:nvSpPr>
        <p:spPr>
          <a:xfrm>
            <a:off x="11795124" y="6442506"/>
            <a:ext cx="396876" cy="415494"/>
          </a:xfrm>
          <a:prstGeom prst="rect">
            <a:avLst/>
          </a:prstGeom>
          <a:solidFill>
            <a:srgbClr val="FF0000"/>
          </a:solidFill>
        </p:spPr>
        <p:style>
          <a:lnRef idx="2">
            <a:schemeClr val="accent6"/>
          </a:lnRef>
          <a:fillRef idx="1">
            <a:schemeClr val="lt1"/>
          </a:fillRef>
          <a:effectRef idx="0">
            <a:schemeClr val="accent6"/>
          </a:effectRef>
          <a:fontRef idx="minor">
            <a:schemeClr val="dk1"/>
          </a:fontRef>
        </p:style>
        <p:txBody>
          <a:bodyPr wrap="square" lIns="121917" tIns="60958" rIns="121917" bIns="60958" rtlCol="0">
            <a:spAutoFit/>
          </a:bodyPr>
          <a:lstStyle/>
          <a:p>
            <a:r>
              <a:rPr lang="en-US" sz="1900" b="1" dirty="0">
                <a:solidFill>
                  <a:schemeClr val="bg1"/>
                </a:solidFill>
                <a:latin typeface="Times New Roman" pitchFamily="18" charset="0"/>
                <a:cs typeface="Times New Roman" pitchFamily="18" charset="0"/>
              </a:rPr>
              <a:t>3</a:t>
            </a:r>
          </a:p>
        </p:txBody>
      </p:sp>
    </p:spTree>
    <p:extLst>
      <p:ext uri="{BB962C8B-B14F-4D97-AF65-F5344CB8AC3E}">
        <p14:creationId xmlns:p14="http://schemas.microsoft.com/office/powerpoint/2010/main" val="19993082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7"/>
                                        </p:tgtEl>
                                        <p:attrNameLst>
                                          <p:attrName>style.visibility</p:attrName>
                                        </p:attrNameLst>
                                      </p:cBhvr>
                                      <p:to>
                                        <p:strVal val="visible"/>
                                      </p:to>
                                    </p:set>
                                    <p:anim calcmode="lin" valueType="num">
                                      <p:cBhvr>
                                        <p:cTn id="7" dur="500" fill="hold"/>
                                        <p:tgtEl>
                                          <p:spTgt spid="117"/>
                                        </p:tgtEl>
                                        <p:attrNameLst>
                                          <p:attrName>ppt_w</p:attrName>
                                        </p:attrNameLst>
                                      </p:cBhvr>
                                      <p:tavLst>
                                        <p:tav tm="0">
                                          <p:val>
                                            <p:fltVal val="0"/>
                                          </p:val>
                                        </p:tav>
                                        <p:tav tm="100000">
                                          <p:val>
                                            <p:strVal val="#ppt_w"/>
                                          </p:val>
                                        </p:tav>
                                      </p:tavLst>
                                    </p:anim>
                                    <p:anim calcmode="lin" valueType="num">
                                      <p:cBhvr>
                                        <p:cTn id="8" dur="500" fill="hold"/>
                                        <p:tgtEl>
                                          <p:spTgt spid="117"/>
                                        </p:tgtEl>
                                        <p:attrNameLst>
                                          <p:attrName>ppt_h</p:attrName>
                                        </p:attrNameLst>
                                      </p:cBhvr>
                                      <p:tavLst>
                                        <p:tav tm="0">
                                          <p:val>
                                            <p:fltVal val="0"/>
                                          </p:val>
                                        </p:tav>
                                        <p:tav tm="100000">
                                          <p:val>
                                            <p:strVal val="#ppt_h"/>
                                          </p:val>
                                        </p:tav>
                                      </p:tavLst>
                                    </p:anim>
                                    <p:animEffect transition="in" filter="fade">
                                      <p:cBhvr>
                                        <p:cTn id="9" dur="500"/>
                                        <p:tgtEl>
                                          <p:spTgt spid="11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8"/>
                                        </p:tgtEl>
                                        <p:attrNameLst>
                                          <p:attrName>style.visibility</p:attrName>
                                        </p:attrNameLst>
                                      </p:cBhvr>
                                      <p:to>
                                        <p:strVal val="visible"/>
                                      </p:to>
                                    </p:set>
                                    <p:anim calcmode="lin" valueType="num">
                                      <p:cBhvr>
                                        <p:cTn id="12" dur="500" fill="hold"/>
                                        <p:tgtEl>
                                          <p:spTgt spid="118"/>
                                        </p:tgtEl>
                                        <p:attrNameLst>
                                          <p:attrName>ppt_w</p:attrName>
                                        </p:attrNameLst>
                                      </p:cBhvr>
                                      <p:tavLst>
                                        <p:tav tm="0">
                                          <p:val>
                                            <p:fltVal val="0"/>
                                          </p:val>
                                        </p:tav>
                                        <p:tav tm="100000">
                                          <p:val>
                                            <p:strVal val="#ppt_w"/>
                                          </p:val>
                                        </p:tav>
                                      </p:tavLst>
                                    </p:anim>
                                    <p:anim calcmode="lin" valueType="num">
                                      <p:cBhvr>
                                        <p:cTn id="13" dur="500" fill="hold"/>
                                        <p:tgtEl>
                                          <p:spTgt spid="118"/>
                                        </p:tgtEl>
                                        <p:attrNameLst>
                                          <p:attrName>ppt_h</p:attrName>
                                        </p:attrNameLst>
                                      </p:cBhvr>
                                      <p:tavLst>
                                        <p:tav tm="0">
                                          <p:val>
                                            <p:fltVal val="0"/>
                                          </p:val>
                                        </p:tav>
                                        <p:tav tm="100000">
                                          <p:val>
                                            <p:strVal val="#ppt_h"/>
                                          </p:val>
                                        </p:tav>
                                      </p:tavLst>
                                    </p:anim>
                                    <p:animEffect transition="in" filter="fade">
                                      <p:cBhvr>
                                        <p:cTn id="14" dur="500"/>
                                        <p:tgtEl>
                                          <p:spTgt spid="118"/>
                                        </p:tgtEl>
                                      </p:cBhvr>
                                    </p:animEffect>
                                  </p:childTnLst>
                                </p:cTn>
                              </p:par>
                              <p:par>
                                <p:cTn id="15" presetID="53" presetClass="entr" presetSubtype="16" fill="hold" nodeType="withEffect">
                                  <p:stCondLst>
                                    <p:cond delay="0"/>
                                  </p:stCondLst>
                                  <p:childTnLst>
                                    <p:set>
                                      <p:cBhvr>
                                        <p:cTn id="16" dur="1" fill="hold">
                                          <p:stCondLst>
                                            <p:cond delay="0"/>
                                          </p:stCondLst>
                                        </p:cTn>
                                        <p:tgtEl>
                                          <p:spTgt spid="119"/>
                                        </p:tgtEl>
                                        <p:attrNameLst>
                                          <p:attrName>style.visibility</p:attrName>
                                        </p:attrNameLst>
                                      </p:cBhvr>
                                      <p:to>
                                        <p:strVal val="visible"/>
                                      </p:to>
                                    </p:set>
                                    <p:anim calcmode="lin" valueType="num">
                                      <p:cBhvr>
                                        <p:cTn id="17" dur="500" fill="hold"/>
                                        <p:tgtEl>
                                          <p:spTgt spid="119"/>
                                        </p:tgtEl>
                                        <p:attrNameLst>
                                          <p:attrName>ppt_w</p:attrName>
                                        </p:attrNameLst>
                                      </p:cBhvr>
                                      <p:tavLst>
                                        <p:tav tm="0">
                                          <p:val>
                                            <p:fltVal val="0"/>
                                          </p:val>
                                        </p:tav>
                                        <p:tav tm="100000">
                                          <p:val>
                                            <p:strVal val="#ppt_w"/>
                                          </p:val>
                                        </p:tav>
                                      </p:tavLst>
                                    </p:anim>
                                    <p:anim calcmode="lin" valueType="num">
                                      <p:cBhvr>
                                        <p:cTn id="18" dur="500" fill="hold"/>
                                        <p:tgtEl>
                                          <p:spTgt spid="119"/>
                                        </p:tgtEl>
                                        <p:attrNameLst>
                                          <p:attrName>ppt_h</p:attrName>
                                        </p:attrNameLst>
                                      </p:cBhvr>
                                      <p:tavLst>
                                        <p:tav tm="0">
                                          <p:val>
                                            <p:fltVal val="0"/>
                                          </p:val>
                                        </p:tav>
                                        <p:tav tm="100000">
                                          <p:val>
                                            <p:strVal val="#ppt_h"/>
                                          </p:val>
                                        </p:tav>
                                      </p:tavLst>
                                    </p:anim>
                                    <p:animEffect transition="in" filter="fade">
                                      <p:cBhvr>
                                        <p:cTn id="19" dur="500"/>
                                        <p:tgtEl>
                                          <p:spTgt spid="11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20"/>
                                        </p:tgtEl>
                                        <p:attrNameLst>
                                          <p:attrName>style.visibility</p:attrName>
                                        </p:attrNameLst>
                                      </p:cBhvr>
                                      <p:to>
                                        <p:strVal val="visible"/>
                                      </p:to>
                                    </p:set>
                                    <p:anim calcmode="lin" valueType="num">
                                      <p:cBhvr>
                                        <p:cTn id="22" dur="500" fill="hold"/>
                                        <p:tgtEl>
                                          <p:spTgt spid="120"/>
                                        </p:tgtEl>
                                        <p:attrNameLst>
                                          <p:attrName>ppt_w</p:attrName>
                                        </p:attrNameLst>
                                      </p:cBhvr>
                                      <p:tavLst>
                                        <p:tav tm="0">
                                          <p:val>
                                            <p:fltVal val="0"/>
                                          </p:val>
                                        </p:tav>
                                        <p:tav tm="100000">
                                          <p:val>
                                            <p:strVal val="#ppt_w"/>
                                          </p:val>
                                        </p:tav>
                                      </p:tavLst>
                                    </p:anim>
                                    <p:anim calcmode="lin" valueType="num">
                                      <p:cBhvr>
                                        <p:cTn id="23" dur="500" fill="hold"/>
                                        <p:tgtEl>
                                          <p:spTgt spid="120"/>
                                        </p:tgtEl>
                                        <p:attrNameLst>
                                          <p:attrName>ppt_h</p:attrName>
                                        </p:attrNameLst>
                                      </p:cBhvr>
                                      <p:tavLst>
                                        <p:tav tm="0">
                                          <p:val>
                                            <p:fltVal val="0"/>
                                          </p:val>
                                        </p:tav>
                                        <p:tav tm="100000">
                                          <p:val>
                                            <p:strVal val="#ppt_h"/>
                                          </p:val>
                                        </p:tav>
                                      </p:tavLst>
                                    </p:anim>
                                    <p:animEffect transition="in" filter="fade">
                                      <p:cBhvr>
                                        <p:cTn id="24" dur="500"/>
                                        <p:tgtEl>
                                          <p:spTgt spid="120"/>
                                        </p:tgtEl>
                                      </p:cBhvr>
                                    </p:animEffect>
                                  </p:childTnLst>
                                </p:cTn>
                              </p:par>
                              <p:par>
                                <p:cTn id="25" presetID="53" presetClass="entr" presetSubtype="16" fill="hold" nodeType="withEffect">
                                  <p:stCondLst>
                                    <p:cond delay="0"/>
                                  </p:stCondLst>
                                  <p:childTnLst>
                                    <p:set>
                                      <p:cBhvr>
                                        <p:cTn id="26" dur="1" fill="hold">
                                          <p:stCondLst>
                                            <p:cond delay="0"/>
                                          </p:stCondLst>
                                        </p:cTn>
                                        <p:tgtEl>
                                          <p:spTgt spid="121"/>
                                        </p:tgtEl>
                                        <p:attrNameLst>
                                          <p:attrName>style.visibility</p:attrName>
                                        </p:attrNameLst>
                                      </p:cBhvr>
                                      <p:to>
                                        <p:strVal val="visible"/>
                                      </p:to>
                                    </p:set>
                                    <p:anim calcmode="lin" valueType="num">
                                      <p:cBhvr>
                                        <p:cTn id="27" dur="500" fill="hold"/>
                                        <p:tgtEl>
                                          <p:spTgt spid="121"/>
                                        </p:tgtEl>
                                        <p:attrNameLst>
                                          <p:attrName>ppt_w</p:attrName>
                                        </p:attrNameLst>
                                      </p:cBhvr>
                                      <p:tavLst>
                                        <p:tav tm="0">
                                          <p:val>
                                            <p:fltVal val="0"/>
                                          </p:val>
                                        </p:tav>
                                        <p:tav tm="100000">
                                          <p:val>
                                            <p:strVal val="#ppt_w"/>
                                          </p:val>
                                        </p:tav>
                                      </p:tavLst>
                                    </p:anim>
                                    <p:anim calcmode="lin" valueType="num">
                                      <p:cBhvr>
                                        <p:cTn id="28" dur="500" fill="hold"/>
                                        <p:tgtEl>
                                          <p:spTgt spid="121"/>
                                        </p:tgtEl>
                                        <p:attrNameLst>
                                          <p:attrName>ppt_h</p:attrName>
                                        </p:attrNameLst>
                                      </p:cBhvr>
                                      <p:tavLst>
                                        <p:tav tm="0">
                                          <p:val>
                                            <p:fltVal val="0"/>
                                          </p:val>
                                        </p:tav>
                                        <p:tav tm="100000">
                                          <p:val>
                                            <p:strVal val="#ppt_h"/>
                                          </p:val>
                                        </p:tav>
                                      </p:tavLst>
                                    </p:anim>
                                    <p:animEffect transition="in" filter="fade">
                                      <p:cBhvr>
                                        <p:cTn id="29" dur="500"/>
                                        <p:tgtEl>
                                          <p:spTgt spid="121"/>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22"/>
                                        </p:tgtEl>
                                        <p:attrNameLst>
                                          <p:attrName>style.visibility</p:attrName>
                                        </p:attrNameLst>
                                      </p:cBhvr>
                                      <p:to>
                                        <p:strVal val="visible"/>
                                      </p:to>
                                    </p:set>
                                    <p:anim calcmode="lin" valueType="num">
                                      <p:cBhvr>
                                        <p:cTn id="32" dur="500" fill="hold"/>
                                        <p:tgtEl>
                                          <p:spTgt spid="122"/>
                                        </p:tgtEl>
                                        <p:attrNameLst>
                                          <p:attrName>ppt_w</p:attrName>
                                        </p:attrNameLst>
                                      </p:cBhvr>
                                      <p:tavLst>
                                        <p:tav tm="0">
                                          <p:val>
                                            <p:fltVal val="0"/>
                                          </p:val>
                                        </p:tav>
                                        <p:tav tm="100000">
                                          <p:val>
                                            <p:strVal val="#ppt_w"/>
                                          </p:val>
                                        </p:tav>
                                      </p:tavLst>
                                    </p:anim>
                                    <p:anim calcmode="lin" valueType="num">
                                      <p:cBhvr>
                                        <p:cTn id="33" dur="500" fill="hold"/>
                                        <p:tgtEl>
                                          <p:spTgt spid="122"/>
                                        </p:tgtEl>
                                        <p:attrNameLst>
                                          <p:attrName>ppt_h</p:attrName>
                                        </p:attrNameLst>
                                      </p:cBhvr>
                                      <p:tavLst>
                                        <p:tav tm="0">
                                          <p:val>
                                            <p:fltVal val="0"/>
                                          </p:val>
                                        </p:tav>
                                        <p:tav tm="100000">
                                          <p:val>
                                            <p:strVal val="#ppt_h"/>
                                          </p:val>
                                        </p:tav>
                                      </p:tavLst>
                                    </p:anim>
                                    <p:animEffect transition="in" filter="fade">
                                      <p:cBhvr>
                                        <p:cTn id="34" dur="500"/>
                                        <p:tgtEl>
                                          <p:spTgt spid="122"/>
                                        </p:tgtEl>
                                      </p:cBhvr>
                                    </p:animEffect>
                                  </p:childTnLst>
                                </p:cTn>
                              </p:par>
                              <p:par>
                                <p:cTn id="35" presetID="53" presetClass="entr" presetSubtype="16" fill="hold" nodeType="withEffect">
                                  <p:stCondLst>
                                    <p:cond delay="0"/>
                                  </p:stCondLst>
                                  <p:childTnLst>
                                    <p:set>
                                      <p:cBhvr>
                                        <p:cTn id="36" dur="1" fill="hold">
                                          <p:stCondLst>
                                            <p:cond delay="0"/>
                                          </p:stCondLst>
                                        </p:cTn>
                                        <p:tgtEl>
                                          <p:spTgt spid="123"/>
                                        </p:tgtEl>
                                        <p:attrNameLst>
                                          <p:attrName>style.visibility</p:attrName>
                                        </p:attrNameLst>
                                      </p:cBhvr>
                                      <p:to>
                                        <p:strVal val="visible"/>
                                      </p:to>
                                    </p:set>
                                    <p:anim calcmode="lin" valueType="num">
                                      <p:cBhvr>
                                        <p:cTn id="37" dur="500" fill="hold"/>
                                        <p:tgtEl>
                                          <p:spTgt spid="123"/>
                                        </p:tgtEl>
                                        <p:attrNameLst>
                                          <p:attrName>ppt_w</p:attrName>
                                        </p:attrNameLst>
                                      </p:cBhvr>
                                      <p:tavLst>
                                        <p:tav tm="0">
                                          <p:val>
                                            <p:fltVal val="0"/>
                                          </p:val>
                                        </p:tav>
                                        <p:tav tm="100000">
                                          <p:val>
                                            <p:strVal val="#ppt_w"/>
                                          </p:val>
                                        </p:tav>
                                      </p:tavLst>
                                    </p:anim>
                                    <p:anim calcmode="lin" valueType="num">
                                      <p:cBhvr>
                                        <p:cTn id="38" dur="500" fill="hold"/>
                                        <p:tgtEl>
                                          <p:spTgt spid="123"/>
                                        </p:tgtEl>
                                        <p:attrNameLst>
                                          <p:attrName>ppt_h</p:attrName>
                                        </p:attrNameLst>
                                      </p:cBhvr>
                                      <p:tavLst>
                                        <p:tav tm="0">
                                          <p:val>
                                            <p:fltVal val="0"/>
                                          </p:val>
                                        </p:tav>
                                        <p:tav tm="100000">
                                          <p:val>
                                            <p:strVal val="#ppt_h"/>
                                          </p:val>
                                        </p:tav>
                                      </p:tavLst>
                                    </p:anim>
                                    <p:animEffect transition="in" filter="fade">
                                      <p:cBhvr>
                                        <p:cTn id="39" dur="500"/>
                                        <p:tgtEl>
                                          <p:spTgt spid="123"/>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24"/>
                                        </p:tgtEl>
                                        <p:attrNameLst>
                                          <p:attrName>style.visibility</p:attrName>
                                        </p:attrNameLst>
                                      </p:cBhvr>
                                      <p:to>
                                        <p:strVal val="visible"/>
                                      </p:to>
                                    </p:set>
                                    <p:anim calcmode="lin" valueType="num">
                                      <p:cBhvr>
                                        <p:cTn id="42" dur="500" fill="hold"/>
                                        <p:tgtEl>
                                          <p:spTgt spid="124"/>
                                        </p:tgtEl>
                                        <p:attrNameLst>
                                          <p:attrName>ppt_w</p:attrName>
                                        </p:attrNameLst>
                                      </p:cBhvr>
                                      <p:tavLst>
                                        <p:tav tm="0">
                                          <p:val>
                                            <p:fltVal val="0"/>
                                          </p:val>
                                        </p:tav>
                                        <p:tav tm="100000">
                                          <p:val>
                                            <p:strVal val="#ppt_w"/>
                                          </p:val>
                                        </p:tav>
                                      </p:tavLst>
                                    </p:anim>
                                    <p:anim calcmode="lin" valueType="num">
                                      <p:cBhvr>
                                        <p:cTn id="43" dur="500" fill="hold"/>
                                        <p:tgtEl>
                                          <p:spTgt spid="124"/>
                                        </p:tgtEl>
                                        <p:attrNameLst>
                                          <p:attrName>ppt_h</p:attrName>
                                        </p:attrNameLst>
                                      </p:cBhvr>
                                      <p:tavLst>
                                        <p:tav tm="0">
                                          <p:val>
                                            <p:fltVal val="0"/>
                                          </p:val>
                                        </p:tav>
                                        <p:tav tm="100000">
                                          <p:val>
                                            <p:strVal val="#ppt_h"/>
                                          </p:val>
                                        </p:tav>
                                      </p:tavLst>
                                    </p:anim>
                                    <p:animEffect transition="in" filter="fade">
                                      <p:cBhvr>
                                        <p:cTn id="44" dur="500"/>
                                        <p:tgtEl>
                                          <p:spTgt spid="124"/>
                                        </p:tgtEl>
                                      </p:cBhvr>
                                    </p:animEffect>
                                  </p:childTnLst>
                                </p:cTn>
                              </p:par>
                              <p:par>
                                <p:cTn id="45" presetID="53" presetClass="entr" presetSubtype="16" fill="hold" nodeType="withEffect">
                                  <p:stCondLst>
                                    <p:cond delay="0"/>
                                  </p:stCondLst>
                                  <p:childTnLst>
                                    <p:set>
                                      <p:cBhvr>
                                        <p:cTn id="46" dur="1" fill="hold">
                                          <p:stCondLst>
                                            <p:cond delay="0"/>
                                          </p:stCondLst>
                                        </p:cTn>
                                        <p:tgtEl>
                                          <p:spTgt spid="125"/>
                                        </p:tgtEl>
                                        <p:attrNameLst>
                                          <p:attrName>style.visibility</p:attrName>
                                        </p:attrNameLst>
                                      </p:cBhvr>
                                      <p:to>
                                        <p:strVal val="visible"/>
                                      </p:to>
                                    </p:set>
                                    <p:anim calcmode="lin" valueType="num">
                                      <p:cBhvr>
                                        <p:cTn id="47" dur="500" fill="hold"/>
                                        <p:tgtEl>
                                          <p:spTgt spid="125"/>
                                        </p:tgtEl>
                                        <p:attrNameLst>
                                          <p:attrName>ppt_w</p:attrName>
                                        </p:attrNameLst>
                                      </p:cBhvr>
                                      <p:tavLst>
                                        <p:tav tm="0">
                                          <p:val>
                                            <p:fltVal val="0"/>
                                          </p:val>
                                        </p:tav>
                                        <p:tav tm="100000">
                                          <p:val>
                                            <p:strVal val="#ppt_w"/>
                                          </p:val>
                                        </p:tav>
                                      </p:tavLst>
                                    </p:anim>
                                    <p:anim calcmode="lin" valueType="num">
                                      <p:cBhvr>
                                        <p:cTn id="48" dur="500" fill="hold"/>
                                        <p:tgtEl>
                                          <p:spTgt spid="125"/>
                                        </p:tgtEl>
                                        <p:attrNameLst>
                                          <p:attrName>ppt_h</p:attrName>
                                        </p:attrNameLst>
                                      </p:cBhvr>
                                      <p:tavLst>
                                        <p:tav tm="0">
                                          <p:val>
                                            <p:fltVal val="0"/>
                                          </p:val>
                                        </p:tav>
                                        <p:tav tm="100000">
                                          <p:val>
                                            <p:strVal val="#ppt_h"/>
                                          </p:val>
                                        </p:tav>
                                      </p:tavLst>
                                    </p:anim>
                                    <p:animEffect transition="in" filter="fade">
                                      <p:cBhvr>
                                        <p:cTn id="49" dur="500"/>
                                        <p:tgtEl>
                                          <p:spTgt spid="125"/>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26"/>
                                        </p:tgtEl>
                                        <p:attrNameLst>
                                          <p:attrName>style.visibility</p:attrName>
                                        </p:attrNameLst>
                                      </p:cBhvr>
                                      <p:to>
                                        <p:strVal val="visible"/>
                                      </p:to>
                                    </p:set>
                                    <p:anim calcmode="lin" valueType="num">
                                      <p:cBhvr>
                                        <p:cTn id="52" dur="500" fill="hold"/>
                                        <p:tgtEl>
                                          <p:spTgt spid="126"/>
                                        </p:tgtEl>
                                        <p:attrNameLst>
                                          <p:attrName>ppt_w</p:attrName>
                                        </p:attrNameLst>
                                      </p:cBhvr>
                                      <p:tavLst>
                                        <p:tav tm="0">
                                          <p:val>
                                            <p:fltVal val="0"/>
                                          </p:val>
                                        </p:tav>
                                        <p:tav tm="100000">
                                          <p:val>
                                            <p:strVal val="#ppt_w"/>
                                          </p:val>
                                        </p:tav>
                                      </p:tavLst>
                                    </p:anim>
                                    <p:anim calcmode="lin" valueType="num">
                                      <p:cBhvr>
                                        <p:cTn id="53" dur="500" fill="hold"/>
                                        <p:tgtEl>
                                          <p:spTgt spid="126"/>
                                        </p:tgtEl>
                                        <p:attrNameLst>
                                          <p:attrName>ppt_h</p:attrName>
                                        </p:attrNameLst>
                                      </p:cBhvr>
                                      <p:tavLst>
                                        <p:tav tm="0">
                                          <p:val>
                                            <p:fltVal val="0"/>
                                          </p:val>
                                        </p:tav>
                                        <p:tav tm="100000">
                                          <p:val>
                                            <p:strVal val="#ppt_h"/>
                                          </p:val>
                                        </p:tav>
                                      </p:tavLst>
                                    </p:anim>
                                    <p:animEffect transition="in" filter="fade">
                                      <p:cBhvr>
                                        <p:cTn id="54" dur="500"/>
                                        <p:tgtEl>
                                          <p:spTgt spid="126"/>
                                        </p:tgtEl>
                                      </p:cBhvr>
                                    </p:animEffect>
                                  </p:childTnLst>
                                </p:cTn>
                              </p:par>
                              <p:par>
                                <p:cTn id="55" presetID="53" presetClass="entr" presetSubtype="16" fill="hold" nodeType="withEffect">
                                  <p:stCondLst>
                                    <p:cond delay="0"/>
                                  </p:stCondLst>
                                  <p:childTnLst>
                                    <p:set>
                                      <p:cBhvr>
                                        <p:cTn id="56" dur="1" fill="hold">
                                          <p:stCondLst>
                                            <p:cond delay="0"/>
                                          </p:stCondLst>
                                        </p:cTn>
                                        <p:tgtEl>
                                          <p:spTgt spid="127"/>
                                        </p:tgtEl>
                                        <p:attrNameLst>
                                          <p:attrName>style.visibility</p:attrName>
                                        </p:attrNameLst>
                                      </p:cBhvr>
                                      <p:to>
                                        <p:strVal val="visible"/>
                                      </p:to>
                                    </p:set>
                                    <p:anim calcmode="lin" valueType="num">
                                      <p:cBhvr>
                                        <p:cTn id="57" dur="500" fill="hold"/>
                                        <p:tgtEl>
                                          <p:spTgt spid="127"/>
                                        </p:tgtEl>
                                        <p:attrNameLst>
                                          <p:attrName>ppt_w</p:attrName>
                                        </p:attrNameLst>
                                      </p:cBhvr>
                                      <p:tavLst>
                                        <p:tav tm="0">
                                          <p:val>
                                            <p:fltVal val="0"/>
                                          </p:val>
                                        </p:tav>
                                        <p:tav tm="100000">
                                          <p:val>
                                            <p:strVal val="#ppt_w"/>
                                          </p:val>
                                        </p:tav>
                                      </p:tavLst>
                                    </p:anim>
                                    <p:anim calcmode="lin" valueType="num">
                                      <p:cBhvr>
                                        <p:cTn id="58" dur="500" fill="hold"/>
                                        <p:tgtEl>
                                          <p:spTgt spid="127"/>
                                        </p:tgtEl>
                                        <p:attrNameLst>
                                          <p:attrName>ppt_h</p:attrName>
                                        </p:attrNameLst>
                                      </p:cBhvr>
                                      <p:tavLst>
                                        <p:tav tm="0">
                                          <p:val>
                                            <p:fltVal val="0"/>
                                          </p:val>
                                        </p:tav>
                                        <p:tav tm="100000">
                                          <p:val>
                                            <p:strVal val="#ppt_h"/>
                                          </p:val>
                                        </p:tav>
                                      </p:tavLst>
                                    </p:anim>
                                    <p:animEffect transition="in" filter="fade">
                                      <p:cBhvr>
                                        <p:cTn id="59" dur="500"/>
                                        <p:tgtEl>
                                          <p:spTgt spid="127"/>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128"/>
                                        </p:tgtEl>
                                        <p:attrNameLst>
                                          <p:attrName>style.visibility</p:attrName>
                                        </p:attrNameLst>
                                      </p:cBhvr>
                                      <p:to>
                                        <p:strVal val="visible"/>
                                      </p:to>
                                    </p:set>
                                    <p:anim calcmode="lin" valueType="num">
                                      <p:cBhvr>
                                        <p:cTn id="62" dur="500" fill="hold"/>
                                        <p:tgtEl>
                                          <p:spTgt spid="128"/>
                                        </p:tgtEl>
                                        <p:attrNameLst>
                                          <p:attrName>ppt_w</p:attrName>
                                        </p:attrNameLst>
                                      </p:cBhvr>
                                      <p:tavLst>
                                        <p:tav tm="0">
                                          <p:val>
                                            <p:fltVal val="0"/>
                                          </p:val>
                                        </p:tav>
                                        <p:tav tm="100000">
                                          <p:val>
                                            <p:strVal val="#ppt_w"/>
                                          </p:val>
                                        </p:tav>
                                      </p:tavLst>
                                    </p:anim>
                                    <p:anim calcmode="lin" valueType="num">
                                      <p:cBhvr>
                                        <p:cTn id="63" dur="500" fill="hold"/>
                                        <p:tgtEl>
                                          <p:spTgt spid="128"/>
                                        </p:tgtEl>
                                        <p:attrNameLst>
                                          <p:attrName>ppt_h</p:attrName>
                                        </p:attrNameLst>
                                      </p:cBhvr>
                                      <p:tavLst>
                                        <p:tav tm="0">
                                          <p:val>
                                            <p:fltVal val="0"/>
                                          </p:val>
                                        </p:tav>
                                        <p:tav tm="100000">
                                          <p:val>
                                            <p:strVal val="#ppt_h"/>
                                          </p:val>
                                        </p:tav>
                                      </p:tavLst>
                                    </p:anim>
                                    <p:animEffect transition="in" filter="fade">
                                      <p:cBhvr>
                                        <p:cTn id="64" dur="500"/>
                                        <p:tgtEl>
                                          <p:spTgt spid="128"/>
                                        </p:tgtEl>
                                      </p:cBhvr>
                                    </p:animEffect>
                                  </p:childTnLst>
                                </p:cTn>
                              </p:par>
                              <p:par>
                                <p:cTn id="65" presetID="53" presetClass="entr" presetSubtype="16" fill="hold" nodeType="withEffect">
                                  <p:stCondLst>
                                    <p:cond delay="0"/>
                                  </p:stCondLst>
                                  <p:childTnLst>
                                    <p:set>
                                      <p:cBhvr>
                                        <p:cTn id="66" dur="1" fill="hold">
                                          <p:stCondLst>
                                            <p:cond delay="0"/>
                                          </p:stCondLst>
                                        </p:cTn>
                                        <p:tgtEl>
                                          <p:spTgt spid="129"/>
                                        </p:tgtEl>
                                        <p:attrNameLst>
                                          <p:attrName>style.visibility</p:attrName>
                                        </p:attrNameLst>
                                      </p:cBhvr>
                                      <p:to>
                                        <p:strVal val="visible"/>
                                      </p:to>
                                    </p:set>
                                    <p:anim calcmode="lin" valueType="num">
                                      <p:cBhvr>
                                        <p:cTn id="67" dur="500" fill="hold"/>
                                        <p:tgtEl>
                                          <p:spTgt spid="129"/>
                                        </p:tgtEl>
                                        <p:attrNameLst>
                                          <p:attrName>ppt_w</p:attrName>
                                        </p:attrNameLst>
                                      </p:cBhvr>
                                      <p:tavLst>
                                        <p:tav tm="0">
                                          <p:val>
                                            <p:fltVal val="0"/>
                                          </p:val>
                                        </p:tav>
                                        <p:tav tm="100000">
                                          <p:val>
                                            <p:strVal val="#ppt_w"/>
                                          </p:val>
                                        </p:tav>
                                      </p:tavLst>
                                    </p:anim>
                                    <p:anim calcmode="lin" valueType="num">
                                      <p:cBhvr>
                                        <p:cTn id="68" dur="500" fill="hold"/>
                                        <p:tgtEl>
                                          <p:spTgt spid="129"/>
                                        </p:tgtEl>
                                        <p:attrNameLst>
                                          <p:attrName>ppt_h</p:attrName>
                                        </p:attrNameLst>
                                      </p:cBhvr>
                                      <p:tavLst>
                                        <p:tav tm="0">
                                          <p:val>
                                            <p:fltVal val="0"/>
                                          </p:val>
                                        </p:tav>
                                        <p:tav tm="100000">
                                          <p:val>
                                            <p:strVal val="#ppt_h"/>
                                          </p:val>
                                        </p:tav>
                                      </p:tavLst>
                                    </p:anim>
                                    <p:animEffect transition="in" filter="fade">
                                      <p:cBhvr>
                                        <p:cTn id="69" dur="500"/>
                                        <p:tgtEl>
                                          <p:spTgt spid="129"/>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130"/>
                                        </p:tgtEl>
                                        <p:attrNameLst>
                                          <p:attrName>style.visibility</p:attrName>
                                        </p:attrNameLst>
                                      </p:cBhvr>
                                      <p:to>
                                        <p:strVal val="visible"/>
                                      </p:to>
                                    </p:set>
                                    <p:anim calcmode="lin" valueType="num">
                                      <p:cBhvr>
                                        <p:cTn id="72" dur="500" fill="hold"/>
                                        <p:tgtEl>
                                          <p:spTgt spid="130"/>
                                        </p:tgtEl>
                                        <p:attrNameLst>
                                          <p:attrName>ppt_w</p:attrName>
                                        </p:attrNameLst>
                                      </p:cBhvr>
                                      <p:tavLst>
                                        <p:tav tm="0">
                                          <p:val>
                                            <p:fltVal val="0"/>
                                          </p:val>
                                        </p:tav>
                                        <p:tav tm="100000">
                                          <p:val>
                                            <p:strVal val="#ppt_w"/>
                                          </p:val>
                                        </p:tav>
                                      </p:tavLst>
                                    </p:anim>
                                    <p:anim calcmode="lin" valueType="num">
                                      <p:cBhvr>
                                        <p:cTn id="73" dur="500" fill="hold"/>
                                        <p:tgtEl>
                                          <p:spTgt spid="130"/>
                                        </p:tgtEl>
                                        <p:attrNameLst>
                                          <p:attrName>ppt_h</p:attrName>
                                        </p:attrNameLst>
                                      </p:cBhvr>
                                      <p:tavLst>
                                        <p:tav tm="0">
                                          <p:val>
                                            <p:fltVal val="0"/>
                                          </p:val>
                                        </p:tav>
                                        <p:tav tm="100000">
                                          <p:val>
                                            <p:strVal val="#ppt_h"/>
                                          </p:val>
                                        </p:tav>
                                      </p:tavLst>
                                    </p:anim>
                                    <p:animEffect transition="in" filter="fade">
                                      <p:cBhvr>
                                        <p:cTn id="74" dur="500"/>
                                        <p:tgtEl>
                                          <p:spTgt spid="130"/>
                                        </p:tgtEl>
                                      </p:cBhvr>
                                    </p:animEffect>
                                  </p:childTnLst>
                                </p:cTn>
                              </p:par>
                              <p:par>
                                <p:cTn id="75" presetID="53" presetClass="entr" presetSubtype="16" fill="hold" nodeType="withEffect">
                                  <p:stCondLst>
                                    <p:cond delay="0"/>
                                  </p:stCondLst>
                                  <p:childTnLst>
                                    <p:set>
                                      <p:cBhvr>
                                        <p:cTn id="76" dur="1" fill="hold">
                                          <p:stCondLst>
                                            <p:cond delay="0"/>
                                          </p:stCondLst>
                                        </p:cTn>
                                        <p:tgtEl>
                                          <p:spTgt spid="131"/>
                                        </p:tgtEl>
                                        <p:attrNameLst>
                                          <p:attrName>style.visibility</p:attrName>
                                        </p:attrNameLst>
                                      </p:cBhvr>
                                      <p:to>
                                        <p:strVal val="visible"/>
                                      </p:to>
                                    </p:set>
                                    <p:anim calcmode="lin" valueType="num">
                                      <p:cBhvr>
                                        <p:cTn id="77" dur="500" fill="hold"/>
                                        <p:tgtEl>
                                          <p:spTgt spid="131"/>
                                        </p:tgtEl>
                                        <p:attrNameLst>
                                          <p:attrName>ppt_w</p:attrName>
                                        </p:attrNameLst>
                                      </p:cBhvr>
                                      <p:tavLst>
                                        <p:tav tm="0">
                                          <p:val>
                                            <p:fltVal val="0"/>
                                          </p:val>
                                        </p:tav>
                                        <p:tav tm="100000">
                                          <p:val>
                                            <p:strVal val="#ppt_w"/>
                                          </p:val>
                                        </p:tav>
                                      </p:tavLst>
                                    </p:anim>
                                    <p:anim calcmode="lin" valueType="num">
                                      <p:cBhvr>
                                        <p:cTn id="78" dur="500" fill="hold"/>
                                        <p:tgtEl>
                                          <p:spTgt spid="131"/>
                                        </p:tgtEl>
                                        <p:attrNameLst>
                                          <p:attrName>ppt_h</p:attrName>
                                        </p:attrNameLst>
                                      </p:cBhvr>
                                      <p:tavLst>
                                        <p:tav tm="0">
                                          <p:val>
                                            <p:fltVal val="0"/>
                                          </p:val>
                                        </p:tav>
                                        <p:tav tm="100000">
                                          <p:val>
                                            <p:strVal val="#ppt_h"/>
                                          </p:val>
                                        </p:tav>
                                      </p:tavLst>
                                    </p:anim>
                                    <p:animEffect transition="in" filter="fade">
                                      <p:cBhvr>
                                        <p:cTn id="79" dur="500"/>
                                        <p:tgtEl>
                                          <p:spTgt spid="131"/>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132"/>
                                        </p:tgtEl>
                                        <p:attrNameLst>
                                          <p:attrName>style.visibility</p:attrName>
                                        </p:attrNameLst>
                                      </p:cBhvr>
                                      <p:to>
                                        <p:strVal val="visible"/>
                                      </p:to>
                                    </p:set>
                                    <p:anim calcmode="lin" valueType="num">
                                      <p:cBhvr>
                                        <p:cTn id="82" dur="500" fill="hold"/>
                                        <p:tgtEl>
                                          <p:spTgt spid="132"/>
                                        </p:tgtEl>
                                        <p:attrNameLst>
                                          <p:attrName>ppt_w</p:attrName>
                                        </p:attrNameLst>
                                      </p:cBhvr>
                                      <p:tavLst>
                                        <p:tav tm="0">
                                          <p:val>
                                            <p:fltVal val="0"/>
                                          </p:val>
                                        </p:tav>
                                        <p:tav tm="100000">
                                          <p:val>
                                            <p:strVal val="#ppt_w"/>
                                          </p:val>
                                        </p:tav>
                                      </p:tavLst>
                                    </p:anim>
                                    <p:anim calcmode="lin" valueType="num">
                                      <p:cBhvr>
                                        <p:cTn id="83" dur="500" fill="hold"/>
                                        <p:tgtEl>
                                          <p:spTgt spid="132"/>
                                        </p:tgtEl>
                                        <p:attrNameLst>
                                          <p:attrName>ppt_h</p:attrName>
                                        </p:attrNameLst>
                                      </p:cBhvr>
                                      <p:tavLst>
                                        <p:tav tm="0">
                                          <p:val>
                                            <p:fltVal val="0"/>
                                          </p:val>
                                        </p:tav>
                                        <p:tav tm="100000">
                                          <p:val>
                                            <p:strVal val="#ppt_h"/>
                                          </p:val>
                                        </p:tav>
                                      </p:tavLst>
                                    </p:anim>
                                    <p:animEffect transition="in" filter="fade">
                                      <p:cBhvr>
                                        <p:cTn id="84" dur="500"/>
                                        <p:tgtEl>
                                          <p:spTgt spid="132"/>
                                        </p:tgtEl>
                                      </p:cBhvr>
                                    </p:animEffect>
                                  </p:childTnLst>
                                </p:cTn>
                              </p:par>
                              <p:par>
                                <p:cTn id="85" presetID="53" presetClass="entr" presetSubtype="16" fill="hold" nodeType="withEffect">
                                  <p:stCondLst>
                                    <p:cond delay="0"/>
                                  </p:stCondLst>
                                  <p:childTnLst>
                                    <p:set>
                                      <p:cBhvr>
                                        <p:cTn id="86" dur="1" fill="hold">
                                          <p:stCondLst>
                                            <p:cond delay="0"/>
                                          </p:stCondLst>
                                        </p:cTn>
                                        <p:tgtEl>
                                          <p:spTgt spid="133"/>
                                        </p:tgtEl>
                                        <p:attrNameLst>
                                          <p:attrName>style.visibility</p:attrName>
                                        </p:attrNameLst>
                                      </p:cBhvr>
                                      <p:to>
                                        <p:strVal val="visible"/>
                                      </p:to>
                                    </p:set>
                                    <p:anim calcmode="lin" valueType="num">
                                      <p:cBhvr>
                                        <p:cTn id="87" dur="500" fill="hold"/>
                                        <p:tgtEl>
                                          <p:spTgt spid="133"/>
                                        </p:tgtEl>
                                        <p:attrNameLst>
                                          <p:attrName>ppt_w</p:attrName>
                                        </p:attrNameLst>
                                      </p:cBhvr>
                                      <p:tavLst>
                                        <p:tav tm="0">
                                          <p:val>
                                            <p:fltVal val="0"/>
                                          </p:val>
                                        </p:tav>
                                        <p:tav tm="100000">
                                          <p:val>
                                            <p:strVal val="#ppt_w"/>
                                          </p:val>
                                        </p:tav>
                                      </p:tavLst>
                                    </p:anim>
                                    <p:anim calcmode="lin" valueType="num">
                                      <p:cBhvr>
                                        <p:cTn id="88" dur="500" fill="hold"/>
                                        <p:tgtEl>
                                          <p:spTgt spid="133"/>
                                        </p:tgtEl>
                                        <p:attrNameLst>
                                          <p:attrName>ppt_h</p:attrName>
                                        </p:attrNameLst>
                                      </p:cBhvr>
                                      <p:tavLst>
                                        <p:tav tm="0">
                                          <p:val>
                                            <p:fltVal val="0"/>
                                          </p:val>
                                        </p:tav>
                                        <p:tav tm="100000">
                                          <p:val>
                                            <p:strVal val="#ppt_h"/>
                                          </p:val>
                                        </p:tav>
                                      </p:tavLst>
                                    </p:anim>
                                    <p:animEffect transition="in" filter="fade">
                                      <p:cBhvr>
                                        <p:cTn id="89" dur="500"/>
                                        <p:tgtEl>
                                          <p:spTgt spid="133"/>
                                        </p:tgtEl>
                                      </p:cBhvr>
                                    </p:animEffect>
                                  </p:childTnLst>
                                </p:cTn>
                              </p:par>
                              <p:par>
                                <p:cTn id="90" presetID="53" presetClass="entr" presetSubtype="16" fill="hold" grpId="0" nodeType="withEffect">
                                  <p:stCondLst>
                                    <p:cond delay="0"/>
                                  </p:stCondLst>
                                  <p:childTnLst>
                                    <p:set>
                                      <p:cBhvr>
                                        <p:cTn id="91" dur="1" fill="hold">
                                          <p:stCondLst>
                                            <p:cond delay="0"/>
                                          </p:stCondLst>
                                        </p:cTn>
                                        <p:tgtEl>
                                          <p:spTgt spid="134"/>
                                        </p:tgtEl>
                                        <p:attrNameLst>
                                          <p:attrName>style.visibility</p:attrName>
                                        </p:attrNameLst>
                                      </p:cBhvr>
                                      <p:to>
                                        <p:strVal val="visible"/>
                                      </p:to>
                                    </p:set>
                                    <p:anim calcmode="lin" valueType="num">
                                      <p:cBhvr>
                                        <p:cTn id="92" dur="500" fill="hold"/>
                                        <p:tgtEl>
                                          <p:spTgt spid="134"/>
                                        </p:tgtEl>
                                        <p:attrNameLst>
                                          <p:attrName>ppt_w</p:attrName>
                                        </p:attrNameLst>
                                      </p:cBhvr>
                                      <p:tavLst>
                                        <p:tav tm="0">
                                          <p:val>
                                            <p:fltVal val="0"/>
                                          </p:val>
                                        </p:tav>
                                        <p:tav tm="100000">
                                          <p:val>
                                            <p:strVal val="#ppt_w"/>
                                          </p:val>
                                        </p:tav>
                                      </p:tavLst>
                                    </p:anim>
                                    <p:anim calcmode="lin" valueType="num">
                                      <p:cBhvr>
                                        <p:cTn id="93" dur="500" fill="hold"/>
                                        <p:tgtEl>
                                          <p:spTgt spid="134"/>
                                        </p:tgtEl>
                                        <p:attrNameLst>
                                          <p:attrName>ppt_h</p:attrName>
                                        </p:attrNameLst>
                                      </p:cBhvr>
                                      <p:tavLst>
                                        <p:tav tm="0">
                                          <p:val>
                                            <p:fltVal val="0"/>
                                          </p:val>
                                        </p:tav>
                                        <p:tav tm="100000">
                                          <p:val>
                                            <p:strVal val="#ppt_h"/>
                                          </p:val>
                                        </p:tav>
                                      </p:tavLst>
                                    </p:anim>
                                    <p:animEffect transition="in" filter="fade">
                                      <p:cBhvr>
                                        <p:cTn id="94" dur="500"/>
                                        <p:tgtEl>
                                          <p:spTgt spid="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animBg="1"/>
      <p:bldP spid="120" grpId="0" animBg="1"/>
      <p:bldP spid="122" grpId="0" animBg="1"/>
      <p:bldP spid="124" grpId="0" animBg="1"/>
      <p:bldP spid="126" grpId="0" animBg="1"/>
      <p:bldP spid="128" grpId="0" animBg="1"/>
      <p:bldP spid="130" grpId="0" animBg="1"/>
      <p:bldP spid="132" grpId="0" animBg="1"/>
      <p:bldP spid="13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74"/>
        <p:cNvGrpSpPr/>
        <p:nvPr/>
      </p:nvGrpSpPr>
      <p:grpSpPr>
        <a:xfrm>
          <a:off x="0" y="0"/>
          <a:ext cx="0" cy="0"/>
          <a:chOff x="0" y="0"/>
          <a:chExt cx="0" cy="0"/>
        </a:xfrm>
      </p:grpSpPr>
      <p:sp>
        <p:nvSpPr>
          <p:cNvPr id="5" name="Google Shape;2353;p117"/>
          <p:cNvSpPr/>
          <p:nvPr/>
        </p:nvSpPr>
        <p:spPr>
          <a:xfrm>
            <a:off x="4612497" y="2211433"/>
            <a:ext cx="3003252" cy="3333200"/>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A0A299"/>
              </a:solidFill>
              <a:latin typeface="Times New Roman" panose="02020603050405020304" pitchFamily="18" charset="0"/>
              <a:cs typeface="Times New Roman" panose="02020603050405020304" pitchFamily="18" charset="0"/>
              <a:sym typeface="Arial"/>
            </a:endParaRPr>
          </a:p>
        </p:txBody>
      </p:sp>
      <p:sp>
        <p:nvSpPr>
          <p:cNvPr id="6" name="Google Shape;2354;p117"/>
          <p:cNvSpPr/>
          <p:nvPr/>
        </p:nvSpPr>
        <p:spPr>
          <a:xfrm>
            <a:off x="8179797" y="2211433"/>
            <a:ext cx="3161493" cy="3333200"/>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A0A299"/>
              </a:solidFill>
              <a:latin typeface="Times New Roman" panose="02020603050405020304" pitchFamily="18" charset="0"/>
              <a:cs typeface="Times New Roman" panose="02020603050405020304" pitchFamily="18" charset="0"/>
              <a:sym typeface="Arial"/>
            </a:endParaRPr>
          </a:p>
        </p:txBody>
      </p:sp>
      <p:cxnSp>
        <p:nvCxnSpPr>
          <p:cNvPr id="20" name="Google Shape;2368;p117"/>
          <p:cNvCxnSpPr/>
          <p:nvPr/>
        </p:nvCxnSpPr>
        <p:spPr>
          <a:xfrm rot="10800000">
            <a:off x="1929044" y="1873600"/>
            <a:ext cx="0" cy="322800"/>
          </a:xfrm>
          <a:prstGeom prst="straightConnector1">
            <a:avLst/>
          </a:prstGeom>
          <a:noFill/>
          <a:ln w="19050" cap="flat" cmpd="sng">
            <a:solidFill>
              <a:schemeClr val="accent2"/>
            </a:solidFill>
            <a:prstDash val="solid"/>
            <a:round/>
            <a:headEnd type="none" w="med" len="med"/>
            <a:tailEnd type="none" w="med" len="med"/>
          </a:ln>
        </p:spPr>
      </p:cxnSp>
      <p:grpSp>
        <p:nvGrpSpPr>
          <p:cNvPr id="30" name="Group 29"/>
          <p:cNvGrpSpPr/>
          <p:nvPr/>
        </p:nvGrpSpPr>
        <p:grpSpPr>
          <a:xfrm>
            <a:off x="1916235" y="1873600"/>
            <a:ext cx="7318903" cy="322800"/>
            <a:chOff x="1437176" y="1405200"/>
            <a:chExt cx="5489177" cy="242100"/>
          </a:xfrm>
        </p:grpSpPr>
        <p:cxnSp>
          <p:nvCxnSpPr>
            <p:cNvPr id="19" name="Google Shape;2367;p117"/>
            <p:cNvCxnSpPr/>
            <p:nvPr/>
          </p:nvCxnSpPr>
          <p:spPr>
            <a:xfrm>
              <a:off x="1437176" y="1405200"/>
              <a:ext cx="5489177" cy="0"/>
            </a:xfrm>
            <a:prstGeom prst="straightConnector1">
              <a:avLst/>
            </a:prstGeom>
            <a:noFill/>
            <a:ln w="19050" cap="flat" cmpd="sng">
              <a:solidFill>
                <a:schemeClr val="accent2"/>
              </a:solidFill>
              <a:prstDash val="solid"/>
              <a:round/>
              <a:headEnd type="none" w="med" len="med"/>
              <a:tailEnd type="none" w="med" len="med"/>
            </a:ln>
          </p:spPr>
        </p:cxnSp>
        <p:cxnSp>
          <p:nvCxnSpPr>
            <p:cNvPr id="21" name="Google Shape;2369;p117"/>
            <p:cNvCxnSpPr/>
            <p:nvPr/>
          </p:nvCxnSpPr>
          <p:spPr>
            <a:xfrm rot="10800000">
              <a:off x="6915962" y="1405200"/>
              <a:ext cx="0" cy="242100"/>
            </a:xfrm>
            <a:prstGeom prst="straightConnector1">
              <a:avLst/>
            </a:prstGeom>
            <a:noFill/>
            <a:ln w="19050" cap="flat" cmpd="sng">
              <a:solidFill>
                <a:schemeClr val="accent2"/>
              </a:solidFill>
              <a:prstDash val="solid"/>
              <a:round/>
              <a:headEnd type="none" w="med" len="med"/>
              <a:tailEnd type="none" w="med" len="med"/>
            </a:ln>
          </p:spPr>
        </p:cxnSp>
        <p:cxnSp>
          <p:nvCxnSpPr>
            <p:cNvPr id="22" name="Google Shape;2370;p117"/>
            <p:cNvCxnSpPr/>
            <p:nvPr/>
          </p:nvCxnSpPr>
          <p:spPr>
            <a:xfrm rot="10800000">
              <a:off x="3711235" y="1405200"/>
              <a:ext cx="0" cy="242100"/>
            </a:xfrm>
            <a:prstGeom prst="straightConnector1">
              <a:avLst/>
            </a:prstGeom>
            <a:noFill/>
            <a:ln w="19050" cap="flat" cmpd="sng">
              <a:solidFill>
                <a:schemeClr val="accent2"/>
              </a:solidFill>
              <a:prstDash val="solid"/>
              <a:round/>
              <a:headEnd type="none" w="med" len="med"/>
              <a:tailEnd type="none" w="med" len="med"/>
            </a:ln>
          </p:spPr>
        </p:cxnSp>
      </p:grpSp>
      <p:pic>
        <p:nvPicPr>
          <p:cNvPr id="13" name="Picture 12"/>
          <p:cNvPicPr>
            <a:picLocks noChangeAspect="1"/>
          </p:cNvPicPr>
          <p:nvPr/>
        </p:nvPicPr>
        <p:blipFill>
          <a:blip r:embed="rId3"/>
          <a:stretch>
            <a:fillRect/>
          </a:stretch>
        </p:blipFill>
        <p:spPr>
          <a:xfrm>
            <a:off x="3904052" y="74237"/>
            <a:ext cx="3920251" cy="2391600"/>
          </a:xfrm>
          <a:prstGeom prst="rect">
            <a:avLst/>
          </a:prstGeom>
        </p:spPr>
      </p:pic>
      <p:sp>
        <p:nvSpPr>
          <p:cNvPr id="27" name="Google Shape;2353;p117"/>
          <p:cNvSpPr/>
          <p:nvPr/>
        </p:nvSpPr>
        <p:spPr>
          <a:xfrm>
            <a:off x="996336" y="2196400"/>
            <a:ext cx="3003252" cy="3333200"/>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A0A299"/>
              </a:solidFill>
              <a:latin typeface="Times New Roman" panose="02020603050405020304" pitchFamily="18" charset="0"/>
              <a:cs typeface="Times New Roman" panose="02020603050405020304" pitchFamily="18" charset="0"/>
              <a:sym typeface="Arial"/>
            </a:endParaRPr>
          </a:p>
        </p:txBody>
      </p:sp>
      <p:sp>
        <p:nvSpPr>
          <p:cNvPr id="28" name="Rectangle 27"/>
          <p:cNvSpPr/>
          <p:nvPr/>
        </p:nvSpPr>
        <p:spPr>
          <a:xfrm>
            <a:off x="1079015" y="2519199"/>
            <a:ext cx="2825037" cy="1255728"/>
          </a:xfrm>
          <a:prstGeom prst="rect">
            <a:avLst/>
          </a:prstGeom>
        </p:spPr>
        <p:txBody>
          <a:bodyPr wrap="square">
            <a:spAutoFit/>
          </a:bodyPr>
          <a:lstStyle/>
          <a:p>
            <a:pPr lvl="0" algn="just">
              <a:lnSpc>
                <a:spcPct val="90000"/>
              </a:lnSpc>
              <a:buClr>
                <a:srgbClr val="000000"/>
              </a:buClr>
              <a:defRPr/>
            </a:pPr>
            <a:r>
              <a:rPr lang="vi-VN" sz="2800" b="1" i="1" kern="0" dirty="0">
                <a:solidFill>
                  <a:schemeClr val="bg1">
                    <a:lumMod val="10000"/>
                  </a:schemeClr>
                </a:solidFill>
                <a:latin typeface="Times New Roman"/>
                <a:ea typeface="Times New Roman"/>
                <a:cs typeface="Times New Roman"/>
                <a:sym typeface="Times New Roman"/>
              </a:rPr>
              <a:t>Phần 1:</a:t>
            </a:r>
            <a:r>
              <a:rPr lang="vi-VN" sz="2800" b="1" kern="0" dirty="0">
                <a:solidFill>
                  <a:schemeClr val="bg1">
                    <a:lumMod val="10000"/>
                  </a:schemeClr>
                </a:solidFill>
                <a:latin typeface="Times New Roman"/>
                <a:ea typeface="Times New Roman"/>
                <a:cs typeface="Times New Roman"/>
                <a:sym typeface="Times New Roman"/>
              </a:rPr>
              <a:t> Từ đầu đến “</a:t>
            </a:r>
            <a:r>
              <a:rPr lang="vi-VN" sz="2800" b="1" i="1" kern="0" dirty="0">
                <a:solidFill>
                  <a:schemeClr val="bg1">
                    <a:lumMod val="10000"/>
                  </a:schemeClr>
                </a:solidFill>
                <a:latin typeface="Times New Roman"/>
                <a:ea typeface="Times New Roman"/>
                <a:cs typeface="Times New Roman"/>
                <a:sym typeface="Times New Roman"/>
              </a:rPr>
              <a:t>phép thần thông</a:t>
            </a:r>
            <a:r>
              <a:rPr lang="vi-VN" sz="2800" b="1" kern="0" dirty="0">
                <a:solidFill>
                  <a:schemeClr val="bg1">
                    <a:lumMod val="10000"/>
                  </a:schemeClr>
                </a:solidFill>
                <a:latin typeface="Times New Roman"/>
                <a:ea typeface="Times New Roman"/>
                <a:cs typeface="Times New Roman"/>
                <a:sym typeface="Times New Roman"/>
              </a:rPr>
              <a:t>”</a:t>
            </a:r>
          </a:p>
        </p:txBody>
      </p:sp>
      <p:sp>
        <p:nvSpPr>
          <p:cNvPr id="29" name="Rectangle 28"/>
          <p:cNvSpPr/>
          <p:nvPr/>
        </p:nvSpPr>
        <p:spPr>
          <a:xfrm>
            <a:off x="1079015" y="3919069"/>
            <a:ext cx="2726159" cy="1255728"/>
          </a:xfrm>
          <a:prstGeom prst="rect">
            <a:avLst/>
          </a:prstGeom>
        </p:spPr>
        <p:txBody>
          <a:bodyPr wrap="square">
            <a:spAutoFit/>
          </a:bodyPr>
          <a:lstStyle/>
          <a:p>
            <a:pPr lvl="0" algn="just">
              <a:lnSpc>
                <a:spcPct val="90000"/>
              </a:lnSpc>
              <a:buClr>
                <a:srgbClr val="000000"/>
              </a:buClr>
              <a:defRPr/>
            </a:pPr>
            <a:r>
              <a:rPr lang="vi-VN" sz="2800" kern="0" dirty="0">
                <a:solidFill>
                  <a:srgbClr val="FF0000"/>
                </a:solidFill>
                <a:latin typeface="Times New Roman"/>
                <a:ea typeface="Times New Roman"/>
                <a:cs typeface="Times New Roman"/>
                <a:sym typeface="Wingdings" panose="05000000000000000000" pitchFamily="2" charset="2"/>
              </a:rPr>
              <a:t> </a:t>
            </a:r>
            <a:r>
              <a:rPr lang="vi-VN" sz="2800" kern="0" dirty="0">
                <a:solidFill>
                  <a:srgbClr val="FF0000"/>
                </a:solidFill>
                <a:latin typeface="Times New Roman"/>
                <a:ea typeface="Times New Roman"/>
                <a:cs typeface="Times New Roman"/>
                <a:sym typeface="Times New Roman"/>
              </a:rPr>
              <a:t>Sự ra đời và lớn lên của Thạch Sanh</a:t>
            </a:r>
          </a:p>
        </p:txBody>
      </p:sp>
      <p:sp>
        <p:nvSpPr>
          <p:cNvPr id="31" name="Rectangle 30"/>
          <p:cNvSpPr/>
          <p:nvPr/>
        </p:nvSpPr>
        <p:spPr>
          <a:xfrm>
            <a:off x="4687782" y="2519199"/>
            <a:ext cx="2852681" cy="867930"/>
          </a:xfrm>
          <a:prstGeom prst="rect">
            <a:avLst/>
          </a:prstGeom>
        </p:spPr>
        <p:txBody>
          <a:bodyPr wrap="square">
            <a:spAutoFit/>
          </a:bodyPr>
          <a:lstStyle/>
          <a:p>
            <a:pPr lvl="0" algn="just">
              <a:lnSpc>
                <a:spcPct val="90000"/>
              </a:lnSpc>
              <a:buClr>
                <a:srgbClr val="000000"/>
              </a:buClr>
              <a:defRPr/>
            </a:pPr>
            <a:r>
              <a:rPr lang="vi-VN" sz="2800" b="1" i="1" kern="0" dirty="0">
                <a:solidFill>
                  <a:schemeClr val="bg1">
                    <a:lumMod val="10000"/>
                  </a:schemeClr>
                </a:solidFill>
                <a:latin typeface="Times New Roman"/>
                <a:ea typeface="Times New Roman"/>
                <a:cs typeface="Times New Roman"/>
                <a:sym typeface="Times New Roman"/>
              </a:rPr>
              <a:t>Phần 2:</a:t>
            </a:r>
            <a:r>
              <a:rPr lang="vi-VN" sz="2800" b="1" kern="0" dirty="0">
                <a:solidFill>
                  <a:schemeClr val="bg1">
                    <a:lumMod val="10000"/>
                  </a:schemeClr>
                </a:solidFill>
                <a:latin typeface="Times New Roman"/>
                <a:ea typeface="Times New Roman"/>
                <a:cs typeface="Times New Roman"/>
                <a:sym typeface="Times New Roman"/>
              </a:rPr>
              <a:t> Tiếp đến “</a:t>
            </a:r>
            <a:r>
              <a:rPr lang="vi-VN" sz="2800" b="1" i="1" kern="0" dirty="0">
                <a:solidFill>
                  <a:schemeClr val="bg1">
                    <a:lumMod val="10000"/>
                  </a:schemeClr>
                </a:solidFill>
                <a:latin typeface="Times New Roman"/>
                <a:ea typeface="Times New Roman"/>
                <a:cs typeface="Times New Roman"/>
                <a:sym typeface="Times New Roman"/>
              </a:rPr>
              <a:t>làm quận công</a:t>
            </a:r>
            <a:r>
              <a:rPr lang="vi-VN" sz="2800" b="1" kern="0" dirty="0">
                <a:solidFill>
                  <a:schemeClr val="bg1">
                    <a:lumMod val="10000"/>
                  </a:schemeClr>
                </a:solidFill>
                <a:latin typeface="Times New Roman"/>
                <a:ea typeface="Times New Roman"/>
                <a:cs typeface="Times New Roman"/>
                <a:sym typeface="Times New Roman"/>
              </a:rPr>
              <a:t>”</a:t>
            </a:r>
          </a:p>
        </p:txBody>
      </p:sp>
      <p:sp>
        <p:nvSpPr>
          <p:cNvPr id="32" name="Rectangle 31"/>
          <p:cNvSpPr/>
          <p:nvPr/>
        </p:nvSpPr>
        <p:spPr>
          <a:xfrm>
            <a:off x="4687782" y="3493853"/>
            <a:ext cx="2954964" cy="1643527"/>
          </a:xfrm>
          <a:prstGeom prst="rect">
            <a:avLst/>
          </a:prstGeom>
        </p:spPr>
        <p:txBody>
          <a:bodyPr wrap="square">
            <a:spAutoFit/>
          </a:bodyPr>
          <a:lstStyle/>
          <a:p>
            <a:pPr lvl="0" algn="just">
              <a:lnSpc>
                <a:spcPct val="90000"/>
              </a:lnSpc>
              <a:buClr>
                <a:srgbClr val="000000"/>
              </a:buClr>
              <a:defRPr/>
            </a:pPr>
            <a:r>
              <a:rPr lang="vi-VN" sz="2800" kern="0" dirty="0">
                <a:solidFill>
                  <a:srgbClr val="FF0000"/>
                </a:solidFill>
                <a:latin typeface="Times New Roman"/>
                <a:ea typeface="Times New Roman"/>
                <a:cs typeface="Times New Roman"/>
                <a:sym typeface="Wingdings" panose="05000000000000000000" pitchFamily="2" charset="2"/>
              </a:rPr>
              <a:t> </a:t>
            </a:r>
            <a:r>
              <a:rPr lang="vi-VN" sz="2800" kern="0" dirty="0">
                <a:solidFill>
                  <a:srgbClr val="FF0000"/>
                </a:solidFill>
                <a:latin typeface="Times New Roman"/>
                <a:ea typeface="Times New Roman"/>
                <a:cs typeface="Times New Roman"/>
                <a:sym typeface="Times New Roman"/>
              </a:rPr>
              <a:t>Những thử thách và chiến công hiển hách của Thạch</a:t>
            </a:r>
            <a:r>
              <a:rPr lang="en-US" sz="2800" kern="0" dirty="0">
                <a:solidFill>
                  <a:srgbClr val="FF0000"/>
                </a:solidFill>
                <a:latin typeface="Times New Roman"/>
                <a:ea typeface="Times New Roman"/>
                <a:cs typeface="Times New Roman"/>
                <a:sym typeface="Times New Roman"/>
              </a:rPr>
              <a:t> </a:t>
            </a:r>
            <a:r>
              <a:rPr lang="vi-VN" sz="2800" kern="0" dirty="0">
                <a:solidFill>
                  <a:srgbClr val="FF0000"/>
                </a:solidFill>
                <a:latin typeface="Times New Roman"/>
                <a:ea typeface="Times New Roman"/>
                <a:cs typeface="Times New Roman"/>
                <a:sym typeface="Times New Roman"/>
              </a:rPr>
              <a:t>Sanh</a:t>
            </a:r>
            <a:r>
              <a:rPr lang="en-US" sz="2800" kern="0" dirty="0">
                <a:solidFill>
                  <a:srgbClr val="FF0000"/>
                </a:solidFill>
                <a:latin typeface="Times New Roman"/>
                <a:ea typeface="Times New Roman"/>
                <a:cs typeface="Times New Roman"/>
                <a:sym typeface="Times New Roman"/>
              </a:rPr>
              <a:t>.</a:t>
            </a:r>
            <a:endParaRPr lang="vi-VN" sz="2800" kern="0" dirty="0">
              <a:solidFill>
                <a:srgbClr val="FF0000"/>
              </a:solidFill>
              <a:latin typeface="Times New Roman"/>
              <a:ea typeface="Times New Roman"/>
              <a:cs typeface="Times New Roman"/>
              <a:sym typeface="Times New Roman"/>
            </a:endParaRPr>
          </a:p>
        </p:txBody>
      </p:sp>
      <p:sp>
        <p:nvSpPr>
          <p:cNvPr id="33" name="Rectangle 32"/>
          <p:cNvSpPr/>
          <p:nvPr/>
        </p:nvSpPr>
        <p:spPr>
          <a:xfrm>
            <a:off x="8250273" y="2534232"/>
            <a:ext cx="2940891" cy="867930"/>
          </a:xfrm>
          <a:prstGeom prst="rect">
            <a:avLst/>
          </a:prstGeom>
        </p:spPr>
        <p:txBody>
          <a:bodyPr wrap="square">
            <a:spAutoFit/>
          </a:bodyPr>
          <a:lstStyle/>
          <a:p>
            <a:pPr lvl="0" algn="just">
              <a:lnSpc>
                <a:spcPct val="90000"/>
              </a:lnSpc>
              <a:buClr>
                <a:srgbClr val="000000"/>
              </a:buClr>
              <a:defRPr/>
            </a:pPr>
            <a:r>
              <a:rPr lang="vi-VN" sz="2800" b="1" i="1" kern="0" dirty="0">
                <a:solidFill>
                  <a:schemeClr val="bg1">
                    <a:lumMod val="10000"/>
                  </a:schemeClr>
                </a:solidFill>
                <a:latin typeface="Times New Roman"/>
                <a:ea typeface="Times New Roman"/>
                <a:cs typeface="Times New Roman"/>
                <a:sym typeface="Times New Roman"/>
              </a:rPr>
              <a:t>Phần 3:</a:t>
            </a:r>
            <a:r>
              <a:rPr lang="vi-VN" sz="2800" b="1" kern="0" dirty="0">
                <a:solidFill>
                  <a:schemeClr val="bg1">
                    <a:lumMod val="10000"/>
                  </a:schemeClr>
                </a:solidFill>
                <a:latin typeface="Times New Roman"/>
                <a:ea typeface="Times New Roman"/>
                <a:cs typeface="Times New Roman"/>
                <a:sym typeface="Times New Roman"/>
              </a:rPr>
              <a:t> Phần còn lại</a:t>
            </a:r>
          </a:p>
        </p:txBody>
      </p:sp>
      <p:sp>
        <p:nvSpPr>
          <p:cNvPr id="34" name="Rectangle 33"/>
          <p:cNvSpPr/>
          <p:nvPr/>
        </p:nvSpPr>
        <p:spPr>
          <a:xfrm>
            <a:off x="8250273" y="3687752"/>
            <a:ext cx="2934269" cy="1255728"/>
          </a:xfrm>
          <a:prstGeom prst="rect">
            <a:avLst/>
          </a:prstGeom>
        </p:spPr>
        <p:txBody>
          <a:bodyPr wrap="square">
            <a:spAutoFit/>
          </a:bodyPr>
          <a:lstStyle/>
          <a:p>
            <a:pPr lvl="0" algn="just">
              <a:lnSpc>
                <a:spcPct val="90000"/>
              </a:lnSpc>
              <a:buClr>
                <a:srgbClr val="000000"/>
              </a:buClr>
              <a:defRPr/>
            </a:pPr>
            <a:r>
              <a:rPr lang="vi-VN" sz="2800" kern="0" dirty="0">
                <a:solidFill>
                  <a:srgbClr val="FF0000"/>
                </a:solidFill>
                <a:latin typeface="Times New Roman"/>
                <a:ea typeface="Times New Roman"/>
                <a:cs typeface="Times New Roman"/>
                <a:sym typeface="Wingdings" panose="05000000000000000000" pitchFamily="2" charset="2"/>
              </a:rPr>
              <a:t> </a:t>
            </a:r>
            <a:r>
              <a:rPr lang="vi-VN" sz="2800" kern="0" dirty="0">
                <a:solidFill>
                  <a:srgbClr val="FF0000"/>
                </a:solidFill>
                <a:latin typeface="Times New Roman"/>
                <a:ea typeface="Times New Roman"/>
                <a:cs typeface="Times New Roman"/>
                <a:sym typeface="Times New Roman"/>
              </a:rPr>
              <a:t>Thạch Sanh cưới công chúa và lên ngôi vua</a:t>
            </a:r>
          </a:p>
        </p:txBody>
      </p:sp>
    </p:spTree>
    <p:extLst>
      <p:ext uri="{BB962C8B-B14F-4D97-AF65-F5344CB8AC3E}">
        <p14:creationId xmlns:p14="http://schemas.microsoft.com/office/powerpoint/2010/main" val="58157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par>
                                <p:cTn id="14" presetID="16" presetClass="entr" presetSubtype="21" fill="hold"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barn(inVertical)">
                                      <p:cBhvr>
                                        <p:cTn id="16" dur="500"/>
                                        <p:tgtEl>
                                          <p:spTgt spid="30"/>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barn(inVertical)">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barn(inVertical)">
                                      <p:cBhvr>
                                        <p:cTn id="24" dur="500"/>
                                        <p:tgtEl>
                                          <p:spTgt spid="28"/>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barn(inVertical)">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barn(inVertical)">
                                      <p:cBhvr>
                                        <p:cTn id="32" dur="500"/>
                                        <p:tgtEl>
                                          <p:spTgt spid="31"/>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barn(inVertical)">
                                      <p:cBhvr>
                                        <p:cTn id="35" dur="500"/>
                                        <p:tgtEl>
                                          <p:spTgt spid="32"/>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barn(inVertical)">
                                      <p:cBhvr>
                                        <p:cTn id="40" dur="500"/>
                                        <p:tgtEl>
                                          <p:spTgt spid="33"/>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barn(inVertical)">
                                      <p:cBhvr>
                                        <p:cTn id="4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7" grpId="0" animBg="1"/>
      <p:bldP spid="28" grpId="0"/>
      <p:bldP spid="29" grpId="0"/>
      <p:bldP spid="31" grpId="0"/>
      <p:bldP spid="32" grpId="0"/>
      <p:bldP spid="33" grpId="0"/>
      <p:bldP spid="34" grpId="0"/>
    </p:bldLst>
  </p:timing>
</p:sld>
</file>

<file path=ppt/theme/_rels/them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image" Target="../media/image8.jpeg"/></Relationships>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https://www.freeppt7.com">
  <a:themeElements>
    <a:clrScheme name="MC-欧美风主题色">
      <a:dk1>
        <a:srgbClr val="000000"/>
      </a:dk1>
      <a:lt1>
        <a:srgbClr val="FFFFFF"/>
      </a:lt1>
      <a:dk2>
        <a:srgbClr val="44546A"/>
      </a:dk2>
      <a:lt2>
        <a:srgbClr val="E7E6E6"/>
      </a:lt2>
      <a:accent1>
        <a:srgbClr val="787448"/>
      </a:accent1>
      <a:accent2>
        <a:srgbClr val="1F6B89"/>
      </a:accent2>
      <a:accent3>
        <a:srgbClr val="78ABA7"/>
      </a:accent3>
      <a:accent4>
        <a:srgbClr val="AA4440"/>
      </a:accent4>
      <a:accent5>
        <a:srgbClr val="988C5F"/>
      </a:accent5>
      <a:accent6>
        <a:srgbClr val="4E9435"/>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Elegant Education Pack for Students by Slidesgo">
  <a:themeElements>
    <a:clrScheme name="Simple Light">
      <a:dk1>
        <a:srgbClr val="FFFFFF"/>
      </a:dk1>
      <a:lt1>
        <a:srgbClr val="EDECDF"/>
      </a:lt1>
      <a:dk2>
        <a:srgbClr val="C8A591"/>
      </a:dk2>
      <a:lt2>
        <a:srgbClr val="FFFFFF"/>
      </a:lt2>
      <a:accent1>
        <a:srgbClr val="A0A299"/>
      </a:accent1>
      <a:accent2>
        <a:srgbClr val="40474B"/>
      </a:accent2>
      <a:accent3>
        <a:srgbClr val="C8A591"/>
      </a:accent3>
      <a:accent4>
        <a:srgbClr val="EDECDF"/>
      </a:accent4>
      <a:accent5>
        <a:srgbClr val="A0A299"/>
      </a:accent5>
      <a:accent6>
        <a:srgbClr val="FFFFFF"/>
      </a:accent6>
      <a:hlink>
        <a:srgbClr val="40474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3019</TotalTime>
  <Words>2409</Words>
  <Application>Microsoft Office PowerPoint</Application>
  <PresentationFormat>Widescreen</PresentationFormat>
  <Paragraphs>496</Paragraphs>
  <Slides>32</Slides>
  <Notes>29</Notes>
  <HiddenSlides>0</HiddenSlides>
  <MMClips>5</MMClips>
  <ScaleCrop>false</ScaleCrop>
  <HeadingPairs>
    <vt:vector size="6" baseType="variant">
      <vt:variant>
        <vt:lpstr>Fonts Used</vt:lpstr>
      </vt:variant>
      <vt:variant>
        <vt:i4>13</vt:i4>
      </vt:variant>
      <vt:variant>
        <vt:lpstr>Theme</vt:lpstr>
      </vt:variant>
      <vt:variant>
        <vt:i4>7</vt:i4>
      </vt:variant>
      <vt:variant>
        <vt:lpstr>Slide Titles</vt:lpstr>
      </vt:variant>
      <vt:variant>
        <vt:i4>32</vt:i4>
      </vt:variant>
    </vt:vector>
  </HeadingPairs>
  <TitlesOfParts>
    <vt:vector size="52" baseType="lpstr">
      <vt:lpstr>#9Slide07 SVNStick A Round</vt:lpstr>
      <vt:lpstr>.VnTime</vt:lpstr>
      <vt:lpstr>Arial</vt:lpstr>
      <vt:lpstr>Calibri</vt:lpstr>
      <vt:lpstr>Calibri Light</vt:lpstr>
      <vt:lpstr>DK Crayon Crumble</vt:lpstr>
      <vt:lpstr>Garamond</vt:lpstr>
      <vt:lpstr>Hammersmith One</vt:lpstr>
      <vt:lpstr>Manjari</vt:lpstr>
      <vt:lpstr>Roboto Condensed Light</vt:lpstr>
      <vt:lpstr>Tahoma</vt:lpstr>
      <vt:lpstr>Times New Roman</vt:lpstr>
      <vt:lpstr>Wingdings</vt:lpstr>
      <vt:lpstr>3_Office Theme</vt:lpstr>
      <vt:lpstr>6_Office Theme</vt:lpstr>
      <vt:lpstr>4_Office Theme</vt:lpstr>
      <vt:lpstr>https://www.freeppt7.com</vt:lpstr>
      <vt:lpstr>1_Office Theme</vt:lpstr>
      <vt:lpstr>5_Elegant Education Pack for Students by Slidesgo</vt:lpstr>
      <vt:lpstr>Organic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III.</vt:lpstr>
      <vt:lpstr>2. Nội dung</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aisp20303@gmail.com</cp:lastModifiedBy>
  <cp:revision>832</cp:revision>
  <dcterms:created xsi:type="dcterms:W3CDTF">2022-02-10T03:12:31Z</dcterms:created>
  <dcterms:modified xsi:type="dcterms:W3CDTF">2024-02-26T15:25:51Z</dcterms:modified>
</cp:coreProperties>
</file>