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700" r:id="rId2"/>
    <p:sldMasterId id="2147483712" r:id="rId3"/>
    <p:sldMasterId id="2147483757" r:id="rId4"/>
    <p:sldMasterId id="2147483769" r:id="rId5"/>
    <p:sldMasterId id="2147483783" r:id="rId6"/>
    <p:sldMasterId id="2147483795" r:id="rId7"/>
  </p:sldMasterIdLst>
  <p:notesMasterIdLst>
    <p:notesMasterId r:id="rId43"/>
  </p:notesMasterIdLst>
  <p:sldIdLst>
    <p:sldId id="639" r:id="rId8"/>
    <p:sldId id="704" r:id="rId9"/>
    <p:sldId id="256" r:id="rId10"/>
    <p:sldId id="698" r:id="rId11"/>
    <p:sldId id="308" r:id="rId12"/>
    <p:sldId id="263" r:id="rId13"/>
    <p:sldId id="462" r:id="rId14"/>
    <p:sldId id="461" r:id="rId15"/>
    <p:sldId id="466" r:id="rId16"/>
    <p:sldId id="469" r:id="rId17"/>
    <p:sldId id="260" r:id="rId18"/>
    <p:sldId id="460" r:id="rId19"/>
    <p:sldId id="699" r:id="rId20"/>
    <p:sldId id="261" r:id="rId21"/>
    <p:sldId id="257" r:id="rId22"/>
    <p:sldId id="701" r:id="rId23"/>
    <p:sldId id="463" r:id="rId24"/>
    <p:sldId id="264" r:id="rId25"/>
    <p:sldId id="467" r:id="rId26"/>
    <p:sldId id="700" r:id="rId27"/>
    <p:sldId id="468" r:id="rId28"/>
    <p:sldId id="274" r:id="rId29"/>
    <p:sldId id="702" r:id="rId30"/>
    <p:sldId id="265" r:id="rId31"/>
    <p:sldId id="323" r:id="rId32"/>
    <p:sldId id="312" r:id="rId33"/>
    <p:sldId id="465" r:id="rId34"/>
    <p:sldId id="322" r:id="rId35"/>
    <p:sldId id="470" r:id="rId36"/>
    <p:sldId id="471" r:id="rId37"/>
    <p:sldId id="472" r:id="rId38"/>
    <p:sldId id="473" r:id="rId39"/>
    <p:sldId id="283" r:id="rId40"/>
    <p:sldId id="328" r:id="rId41"/>
    <p:sldId id="290" r:id="rId42"/>
  </p:sldIdLst>
  <p:sldSz cx="9144000" cy="5143500" type="screen16x9"/>
  <p:notesSz cx="6858000" cy="9144000"/>
  <p:embeddedFontLst>
    <p:embeddedFont>
      <p:font typeface="Snell Roundhand Black" charset="0"/>
      <p:bold r:id="rId44"/>
    </p:embeddedFont>
    <p:embeddedFont>
      <p:font typeface="SimSun" pitchFamily="2" charset="-122"/>
      <p:regular r:id="rId45"/>
    </p:embeddedFont>
    <p:embeddedFont>
      <p:font typeface="Livvic" charset="0"/>
      <p:regular r:id="rId46"/>
      <p:bold r:id="rId47"/>
      <p:italic r:id="rId48"/>
      <p:boldItalic r:id="rId49"/>
    </p:embeddedFont>
    <p:embeddedFont>
      <p:font typeface="Rajdhani" charset="0"/>
      <p:regular r:id="rId50"/>
      <p:bold r:id="rId51"/>
      <p:italic r:id="rId52"/>
      <p:boldItalic r:id="rId53"/>
    </p:embeddedFont>
    <p:embeddedFont>
      <p:font typeface="Advent Pro" charset="0"/>
      <p:regular r:id="rId54"/>
      <p:bold r:id="rId55"/>
    </p:embeddedFont>
    <p:embeddedFont>
      <p:font typeface="Livvic SemiBold" charset="0"/>
      <p:regular r:id="rId56"/>
      <p:bold r:id="rId57"/>
      <p:italic r:id="rId58"/>
      <p:boldItalic r:id="rId59"/>
    </p:embeddedFont>
    <p:embeddedFont>
      <p:font typeface="Livvic Light" charset="0"/>
      <p:regular r:id="rId60"/>
      <p:italic r:id="rId61"/>
    </p:embeddedFont>
    <p:embeddedFont>
      <p:font typeface="Calibri" pitchFamily="34" charset="0"/>
      <p:regular r:id="rId62"/>
      <p:bold r:id="rId63"/>
      <p:italic r:id="rId64"/>
      <p:boldItalic r:id="rId65"/>
    </p:embeddedFont>
    <p:embeddedFont>
      <p:font typeface="Calibri Light" pitchFamily="34" charset="0"/>
      <p:regular r:id="rId66"/>
      <p:italic r:id="rId67"/>
    </p:embeddedFont>
    <p:embeddedFont>
      <p:font typeface="Tahoma" pitchFamily="34" charset="0"/>
      <p:regular r:id="rId68"/>
      <p:bold r:id="rId69"/>
    </p:embeddedFont>
    <p:embeddedFont>
      <p:font typeface="Redressed" charset="0"/>
      <p:regular r:id="rId70"/>
      <p:bold r:id="rId71"/>
      <p:italic r:id="rId72"/>
      <p:boldItalic r:id="rId73"/>
    </p:embeddedFont>
    <p:embeddedFont>
      <p:font typeface="Roboto Condensed Light" charset="0"/>
      <p:regular r:id="rId74"/>
      <p: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F3C367"/>
    <a:srgbClr val="F8BE4F"/>
    <a:srgbClr val="F9C86A"/>
    <a:srgbClr val="242424"/>
    <a:srgbClr val="FAB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121BC02-041B-49E9-9F0E-9C2127F286BD}">
  <a:tblStyle styleId="{4121BC02-041B-49E9-9F0E-9C2127F286B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580"/>
  </p:normalViewPr>
  <p:slideViewPr>
    <p:cSldViewPr snapToGrid="0" snapToObjects="1" showGuides="1">
      <p:cViewPr varScale="1">
        <p:scale>
          <a:sx n="90" d="100"/>
          <a:sy n="90" d="100"/>
        </p:scale>
        <p:origin x="-648" y="-96"/>
      </p:cViewPr>
      <p:guideLst>
        <p:guide orient="horz" pos="1620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63" Type="http://schemas.openxmlformats.org/officeDocument/2006/relationships/font" Target="fonts/font20.fntdata"/><Relationship Id="rId68" Type="http://schemas.openxmlformats.org/officeDocument/2006/relationships/font" Target="fonts/font25.fntdata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font" Target="fonts/font23.fntdata"/><Relationship Id="rId74" Type="http://schemas.openxmlformats.org/officeDocument/2006/relationships/font" Target="fonts/font31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8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73" Type="http://schemas.openxmlformats.org/officeDocument/2006/relationships/font" Target="fonts/font30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font" Target="fonts/font26.fntdata"/><Relationship Id="rId77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font" Target="fonts/font8.fntdata"/><Relationship Id="rId72" Type="http://schemas.openxmlformats.org/officeDocument/2006/relationships/font" Target="fonts/font2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font" Target="fonts/font24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font" Target="fonts/font27.fntdata"/><Relationship Id="rId75" Type="http://schemas.openxmlformats.org/officeDocument/2006/relationships/font" Target="fonts/font3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6.fntdata"/><Relationship Id="rId57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37623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da1c9a62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da1c9a62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d931ca177_0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d931ca177_0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720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6d931ca177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6d931ca177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d931ca177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d931ca177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617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d931ca177_0_3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d931ca177_0_3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6011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6d931ca177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6d931ca177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d931ca177_0_3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d931ca177_0_3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6669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6d931ca177_0_32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6d931ca177_0_32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65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475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d931ca177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d931ca177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61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d931ca1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6d931ca1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xmlns="" id="{10960245-9A4C-DB46-859A-74E4E73435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xmlns="" id="{06539220-933E-564C-B4EE-A201B6585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x-none" altLang="x-none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xmlns="" id="{8A7D048F-2614-5E47-874F-BE5E6D1AA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2CFFF9-D384-994A-92D1-AF25FB0D6965}" type="slidenum">
              <a:rPr kumimoji="0" lang="en-US" altLang="x-non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6d931ca177_0_7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6d931ca177_0_7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4621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6cf04e3d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6cf04e3d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5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2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5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_AND_BODY_1_1_1_2_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3996598" y="-48957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0638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0638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AND_BODY_1_1_1_2_2_1_1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1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2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3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656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9DC6EA-7666-274F-B930-FA87FA446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14F22-D8AE-654C-97D8-D4D2AF9CF044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429664-BDF8-904D-8578-17857E5E9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25ED5E-FFDD-3345-8AA4-4C9C3372C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4C5DC4-FE8D-8B4E-B32F-9715264EC39E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308382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E51FE7-B2F6-214F-8FEE-CD6D3405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BDB01-A639-4E4F-80A2-8E52D6EC5677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742C62-A607-B141-B191-B50DE4DB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6E2470-BB53-B545-864D-500BAD372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600FF7-4859-E64F-BE46-64165F6D59C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67760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E3A888-2239-604B-A1C1-7F3CDD1E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CFDA5-F66E-C740-9D47-DDDBE9900DFD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A5BE94-4930-AA49-A9DD-19A60BB6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1CF940-3CAD-D149-B9BA-D7BBBF2C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93A85-B091-C64D-9B4B-FE91FE20212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22716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EE8D57C-772B-A846-9C26-44292769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58A9D-32FB-224B-B9CD-CF8711A45FB6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F43E657-7461-AE4D-AE2A-14A557F1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013DF4C-F8E7-1D43-A55F-93181832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F229D-E3BD-4B41-B47D-AA09A97FF6F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64461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21DF47AB-A520-024F-A1EA-EEB234CF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F0FB6-0DB4-B346-BD90-3831AD7C60D2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F465BF23-70D7-4049-BF42-372E5657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21621DA-923D-B946-9F73-32C1534BC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F321A-EB55-8447-B718-85D1BF4EBE0D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947891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B5A34F9B-EC22-1C43-A21D-9320CA8CD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BFAAB-2D33-E447-A6DB-B848F03F3AAA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F2694F5E-C253-CD44-9358-5799983F6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82875F0C-966B-2140-846C-1707DB661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CE9CD-BF67-DB4B-882A-9A5E4E3291E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881711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E95898B-6995-3643-B0EB-5DEC82B7C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3E559-1E28-6D40-AE28-A6F929C40A43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CAAD979B-CBB0-0449-B90A-68425A894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67AC9AB9-AD8F-074B-B040-5B28F1926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D4617-1CA8-244C-8DA8-CAFE10D2285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7603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CC8F050-30EE-4E4E-B322-FE147606D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E6365-848A-E046-B11B-19282C54E087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65C16C7-25EC-414F-BCA1-41DAFB4D0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F078EB7-8139-4447-AE08-8B1DA31B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BE3108-DE47-6140-BCB4-F318B912241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7034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6020ED7-8DC8-D14A-ACBB-3CCFE20A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10B5F-DD3B-DF4B-93BF-FC44F43E07DE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553E22B-2217-7946-8108-D460B8D6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413BC50-DB74-D84D-ADA7-1E4BDB3BD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D0F96-FF7D-AF44-A4AA-B8247B068E4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6075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A15A19-CFF2-0B4B-B101-C65941C93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438B3-396A-DD40-8E85-F02E7984EE6D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51F21E-6719-7347-944F-C631C165D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CB57BF-4E03-0643-8628-F2C0B23B5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D14E7-FFF3-ED4A-B064-5AF85881E3BB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070080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D938DD-5523-ED41-9C87-ADBE0998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31213-A20B-B349-8BB5-C435EBD24972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5BA934-4024-404B-87E7-163E8A7ED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BEE1D-4CA1-274C-9775-49CC69A5E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69C34-CD37-CF47-9056-6051E882D05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078372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90599" y="861216"/>
            <a:ext cx="3194167" cy="3237462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390250" y="-187325"/>
            <a:ext cx="3938217" cy="431226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657300" y="1376075"/>
            <a:ext cx="2725368" cy="2988004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290605" y="2787512"/>
            <a:ext cx="5669442" cy="1879553"/>
            <a:chOff x="1156025" y="3122250"/>
            <a:chExt cx="4047000" cy="1341675"/>
          </a:xfrm>
        </p:grpSpPr>
        <p:sp>
          <p:nvSpPr>
            <p:cNvPr id="13" name="Google Shape;13;p2"/>
            <p:cNvSpPr/>
            <p:nvPr/>
          </p:nvSpPr>
          <p:spPr>
            <a:xfrm>
              <a:off x="2625400" y="3426850"/>
              <a:ext cx="2577625" cy="1002875"/>
            </a:xfrm>
            <a:custGeom>
              <a:avLst/>
              <a:gdLst/>
              <a:ahLst/>
              <a:cxnLst/>
              <a:rect l="l" t="t" r="r" b="b"/>
              <a:pathLst>
                <a:path w="103105" h="40115" extrusionOk="0">
                  <a:moveTo>
                    <a:pt x="54820" y="0"/>
                  </a:moveTo>
                  <a:cubicBezTo>
                    <a:pt x="54111" y="0"/>
                    <a:pt x="52785" y="470"/>
                    <a:pt x="51590" y="1140"/>
                  </a:cubicBezTo>
                  <a:cubicBezTo>
                    <a:pt x="50258" y="1887"/>
                    <a:pt x="42835" y="2759"/>
                    <a:pt x="39474" y="3879"/>
                  </a:cubicBezTo>
                  <a:cubicBezTo>
                    <a:pt x="36112" y="5000"/>
                    <a:pt x="23659" y="9235"/>
                    <a:pt x="23659" y="9235"/>
                  </a:cubicBezTo>
                  <a:cubicBezTo>
                    <a:pt x="23659" y="9235"/>
                    <a:pt x="22607" y="9024"/>
                    <a:pt x="21346" y="9024"/>
                  </a:cubicBezTo>
                  <a:cubicBezTo>
                    <a:pt x="20926" y="9024"/>
                    <a:pt x="20483" y="9048"/>
                    <a:pt x="20048" y="9110"/>
                  </a:cubicBezTo>
                  <a:cubicBezTo>
                    <a:pt x="18304" y="9360"/>
                    <a:pt x="15565" y="10107"/>
                    <a:pt x="15565" y="10107"/>
                  </a:cubicBezTo>
                  <a:cubicBezTo>
                    <a:pt x="13573" y="10107"/>
                    <a:pt x="1" y="6744"/>
                    <a:pt x="1" y="6744"/>
                  </a:cubicBezTo>
                  <a:lnTo>
                    <a:pt x="1" y="6744"/>
                  </a:lnTo>
                  <a:lnTo>
                    <a:pt x="1992" y="40115"/>
                  </a:lnTo>
                  <a:lnTo>
                    <a:pt x="100598" y="40115"/>
                  </a:lnTo>
                  <a:cubicBezTo>
                    <a:pt x="100598" y="40115"/>
                    <a:pt x="103104" y="34262"/>
                    <a:pt x="100598" y="33386"/>
                  </a:cubicBezTo>
                  <a:cubicBezTo>
                    <a:pt x="98092" y="32509"/>
                    <a:pt x="94512" y="29033"/>
                    <a:pt x="94512" y="29033"/>
                  </a:cubicBezTo>
                  <a:cubicBezTo>
                    <a:pt x="94512" y="29033"/>
                    <a:pt x="88410" y="18698"/>
                    <a:pt x="87289" y="18199"/>
                  </a:cubicBezTo>
                  <a:cubicBezTo>
                    <a:pt x="86170" y="17701"/>
                    <a:pt x="81686" y="11724"/>
                    <a:pt x="80939" y="11108"/>
                  </a:cubicBezTo>
                  <a:cubicBezTo>
                    <a:pt x="80662" y="10880"/>
                    <a:pt x="80127" y="10803"/>
                    <a:pt x="79526" y="10803"/>
                  </a:cubicBezTo>
                  <a:cubicBezTo>
                    <a:pt x="78507" y="10803"/>
                    <a:pt x="77299" y="11023"/>
                    <a:pt x="76830" y="11101"/>
                  </a:cubicBezTo>
                  <a:cubicBezTo>
                    <a:pt x="76803" y="11106"/>
                    <a:pt x="76772" y="11108"/>
                    <a:pt x="76738" y="11108"/>
                  </a:cubicBezTo>
                  <a:cubicBezTo>
                    <a:pt x="75847" y="11108"/>
                    <a:pt x="72771" y="9570"/>
                    <a:pt x="70853" y="8611"/>
                  </a:cubicBezTo>
                  <a:cubicBezTo>
                    <a:pt x="68862" y="7614"/>
                    <a:pt x="64378" y="5052"/>
                    <a:pt x="64378" y="5052"/>
                  </a:cubicBezTo>
                  <a:cubicBezTo>
                    <a:pt x="64378" y="5052"/>
                    <a:pt x="63009" y="4502"/>
                    <a:pt x="61888" y="4378"/>
                  </a:cubicBezTo>
                  <a:cubicBezTo>
                    <a:pt x="60767" y="4253"/>
                    <a:pt x="56783" y="1639"/>
                    <a:pt x="56783" y="1639"/>
                  </a:cubicBezTo>
                  <a:cubicBezTo>
                    <a:pt x="56783" y="1639"/>
                    <a:pt x="55662" y="144"/>
                    <a:pt x="55039" y="19"/>
                  </a:cubicBezTo>
                  <a:cubicBezTo>
                    <a:pt x="54975" y="7"/>
                    <a:pt x="54902" y="0"/>
                    <a:pt x="54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56025" y="3122250"/>
              <a:ext cx="2769725" cy="1341675"/>
            </a:xfrm>
            <a:custGeom>
              <a:avLst/>
              <a:gdLst/>
              <a:ahLst/>
              <a:cxnLst/>
              <a:rect l="l" t="t" r="r" b="b"/>
              <a:pathLst>
                <a:path w="110789" h="53667" extrusionOk="0">
                  <a:moveTo>
                    <a:pt x="1" y="0"/>
                  </a:moveTo>
                  <a:lnTo>
                    <a:pt x="3864" y="53172"/>
                  </a:lnTo>
                  <a:cubicBezTo>
                    <a:pt x="3864" y="53172"/>
                    <a:pt x="36750" y="53667"/>
                    <a:pt x="65973" y="53667"/>
                  </a:cubicBezTo>
                  <a:cubicBezTo>
                    <a:pt x="89575" y="53667"/>
                    <a:pt x="110788" y="53344"/>
                    <a:pt x="110357" y="52176"/>
                  </a:cubicBezTo>
                  <a:cubicBezTo>
                    <a:pt x="109393" y="49561"/>
                    <a:pt x="103105" y="44829"/>
                    <a:pt x="102482" y="44704"/>
                  </a:cubicBezTo>
                  <a:cubicBezTo>
                    <a:pt x="101858" y="44580"/>
                    <a:pt x="99367" y="42463"/>
                    <a:pt x="98372" y="41343"/>
                  </a:cubicBezTo>
                  <a:cubicBezTo>
                    <a:pt x="97376" y="40222"/>
                    <a:pt x="92768" y="36611"/>
                    <a:pt x="90651" y="36113"/>
                  </a:cubicBezTo>
                  <a:cubicBezTo>
                    <a:pt x="88535" y="35615"/>
                    <a:pt x="86043" y="32626"/>
                    <a:pt x="86043" y="32626"/>
                  </a:cubicBezTo>
                  <a:cubicBezTo>
                    <a:pt x="86043" y="32626"/>
                    <a:pt x="82558" y="29390"/>
                    <a:pt x="79196" y="28143"/>
                  </a:cubicBezTo>
                  <a:cubicBezTo>
                    <a:pt x="75834" y="26897"/>
                    <a:pt x="63257" y="17932"/>
                    <a:pt x="62261" y="17060"/>
                  </a:cubicBezTo>
                  <a:cubicBezTo>
                    <a:pt x="61264" y="16189"/>
                    <a:pt x="55786" y="8842"/>
                    <a:pt x="55038" y="7971"/>
                  </a:cubicBezTo>
                  <a:cubicBezTo>
                    <a:pt x="54790" y="7680"/>
                    <a:pt x="54458" y="7584"/>
                    <a:pt x="54126" y="7584"/>
                  </a:cubicBezTo>
                  <a:cubicBezTo>
                    <a:pt x="53462" y="7584"/>
                    <a:pt x="52798" y="7971"/>
                    <a:pt x="52798" y="7971"/>
                  </a:cubicBezTo>
                  <a:cubicBezTo>
                    <a:pt x="52798" y="7971"/>
                    <a:pt x="51801" y="6476"/>
                    <a:pt x="50929" y="6102"/>
                  </a:cubicBezTo>
                  <a:cubicBezTo>
                    <a:pt x="50057" y="5729"/>
                    <a:pt x="50929" y="4235"/>
                    <a:pt x="50929" y="4235"/>
                  </a:cubicBezTo>
                  <a:cubicBezTo>
                    <a:pt x="50929" y="4235"/>
                    <a:pt x="50307" y="3363"/>
                    <a:pt x="49560" y="3238"/>
                  </a:cubicBezTo>
                  <a:cubicBezTo>
                    <a:pt x="49521" y="3232"/>
                    <a:pt x="49475" y="3228"/>
                    <a:pt x="49423" y="3228"/>
                  </a:cubicBezTo>
                  <a:cubicBezTo>
                    <a:pt x="48482" y="3228"/>
                    <a:pt x="45575" y="4235"/>
                    <a:pt x="45575" y="4235"/>
                  </a:cubicBezTo>
                  <a:cubicBezTo>
                    <a:pt x="45575" y="4235"/>
                    <a:pt x="42835" y="2989"/>
                    <a:pt x="39598" y="1744"/>
                  </a:cubicBezTo>
                  <a:cubicBezTo>
                    <a:pt x="38620" y="1368"/>
                    <a:pt x="36531" y="1242"/>
                    <a:pt x="33911" y="1242"/>
                  </a:cubicBezTo>
                  <a:cubicBezTo>
                    <a:pt x="28543" y="1242"/>
                    <a:pt x="20949" y="1772"/>
                    <a:pt x="16144" y="1772"/>
                  </a:cubicBezTo>
                  <a:cubicBezTo>
                    <a:pt x="15528" y="1772"/>
                    <a:pt x="14958" y="1764"/>
                    <a:pt x="14444" y="1744"/>
                  </a:cubicBezTo>
                  <a:cubicBezTo>
                    <a:pt x="7969" y="1496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-40975" y="3911275"/>
            <a:ext cx="9225941" cy="1798646"/>
          </a:xfrm>
          <a:custGeom>
            <a:avLst/>
            <a:gdLst/>
            <a:ahLst/>
            <a:cxnLst/>
            <a:rect l="l" t="t" r="r" b="b"/>
            <a:pathLst>
              <a:path w="203922" h="59880" extrusionOk="0">
                <a:moveTo>
                  <a:pt x="186768" y="1"/>
                </a:moveTo>
                <a:cubicBezTo>
                  <a:pt x="184950" y="1"/>
                  <a:pt x="180597" y="4494"/>
                  <a:pt x="178845" y="4653"/>
                </a:cubicBezTo>
                <a:cubicBezTo>
                  <a:pt x="177018" y="4820"/>
                  <a:pt x="174611" y="8140"/>
                  <a:pt x="173698" y="8721"/>
                </a:cubicBezTo>
                <a:cubicBezTo>
                  <a:pt x="172785" y="9302"/>
                  <a:pt x="169720" y="10153"/>
                  <a:pt x="169720" y="10153"/>
                </a:cubicBezTo>
                <a:cubicBezTo>
                  <a:pt x="169332" y="10098"/>
                  <a:pt x="168907" y="10074"/>
                  <a:pt x="168454" y="10074"/>
                </a:cubicBezTo>
                <a:cubicBezTo>
                  <a:pt x="165508" y="10074"/>
                  <a:pt x="161407" y="11101"/>
                  <a:pt x="159176" y="11317"/>
                </a:cubicBezTo>
                <a:cubicBezTo>
                  <a:pt x="158688" y="11364"/>
                  <a:pt x="158142" y="11384"/>
                  <a:pt x="157569" y="11384"/>
                </a:cubicBezTo>
                <a:cubicBezTo>
                  <a:pt x="155128" y="11384"/>
                  <a:pt x="152200" y="11016"/>
                  <a:pt x="151124" y="10798"/>
                </a:cubicBezTo>
                <a:cubicBezTo>
                  <a:pt x="149797" y="10528"/>
                  <a:pt x="147721" y="10736"/>
                  <a:pt x="146559" y="10320"/>
                </a:cubicBezTo>
                <a:cubicBezTo>
                  <a:pt x="146272" y="10217"/>
                  <a:pt x="146020" y="10176"/>
                  <a:pt x="145785" y="10176"/>
                </a:cubicBezTo>
                <a:cubicBezTo>
                  <a:pt x="145069" y="10176"/>
                  <a:pt x="144508" y="10563"/>
                  <a:pt x="143570" y="10798"/>
                </a:cubicBezTo>
                <a:cubicBezTo>
                  <a:pt x="143155" y="10901"/>
                  <a:pt x="142131" y="10936"/>
                  <a:pt x="140950" y="10936"/>
                </a:cubicBezTo>
                <a:cubicBezTo>
                  <a:pt x="138589" y="10936"/>
                  <a:pt x="135601" y="10798"/>
                  <a:pt x="135601" y="10798"/>
                </a:cubicBezTo>
                <a:cubicBezTo>
                  <a:pt x="135601" y="10798"/>
                  <a:pt x="134604" y="9489"/>
                  <a:pt x="133774" y="8992"/>
                </a:cubicBezTo>
                <a:cubicBezTo>
                  <a:pt x="133359" y="8743"/>
                  <a:pt x="132737" y="8681"/>
                  <a:pt x="132218" y="8681"/>
                </a:cubicBezTo>
                <a:cubicBezTo>
                  <a:pt x="131699" y="8681"/>
                  <a:pt x="131284" y="8743"/>
                  <a:pt x="131284" y="8743"/>
                </a:cubicBezTo>
                <a:cubicBezTo>
                  <a:pt x="131284" y="8743"/>
                  <a:pt x="129872" y="6917"/>
                  <a:pt x="128707" y="6750"/>
                </a:cubicBezTo>
                <a:cubicBezTo>
                  <a:pt x="128686" y="6747"/>
                  <a:pt x="128665" y="6746"/>
                  <a:pt x="128644" y="6746"/>
                </a:cubicBezTo>
                <a:cubicBezTo>
                  <a:pt x="127460" y="6746"/>
                  <a:pt x="125208" y="11243"/>
                  <a:pt x="124311" y="11837"/>
                </a:cubicBezTo>
                <a:cubicBezTo>
                  <a:pt x="124092" y="11982"/>
                  <a:pt x="123784" y="12037"/>
                  <a:pt x="123443" y="12037"/>
                </a:cubicBezTo>
                <a:cubicBezTo>
                  <a:pt x="122359" y="12037"/>
                  <a:pt x="120935" y="11482"/>
                  <a:pt x="120935" y="11482"/>
                </a:cubicBezTo>
                <a:cubicBezTo>
                  <a:pt x="120935" y="11482"/>
                  <a:pt x="119661" y="10654"/>
                  <a:pt x="118726" y="10487"/>
                </a:cubicBezTo>
                <a:cubicBezTo>
                  <a:pt x="118677" y="10479"/>
                  <a:pt x="118629" y="10475"/>
                  <a:pt x="118582" y="10475"/>
                </a:cubicBezTo>
                <a:cubicBezTo>
                  <a:pt x="117732" y="10475"/>
                  <a:pt x="117194" y="11817"/>
                  <a:pt x="116125" y="11839"/>
                </a:cubicBezTo>
                <a:cubicBezTo>
                  <a:pt x="116107" y="11840"/>
                  <a:pt x="116088" y="11840"/>
                  <a:pt x="116069" y="11840"/>
                </a:cubicBezTo>
                <a:cubicBezTo>
                  <a:pt x="114866" y="11840"/>
                  <a:pt x="110870" y="11151"/>
                  <a:pt x="110870" y="11151"/>
                </a:cubicBezTo>
                <a:lnTo>
                  <a:pt x="112098" y="9989"/>
                </a:lnTo>
                <a:cubicBezTo>
                  <a:pt x="111426" y="9989"/>
                  <a:pt x="109413" y="10487"/>
                  <a:pt x="109413" y="10487"/>
                </a:cubicBezTo>
                <a:cubicBezTo>
                  <a:pt x="109956" y="10072"/>
                  <a:pt x="110197" y="8827"/>
                  <a:pt x="110197" y="8827"/>
                </a:cubicBezTo>
                <a:lnTo>
                  <a:pt x="110197" y="8827"/>
                </a:lnTo>
                <a:cubicBezTo>
                  <a:pt x="109118" y="8992"/>
                  <a:pt x="107380" y="11482"/>
                  <a:pt x="107380" y="11482"/>
                </a:cubicBezTo>
                <a:cubicBezTo>
                  <a:pt x="107337" y="11409"/>
                  <a:pt x="107235" y="11379"/>
                  <a:pt x="107097" y="11379"/>
                </a:cubicBezTo>
                <a:cubicBezTo>
                  <a:pt x="106443" y="11379"/>
                  <a:pt x="104967" y="12044"/>
                  <a:pt x="104967" y="12044"/>
                </a:cubicBezTo>
                <a:lnTo>
                  <a:pt x="106129" y="9905"/>
                </a:lnTo>
                <a:cubicBezTo>
                  <a:pt x="106118" y="9903"/>
                  <a:pt x="106105" y="9902"/>
                  <a:pt x="106091" y="9902"/>
                </a:cubicBezTo>
                <a:cubicBezTo>
                  <a:pt x="105501" y="9902"/>
                  <a:pt x="102789" y="11566"/>
                  <a:pt x="102789" y="11566"/>
                </a:cubicBezTo>
                <a:cubicBezTo>
                  <a:pt x="103019" y="11067"/>
                  <a:pt x="104700" y="9239"/>
                  <a:pt x="104700" y="9239"/>
                </a:cubicBezTo>
                <a:lnTo>
                  <a:pt x="104700" y="9239"/>
                </a:lnTo>
                <a:cubicBezTo>
                  <a:pt x="103770" y="9485"/>
                  <a:pt x="101328" y="12044"/>
                  <a:pt x="101328" y="12044"/>
                </a:cubicBezTo>
                <a:cubicBezTo>
                  <a:pt x="100574" y="12357"/>
                  <a:pt x="97730" y="12411"/>
                  <a:pt x="95488" y="12411"/>
                </a:cubicBezTo>
                <a:cubicBezTo>
                  <a:pt x="94313" y="12411"/>
                  <a:pt x="93304" y="12396"/>
                  <a:pt x="92847" y="12396"/>
                </a:cubicBezTo>
                <a:cubicBezTo>
                  <a:pt x="91519" y="12396"/>
                  <a:pt x="90107" y="11401"/>
                  <a:pt x="89112" y="11317"/>
                </a:cubicBezTo>
                <a:cubicBezTo>
                  <a:pt x="89068" y="11313"/>
                  <a:pt x="89025" y="11311"/>
                  <a:pt x="88981" y="11311"/>
                </a:cubicBezTo>
                <a:cubicBezTo>
                  <a:pt x="88020" y="11311"/>
                  <a:pt x="86979" y="12158"/>
                  <a:pt x="85725" y="12396"/>
                </a:cubicBezTo>
                <a:cubicBezTo>
                  <a:pt x="84414" y="12644"/>
                  <a:pt x="79541" y="13060"/>
                  <a:pt x="79541" y="13060"/>
                </a:cubicBezTo>
                <a:cubicBezTo>
                  <a:pt x="79541" y="13060"/>
                  <a:pt x="78237" y="12147"/>
                  <a:pt x="77778" y="12044"/>
                </a:cubicBezTo>
                <a:cubicBezTo>
                  <a:pt x="77747" y="12037"/>
                  <a:pt x="77715" y="12034"/>
                  <a:pt x="77682" y="12034"/>
                </a:cubicBezTo>
                <a:cubicBezTo>
                  <a:pt x="77220" y="12034"/>
                  <a:pt x="76531" y="12656"/>
                  <a:pt x="75912" y="12811"/>
                </a:cubicBezTo>
                <a:cubicBezTo>
                  <a:pt x="75581" y="12894"/>
                  <a:pt x="74404" y="12915"/>
                  <a:pt x="73307" y="12915"/>
                </a:cubicBezTo>
                <a:cubicBezTo>
                  <a:pt x="72202" y="12915"/>
                  <a:pt x="71177" y="12894"/>
                  <a:pt x="71177" y="12894"/>
                </a:cubicBezTo>
                <a:cubicBezTo>
                  <a:pt x="71177" y="12894"/>
                  <a:pt x="70102" y="11399"/>
                  <a:pt x="69686" y="11317"/>
                </a:cubicBezTo>
                <a:cubicBezTo>
                  <a:pt x="69271" y="11234"/>
                  <a:pt x="66448" y="10985"/>
                  <a:pt x="66448" y="10985"/>
                </a:cubicBezTo>
                <a:cubicBezTo>
                  <a:pt x="66448" y="10985"/>
                  <a:pt x="64781" y="9239"/>
                  <a:pt x="63077" y="9239"/>
                </a:cubicBezTo>
                <a:cubicBezTo>
                  <a:pt x="63039" y="9239"/>
                  <a:pt x="63000" y="9239"/>
                  <a:pt x="62961" y="9241"/>
                </a:cubicBezTo>
                <a:cubicBezTo>
                  <a:pt x="61218" y="9324"/>
                  <a:pt x="58645" y="13672"/>
                  <a:pt x="58645" y="13672"/>
                </a:cubicBezTo>
                <a:cubicBezTo>
                  <a:pt x="58259" y="13579"/>
                  <a:pt x="57584" y="13547"/>
                  <a:pt x="56838" y="13547"/>
                </a:cubicBezTo>
                <a:cubicBezTo>
                  <a:pt x="55179" y="13547"/>
                  <a:pt x="53166" y="13706"/>
                  <a:pt x="53166" y="13706"/>
                </a:cubicBezTo>
                <a:cubicBezTo>
                  <a:pt x="52935" y="12776"/>
                  <a:pt x="52417" y="12495"/>
                  <a:pt x="51876" y="12495"/>
                </a:cubicBezTo>
                <a:cubicBezTo>
                  <a:pt x="51053" y="12495"/>
                  <a:pt x="50177" y="13143"/>
                  <a:pt x="50177" y="13143"/>
                </a:cubicBezTo>
                <a:cubicBezTo>
                  <a:pt x="49981" y="13034"/>
                  <a:pt x="49745" y="12994"/>
                  <a:pt x="49502" y="12994"/>
                </a:cubicBezTo>
                <a:cubicBezTo>
                  <a:pt x="48824" y="12994"/>
                  <a:pt x="48102" y="13309"/>
                  <a:pt x="48102" y="13309"/>
                </a:cubicBezTo>
                <a:cubicBezTo>
                  <a:pt x="47823" y="13284"/>
                  <a:pt x="47473" y="13274"/>
                  <a:pt x="47077" y="13274"/>
                </a:cubicBezTo>
                <a:cubicBezTo>
                  <a:pt x="45690" y="13274"/>
                  <a:pt x="43732" y="13396"/>
                  <a:pt x="42215" y="13396"/>
                </a:cubicBezTo>
                <a:cubicBezTo>
                  <a:pt x="41335" y="13396"/>
                  <a:pt x="40603" y="13355"/>
                  <a:pt x="40215" y="13225"/>
                </a:cubicBezTo>
                <a:cubicBezTo>
                  <a:pt x="39981" y="13148"/>
                  <a:pt x="39770" y="13116"/>
                  <a:pt x="39582" y="13116"/>
                </a:cubicBezTo>
                <a:cubicBezTo>
                  <a:pt x="38772" y="13116"/>
                  <a:pt x="38389" y="13706"/>
                  <a:pt x="38389" y="13706"/>
                </a:cubicBezTo>
                <a:cubicBezTo>
                  <a:pt x="38389" y="13706"/>
                  <a:pt x="37061" y="12562"/>
                  <a:pt x="35816" y="12562"/>
                </a:cubicBezTo>
                <a:cubicBezTo>
                  <a:pt x="34570" y="12562"/>
                  <a:pt x="33243" y="13987"/>
                  <a:pt x="33243" y="13987"/>
                </a:cubicBezTo>
                <a:cubicBezTo>
                  <a:pt x="33074" y="13971"/>
                  <a:pt x="32869" y="13963"/>
                  <a:pt x="32638" y="13963"/>
                </a:cubicBezTo>
                <a:cubicBezTo>
                  <a:pt x="30707" y="13963"/>
                  <a:pt x="26934" y="14472"/>
                  <a:pt x="26934" y="14472"/>
                </a:cubicBezTo>
                <a:cubicBezTo>
                  <a:pt x="26934" y="14472"/>
                  <a:pt x="26934" y="14056"/>
                  <a:pt x="26435" y="13987"/>
                </a:cubicBezTo>
                <a:cubicBezTo>
                  <a:pt x="26269" y="13964"/>
                  <a:pt x="25845" y="13956"/>
                  <a:pt x="25353" y="13956"/>
                </a:cubicBezTo>
                <a:cubicBezTo>
                  <a:pt x="24369" y="13956"/>
                  <a:pt x="23115" y="13987"/>
                  <a:pt x="23115" y="13987"/>
                </a:cubicBezTo>
                <a:cubicBezTo>
                  <a:pt x="23115" y="13987"/>
                  <a:pt x="23282" y="13392"/>
                  <a:pt x="22369" y="13289"/>
                </a:cubicBezTo>
                <a:cubicBezTo>
                  <a:pt x="21812" y="13226"/>
                  <a:pt x="21225" y="13124"/>
                  <a:pt x="20552" y="13124"/>
                </a:cubicBezTo>
                <a:cubicBezTo>
                  <a:pt x="20119" y="13124"/>
                  <a:pt x="19650" y="13166"/>
                  <a:pt x="19131" y="13289"/>
                </a:cubicBezTo>
                <a:cubicBezTo>
                  <a:pt x="17802" y="13601"/>
                  <a:pt x="17719" y="14305"/>
                  <a:pt x="16889" y="14748"/>
                </a:cubicBezTo>
                <a:cubicBezTo>
                  <a:pt x="16757" y="14819"/>
                  <a:pt x="16515" y="14849"/>
                  <a:pt x="16202" y="14849"/>
                </a:cubicBezTo>
                <a:cubicBezTo>
                  <a:pt x="14550" y="14849"/>
                  <a:pt x="10912" y="14019"/>
                  <a:pt x="10912" y="14019"/>
                </a:cubicBezTo>
                <a:cubicBezTo>
                  <a:pt x="11159" y="13587"/>
                  <a:pt x="11097" y="13436"/>
                  <a:pt x="10888" y="13436"/>
                </a:cubicBezTo>
                <a:cubicBezTo>
                  <a:pt x="10395" y="13436"/>
                  <a:pt x="9086" y="14278"/>
                  <a:pt x="9086" y="14278"/>
                </a:cubicBezTo>
                <a:cubicBezTo>
                  <a:pt x="9364" y="13546"/>
                  <a:pt x="9140" y="13289"/>
                  <a:pt x="8674" y="13289"/>
                </a:cubicBezTo>
                <a:cubicBezTo>
                  <a:pt x="7750" y="13289"/>
                  <a:pt x="5874" y="14305"/>
                  <a:pt x="5101" y="14636"/>
                </a:cubicBezTo>
                <a:cubicBezTo>
                  <a:pt x="4917" y="14715"/>
                  <a:pt x="4664" y="14748"/>
                  <a:pt x="4368" y="14748"/>
                </a:cubicBezTo>
                <a:cubicBezTo>
                  <a:pt x="2792" y="14748"/>
                  <a:pt x="0" y="13807"/>
                  <a:pt x="0" y="13807"/>
                </a:cubicBezTo>
                <a:lnTo>
                  <a:pt x="0" y="59879"/>
                </a:lnTo>
                <a:lnTo>
                  <a:pt x="203921" y="59879"/>
                </a:lnTo>
                <a:lnTo>
                  <a:pt x="203921" y="7912"/>
                </a:lnTo>
                <a:cubicBezTo>
                  <a:pt x="203921" y="7912"/>
                  <a:pt x="200020" y="7414"/>
                  <a:pt x="197862" y="6998"/>
                </a:cubicBezTo>
                <a:cubicBezTo>
                  <a:pt x="195702" y="6584"/>
                  <a:pt x="188646" y="440"/>
                  <a:pt x="186986" y="26"/>
                </a:cubicBezTo>
                <a:cubicBezTo>
                  <a:pt x="186919" y="9"/>
                  <a:pt x="186846" y="1"/>
                  <a:pt x="1867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15325" y="727750"/>
            <a:ext cx="34449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94750" y="2473275"/>
            <a:ext cx="2965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 idx="2"/>
          </p:nvPr>
        </p:nvSpPr>
        <p:spPr>
          <a:xfrm>
            <a:off x="3908400" y="1760775"/>
            <a:ext cx="4151700" cy="71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5780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5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4756400" y="2419000"/>
            <a:ext cx="40452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7564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564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7940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-492974" y="-2343175"/>
            <a:ext cx="9636964" cy="8606003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928075" y="1614550"/>
            <a:ext cx="4693500" cy="248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>
                <a:solidFill>
                  <a:schemeClr val="dk2"/>
                </a:solidFill>
              </a:defRPr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1600">
                <a:solidFill>
                  <a:schemeClr val="dk2"/>
                </a:solidFill>
              </a:defRPr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Char char="■"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842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6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778202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803898" y="1970625"/>
            <a:ext cx="35619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7782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4803902" y="1312925"/>
            <a:ext cx="23373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3862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6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 rot="1365150">
            <a:off x="-2745333" y="-316405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7589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900550" y="2710475"/>
            <a:ext cx="33366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00550" y="1256725"/>
            <a:ext cx="33366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75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900550" y="2710475"/>
            <a:ext cx="3336600" cy="12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900550" y="1256725"/>
            <a:ext cx="3336600" cy="13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191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5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-589700" y="-451300"/>
            <a:ext cx="9834642" cy="5686698"/>
          </a:xfrm>
          <a:custGeom>
            <a:avLst/>
            <a:gdLst/>
            <a:ahLst/>
            <a:cxnLst/>
            <a:rect l="l" t="t" r="r" b="b"/>
            <a:pathLst>
              <a:path w="234633" h="209532" extrusionOk="0">
                <a:moveTo>
                  <a:pt x="234632" y="0"/>
                </a:moveTo>
                <a:cubicBezTo>
                  <a:pt x="124967" y="4463"/>
                  <a:pt x="121436" y="20748"/>
                  <a:pt x="121596" y="24813"/>
                </a:cubicBezTo>
                <a:cubicBezTo>
                  <a:pt x="121755" y="28877"/>
                  <a:pt x="124814" y="30471"/>
                  <a:pt x="124814" y="30471"/>
                </a:cubicBezTo>
                <a:cubicBezTo>
                  <a:pt x="124814" y="30471"/>
                  <a:pt x="146977" y="38839"/>
                  <a:pt x="147296" y="38839"/>
                </a:cubicBezTo>
                <a:cubicBezTo>
                  <a:pt x="147615" y="38839"/>
                  <a:pt x="147230" y="54780"/>
                  <a:pt x="147230" y="54780"/>
                </a:cubicBezTo>
                <a:cubicBezTo>
                  <a:pt x="147230" y="54780"/>
                  <a:pt x="142637" y="58366"/>
                  <a:pt x="143036" y="60757"/>
                </a:cubicBezTo>
                <a:cubicBezTo>
                  <a:pt x="143308" y="62387"/>
                  <a:pt x="146123" y="62646"/>
                  <a:pt x="147889" y="62646"/>
                </a:cubicBezTo>
                <a:cubicBezTo>
                  <a:pt x="148715" y="62646"/>
                  <a:pt x="149311" y="62590"/>
                  <a:pt x="149311" y="62590"/>
                </a:cubicBezTo>
                <a:lnTo>
                  <a:pt x="149311" y="65699"/>
                </a:lnTo>
                <a:cubicBezTo>
                  <a:pt x="149311" y="65699"/>
                  <a:pt x="148664" y="64017"/>
                  <a:pt x="146701" y="64017"/>
                </a:cubicBezTo>
                <a:cubicBezTo>
                  <a:pt x="146064" y="64017"/>
                  <a:pt x="145289" y="64194"/>
                  <a:pt x="144352" y="64663"/>
                </a:cubicBezTo>
                <a:cubicBezTo>
                  <a:pt x="140526" y="66575"/>
                  <a:pt x="144572" y="80043"/>
                  <a:pt x="146007" y="82433"/>
                </a:cubicBezTo>
                <a:cubicBezTo>
                  <a:pt x="147441" y="84824"/>
                  <a:pt x="146565" y="97655"/>
                  <a:pt x="148398" y="98293"/>
                </a:cubicBezTo>
                <a:cubicBezTo>
                  <a:pt x="148660" y="98384"/>
                  <a:pt x="148907" y="98423"/>
                  <a:pt x="149139" y="98423"/>
                </a:cubicBezTo>
                <a:cubicBezTo>
                  <a:pt x="150527" y="98423"/>
                  <a:pt x="151347" y="97018"/>
                  <a:pt x="151347" y="97018"/>
                </a:cubicBezTo>
                <a:cubicBezTo>
                  <a:pt x="151347" y="97018"/>
                  <a:pt x="154136" y="105467"/>
                  <a:pt x="154296" y="111205"/>
                </a:cubicBezTo>
                <a:cubicBezTo>
                  <a:pt x="154455" y="116944"/>
                  <a:pt x="156846" y="126667"/>
                  <a:pt x="156846" y="126667"/>
                </a:cubicBezTo>
                <a:cubicBezTo>
                  <a:pt x="156259" y="126550"/>
                  <a:pt x="155728" y="126508"/>
                  <a:pt x="155270" y="126508"/>
                </a:cubicBezTo>
                <a:cubicBezTo>
                  <a:pt x="154173" y="126508"/>
                  <a:pt x="153498" y="126746"/>
                  <a:pt x="153498" y="126746"/>
                </a:cubicBezTo>
                <a:cubicBezTo>
                  <a:pt x="153498" y="126746"/>
                  <a:pt x="150948" y="132565"/>
                  <a:pt x="149991" y="137027"/>
                </a:cubicBezTo>
                <a:cubicBezTo>
                  <a:pt x="149036" y="141491"/>
                  <a:pt x="144572" y="146113"/>
                  <a:pt x="144572" y="146113"/>
                </a:cubicBezTo>
                <a:lnTo>
                  <a:pt x="146326" y="146857"/>
                </a:lnTo>
                <a:cubicBezTo>
                  <a:pt x="144626" y="150470"/>
                  <a:pt x="135699" y="152171"/>
                  <a:pt x="135699" y="152171"/>
                </a:cubicBezTo>
                <a:cubicBezTo>
                  <a:pt x="135699" y="152171"/>
                  <a:pt x="136549" y="150470"/>
                  <a:pt x="136549" y="148983"/>
                </a:cubicBezTo>
                <a:cubicBezTo>
                  <a:pt x="136549" y="148572"/>
                  <a:pt x="136112" y="148421"/>
                  <a:pt x="135449" y="148421"/>
                </a:cubicBezTo>
                <a:cubicBezTo>
                  <a:pt x="133707" y="148421"/>
                  <a:pt x="130401" y="149466"/>
                  <a:pt x="129323" y="149620"/>
                </a:cubicBezTo>
                <a:cubicBezTo>
                  <a:pt x="122747" y="150559"/>
                  <a:pt x="118059" y="151745"/>
                  <a:pt x="118059" y="151745"/>
                </a:cubicBezTo>
                <a:cubicBezTo>
                  <a:pt x="118059" y="151745"/>
                  <a:pt x="108318" y="151110"/>
                  <a:pt x="101690" y="151110"/>
                </a:cubicBezTo>
                <a:cubicBezTo>
                  <a:pt x="98928" y="151110"/>
                  <a:pt x="96707" y="151220"/>
                  <a:pt x="95956" y="151533"/>
                </a:cubicBezTo>
                <a:cubicBezTo>
                  <a:pt x="93405" y="152595"/>
                  <a:pt x="96594" y="155146"/>
                  <a:pt x="96594" y="155146"/>
                </a:cubicBezTo>
                <a:cubicBezTo>
                  <a:pt x="96594" y="155146"/>
                  <a:pt x="95234" y="155316"/>
                  <a:pt x="93140" y="155316"/>
                </a:cubicBezTo>
                <a:cubicBezTo>
                  <a:pt x="89998" y="155316"/>
                  <a:pt x="85203" y="154934"/>
                  <a:pt x="80867" y="153021"/>
                </a:cubicBezTo>
                <a:cubicBezTo>
                  <a:pt x="75794" y="150782"/>
                  <a:pt x="72920" y="150325"/>
                  <a:pt x="69598" y="150325"/>
                </a:cubicBezTo>
                <a:cubicBezTo>
                  <a:pt x="68190" y="150325"/>
                  <a:pt x="66700" y="150407"/>
                  <a:pt x="64928" y="150471"/>
                </a:cubicBezTo>
                <a:cubicBezTo>
                  <a:pt x="58977" y="150683"/>
                  <a:pt x="45588" y="160672"/>
                  <a:pt x="40913" y="161310"/>
                </a:cubicBezTo>
                <a:cubicBezTo>
                  <a:pt x="40548" y="161359"/>
                  <a:pt x="40258" y="161383"/>
                  <a:pt x="40032" y="161383"/>
                </a:cubicBezTo>
                <a:cubicBezTo>
                  <a:pt x="37362" y="161383"/>
                  <a:pt x="43839" y="158036"/>
                  <a:pt x="45800" y="154509"/>
                </a:cubicBezTo>
                <a:cubicBezTo>
                  <a:pt x="47926" y="150683"/>
                  <a:pt x="53452" y="149409"/>
                  <a:pt x="56426" y="146859"/>
                </a:cubicBezTo>
                <a:cubicBezTo>
                  <a:pt x="59402" y="144309"/>
                  <a:pt x="54726" y="138357"/>
                  <a:pt x="62589" y="134744"/>
                </a:cubicBezTo>
                <a:cubicBezTo>
                  <a:pt x="70454" y="131130"/>
                  <a:pt x="72578" y="126029"/>
                  <a:pt x="73216" y="123479"/>
                </a:cubicBezTo>
                <a:cubicBezTo>
                  <a:pt x="73854" y="120928"/>
                  <a:pt x="82354" y="112640"/>
                  <a:pt x="84054" y="111152"/>
                </a:cubicBezTo>
                <a:cubicBezTo>
                  <a:pt x="85754" y="109665"/>
                  <a:pt x="81081" y="106689"/>
                  <a:pt x="81081" y="106689"/>
                </a:cubicBezTo>
                <a:lnTo>
                  <a:pt x="81081" y="106689"/>
                </a:lnTo>
                <a:cubicBezTo>
                  <a:pt x="81405" y="106833"/>
                  <a:pt x="81785" y="106899"/>
                  <a:pt x="82213" y="106899"/>
                </a:cubicBezTo>
                <a:cubicBezTo>
                  <a:pt x="86843" y="106899"/>
                  <a:pt x="97097" y="99161"/>
                  <a:pt x="102544" y="98188"/>
                </a:cubicBezTo>
                <a:cubicBezTo>
                  <a:pt x="108495" y="97126"/>
                  <a:pt x="110408" y="86287"/>
                  <a:pt x="115297" y="84373"/>
                </a:cubicBezTo>
                <a:cubicBezTo>
                  <a:pt x="120184" y="82461"/>
                  <a:pt x="122734" y="76511"/>
                  <a:pt x="122734" y="76511"/>
                </a:cubicBezTo>
                <a:cubicBezTo>
                  <a:pt x="122734" y="76511"/>
                  <a:pt x="129961" y="74385"/>
                  <a:pt x="134211" y="71622"/>
                </a:cubicBezTo>
                <a:cubicBezTo>
                  <a:pt x="138461" y="68860"/>
                  <a:pt x="138461" y="63759"/>
                  <a:pt x="138461" y="63759"/>
                </a:cubicBezTo>
                <a:cubicBezTo>
                  <a:pt x="138461" y="63759"/>
                  <a:pt x="142286" y="60570"/>
                  <a:pt x="140161" y="57170"/>
                </a:cubicBezTo>
                <a:cubicBezTo>
                  <a:pt x="139890" y="56735"/>
                  <a:pt x="139292" y="56543"/>
                  <a:pt x="138428" y="56543"/>
                </a:cubicBezTo>
                <a:cubicBezTo>
                  <a:pt x="132525" y="56543"/>
                  <a:pt x="114167" y="65488"/>
                  <a:pt x="102117" y="67156"/>
                </a:cubicBezTo>
                <a:cubicBezTo>
                  <a:pt x="88303" y="69070"/>
                  <a:pt x="59822" y="88193"/>
                  <a:pt x="59822" y="88193"/>
                </a:cubicBezTo>
                <a:cubicBezTo>
                  <a:pt x="59822" y="88193"/>
                  <a:pt x="59822" y="88193"/>
                  <a:pt x="59822" y="88193"/>
                </a:cubicBezTo>
                <a:cubicBezTo>
                  <a:pt x="59822" y="88193"/>
                  <a:pt x="59790" y="88199"/>
                  <a:pt x="53442" y="90949"/>
                </a:cubicBezTo>
                <a:cubicBezTo>
                  <a:pt x="47065" y="93712"/>
                  <a:pt x="40468" y="100500"/>
                  <a:pt x="40468" y="100500"/>
                </a:cubicBezTo>
                <a:cubicBezTo>
                  <a:pt x="34091" y="101988"/>
                  <a:pt x="13243" y="118115"/>
                  <a:pt x="13243" y="118115"/>
                </a:cubicBezTo>
                <a:lnTo>
                  <a:pt x="0" y="209532"/>
                </a:lnTo>
                <a:lnTo>
                  <a:pt x="234632" y="209532"/>
                </a:lnTo>
                <a:lnTo>
                  <a:pt x="23463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4734100" y="724075"/>
            <a:ext cx="3115500" cy="123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 b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734100" y="2096725"/>
            <a:ext cx="34692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8786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 hasCustomPrompt="1"/>
          </p:nvPr>
        </p:nvSpPr>
        <p:spPr>
          <a:xfrm>
            <a:off x="575925" y="1710075"/>
            <a:ext cx="5345100" cy="143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1110075" y="3076025"/>
            <a:ext cx="4276800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8" name="Google Shape;58;p11"/>
          <p:cNvSpPr/>
          <p:nvPr/>
        </p:nvSpPr>
        <p:spPr>
          <a:xfrm flipH="1">
            <a:off x="5000791" y="1039235"/>
            <a:ext cx="4637885" cy="470074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1"/>
          <p:cNvSpPr/>
          <p:nvPr/>
        </p:nvSpPr>
        <p:spPr>
          <a:xfrm rot="-5581727">
            <a:off x="5288045" y="-648578"/>
            <a:ext cx="3890257" cy="4265150"/>
          </a:xfrm>
          <a:custGeom>
            <a:avLst/>
            <a:gdLst/>
            <a:ahLst/>
            <a:cxnLst/>
            <a:rect l="l" t="t" r="r" b="b"/>
            <a:pathLst>
              <a:path w="92905" h="101858" extrusionOk="0">
                <a:moveTo>
                  <a:pt x="89371" y="1"/>
                </a:moveTo>
                <a:cubicBezTo>
                  <a:pt x="88352" y="1"/>
                  <a:pt x="87320" y="555"/>
                  <a:pt x="86596" y="1943"/>
                </a:cubicBezTo>
                <a:cubicBezTo>
                  <a:pt x="84603" y="5762"/>
                  <a:pt x="81782" y="6093"/>
                  <a:pt x="78959" y="7256"/>
                </a:cubicBezTo>
                <a:cubicBezTo>
                  <a:pt x="76136" y="8419"/>
                  <a:pt x="75804" y="10079"/>
                  <a:pt x="75140" y="11420"/>
                </a:cubicBezTo>
                <a:cubicBezTo>
                  <a:pt x="74699" y="12309"/>
                  <a:pt x="73891" y="13184"/>
                  <a:pt x="72181" y="13184"/>
                </a:cubicBezTo>
                <a:cubicBezTo>
                  <a:pt x="71318" y="13184"/>
                  <a:pt x="70224" y="12961"/>
                  <a:pt x="68831" y="12404"/>
                </a:cubicBezTo>
                <a:cubicBezTo>
                  <a:pt x="67230" y="11763"/>
                  <a:pt x="65703" y="11419"/>
                  <a:pt x="64202" y="11419"/>
                </a:cubicBezTo>
                <a:cubicBezTo>
                  <a:pt x="61813" y="11419"/>
                  <a:pt x="59490" y="12292"/>
                  <a:pt x="57043" y="14230"/>
                </a:cubicBezTo>
                <a:cubicBezTo>
                  <a:pt x="53057" y="17384"/>
                  <a:pt x="56710" y="20871"/>
                  <a:pt x="51730" y="21203"/>
                </a:cubicBezTo>
                <a:cubicBezTo>
                  <a:pt x="46749" y="21536"/>
                  <a:pt x="45254" y="21868"/>
                  <a:pt x="45254" y="21868"/>
                </a:cubicBezTo>
                <a:cubicBezTo>
                  <a:pt x="39278" y="22365"/>
                  <a:pt x="41105" y="26848"/>
                  <a:pt x="41270" y="30169"/>
                </a:cubicBezTo>
                <a:cubicBezTo>
                  <a:pt x="41436" y="33489"/>
                  <a:pt x="35791" y="33323"/>
                  <a:pt x="33633" y="33988"/>
                </a:cubicBezTo>
                <a:cubicBezTo>
                  <a:pt x="31475" y="34652"/>
                  <a:pt x="32969" y="36644"/>
                  <a:pt x="31475" y="37142"/>
                </a:cubicBezTo>
                <a:cubicBezTo>
                  <a:pt x="29980" y="37640"/>
                  <a:pt x="28984" y="38304"/>
                  <a:pt x="27821" y="38969"/>
                </a:cubicBezTo>
                <a:cubicBezTo>
                  <a:pt x="26659" y="39633"/>
                  <a:pt x="23505" y="38969"/>
                  <a:pt x="21679" y="41542"/>
                </a:cubicBezTo>
                <a:cubicBezTo>
                  <a:pt x="19852" y="44115"/>
                  <a:pt x="21346" y="46605"/>
                  <a:pt x="22176" y="48017"/>
                </a:cubicBezTo>
                <a:cubicBezTo>
                  <a:pt x="22945" y="49323"/>
                  <a:pt x="26838" y="51125"/>
                  <a:pt x="24789" y="51125"/>
                </a:cubicBezTo>
                <a:cubicBezTo>
                  <a:pt x="24623" y="51125"/>
                  <a:pt x="24418" y="51113"/>
                  <a:pt x="24169" y="51088"/>
                </a:cubicBezTo>
                <a:cubicBezTo>
                  <a:pt x="24046" y="51076"/>
                  <a:pt x="23927" y="51070"/>
                  <a:pt x="23810" y="51070"/>
                </a:cubicBezTo>
                <a:cubicBezTo>
                  <a:pt x="20788" y="51070"/>
                  <a:pt x="20018" y="55073"/>
                  <a:pt x="20018" y="55073"/>
                </a:cubicBezTo>
                <a:cubicBezTo>
                  <a:pt x="19841" y="55029"/>
                  <a:pt x="19684" y="55008"/>
                  <a:pt x="19544" y="55008"/>
                </a:cubicBezTo>
                <a:cubicBezTo>
                  <a:pt x="18113" y="55008"/>
                  <a:pt x="18552" y="57183"/>
                  <a:pt x="18855" y="58394"/>
                </a:cubicBezTo>
                <a:cubicBezTo>
                  <a:pt x="19188" y="59721"/>
                  <a:pt x="16198" y="60385"/>
                  <a:pt x="12474" y="63208"/>
                </a:cubicBezTo>
                <a:cubicBezTo>
                  <a:pt x="8749" y="66031"/>
                  <a:pt x="10069" y="69105"/>
                  <a:pt x="11965" y="71309"/>
                </a:cubicBezTo>
                <a:cubicBezTo>
                  <a:pt x="13861" y="73514"/>
                  <a:pt x="8963" y="74967"/>
                  <a:pt x="4482" y="78702"/>
                </a:cubicBezTo>
                <a:cubicBezTo>
                  <a:pt x="1" y="82435"/>
                  <a:pt x="11716" y="93072"/>
                  <a:pt x="11716" y="93072"/>
                </a:cubicBezTo>
                <a:cubicBezTo>
                  <a:pt x="13421" y="100139"/>
                  <a:pt x="33124" y="101857"/>
                  <a:pt x="51890" y="101857"/>
                </a:cubicBezTo>
                <a:cubicBezTo>
                  <a:pt x="69664" y="101857"/>
                  <a:pt x="86596" y="100315"/>
                  <a:pt x="86596" y="100315"/>
                </a:cubicBezTo>
                <a:cubicBezTo>
                  <a:pt x="86596" y="100315"/>
                  <a:pt x="92905" y="6591"/>
                  <a:pt x="92905" y="3603"/>
                </a:cubicBezTo>
                <a:cubicBezTo>
                  <a:pt x="92905" y="1701"/>
                  <a:pt x="91156" y="1"/>
                  <a:pt x="893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12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 rot="1223448">
            <a:off x="-2697821" y="-37403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2"/>
          </p:nvPr>
        </p:nvSpPr>
        <p:spPr>
          <a:xfrm>
            <a:off x="9805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1511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3"/>
          </p:nvPr>
        </p:nvSpPr>
        <p:spPr>
          <a:xfrm>
            <a:off x="34453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4"/>
          </p:nvPr>
        </p:nvSpPr>
        <p:spPr>
          <a:xfrm>
            <a:off x="36159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5"/>
          </p:nvPr>
        </p:nvSpPr>
        <p:spPr>
          <a:xfrm>
            <a:off x="5910150" y="2560550"/>
            <a:ext cx="22533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6"/>
          </p:nvPr>
        </p:nvSpPr>
        <p:spPr>
          <a:xfrm>
            <a:off x="6080700" y="3333200"/>
            <a:ext cx="1912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7" hasCustomPrompt="1"/>
          </p:nvPr>
        </p:nvSpPr>
        <p:spPr>
          <a:xfrm>
            <a:off x="12133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8" hasCustomPrompt="1"/>
          </p:nvPr>
        </p:nvSpPr>
        <p:spPr>
          <a:xfrm>
            <a:off x="36781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 hasCustomPrompt="1"/>
          </p:nvPr>
        </p:nvSpPr>
        <p:spPr>
          <a:xfrm>
            <a:off x="6142950" y="1927850"/>
            <a:ext cx="1787700" cy="72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8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67661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2671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902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 + Two columns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2" y="-2312529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779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4028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accent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-79836" y="1654496"/>
            <a:ext cx="3948558" cy="400207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rgbClr val="FAD2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1797600" y="1654500"/>
            <a:ext cx="5548800" cy="18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8"/>
          <p:cNvSpPr/>
          <p:nvPr/>
        </p:nvSpPr>
        <p:spPr>
          <a:xfrm rot="1223418">
            <a:off x="-2713064" y="-289319"/>
            <a:ext cx="5451181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668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rcentages">
  <p:cSld name="Percentages">
    <p:bg>
      <p:bgPr>
        <a:solidFill>
          <a:schemeClr val="accent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/>
          <p:nvPr/>
        </p:nvSpPr>
        <p:spPr>
          <a:xfrm rot="-142657">
            <a:off x="-1064571" y="15590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11710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title" idx="2" hasCustomPrompt="1"/>
          </p:nvPr>
        </p:nvSpPr>
        <p:spPr>
          <a:xfrm>
            <a:off x="12673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3"/>
          </p:nvPr>
        </p:nvSpPr>
        <p:spPr>
          <a:xfrm>
            <a:off x="37005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 idx="4" hasCustomPrompt="1"/>
          </p:nvPr>
        </p:nvSpPr>
        <p:spPr>
          <a:xfrm>
            <a:off x="37968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5"/>
          </p:nvPr>
        </p:nvSpPr>
        <p:spPr>
          <a:xfrm>
            <a:off x="6326300" y="3837850"/>
            <a:ext cx="17430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title" idx="6" hasCustomPrompt="1"/>
          </p:nvPr>
        </p:nvSpPr>
        <p:spPr>
          <a:xfrm>
            <a:off x="6422600" y="2970050"/>
            <a:ext cx="1550400" cy="66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0362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1388100" y="40860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30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382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bg>
      <p:bgPr>
        <a:solidFill>
          <a:schemeClr val="accent5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1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2360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chemeClr val="accent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6755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chemeClr val="accent6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/>
          <p:nvPr/>
        </p:nvSpPr>
        <p:spPr>
          <a:xfrm rot="5760944" flipH="1">
            <a:off x="-1243907" y="1184985"/>
            <a:ext cx="4027006" cy="4081589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82184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bg>
      <p:bgPr>
        <a:solidFill>
          <a:schemeClr val="accent5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1556000" y="2419000"/>
            <a:ext cx="36210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6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ubTitle" idx="1"/>
          </p:nvPr>
        </p:nvSpPr>
        <p:spPr>
          <a:xfrm>
            <a:off x="1556000" y="3152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None/>
              <a:defRPr sz="21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 idx="2" hasCustomPrompt="1"/>
          </p:nvPr>
        </p:nvSpPr>
        <p:spPr>
          <a:xfrm>
            <a:off x="1556000" y="1341775"/>
            <a:ext cx="4376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72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24"/>
          <p:cNvSpPr/>
          <p:nvPr/>
        </p:nvSpPr>
        <p:spPr>
          <a:xfrm rot="-9430979">
            <a:off x="-2340162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4"/>
          <p:cNvSpPr/>
          <p:nvPr/>
        </p:nvSpPr>
        <p:spPr>
          <a:xfrm>
            <a:off x="4934200" y="-93612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4"/>
          <p:cNvSpPr/>
          <p:nvPr/>
        </p:nvSpPr>
        <p:spPr>
          <a:xfrm rot="142657" flipH="1">
            <a:off x="5886454" y="1711259"/>
            <a:ext cx="4026886" cy="4081468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2998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bg>
      <p:bgPr>
        <a:solidFill>
          <a:schemeClr val="accent4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/>
          <p:nvPr/>
        </p:nvSpPr>
        <p:spPr>
          <a:xfrm rot="1223448">
            <a:off x="-2861096" y="25637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5"/>
          <p:cNvSpPr/>
          <p:nvPr/>
        </p:nvSpPr>
        <p:spPr>
          <a:xfrm rot="1223448">
            <a:off x="6770679" y="-9228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title" idx="2"/>
          </p:nvPr>
        </p:nvSpPr>
        <p:spPr>
          <a:xfrm>
            <a:off x="939157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subTitle" idx="1"/>
          </p:nvPr>
        </p:nvSpPr>
        <p:spPr>
          <a:xfrm>
            <a:off x="939157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title" idx="3"/>
          </p:nvPr>
        </p:nvSpPr>
        <p:spPr>
          <a:xfrm>
            <a:off x="2808052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4"/>
          </p:nvPr>
        </p:nvSpPr>
        <p:spPr>
          <a:xfrm>
            <a:off x="2808052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title" idx="5"/>
          </p:nvPr>
        </p:nvSpPr>
        <p:spPr>
          <a:xfrm>
            <a:off x="4676948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subTitle" idx="6"/>
          </p:nvPr>
        </p:nvSpPr>
        <p:spPr>
          <a:xfrm>
            <a:off x="4676948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title" idx="7"/>
          </p:nvPr>
        </p:nvSpPr>
        <p:spPr>
          <a:xfrm>
            <a:off x="6545843" y="2899225"/>
            <a:ext cx="1659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4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ubTitle" idx="8"/>
          </p:nvPr>
        </p:nvSpPr>
        <p:spPr>
          <a:xfrm>
            <a:off x="6545843" y="3406975"/>
            <a:ext cx="16590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646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 rot="-5057437">
            <a:off x="3206585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subTitle" idx="1"/>
          </p:nvPr>
        </p:nvSpPr>
        <p:spPr>
          <a:xfrm>
            <a:off x="1020088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 hasCustomPrompt="1"/>
          </p:nvPr>
        </p:nvSpPr>
        <p:spPr>
          <a:xfrm>
            <a:off x="1020088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2"/>
          </p:nvPr>
        </p:nvSpPr>
        <p:spPr>
          <a:xfrm>
            <a:off x="3510303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title" idx="3" hasCustomPrompt="1"/>
          </p:nvPr>
        </p:nvSpPr>
        <p:spPr>
          <a:xfrm>
            <a:off x="3510303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6"/>
          <p:cNvSpPr txBox="1">
            <a:spLocks noGrp="1"/>
          </p:cNvSpPr>
          <p:nvPr>
            <p:ph type="subTitle" idx="4"/>
          </p:nvPr>
        </p:nvSpPr>
        <p:spPr>
          <a:xfrm>
            <a:off x="6000519" y="27931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title" idx="5" hasCustomPrompt="1"/>
          </p:nvPr>
        </p:nvSpPr>
        <p:spPr>
          <a:xfrm>
            <a:off x="6000519" y="1955525"/>
            <a:ext cx="2123400" cy="8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5" name="Google Shape;155;p26"/>
          <p:cNvSpPr/>
          <p:nvPr/>
        </p:nvSpPr>
        <p:spPr>
          <a:xfrm rot="-5057437">
            <a:off x="1123010" y="-4674919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790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5">
  <p:cSld name="Title + Design 5">
    <p:bg>
      <p:bgPr>
        <a:solidFill>
          <a:schemeClr val="accent4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/>
          <p:nvPr/>
        </p:nvSpPr>
        <p:spPr>
          <a:xfrm rot="5209686" flipH="1">
            <a:off x="-1506124" y="1538790"/>
            <a:ext cx="4027077" cy="4081661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7"/>
          <p:cNvSpPr/>
          <p:nvPr/>
        </p:nvSpPr>
        <p:spPr>
          <a:xfrm rot="1223448">
            <a:off x="6770679" y="-92288"/>
            <a:ext cx="4964798" cy="5436343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1508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bg>
      <p:bgPr>
        <a:solidFill>
          <a:schemeClr val="accent6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/>
          <p:nvPr/>
        </p:nvSpPr>
        <p:spPr>
          <a:xfrm rot="1083411">
            <a:off x="6554173" y="-25979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8"/>
          <p:cNvSpPr txBox="1">
            <a:spLocks noGrp="1"/>
          </p:cNvSpPr>
          <p:nvPr>
            <p:ph type="title" idx="2"/>
          </p:nvPr>
        </p:nvSpPr>
        <p:spPr>
          <a:xfrm>
            <a:off x="3419850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subTitle" idx="1"/>
          </p:nvPr>
        </p:nvSpPr>
        <p:spPr>
          <a:xfrm>
            <a:off x="3419851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 idx="3"/>
          </p:nvPr>
        </p:nvSpPr>
        <p:spPr>
          <a:xfrm>
            <a:off x="6012237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subTitle" idx="4"/>
          </p:nvPr>
        </p:nvSpPr>
        <p:spPr>
          <a:xfrm>
            <a:off x="6012227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title" idx="5"/>
          </p:nvPr>
        </p:nvSpPr>
        <p:spPr>
          <a:xfrm>
            <a:off x="827463" y="3137325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subTitle" idx="6"/>
          </p:nvPr>
        </p:nvSpPr>
        <p:spPr>
          <a:xfrm>
            <a:off x="827475" y="3727850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 idx="7"/>
          </p:nvPr>
        </p:nvSpPr>
        <p:spPr>
          <a:xfrm>
            <a:off x="3419850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subTitle" idx="8"/>
          </p:nvPr>
        </p:nvSpPr>
        <p:spPr>
          <a:xfrm>
            <a:off x="3419851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title" idx="9"/>
          </p:nvPr>
        </p:nvSpPr>
        <p:spPr>
          <a:xfrm>
            <a:off x="6012237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subTitle" idx="13"/>
          </p:nvPr>
        </p:nvSpPr>
        <p:spPr>
          <a:xfrm>
            <a:off x="6012227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title" idx="14"/>
          </p:nvPr>
        </p:nvSpPr>
        <p:spPr>
          <a:xfrm>
            <a:off x="827463" y="15521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subTitle" idx="15"/>
          </p:nvPr>
        </p:nvSpPr>
        <p:spPr>
          <a:xfrm>
            <a:off x="827475" y="2142625"/>
            <a:ext cx="23043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55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accent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29"/>
          <p:cNvSpPr/>
          <p:nvPr/>
        </p:nvSpPr>
        <p:spPr>
          <a:xfrm rot="-9430979">
            <a:off x="6990588" y="-42038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1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5">
    <p:bg>
      <p:bgPr>
        <a:solidFill>
          <a:schemeClr val="accent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1"/>
          </p:nvPr>
        </p:nvSpPr>
        <p:spPr>
          <a:xfrm>
            <a:off x="778200" y="1204575"/>
            <a:ext cx="76548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chemeClr val="accent6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/>
          <p:nvPr/>
        </p:nvSpPr>
        <p:spPr>
          <a:xfrm rot="-327066" flipH="1">
            <a:off x="3996598" y="-48957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2"/>
          </p:nvPr>
        </p:nvSpPr>
        <p:spPr>
          <a:xfrm>
            <a:off x="10638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subTitle" idx="1"/>
          </p:nvPr>
        </p:nvSpPr>
        <p:spPr>
          <a:xfrm>
            <a:off x="10638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1916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chemeClr val="accent3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/>
          <p:nvPr/>
        </p:nvSpPr>
        <p:spPr>
          <a:xfrm rot="327066">
            <a:off x="-1126127" y="-378824"/>
            <a:ext cx="6396915" cy="6483620"/>
          </a:xfrm>
          <a:custGeom>
            <a:avLst/>
            <a:gdLst/>
            <a:ahLst/>
            <a:cxnLst/>
            <a:rect l="l" t="t" r="r" b="b"/>
            <a:pathLst>
              <a:path w="100485" h="101847" extrusionOk="0">
                <a:moveTo>
                  <a:pt x="8259" y="0"/>
                </a:moveTo>
                <a:cubicBezTo>
                  <a:pt x="8001" y="0"/>
                  <a:pt x="7738" y="31"/>
                  <a:pt x="7471" y="94"/>
                </a:cubicBezTo>
                <a:cubicBezTo>
                  <a:pt x="2242" y="1339"/>
                  <a:pt x="0" y="82777"/>
                  <a:pt x="0" y="82777"/>
                </a:cubicBezTo>
                <a:cubicBezTo>
                  <a:pt x="0" y="82777"/>
                  <a:pt x="48435" y="101846"/>
                  <a:pt x="58196" y="101846"/>
                </a:cubicBezTo>
                <a:cubicBezTo>
                  <a:pt x="58407" y="101846"/>
                  <a:pt x="58601" y="101837"/>
                  <a:pt x="58775" y="101819"/>
                </a:cubicBezTo>
                <a:cubicBezTo>
                  <a:pt x="66994" y="100958"/>
                  <a:pt x="100484" y="97222"/>
                  <a:pt x="100484" y="97222"/>
                </a:cubicBezTo>
                <a:cubicBezTo>
                  <a:pt x="100484" y="97222"/>
                  <a:pt x="94800" y="84769"/>
                  <a:pt x="87372" y="84022"/>
                </a:cubicBezTo>
                <a:cubicBezTo>
                  <a:pt x="79943" y="83275"/>
                  <a:pt x="69981" y="79290"/>
                  <a:pt x="66744" y="74807"/>
                </a:cubicBezTo>
                <a:cubicBezTo>
                  <a:pt x="63507" y="70325"/>
                  <a:pt x="70729" y="65496"/>
                  <a:pt x="69981" y="61560"/>
                </a:cubicBezTo>
                <a:cubicBezTo>
                  <a:pt x="69234" y="57623"/>
                  <a:pt x="65498" y="57374"/>
                  <a:pt x="64504" y="55632"/>
                </a:cubicBezTo>
                <a:cubicBezTo>
                  <a:pt x="63508" y="53888"/>
                  <a:pt x="63009" y="50401"/>
                  <a:pt x="64504" y="47413"/>
                </a:cubicBezTo>
                <a:cubicBezTo>
                  <a:pt x="65998" y="44425"/>
                  <a:pt x="67281" y="36206"/>
                  <a:pt x="60911" y="33467"/>
                </a:cubicBezTo>
                <a:cubicBezTo>
                  <a:pt x="60911" y="33467"/>
                  <a:pt x="60066" y="28975"/>
                  <a:pt x="54263" y="28975"/>
                </a:cubicBezTo>
                <a:cubicBezTo>
                  <a:pt x="54110" y="28975"/>
                  <a:pt x="53954" y="28978"/>
                  <a:pt x="53794" y="28984"/>
                </a:cubicBezTo>
                <a:cubicBezTo>
                  <a:pt x="49016" y="29174"/>
                  <a:pt x="45411" y="31859"/>
                  <a:pt x="42530" y="31859"/>
                </a:cubicBezTo>
                <a:cubicBezTo>
                  <a:pt x="41656" y="31859"/>
                  <a:pt x="40850" y="31613"/>
                  <a:pt x="40097" y="30976"/>
                </a:cubicBezTo>
                <a:cubicBezTo>
                  <a:pt x="37369" y="28668"/>
                  <a:pt x="32167" y="25654"/>
                  <a:pt x="28809" y="25654"/>
                </a:cubicBezTo>
                <a:cubicBezTo>
                  <a:pt x="28181" y="25654"/>
                  <a:pt x="27617" y="25759"/>
                  <a:pt x="27146" y="25994"/>
                </a:cubicBezTo>
                <a:cubicBezTo>
                  <a:pt x="27146" y="25994"/>
                  <a:pt x="28392" y="22110"/>
                  <a:pt x="24158" y="21562"/>
                </a:cubicBezTo>
                <a:cubicBezTo>
                  <a:pt x="24158" y="21562"/>
                  <a:pt x="15691" y="17777"/>
                  <a:pt x="15939" y="14041"/>
                </a:cubicBezTo>
                <a:cubicBezTo>
                  <a:pt x="16175" y="10496"/>
                  <a:pt x="13048" y="0"/>
                  <a:pt x="82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title" idx="2"/>
          </p:nvPr>
        </p:nvSpPr>
        <p:spPr>
          <a:xfrm>
            <a:off x="5026225" y="2327550"/>
            <a:ext cx="3137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ubTitle" idx="1"/>
          </p:nvPr>
        </p:nvSpPr>
        <p:spPr>
          <a:xfrm>
            <a:off x="5026200" y="2809124"/>
            <a:ext cx="31377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8483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bg>
      <p:bgPr>
        <a:solidFill>
          <a:schemeClr val="accent3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subTitle" idx="1"/>
          </p:nvPr>
        </p:nvSpPr>
        <p:spPr>
          <a:xfrm>
            <a:off x="2318100" y="1777376"/>
            <a:ext cx="4507800" cy="18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/>
          <p:nvPr/>
        </p:nvSpPr>
        <p:spPr>
          <a:xfrm rot="-5057437">
            <a:off x="3206585" y="392431"/>
            <a:ext cx="5834522" cy="967510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40144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bg>
      <p:bgPr>
        <a:solidFill>
          <a:schemeClr val="accent6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/>
          <p:nvPr/>
        </p:nvSpPr>
        <p:spPr>
          <a:xfrm rot="1083411">
            <a:off x="520572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title"/>
          </p:nvPr>
        </p:nvSpPr>
        <p:spPr>
          <a:xfrm>
            <a:off x="39300" y="764950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ubTitle" idx="1"/>
          </p:nvPr>
        </p:nvSpPr>
        <p:spPr>
          <a:xfrm>
            <a:off x="2318100" y="1541500"/>
            <a:ext cx="4507800" cy="132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9" name="Google Shape;199;p33"/>
          <p:cNvSpPr/>
          <p:nvPr/>
        </p:nvSpPr>
        <p:spPr>
          <a:xfrm rot="-3684712">
            <a:off x="264587" y="377391"/>
            <a:ext cx="5834584" cy="9675259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3"/>
          <p:cNvSpPr txBox="1"/>
          <p:nvPr/>
        </p:nvSpPr>
        <p:spPr>
          <a:xfrm>
            <a:off x="2997600" y="2864200"/>
            <a:ext cx="31488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dvent Pro"/>
                <a:ea typeface="Advent Pro"/>
                <a:cs typeface="Advent Pro"/>
                <a:sym typeface="Advent Pr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rPr>
              <a:t>. </a:t>
            </a:r>
            <a:endParaRPr sz="1200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lt2"/>
              </a:solidFill>
              <a:latin typeface="Advent Pro"/>
              <a:ea typeface="Advent Pro"/>
              <a:cs typeface="Advent Pro"/>
              <a:sym typeface="Advent Pro"/>
            </a:endParaRPr>
          </a:p>
        </p:txBody>
      </p:sp>
    </p:spTree>
    <p:extLst>
      <p:ext uri="{BB962C8B-B14F-4D97-AF65-F5344CB8AC3E}">
        <p14:creationId xmlns:p14="http://schemas.microsoft.com/office/powerpoint/2010/main" val="2329785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 + Bullet points 1">
    <p:bg>
      <p:bgPr>
        <a:solidFill>
          <a:schemeClr val="accent6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4"/>
          <p:cNvSpPr/>
          <p:nvPr/>
        </p:nvSpPr>
        <p:spPr>
          <a:xfrm rot="1083411">
            <a:off x="6401873" y="-93644"/>
            <a:ext cx="4868376" cy="5330764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4"/>
          <p:cNvSpPr/>
          <p:nvPr/>
        </p:nvSpPr>
        <p:spPr>
          <a:xfrm>
            <a:off x="-230075" y="-93625"/>
            <a:ext cx="4868336" cy="5330720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1"/>
          </p:nvPr>
        </p:nvSpPr>
        <p:spPr>
          <a:xfrm>
            <a:off x="778200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body" idx="2"/>
          </p:nvPr>
        </p:nvSpPr>
        <p:spPr>
          <a:xfrm>
            <a:off x="4803898" y="1254525"/>
            <a:ext cx="3561900" cy="33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772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573FEFE-0A80-AB46-BB66-3E5457586C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8674015E-B1AF-9846-B61F-DCB186FAD5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8D22B6D-8029-D842-B838-06E98CCE43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223ED-1BBB-8D4F-B25E-DFA462D39EA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334845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1E31536-954C-F348-916D-539AF75655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CDE0F48-57BC-154C-9DDA-F70F79C6CE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98A5BF3-440A-A940-8946-5D2667683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1BE07-DBE1-8D45-94AE-76693BEDAD8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369181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A54433B-AEF1-ED49-B19D-745BA9A5CA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2AD2918-5823-A042-BDC1-902C4A058F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1394F8A-4693-6047-A0B1-BFA846463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F928E-5BD5-AD47-B96D-11DF441ED87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7768490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8D4F6D0-E5BD-6747-8133-7D5A506DE4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C505EBA-ADF9-DC40-8C2A-560E010EA3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2581248-EB00-1C48-ACE7-F09B7AA10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9F5E23-C6AB-1F41-B64F-F208242DDE3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42795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533DCD97-C37C-834C-B294-731D06FCEF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E2E9E4EF-B8A3-4F4F-9E45-24392E647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83DEBD0-F258-C342-95A2-CB7CF32002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10DF81-375D-2042-8B23-5FEE734F353F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0965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APTION_ONLY_1"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011825" y="3423688"/>
            <a:ext cx="2713500" cy="4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>
            <a:off x="3011825" y="1316013"/>
            <a:ext cx="4375200" cy="194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/>
          <p:nvPr/>
        </p:nvSpPr>
        <p:spPr>
          <a:xfrm rot="-9430979">
            <a:off x="6575238" y="-406534"/>
            <a:ext cx="4964763" cy="5436306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B7A29A78-A940-F54C-8EFA-2E8C8347D2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AA434C9-2996-1345-9D66-6CE01CC2E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AEB2483-368E-2449-9247-3F07CB4ECB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42CFD-387E-6145-8F92-676D0CA06B9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108806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A398E9C1-16DA-504C-BA64-6DA5A9CAA3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78187A66-85B5-A74A-8EE4-012EC53F76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EBC97E0B-1ABF-AA49-9A2F-3B7A891F1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5135E-BF4E-BF40-98EA-2862A08679A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688182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5B0889B-3233-7D48-8D22-0A20AE7E34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8D200D8-8852-8B4E-9381-79A9A097B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BE5D53A-0FE1-0A45-A149-45D55A1B4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EC7963-3B6E-184F-B004-3F212A9DDDD3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1288354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D0474D3-3F48-604D-A2FA-95B511A836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C230922-DAA1-C949-B708-6990010470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347B491-2566-E541-A322-5A5C30E205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6C595C-B871-4044-8EC3-9C69208AFF7A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6149956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6F86F50-19F6-0346-87BD-9B7535724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D990B72-C34C-C841-BD4D-09A1301706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873DA93-F883-7A4D-B63E-8EA7128BF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9DD56F-5E48-8747-A64B-49D2AC037B20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809388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C52733C-359E-E44D-8A5B-1489012B59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B7B970F-FB71-1146-B805-3697C4B9E7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5523510-D859-544A-B862-5FFBDF55C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D3894-9B78-7145-A503-B6D3D938AA29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1315027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76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872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963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98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TITLE_AND_BODY_1_1">
    <p:bg>
      <p:bgPr>
        <a:solidFill>
          <a:schemeClr val="accent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6"/>
          <p:cNvGrpSpPr/>
          <p:nvPr/>
        </p:nvGrpSpPr>
        <p:grpSpPr>
          <a:xfrm>
            <a:off x="773312" y="-2312529"/>
            <a:ext cx="10859534" cy="10453381"/>
            <a:chOff x="773312" y="-2312529"/>
            <a:chExt cx="10859534" cy="10453381"/>
          </a:xfrm>
        </p:grpSpPr>
        <p:sp>
          <p:nvSpPr>
            <p:cNvPr id="85" name="Google Shape;85;p16"/>
            <p:cNvSpPr/>
            <p:nvPr/>
          </p:nvSpPr>
          <p:spPr>
            <a:xfrm rot="-4051008">
              <a:off x="2312019" y="-1351870"/>
              <a:ext cx="7782120" cy="8532062"/>
            </a:xfrm>
            <a:custGeom>
              <a:avLst/>
              <a:gdLst/>
              <a:ahLst/>
              <a:cxnLst/>
              <a:rect l="l" t="t" r="r" b="b"/>
              <a:pathLst>
                <a:path w="92905" h="101858" extrusionOk="0">
                  <a:moveTo>
                    <a:pt x="89371" y="1"/>
                  </a:moveTo>
                  <a:cubicBezTo>
                    <a:pt x="88352" y="1"/>
                    <a:pt x="87320" y="555"/>
                    <a:pt x="86596" y="1943"/>
                  </a:cubicBezTo>
                  <a:cubicBezTo>
                    <a:pt x="84603" y="5762"/>
                    <a:pt x="81782" y="6093"/>
                    <a:pt x="78959" y="7256"/>
                  </a:cubicBezTo>
                  <a:cubicBezTo>
                    <a:pt x="76136" y="8419"/>
                    <a:pt x="75804" y="10079"/>
                    <a:pt x="75140" y="11420"/>
                  </a:cubicBezTo>
                  <a:cubicBezTo>
                    <a:pt x="74699" y="12309"/>
                    <a:pt x="73891" y="13184"/>
                    <a:pt x="72181" y="13184"/>
                  </a:cubicBezTo>
                  <a:cubicBezTo>
                    <a:pt x="71318" y="13184"/>
                    <a:pt x="70224" y="12961"/>
                    <a:pt x="68831" y="12404"/>
                  </a:cubicBezTo>
                  <a:cubicBezTo>
                    <a:pt x="67230" y="11763"/>
                    <a:pt x="65703" y="11419"/>
                    <a:pt x="64202" y="11419"/>
                  </a:cubicBezTo>
                  <a:cubicBezTo>
                    <a:pt x="61813" y="11419"/>
                    <a:pt x="59490" y="12292"/>
                    <a:pt x="57043" y="14230"/>
                  </a:cubicBezTo>
                  <a:cubicBezTo>
                    <a:pt x="53057" y="17384"/>
                    <a:pt x="56710" y="20871"/>
                    <a:pt x="51730" y="21203"/>
                  </a:cubicBezTo>
                  <a:cubicBezTo>
                    <a:pt x="46749" y="21536"/>
                    <a:pt x="45254" y="21868"/>
                    <a:pt x="45254" y="21868"/>
                  </a:cubicBezTo>
                  <a:cubicBezTo>
                    <a:pt x="39278" y="22365"/>
                    <a:pt x="41105" y="26848"/>
                    <a:pt x="41270" y="30169"/>
                  </a:cubicBezTo>
                  <a:cubicBezTo>
                    <a:pt x="41436" y="33489"/>
                    <a:pt x="35791" y="33323"/>
                    <a:pt x="33633" y="33988"/>
                  </a:cubicBezTo>
                  <a:cubicBezTo>
                    <a:pt x="31475" y="34652"/>
                    <a:pt x="32969" y="36644"/>
                    <a:pt x="31475" y="37142"/>
                  </a:cubicBezTo>
                  <a:cubicBezTo>
                    <a:pt x="29980" y="37640"/>
                    <a:pt x="28984" y="38304"/>
                    <a:pt x="27821" y="38969"/>
                  </a:cubicBezTo>
                  <a:cubicBezTo>
                    <a:pt x="26659" y="39633"/>
                    <a:pt x="23505" y="38969"/>
                    <a:pt x="21679" y="41542"/>
                  </a:cubicBezTo>
                  <a:cubicBezTo>
                    <a:pt x="19852" y="44115"/>
                    <a:pt x="21346" y="46605"/>
                    <a:pt x="22176" y="48017"/>
                  </a:cubicBezTo>
                  <a:cubicBezTo>
                    <a:pt x="22945" y="49323"/>
                    <a:pt x="26838" y="51125"/>
                    <a:pt x="24789" y="51125"/>
                  </a:cubicBezTo>
                  <a:cubicBezTo>
                    <a:pt x="24623" y="51125"/>
                    <a:pt x="24418" y="51113"/>
                    <a:pt x="24169" y="51088"/>
                  </a:cubicBezTo>
                  <a:cubicBezTo>
                    <a:pt x="24046" y="51076"/>
                    <a:pt x="23927" y="51070"/>
                    <a:pt x="23810" y="51070"/>
                  </a:cubicBezTo>
                  <a:cubicBezTo>
                    <a:pt x="20788" y="51070"/>
                    <a:pt x="20018" y="55073"/>
                    <a:pt x="20018" y="55073"/>
                  </a:cubicBezTo>
                  <a:cubicBezTo>
                    <a:pt x="19841" y="55029"/>
                    <a:pt x="19684" y="55008"/>
                    <a:pt x="19544" y="55008"/>
                  </a:cubicBezTo>
                  <a:cubicBezTo>
                    <a:pt x="18113" y="55008"/>
                    <a:pt x="18552" y="57183"/>
                    <a:pt x="18855" y="58394"/>
                  </a:cubicBezTo>
                  <a:cubicBezTo>
                    <a:pt x="19188" y="59721"/>
                    <a:pt x="16198" y="60385"/>
                    <a:pt x="12474" y="63208"/>
                  </a:cubicBezTo>
                  <a:cubicBezTo>
                    <a:pt x="8749" y="66031"/>
                    <a:pt x="10069" y="69105"/>
                    <a:pt x="11965" y="71309"/>
                  </a:cubicBezTo>
                  <a:cubicBezTo>
                    <a:pt x="13861" y="73514"/>
                    <a:pt x="8963" y="74967"/>
                    <a:pt x="4482" y="78702"/>
                  </a:cubicBezTo>
                  <a:cubicBezTo>
                    <a:pt x="1" y="82435"/>
                    <a:pt x="11716" y="93072"/>
                    <a:pt x="11716" y="93072"/>
                  </a:cubicBezTo>
                  <a:cubicBezTo>
                    <a:pt x="13421" y="100139"/>
                    <a:pt x="33124" y="101857"/>
                    <a:pt x="51890" y="101857"/>
                  </a:cubicBezTo>
                  <a:cubicBezTo>
                    <a:pt x="69664" y="101857"/>
                    <a:pt x="86596" y="100315"/>
                    <a:pt x="86596" y="100315"/>
                  </a:cubicBezTo>
                  <a:cubicBezTo>
                    <a:pt x="86596" y="100315"/>
                    <a:pt x="92905" y="6591"/>
                    <a:pt x="92905" y="3603"/>
                  </a:cubicBezTo>
                  <a:cubicBezTo>
                    <a:pt x="92905" y="1701"/>
                    <a:pt x="91156" y="1"/>
                    <a:pt x="893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8086100" y="-124375"/>
              <a:ext cx="11214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title" idx="2"/>
          </p:nvPr>
        </p:nvSpPr>
        <p:spPr>
          <a:xfrm>
            <a:off x="11931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"/>
          </p:nvPr>
        </p:nvSpPr>
        <p:spPr>
          <a:xfrm>
            <a:off x="11931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title" idx="3"/>
          </p:nvPr>
        </p:nvSpPr>
        <p:spPr>
          <a:xfrm>
            <a:off x="5264050" y="2050225"/>
            <a:ext cx="26868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4"/>
          </p:nvPr>
        </p:nvSpPr>
        <p:spPr>
          <a:xfrm>
            <a:off x="5264050" y="2640750"/>
            <a:ext cx="2686800" cy="13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711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536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974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750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617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686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3424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8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4" name="Google Shape;464;p1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81470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452611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82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_AND_BODY_1_1_1">
    <p:bg>
      <p:bgPr>
        <a:solidFill>
          <a:schemeClr val="accent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3419850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3419851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title" idx="3"/>
          </p:nvPr>
        </p:nvSpPr>
        <p:spPr>
          <a:xfrm>
            <a:off x="6012237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subTitle" idx="4"/>
          </p:nvPr>
        </p:nvSpPr>
        <p:spPr>
          <a:xfrm>
            <a:off x="6012227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 idx="5"/>
          </p:nvPr>
        </p:nvSpPr>
        <p:spPr>
          <a:xfrm>
            <a:off x="827463" y="2611200"/>
            <a:ext cx="2304300" cy="65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827475" y="3201725"/>
            <a:ext cx="23043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7843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24815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59531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3169193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0529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710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9183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3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0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105904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/>
          <p:nvPr/>
        </p:nvSpPr>
        <p:spPr>
          <a:xfrm>
            <a:off x="-75" y="0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332394" y="170115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A01127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A01127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15508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16E232-DB72-FD48-BD81-04152E349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89DC584-CE2B-554A-BA49-0A3EBF833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C318B-2F13-D548-B113-EE017941B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11/28/2022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A77DEE-892A-494C-88CE-BD5F8C95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915B13-E07D-DD4E-B1D6-CF3D41EA3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09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ONLY_1">
    <p:bg>
      <p:bgPr>
        <a:solidFill>
          <a:schemeClr val="accent6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 rot="1365150">
            <a:off x="6886442" y="-93630"/>
            <a:ext cx="4868373" cy="5330761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39300" y="358725"/>
            <a:ext cx="9065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F7A39D-CFC7-F846-BAA5-246FF08E7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C8DEA1-7002-8F41-9F52-482AC750C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049093-9106-CB48-BC65-BE0B5F816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11/28/2022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E8B173-E506-A341-A1B0-061E3198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EBD151-D9D1-6F4B-8BE2-43675E161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5359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194F9D-6BB0-BC46-881E-CB0CC294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D961F0-2C52-D64F-B3AD-35D719589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B7BED-1D32-4B47-A57C-3E70ADF51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11/28/2022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6A01A0-3162-B141-92EA-2DA19A04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244BC8-836E-2748-8201-7A897E8B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9980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3F04EB-E90E-D042-B886-DB2E10713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0CC7BE-FD68-964D-823A-1248B585E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816A3A-6E3A-2646-BD84-00B1A3781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8FDD43A-E4DD-0141-9F3F-6DF175759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11/28/2022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5A0BE6-A906-A548-99EE-5F1F9794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74D55C-7CAA-6747-A9FD-E25F5502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1698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49658-518D-2241-8571-9F1084B56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A4CE89-B235-7046-8A8B-285478FF3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346F79-33A1-1E42-A58A-ED688ED47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C7F4AB7-AB4A-D346-B76E-F076E4A43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B79AB84-096A-6B4F-9365-6DA564DF8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E7879F9-DC8A-2848-B0FB-7C9242A20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11/28/2022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B828E3-7F40-E94F-A995-C41C1A3B8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32E1499-9B85-1C4B-B30E-30D82E5F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1404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C6234E-02ED-664F-939D-49F026EA5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8DD0901-0AE8-2C45-9A0B-56DEDEC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11/28/2022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6DB9A06-A8BA-7C47-9C61-8CEF29A1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B06E50A-D0B4-0B4B-A815-3128B70C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616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240A5E0-8528-A042-A5FD-CA866F0F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11/28/2022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77C6C04-46C0-1342-9DC3-FFC88A15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EA5B75-046C-9E44-A545-7928A71F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4115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B62525-D2E3-7C43-B681-F8E5F247C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DC1B71-25C0-0849-B736-E5AC41360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7D99E8-C4AE-124E-9D22-4FC013D0A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1CC28F-A406-DB44-987D-421038586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11/28/2022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0A9F2D-3043-7249-B21C-0112BBC94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BD074-C0A6-1F4E-8EF8-12148EF91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74083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C5F732-4183-AD49-BC02-94C6EF9A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4342E22-4994-EC46-87F6-B266B9518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185BF19-41CF-164B-9314-54F3B7E2D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1BA9D8-B683-F14C-B6D3-143597D8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11/28/2022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7CB334-216D-534A-8DD1-E4306893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E59458-83C9-E54C-82B7-1D14A5FAB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0878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94816-E634-3748-97AF-82F9EEF7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AE03A-5426-BC4F-A923-8AEC511B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C7A0D3-65C6-F840-8037-6A421164D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11/28/2022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BD6EC8-79A5-B74C-9C62-0E363FFA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6DC811-DE09-044F-BF73-9702D757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0843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BBDA42E-2F81-1648-9FFE-49E8F457C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BD97360-90D8-9748-8991-913EE6D2E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DB67DA-7D31-6249-9D7A-B8D5B06D5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11/28/2022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DE0225-6CD1-D749-9C41-C996F2D4C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B34B92-0639-8843-A584-71AB07AD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6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60" r:id="rId5"/>
    <p:sldLayoutId id="2147483661" r:id="rId6"/>
    <p:sldLayoutId id="2147483662" r:id="rId7"/>
    <p:sldLayoutId id="2147483663" r:id="rId8"/>
    <p:sldLayoutId id="2147483666" r:id="rId9"/>
    <p:sldLayoutId id="2147483676" r:id="rId10"/>
    <p:sldLayoutId id="2147483679" r:id="rId11"/>
    <p:sldLayoutId id="214748378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BB86DA63-3B89-8B45-908C-9BE8088DF4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BDC20600-B02A-5B49-BF80-FC409F7FAF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3E4EF9-9F23-304F-AB52-62CA9D989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999AF8D-0214-054B-AD1F-329EA7679104}" type="datetimeFigureOut">
              <a:rPr lang="en-US"/>
              <a:pPr>
                <a:defRPr/>
              </a:pPr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C04DE1-02AD-0B41-B01C-F02109944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2C80CA-7460-044F-9855-59C39AFD5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A82E383-B9E1-484E-96C1-01A69D0AD166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6707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dvent Pro"/>
              <a:buNone/>
              <a:defRPr sz="2800" b="1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dvent Pro"/>
              <a:buChar char="●"/>
              <a:defRPr sz="1800"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●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dvent Pro"/>
              <a:buChar char="○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dvent Pro"/>
              <a:buChar char="■"/>
              <a:defRPr>
                <a:solidFill>
                  <a:schemeClr val="lt2"/>
                </a:solidFill>
                <a:latin typeface="Advent Pro"/>
                <a:ea typeface="Advent Pro"/>
                <a:cs typeface="Advent Pro"/>
                <a:sym typeface="Advent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3940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768943CB-B774-B149-A3B8-3F6D490EC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913A55EC-4576-E146-845C-97905A23C1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43FDCF85-922B-264F-8CEC-6817BA14CFC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66C51C07-E157-774E-8F83-6C7FB41327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E6EC128C-C9BC-FD47-96A8-73D8E566F4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anose="020B0604020202020204" pitchFamily="34" charset="0"/>
              </a:defRPr>
            </a:lvl1pPr>
          </a:lstStyle>
          <a:p>
            <a:fld id="{555977E3-8F28-9343-876E-524B0A876D0C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76042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4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936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9248B9-B56F-124D-B113-512582E76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998A026-BE74-6B41-8189-517DAF2C4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5BB73C-337C-144D-88EB-3AB2588FE2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4971C26D-D9FF-3948-BBDC-8D647955F543}" type="datetimeFigureOut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11/28/2022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BF51FB-32B1-244D-BCA5-655E25091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256D35-CAF8-3348-8C22-D92C89725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  <a:defRPr/>
            </a:pPr>
            <a:fld id="{3BACC56F-A60A-9C43-9043-FA9FB87A86F2}" type="slidenum">
              <a:rPr lang="x-none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x-none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54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audio" Target="../media/audio1.wav"/><Relationship Id="rId7" Type="http://schemas.openxmlformats.org/officeDocument/2006/relationships/image" Target="../media/image26.gif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gif"/><Relationship Id="rId11" Type="http://schemas.openxmlformats.org/officeDocument/2006/relationships/audio" Target="../media/audio1.wav"/><Relationship Id="rId5" Type="http://schemas.openxmlformats.org/officeDocument/2006/relationships/image" Target="../media/image24.jpe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jpeg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2.wav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3.wav"/><Relationship Id="rId4" Type="http://schemas.openxmlformats.org/officeDocument/2006/relationships/image" Target="../media/image2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.gif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emf"/><Relationship Id="rId4" Type="http://schemas.openxmlformats.org/officeDocument/2006/relationships/image" Target="../media/image6.png"/><Relationship Id="rId9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mp3"/><Relationship Id="rId7" Type="http://schemas.microsoft.com/office/2007/relationships/media" Target="../media/media6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54.png"/><Relationship Id="rId5" Type="http://schemas.microsoft.com/office/2007/relationships/media" Target="../media/media5.mp3"/><Relationship Id="rId10" Type="http://schemas.openxmlformats.org/officeDocument/2006/relationships/image" Target="../media/image5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ADF2235-57E8-47C2-8B10-FE078EED4E70}"/>
              </a:ext>
            </a:extLst>
          </p:cNvPr>
          <p:cNvSpPr/>
          <p:nvPr/>
        </p:nvSpPr>
        <p:spPr>
          <a:xfrm>
            <a:off x="2071401" y="1371421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624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5;p28">
            <a:extLst>
              <a:ext uri="{FF2B5EF4-FFF2-40B4-BE49-F238E27FC236}">
                <a16:creationId xmlns:a16="http://schemas.microsoft.com/office/drawing/2014/main" xmlns="" id="{443FA32A-FD56-754D-AFE2-23C17A86DE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676708" cy="1308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4400" dirty="0">
                <a:latin typeface="SVN-Blenda Script" panose="02000804000000020003" pitchFamily="2" charset="0"/>
              </a:rPr>
              <a:t>Để xâm lược nước ta  quân nhà Nguyên đã chuẩn bị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xmlns="" id="{07910254-FD13-9C40-B164-C14CA29D3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9891" r="5866" b="4845"/>
          <a:stretch/>
        </p:blipFill>
        <p:spPr bwMode="auto">
          <a:xfrm>
            <a:off x="5167421" y="946583"/>
            <a:ext cx="2381693" cy="32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139E83-6C19-7043-AF7D-E34078743846}"/>
              </a:ext>
            </a:extLst>
          </p:cNvPr>
          <p:cNvSpPr txBox="1"/>
          <p:nvPr/>
        </p:nvSpPr>
        <p:spPr>
          <a:xfrm>
            <a:off x="4799270" y="4149266"/>
            <a:ext cx="2721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vạn quân đánh Đại Việt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652671-9E6C-6546-980F-B485E4B49FE9}"/>
              </a:ext>
            </a:extLst>
          </p:cNvPr>
          <p:cNvSpPr txBox="1"/>
          <p:nvPr/>
        </p:nvSpPr>
        <p:spPr>
          <a:xfrm>
            <a:off x="38543" y="4066281"/>
            <a:ext cx="40510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chiến thuyền đánh chiếm Cham –pa trước.</a:t>
            </a:r>
          </a:p>
        </p:txBody>
      </p:sp>
      <p:pic>
        <p:nvPicPr>
          <p:cNvPr id="24582" name="Picture 6" descr="Wounded Wretch - MoonMana">
            <a:extLst>
              <a:ext uri="{FF2B5EF4-FFF2-40B4-BE49-F238E27FC236}">
                <a16:creationId xmlns:a16="http://schemas.microsoft.com/office/drawing/2014/main" xmlns="" id="{DE21FBC0-8597-0345-BDAB-125B54DDA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43" y="1308392"/>
            <a:ext cx="3682851" cy="285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03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3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45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45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" descr="bd">
            <a:extLst>
              <a:ext uri="{FF2B5EF4-FFF2-40B4-BE49-F238E27FC236}">
                <a16:creationId xmlns:a16="http://schemas.microsoft.com/office/drawing/2014/main" xmlns="" id="{2D593F7E-451D-CB47-BFCC-A97191855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53000" cy="51435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reeform 9">
            <a:extLst>
              <a:ext uri="{FF2B5EF4-FFF2-40B4-BE49-F238E27FC236}">
                <a16:creationId xmlns:a16="http://schemas.microsoft.com/office/drawing/2014/main" xmlns="" id="{ACE8DD3E-E46D-9440-BD41-E7BF8EBADDDC}"/>
              </a:ext>
            </a:extLst>
          </p:cNvPr>
          <p:cNvSpPr>
            <a:spLocks/>
          </p:cNvSpPr>
          <p:nvPr/>
        </p:nvSpPr>
        <p:spPr bwMode="auto">
          <a:xfrm rot="233825">
            <a:off x="2940790" y="157578"/>
            <a:ext cx="766309" cy="2720825"/>
          </a:xfrm>
          <a:custGeom>
            <a:avLst/>
            <a:gdLst>
              <a:gd name="T0" fmla="*/ 2147483647 w 1384"/>
              <a:gd name="T1" fmla="*/ 0 h 3112"/>
              <a:gd name="T2" fmla="*/ 2147483647 w 1384"/>
              <a:gd name="T3" fmla="*/ 2147483647 h 3112"/>
              <a:gd name="T4" fmla="*/ 2147483647 w 1384"/>
              <a:gd name="T5" fmla="*/ 2147483647 h 3112"/>
              <a:gd name="T6" fmla="*/ 2147483647 w 1384"/>
              <a:gd name="T7" fmla="*/ 2147483647 h 3112"/>
              <a:gd name="T8" fmla="*/ 0 60000 65536"/>
              <a:gd name="T9" fmla="*/ 0 60000 65536"/>
              <a:gd name="T10" fmla="*/ 0 60000 65536"/>
              <a:gd name="T11" fmla="*/ 0 60000 65536"/>
              <a:gd name="T12" fmla="*/ 0 w 1384"/>
              <a:gd name="T13" fmla="*/ 0 h 3112"/>
              <a:gd name="T14" fmla="*/ 1384 w 1384"/>
              <a:gd name="T15" fmla="*/ 3112 h 3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4" h="3112">
                <a:moveTo>
                  <a:pt x="64" y="0"/>
                </a:moveTo>
                <a:cubicBezTo>
                  <a:pt x="700" y="856"/>
                  <a:pt x="1336" y="1712"/>
                  <a:pt x="1360" y="2208"/>
                </a:cubicBezTo>
                <a:cubicBezTo>
                  <a:pt x="1384" y="2704"/>
                  <a:pt x="416" y="2840"/>
                  <a:pt x="208" y="2976"/>
                </a:cubicBezTo>
                <a:cubicBezTo>
                  <a:pt x="0" y="3112"/>
                  <a:pt x="56" y="3068"/>
                  <a:pt x="112" y="3024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x-none"/>
          </a:p>
        </p:txBody>
      </p:sp>
      <p:sp>
        <p:nvSpPr>
          <p:cNvPr id="47" name="AutoShape 10">
            <a:extLst>
              <a:ext uri="{FF2B5EF4-FFF2-40B4-BE49-F238E27FC236}">
                <a16:creationId xmlns:a16="http://schemas.microsoft.com/office/drawing/2014/main" xmlns="" id="{BA8AE305-678C-D043-831B-7C09447E240D}"/>
              </a:ext>
            </a:extLst>
          </p:cNvPr>
          <p:cNvSpPr>
            <a:spLocks noChangeArrowheads="1"/>
          </p:cNvSpPr>
          <p:nvPr/>
        </p:nvSpPr>
        <p:spPr bwMode="auto">
          <a:xfrm rot="19066522">
            <a:off x="2305616" y="2114912"/>
            <a:ext cx="265564" cy="596078"/>
          </a:xfrm>
          <a:prstGeom prst="upArrow">
            <a:avLst>
              <a:gd name="adj1" fmla="val 50000"/>
              <a:gd name="adj2" fmla="val 62418"/>
            </a:avLst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x-none"/>
          </a:p>
        </p:txBody>
      </p:sp>
      <p:sp>
        <p:nvSpPr>
          <p:cNvPr id="48" name="Freeform 60">
            <a:extLst>
              <a:ext uri="{FF2B5EF4-FFF2-40B4-BE49-F238E27FC236}">
                <a16:creationId xmlns:a16="http://schemas.microsoft.com/office/drawing/2014/main" xmlns="" id="{21C4E222-9362-394F-AD53-BFFE3906DDF0}"/>
              </a:ext>
            </a:extLst>
          </p:cNvPr>
          <p:cNvSpPr>
            <a:spLocks/>
          </p:cNvSpPr>
          <p:nvPr/>
        </p:nvSpPr>
        <p:spPr bwMode="auto">
          <a:xfrm rot="4167596">
            <a:off x="2345152" y="-339568"/>
            <a:ext cx="186491" cy="1315240"/>
          </a:xfrm>
          <a:custGeom>
            <a:avLst/>
            <a:gdLst>
              <a:gd name="T0" fmla="*/ 2147483647 w 48"/>
              <a:gd name="T1" fmla="*/ 0 h 336"/>
              <a:gd name="T2" fmla="*/ 0 w 48"/>
              <a:gd name="T3" fmla="*/ 2147483647 h 336"/>
              <a:gd name="T4" fmla="*/ 2147483647 w 48"/>
              <a:gd name="T5" fmla="*/ 2147483647 h 336"/>
              <a:gd name="T6" fmla="*/ 0 60000 65536"/>
              <a:gd name="T7" fmla="*/ 0 60000 65536"/>
              <a:gd name="T8" fmla="*/ 0 60000 65536"/>
              <a:gd name="T9" fmla="*/ 0 w 48"/>
              <a:gd name="T10" fmla="*/ 0 h 336"/>
              <a:gd name="T11" fmla="*/ 48 w 48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8" h="336">
                <a:moveTo>
                  <a:pt x="48" y="0"/>
                </a:moveTo>
                <a:cubicBezTo>
                  <a:pt x="24" y="44"/>
                  <a:pt x="0" y="88"/>
                  <a:pt x="0" y="144"/>
                </a:cubicBezTo>
                <a:cubicBezTo>
                  <a:pt x="0" y="200"/>
                  <a:pt x="24" y="268"/>
                  <a:pt x="48" y="336"/>
                </a:cubicBezTo>
              </a:path>
            </a:pathLst>
          </a:custGeom>
          <a:noFill/>
          <a:ln w="76200">
            <a:solidFill>
              <a:srgbClr val="00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x-none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F1CE5DAF-D080-5348-945D-5F215B512897}"/>
              </a:ext>
            </a:extLst>
          </p:cNvPr>
          <p:cNvGrpSpPr/>
          <p:nvPr/>
        </p:nvGrpSpPr>
        <p:grpSpPr>
          <a:xfrm flipH="1">
            <a:off x="1418928" y="41916"/>
            <a:ext cx="535354" cy="383092"/>
            <a:chOff x="274999" y="3864071"/>
            <a:chExt cx="535354" cy="383092"/>
          </a:xfrm>
        </p:grpSpPr>
        <p:sp>
          <p:nvSpPr>
            <p:cNvPr id="50" name="Freeform 92">
              <a:extLst>
                <a:ext uri="{FF2B5EF4-FFF2-40B4-BE49-F238E27FC236}">
                  <a16:creationId xmlns:a16="http://schemas.microsoft.com/office/drawing/2014/main" xmlns="" id="{DC1FAEED-08E3-5944-AFB7-64AB2CC83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1" name="Freeform 93">
              <a:extLst>
                <a:ext uri="{FF2B5EF4-FFF2-40B4-BE49-F238E27FC236}">
                  <a16:creationId xmlns:a16="http://schemas.microsoft.com/office/drawing/2014/main" xmlns="" id="{D89C4715-69C5-7041-BA8A-4D42E3ECB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2" name="Freeform 94">
              <a:extLst>
                <a:ext uri="{FF2B5EF4-FFF2-40B4-BE49-F238E27FC236}">
                  <a16:creationId xmlns:a16="http://schemas.microsoft.com/office/drawing/2014/main" xmlns="" id="{BCEFBA9B-FAA6-8A40-9628-2FBF8048A6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3" name="Freeform 95">
              <a:extLst>
                <a:ext uri="{FF2B5EF4-FFF2-40B4-BE49-F238E27FC236}">
                  <a16:creationId xmlns:a16="http://schemas.microsoft.com/office/drawing/2014/main" xmlns="" id="{77CC7195-03A2-C045-9F72-D1CCA3FB8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4" name="Freeform 96">
              <a:extLst>
                <a:ext uri="{FF2B5EF4-FFF2-40B4-BE49-F238E27FC236}">
                  <a16:creationId xmlns:a16="http://schemas.microsoft.com/office/drawing/2014/main" xmlns="" id="{13AA6EE7-9E23-974A-904C-4FB21098F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5" name="Freeform 97">
              <a:extLst>
                <a:ext uri="{FF2B5EF4-FFF2-40B4-BE49-F238E27FC236}">
                  <a16:creationId xmlns:a16="http://schemas.microsoft.com/office/drawing/2014/main" xmlns="" id="{1AC42206-41AD-0B41-BFF4-D4B6B86B5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Freeform 98">
              <a:extLst>
                <a:ext uri="{FF2B5EF4-FFF2-40B4-BE49-F238E27FC236}">
                  <a16:creationId xmlns:a16="http://schemas.microsoft.com/office/drawing/2014/main" xmlns="" id="{4F68CACE-D7D0-4846-A0A6-9EA3889FD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7" name="Freeform 99">
              <a:extLst>
                <a:ext uri="{FF2B5EF4-FFF2-40B4-BE49-F238E27FC236}">
                  <a16:creationId xmlns:a16="http://schemas.microsoft.com/office/drawing/2014/main" xmlns="" id="{2E0DC14B-5EA9-A54E-BFC7-C4F65951A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Freeform 100">
              <a:extLst>
                <a:ext uri="{FF2B5EF4-FFF2-40B4-BE49-F238E27FC236}">
                  <a16:creationId xmlns:a16="http://schemas.microsoft.com/office/drawing/2014/main" xmlns="" id="{6661C5A1-82D7-0E49-95C7-E59BC4E8B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9" name="Freeform 101">
              <a:extLst>
                <a:ext uri="{FF2B5EF4-FFF2-40B4-BE49-F238E27FC236}">
                  <a16:creationId xmlns:a16="http://schemas.microsoft.com/office/drawing/2014/main" xmlns="" id="{081E3C35-5446-6641-81C7-1B3ECB674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Freeform 102">
              <a:extLst>
                <a:ext uri="{FF2B5EF4-FFF2-40B4-BE49-F238E27FC236}">
                  <a16:creationId xmlns:a16="http://schemas.microsoft.com/office/drawing/2014/main" xmlns="" id="{F7A0D3EC-E44F-A843-BC1D-AA29DC3F8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1" name="Freeform 103">
              <a:extLst>
                <a:ext uri="{FF2B5EF4-FFF2-40B4-BE49-F238E27FC236}">
                  <a16:creationId xmlns:a16="http://schemas.microsoft.com/office/drawing/2014/main" xmlns="" id="{52D06930-C391-3C40-858F-99E732039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2" name="Freeform 104">
              <a:extLst>
                <a:ext uri="{FF2B5EF4-FFF2-40B4-BE49-F238E27FC236}">
                  <a16:creationId xmlns:a16="http://schemas.microsoft.com/office/drawing/2014/main" xmlns="" id="{0A97A339-EFC1-E044-A7FA-605BB134D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3" name="Freeform 105">
              <a:extLst>
                <a:ext uri="{FF2B5EF4-FFF2-40B4-BE49-F238E27FC236}">
                  <a16:creationId xmlns:a16="http://schemas.microsoft.com/office/drawing/2014/main" xmlns="" id="{25A2ACB5-7679-CE40-A0F6-C1D98C757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xmlns="" id="{7F8C610E-BC29-D54A-8F26-0D47E1543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5" name="Freeform 107">
              <a:extLst>
                <a:ext uri="{FF2B5EF4-FFF2-40B4-BE49-F238E27FC236}">
                  <a16:creationId xmlns:a16="http://schemas.microsoft.com/office/drawing/2014/main" xmlns="" id="{FAB751F1-A3CB-4747-9EED-74F7D1757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6" name="Freeform 108">
              <a:extLst>
                <a:ext uri="{FF2B5EF4-FFF2-40B4-BE49-F238E27FC236}">
                  <a16:creationId xmlns:a16="http://schemas.microsoft.com/office/drawing/2014/main" xmlns="" id="{21EAADD9-EAE6-8C46-B353-345DC7E53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7" name="Freeform 109">
              <a:extLst>
                <a:ext uri="{FF2B5EF4-FFF2-40B4-BE49-F238E27FC236}">
                  <a16:creationId xmlns:a16="http://schemas.microsoft.com/office/drawing/2014/main" xmlns="" id="{4DD677B3-81FA-1C4E-81CA-FA3585C05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04D4B30-CED2-E541-9DC7-BE7981CD6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85093" y="-15556"/>
            <a:ext cx="515413" cy="61099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074B2E3B-6510-DA49-ADE4-94743AFB84D5}"/>
              </a:ext>
            </a:extLst>
          </p:cNvPr>
          <p:cNvSpPr/>
          <p:nvPr/>
        </p:nvSpPr>
        <p:spPr>
          <a:xfrm>
            <a:off x="4953824" y="460823"/>
            <a:ext cx="3578087" cy="328438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95CF45F-B205-9743-BC0A-BB603D9D40AC}"/>
              </a:ext>
            </a:extLst>
          </p:cNvPr>
          <p:cNvSpPr/>
          <p:nvPr/>
        </p:nvSpPr>
        <p:spPr>
          <a:xfrm>
            <a:off x="5130654" y="1071961"/>
            <a:ext cx="32244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quân Nguyên đánh Chăm-pa trước Đại Việt?</a:t>
            </a:r>
            <a:endParaRPr lang="x-none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2" presetClass="entr" presetSubtype="4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 animBg="1"/>
          <p:bldP spid="47" grpId="0" animBg="1"/>
          <p:bldP spid="48" grpId="0" animBg="1"/>
          <p:bldP spid="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9" descr="Picture1.jpg">
            <a:extLst>
              <a:ext uri="{FF2B5EF4-FFF2-40B4-BE49-F238E27FC236}">
                <a16:creationId xmlns:a16="http://schemas.microsoft.com/office/drawing/2014/main" xmlns="" id="{91272FA6-B765-FC4B-A9B4-3A7C22A6D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562" y="0"/>
            <a:ext cx="4876014" cy="4601957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Line 7">
            <a:extLst>
              <a:ext uri="{FF2B5EF4-FFF2-40B4-BE49-F238E27FC236}">
                <a16:creationId xmlns:a16="http://schemas.microsoft.com/office/drawing/2014/main" xmlns="" id="{77BC1CBE-2040-454B-B0F9-E4598B0E15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97463" y="2214029"/>
            <a:ext cx="2321476" cy="2334"/>
          </a:xfrm>
          <a:prstGeom prst="line">
            <a:avLst/>
          </a:prstGeom>
          <a:noFill/>
          <a:ln w="571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x-none"/>
          </a:p>
        </p:txBody>
      </p:sp>
      <p:pic>
        <p:nvPicPr>
          <p:cNvPr id="32" name="Picture 9" descr="FIRE1">
            <a:extLst>
              <a:ext uri="{FF2B5EF4-FFF2-40B4-BE49-F238E27FC236}">
                <a16:creationId xmlns:a16="http://schemas.microsoft.com/office/drawing/2014/main" xmlns="" id="{A179F893-59EB-E445-9748-514CFA65F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99" y="1770378"/>
            <a:ext cx="378129" cy="72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3F1103-ED36-8C47-96C4-EEE16CC40A52}"/>
              </a:ext>
            </a:extLst>
          </p:cNvPr>
          <p:cNvGrpSpPr/>
          <p:nvPr/>
        </p:nvGrpSpPr>
        <p:grpSpPr>
          <a:xfrm>
            <a:off x="-13421" y="0"/>
            <a:ext cx="2538983" cy="5151413"/>
            <a:chOff x="76532" y="56022"/>
            <a:chExt cx="2449029" cy="4883389"/>
          </a:xfrm>
        </p:grpSpPr>
        <p:pic>
          <p:nvPicPr>
            <p:cNvPr id="27" name="Picture 43" descr="3.gif">
              <a:extLst>
                <a:ext uri="{FF2B5EF4-FFF2-40B4-BE49-F238E27FC236}">
                  <a16:creationId xmlns:a16="http://schemas.microsoft.com/office/drawing/2014/main" xmlns="" id="{CF87CA26-CB48-1D45-9D6E-8F29310D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3249264"/>
              <a:ext cx="2449029" cy="1612961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4" descr="1.gif">
              <a:extLst>
                <a:ext uri="{FF2B5EF4-FFF2-40B4-BE49-F238E27FC236}">
                  <a16:creationId xmlns:a16="http://schemas.microsoft.com/office/drawing/2014/main" xmlns="" id="{7ACE92B0-3706-3A47-9C47-046CEDF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56022"/>
              <a:ext cx="2449029" cy="1678320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5" descr="2.gif">
              <a:extLst>
                <a:ext uri="{FF2B5EF4-FFF2-40B4-BE49-F238E27FC236}">
                  <a16:creationId xmlns:a16="http://schemas.microsoft.com/office/drawing/2014/main" xmlns="" id="{02418196-0556-684C-A481-5F8C70D61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2" y="1746013"/>
              <a:ext cx="2449029" cy="1481076"/>
            </a:xfrm>
            <a:prstGeom prst="rect">
              <a:avLst/>
            </a:prstGeom>
            <a:noFill/>
            <a:ln w="12700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27">
              <a:extLst>
                <a:ext uri="{FF2B5EF4-FFF2-40B4-BE49-F238E27FC236}">
                  <a16:creationId xmlns:a16="http://schemas.microsoft.com/office/drawing/2014/main" xmlns="" id="{E65C7AD8-8B03-4A4C-8FEE-1306F384E1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454" y="1406401"/>
              <a:ext cx="1649617" cy="3501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x-none" sz="18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Tướng Toa  Đô</a:t>
              </a:r>
              <a:endParaRPr lang="vi-VN" altLang="x-none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xmlns="" id="{165F76F4-98E8-BF46-B38C-1BF53BD777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280" y="2836914"/>
              <a:ext cx="2115297" cy="35011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x-none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altLang="x-none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x-none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Cham-pa</a:t>
              </a:r>
              <a:endParaRPr lang="vi-VN" altLang="x-none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29">
              <a:extLst>
                <a:ext uri="{FF2B5EF4-FFF2-40B4-BE49-F238E27FC236}">
                  <a16:creationId xmlns:a16="http://schemas.microsoft.com/office/drawing/2014/main" xmlns="" id="{1DD75292-E244-5746-B6D3-DA74F6588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32" y="4589295"/>
              <a:ext cx="2449029" cy="350116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x-none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altLang="x-none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x-none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x-none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altLang="x-none" sz="1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18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endParaRPr lang="vi-VN" altLang="x-none" sz="1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9CE9784-4BE9-CE4A-B763-43EF6F9EF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296" y="2336337"/>
            <a:ext cx="11910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x-none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VIJAYA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2902DBA-5044-5541-9290-8BB8C8C5E6BA}"/>
              </a:ext>
            </a:extLst>
          </p:cNvPr>
          <p:cNvGrpSpPr/>
          <p:nvPr/>
        </p:nvGrpSpPr>
        <p:grpSpPr>
          <a:xfrm>
            <a:off x="7401576" y="0"/>
            <a:ext cx="1756827" cy="5143500"/>
            <a:chOff x="6989938" y="0"/>
            <a:chExt cx="2168465" cy="51435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3A854D0-1D05-0D4D-B0AA-4CC907110AE4}"/>
                </a:ext>
              </a:extLst>
            </p:cNvPr>
            <p:cNvSpPr/>
            <p:nvPr/>
          </p:nvSpPr>
          <p:spPr>
            <a:xfrm>
              <a:off x="6989938" y="0"/>
              <a:ext cx="2168465" cy="51435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8" name="Freeform 62">
              <a:extLst>
                <a:ext uri="{FF2B5EF4-FFF2-40B4-BE49-F238E27FC236}">
                  <a16:creationId xmlns:a16="http://schemas.microsoft.com/office/drawing/2014/main" xmlns="" id="{D41690A1-F18A-C846-AB14-E6125AB94654}"/>
                </a:ext>
              </a:extLst>
            </p:cNvPr>
            <p:cNvSpPr>
              <a:spLocks/>
            </p:cNvSpPr>
            <p:nvPr/>
          </p:nvSpPr>
          <p:spPr bwMode="auto">
            <a:xfrm rot="2244142">
              <a:off x="7588710" y="2086501"/>
              <a:ext cx="765322" cy="543878"/>
            </a:xfrm>
            <a:custGeom>
              <a:avLst/>
              <a:gdLst>
                <a:gd name="T0" fmla="*/ 0 w 1248"/>
                <a:gd name="T1" fmla="*/ 2147483647 h 864"/>
                <a:gd name="T2" fmla="*/ 2147483647 w 1248"/>
                <a:gd name="T3" fmla="*/ 2147483647 h 864"/>
                <a:gd name="T4" fmla="*/ 2147483647 w 1248"/>
                <a:gd name="T5" fmla="*/ 2147483647 h 864"/>
                <a:gd name="T6" fmla="*/ 2147483647 w 1248"/>
                <a:gd name="T7" fmla="*/ 0 h 864"/>
                <a:gd name="T8" fmla="*/ 2147483647 w 1248"/>
                <a:gd name="T9" fmla="*/ 2147483647 h 864"/>
                <a:gd name="T10" fmla="*/ 2147483647 w 1248"/>
                <a:gd name="T11" fmla="*/ 2147483647 h 864"/>
                <a:gd name="T12" fmla="*/ 0 w 1248"/>
                <a:gd name="T13" fmla="*/ 2147483647 h 864"/>
                <a:gd name="T14" fmla="*/ 2147483647 w 1248"/>
                <a:gd name="T15" fmla="*/ 2147483647 h 864"/>
                <a:gd name="T16" fmla="*/ 0 w 1248"/>
                <a:gd name="T17" fmla="*/ 2147483647 h 8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8"/>
                <a:gd name="T28" fmla="*/ 0 h 864"/>
                <a:gd name="T29" fmla="*/ 1248 w 1248"/>
                <a:gd name="T30" fmla="*/ 864 h 86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8" h="864">
                  <a:moveTo>
                    <a:pt x="0" y="576"/>
                  </a:moveTo>
                  <a:lnTo>
                    <a:pt x="1008" y="96"/>
                  </a:lnTo>
                  <a:lnTo>
                    <a:pt x="864" y="48"/>
                  </a:lnTo>
                  <a:lnTo>
                    <a:pt x="1248" y="0"/>
                  </a:lnTo>
                  <a:lnTo>
                    <a:pt x="1104" y="240"/>
                  </a:lnTo>
                  <a:lnTo>
                    <a:pt x="1056" y="144"/>
                  </a:lnTo>
                  <a:lnTo>
                    <a:pt x="0" y="864"/>
                  </a:lnTo>
                  <a:lnTo>
                    <a:pt x="96" y="672"/>
                  </a:lnTo>
                  <a:lnTo>
                    <a:pt x="0" y="576"/>
                  </a:lnTo>
                  <a:close/>
                </a:path>
              </a:pathLst>
            </a:custGeom>
            <a:solidFill>
              <a:srgbClr val="FF00FF"/>
            </a:solidFill>
            <a:ln w="127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algn="ctr"/>
              <a:endParaRPr lang="x-none"/>
            </a:p>
          </p:txBody>
        </p:sp>
        <p:sp>
          <p:nvSpPr>
            <p:cNvPr id="40" name="AutoShape 8">
              <a:extLst>
                <a:ext uri="{FF2B5EF4-FFF2-40B4-BE49-F238E27FC236}">
                  <a16:creationId xmlns:a16="http://schemas.microsoft.com/office/drawing/2014/main" xmlns="" id="{23093C37-760A-3C4D-9BC8-FCB9468A3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0633" y="679222"/>
              <a:ext cx="1180369" cy="251996"/>
            </a:xfrm>
            <a:prstGeom prst="notchedRightArrow">
              <a:avLst>
                <a:gd name="adj1" fmla="val 50000"/>
                <a:gd name="adj2" fmla="val 131829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x-none" b="1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A4C5A937-A739-0A4D-9389-DCD7C48BCEEA}"/>
                </a:ext>
              </a:extLst>
            </p:cNvPr>
            <p:cNvCxnSpPr/>
            <p:nvPr/>
          </p:nvCxnSpPr>
          <p:spPr>
            <a:xfrm>
              <a:off x="7307493" y="3785991"/>
              <a:ext cx="1283509" cy="0"/>
            </a:xfrm>
            <a:prstGeom prst="line">
              <a:avLst/>
            </a:prstGeom>
            <a:ln w="571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888A614-DF58-F54D-8948-90661B2C956D}"/>
                </a:ext>
              </a:extLst>
            </p:cNvPr>
            <p:cNvSpPr/>
            <p:nvPr/>
          </p:nvSpPr>
          <p:spPr>
            <a:xfrm>
              <a:off x="7020595" y="2627839"/>
              <a:ext cx="206836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x-none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x-none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Cham pa </a:t>
              </a:r>
              <a:r>
                <a:rPr lang="en-US" altLang="x-none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chặn</a:t>
              </a:r>
              <a:r>
                <a:rPr lang="en-US" altLang="x-none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x-none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2C2CF34C-F1C2-E044-AB3E-18FA9A79BA96}"/>
                </a:ext>
              </a:extLst>
            </p:cNvPr>
            <p:cNvSpPr/>
            <p:nvPr/>
          </p:nvSpPr>
          <p:spPr>
            <a:xfrm>
              <a:off x="7090042" y="978765"/>
              <a:ext cx="176266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x-none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altLang="x-none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altLang="x-none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altLang="x-none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altLang="x-none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FAD828F8-F686-B349-942F-3552874579A1}"/>
                </a:ext>
              </a:extLst>
            </p:cNvPr>
            <p:cNvSpPr/>
            <p:nvPr/>
          </p:nvSpPr>
          <p:spPr>
            <a:xfrm>
              <a:off x="7246273" y="143367"/>
              <a:ext cx="17316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x-none" sz="2000" b="1" u="sng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 GIẢI</a:t>
              </a:r>
              <a:endParaRPr lang="en-US" altLang="x-none" sz="2000" b="1" dirty="0">
                <a:solidFill>
                  <a:srgbClr val="0033CC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EB056D20-2308-674B-BAFA-40D5C6B0A152}"/>
                </a:ext>
              </a:extLst>
            </p:cNvPr>
            <p:cNvSpPr/>
            <p:nvPr/>
          </p:nvSpPr>
          <p:spPr>
            <a:xfrm>
              <a:off x="7068579" y="4133772"/>
              <a:ext cx="197239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x-none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x-none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gianh</a:t>
              </a:r>
              <a:r>
                <a:rPr lang="en-US" altLang="x-none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x-none" sz="1800" b="1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altLang="x-none" sz="18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8D2D01-54E8-5142-ADFF-9874B302A413}"/>
              </a:ext>
            </a:extLst>
          </p:cNvPr>
          <p:cNvSpPr/>
          <p:nvPr/>
        </p:nvSpPr>
        <p:spPr>
          <a:xfrm>
            <a:off x="2437743" y="4546413"/>
            <a:ext cx="4572000" cy="597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x-none" sz="600" b="1" dirty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endParaRPr lang="en-US" altLang="x-none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Cham-pa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x-none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(1283)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30E18AF5-25F9-1044-9BDB-BC5F4AFCEA1D}"/>
              </a:ext>
            </a:extLst>
          </p:cNvPr>
          <p:cNvGrpSpPr/>
          <p:nvPr/>
        </p:nvGrpSpPr>
        <p:grpSpPr>
          <a:xfrm flipH="1">
            <a:off x="3751310" y="-39670"/>
            <a:ext cx="535354" cy="383092"/>
            <a:chOff x="274999" y="3864071"/>
            <a:chExt cx="535354" cy="383092"/>
          </a:xfrm>
        </p:grpSpPr>
        <p:sp>
          <p:nvSpPr>
            <p:cNvPr id="51" name="Freeform 92">
              <a:extLst>
                <a:ext uri="{FF2B5EF4-FFF2-40B4-BE49-F238E27FC236}">
                  <a16:creationId xmlns:a16="http://schemas.microsoft.com/office/drawing/2014/main" xmlns="" id="{B555CDFF-AE64-FE44-8706-DCE388C45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2" name="Freeform 93">
              <a:extLst>
                <a:ext uri="{FF2B5EF4-FFF2-40B4-BE49-F238E27FC236}">
                  <a16:creationId xmlns:a16="http://schemas.microsoft.com/office/drawing/2014/main" xmlns="" id="{7B9BA9D2-BE3E-E047-AD82-C3D7FF5EF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3884945"/>
              <a:ext cx="234319" cy="61393"/>
            </a:xfrm>
            <a:custGeom>
              <a:avLst/>
              <a:gdLst>
                <a:gd name="T0" fmla="*/ 144 w 144"/>
                <a:gd name="T1" fmla="*/ 0 h 50"/>
                <a:gd name="T2" fmla="*/ 76 w 144"/>
                <a:gd name="T3" fmla="*/ 50 h 50"/>
                <a:gd name="T4" fmla="*/ 0 w 144"/>
                <a:gd name="T5" fmla="*/ 34 h 50"/>
                <a:gd name="T6" fmla="*/ 144 w 144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0">
                  <a:moveTo>
                    <a:pt x="144" y="0"/>
                  </a:moveTo>
                  <a:lnTo>
                    <a:pt x="76" y="50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3" name="Freeform 94">
              <a:extLst>
                <a:ext uri="{FF2B5EF4-FFF2-40B4-BE49-F238E27FC236}">
                  <a16:creationId xmlns:a16="http://schemas.microsoft.com/office/drawing/2014/main" xmlns="" id="{1294DD42-54A5-EB40-9B60-504B8CD75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4" name="Freeform 95">
              <a:extLst>
                <a:ext uri="{FF2B5EF4-FFF2-40B4-BE49-F238E27FC236}">
                  <a16:creationId xmlns:a16="http://schemas.microsoft.com/office/drawing/2014/main" xmlns="" id="{150FADBF-3194-144B-85A2-2E41326FEF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02" y="3978262"/>
              <a:ext cx="247337" cy="61393"/>
            </a:xfrm>
            <a:custGeom>
              <a:avLst/>
              <a:gdLst>
                <a:gd name="T0" fmla="*/ 152 w 152"/>
                <a:gd name="T1" fmla="*/ 0 h 50"/>
                <a:gd name="T2" fmla="*/ 85 w 152"/>
                <a:gd name="T3" fmla="*/ 50 h 50"/>
                <a:gd name="T4" fmla="*/ 0 w 152"/>
                <a:gd name="T5" fmla="*/ 33 h 50"/>
                <a:gd name="T6" fmla="*/ 152 w 152"/>
                <a:gd name="T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2" h="50">
                  <a:moveTo>
                    <a:pt x="152" y="0"/>
                  </a:moveTo>
                  <a:lnTo>
                    <a:pt x="85" y="50"/>
                  </a:lnTo>
                  <a:lnTo>
                    <a:pt x="0" y="33"/>
                  </a:lnTo>
                  <a:lnTo>
                    <a:pt x="152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5" name="Freeform 96">
              <a:extLst>
                <a:ext uri="{FF2B5EF4-FFF2-40B4-BE49-F238E27FC236}">
                  <a16:creationId xmlns:a16="http://schemas.microsoft.com/office/drawing/2014/main" xmlns="" id="{34EFDD80-586D-F845-9B82-E01A11681D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6" name="Freeform 97">
              <a:extLst>
                <a:ext uri="{FF2B5EF4-FFF2-40B4-BE49-F238E27FC236}">
                  <a16:creationId xmlns:a16="http://schemas.microsoft.com/office/drawing/2014/main" xmlns="" id="{130477CC-C38B-AB41-9790-CF49A4F57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359" y="4060529"/>
              <a:ext cx="234319" cy="62621"/>
            </a:xfrm>
            <a:custGeom>
              <a:avLst/>
              <a:gdLst>
                <a:gd name="T0" fmla="*/ 144 w 144"/>
                <a:gd name="T1" fmla="*/ 0 h 51"/>
                <a:gd name="T2" fmla="*/ 85 w 144"/>
                <a:gd name="T3" fmla="*/ 51 h 51"/>
                <a:gd name="T4" fmla="*/ 0 w 144"/>
                <a:gd name="T5" fmla="*/ 34 h 51"/>
                <a:gd name="T6" fmla="*/ 144 w 14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51">
                  <a:moveTo>
                    <a:pt x="144" y="0"/>
                  </a:moveTo>
                  <a:lnTo>
                    <a:pt x="85" y="51"/>
                  </a:lnTo>
                  <a:lnTo>
                    <a:pt x="0" y="34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7" name="Freeform 98">
              <a:extLst>
                <a:ext uri="{FF2B5EF4-FFF2-40B4-BE49-F238E27FC236}">
                  <a16:creationId xmlns:a16="http://schemas.microsoft.com/office/drawing/2014/main" xmlns="" id="{C566EC3E-E3F1-7E4F-835A-8E42B681B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8" name="Freeform 99">
              <a:extLst>
                <a:ext uri="{FF2B5EF4-FFF2-40B4-BE49-F238E27FC236}">
                  <a16:creationId xmlns:a16="http://schemas.microsoft.com/office/drawing/2014/main" xmlns="" id="{727F34B9-EE99-F945-9282-022979BA3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33" y="4132972"/>
              <a:ext cx="206656" cy="62621"/>
            </a:xfrm>
            <a:custGeom>
              <a:avLst/>
              <a:gdLst>
                <a:gd name="T0" fmla="*/ 127 w 127"/>
                <a:gd name="T1" fmla="*/ 0 h 51"/>
                <a:gd name="T2" fmla="*/ 0 w 127"/>
                <a:gd name="T3" fmla="*/ 51 h 51"/>
                <a:gd name="T4" fmla="*/ 26 w 127"/>
                <a:gd name="T5" fmla="*/ 0 h 51"/>
                <a:gd name="T6" fmla="*/ 127 w 12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51">
                  <a:moveTo>
                    <a:pt x="127" y="0"/>
                  </a:moveTo>
                  <a:lnTo>
                    <a:pt x="0" y="51"/>
                  </a:lnTo>
                  <a:lnTo>
                    <a:pt x="26" y="0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59" name="Freeform 100">
              <a:extLst>
                <a:ext uri="{FF2B5EF4-FFF2-40B4-BE49-F238E27FC236}">
                  <a16:creationId xmlns:a16="http://schemas.microsoft.com/office/drawing/2014/main" xmlns="" id="{90BC709E-4AF3-064F-A6F1-9EB931285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0" name="Freeform 101">
              <a:extLst>
                <a:ext uri="{FF2B5EF4-FFF2-40B4-BE49-F238E27FC236}">
                  <a16:creationId xmlns:a16="http://schemas.microsoft.com/office/drawing/2014/main" xmlns="" id="{3282A916-AB1F-6049-8B32-E7D5FD09C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4132972"/>
              <a:ext cx="234319" cy="31924"/>
            </a:xfrm>
            <a:custGeom>
              <a:avLst/>
              <a:gdLst>
                <a:gd name="T0" fmla="*/ 144 w 144"/>
                <a:gd name="T1" fmla="*/ 0 h 26"/>
                <a:gd name="T2" fmla="*/ 0 w 144"/>
                <a:gd name="T3" fmla="*/ 26 h 26"/>
                <a:gd name="T4" fmla="*/ 25 w 144"/>
                <a:gd name="T5" fmla="*/ 9 h 26"/>
                <a:gd name="T6" fmla="*/ 144 w 144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4" h="26">
                  <a:moveTo>
                    <a:pt x="144" y="0"/>
                  </a:moveTo>
                  <a:lnTo>
                    <a:pt x="0" y="26"/>
                  </a:lnTo>
                  <a:lnTo>
                    <a:pt x="25" y="9"/>
                  </a:lnTo>
                  <a:lnTo>
                    <a:pt x="144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1" name="Freeform 102">
              <a:extLst>
                <a:ext uri="{FF2B5EF4-FFF2-40B4-BE49-F238E27FC236}">
                  <a16:creationId xmlns:a16="http://schemas.microsoft.com/office/drawing/2014/main" xmlns="" id="{07115AE9-9585-5A4B-8A44-AA6CB0473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2" name="Freeform 103">
              <a:extLst>
                <a:ext uri="{FF2B5EF4-FFF2-40B4-BE49-F238E27FC236}">
                  <a16:creationId xmlns:a16="http://schemas.microsoft.com/office/drawing/2014/main" xmlns="" id="{167763AE-587B-4B45-AB73-93B7B96F5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999" y="4112099"/>
              <a:ext cx="232692" cy="41747"/>
            </a:xfrm>
            <a:custGeom>
              <a:avLst/>
              <a:gdLst>
                <a:gd name="T0" fmla="*/ 143 w 143"/>
                <a:gd name="T1" fmla="*/ 17 h 34"/>
                <a:gd name="T2" fmla="*/ 0 w 143"/>
                <a:gd name="T3" fmla="*/ 34 h 34"/>
                <a:gd name="T4" fmla="*/ 76 w 143"/>
                <a:gd name="T5" fmla="*/ 0 h 34"/>
                <a:gd name="T6" fmla="*/ 143 w 143"/>
                <a:gd name="T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" h="34">
                  <a:moveTo>
                    <a:pt x="143" y="17"/>
                  </a:moveTo>
                  <a:lnTo>
                    <a:pt x="0" y="34"/>
                  </a:lnTo>
                  <a:lnTo>
                    <a:pt x="76" y="0"/>
                  </a:lnTo>
                  <a:lnTo>
                    <a:pt x="143" y="17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3" name="Freeform 104">
              <a:extLst>
                <a:ext uri="{FF2B5EF4-FFF2-40B4-BE49-F238E27FC236}">
                  <a16:creationId xmlns:a16="http://schemas.microsoft.com/office/drawing/2014/main" xmlns="" id="{E2F8DD80-5C75-D649-A937-C0DA56956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4" name="Freeform 105">
              <a:extLst>
                <a:ext uri="{FF2B5EF4-FFF2-40B4-BE49-F238E27FC236}">
                  <a16:creationId xmlns:a16="http://schemas.microsoft.com/office/drawing/2014/main" xmlns="" id="{939A9809-87D3-5B4B-BFCE-41B2F5B30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22" y="3884945"/>
              <a:ext cx="411686" cy="248027"/>
            </a:xfrm>
            <a:custGeom>
              <a:avLst/>
              <a:gdLst>
                <a:gd name="T0" fmla="*/ 253 w 253"/>
                <a:gd name="T1" fmla="*/ 0 h 202"/>
                <a:gd name="T2" fmla="*/ 245 w 253"/>
                <a:gd name="T3" fmla="*/ 202 h 202"/>
                <a:gd name="T4" fmla="*/ 177 w 253"/>
                <a:gd name="T5" fmla="*/ 202 h 202"/>
                <a:gd name="T6" fmla="*/ 0 w 253"/>
                <a:gd name="T7" fmla="*/ 202 h 202"/>
                <a:gd name="T8" fmla="*/ 59 w 253"/>
                <a:gd name="T9" fmla="*/ 169 h 202"/>
                <a:gd name="T10" fmla="*/ 127 w 253"/>
                <a:gd name="T11" fmla="*/ 118 h 202"/>
                <a:gd name="T12" fmla="*/ 186 w 253"/>
                <a:gd name="T13" fmla="*/ 59 h 202"/>
                <a:gd name="T14" fmla="*/ 253 w 253"/>
                <a:gd name="T15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3" h="202">
                  <a:moveTo>
                    <a:pt x="253" y="0"/>
                  </a:moveTo>
                  <a:lnTo>
                    <a:pt x="245" y="202"/>
                  </a:lnTo>
                  <a:lnTo>
                    <a:pt x="177" y="202"/>
                  </a:lnTo>
                  <a:lnTo>
                    <a:pt x="0" y="202"/>
                  </a:lnTo>
                  <a:lnTo>
                    <a:pt x="59" y="169"/>
                  </a:lnTo>
                  <a:lnTo>
                    <a:pt x="127" y="118"/>
                  </a:lnTo>
                  <a:lnTo>
                    <a:pt x="186" y="59"/>
                  </a:lnTo>
                  <a:lnTo>
                    <a:pt x="253" y="0"/>
                  </a:lnTo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5" name="Freeform 106">
              <a:extLst>
                <a:ext uri="{FF2B5EF4-FFF2-40B4-BE49-F238E27FC236}">
                  <a16:creationId xmlns:a16="http://schemas.microsoft.com/office/drawing/2014/main" xmlns="" id="{39BE9AE9-8B3A-C341-9812-550071102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93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6" name="Freeform 107">
              <a:extLst>
                <a:ext uri="{FF2B5EF4-FFF2-40B4-BE49-F238E27FC236}">
                  <a16:creationId xmlns:a16="http://schemas.microsoft.com/office/drawing/2014/main" xmlns="" id="{53A305D4-9BFC-AE45-8989-299D3FBDD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371" y="3967211"/>
              <a:ext cx="206656" cy="125242"/>
            </a:xfrm>
            <a:custGeom>
              <a:avLst/>
              <a:gdLst>
                <a:gd name="T0" fmla="*/ 127 w 127"/>
                <a:gd name="T1" fmla="*/ 0 h 102"/>
                <a:gd name="T2" fmla="*/ 127 w 127"/>
                <a:gd name="T3" fmla="*/ 102 h 102"/>
                <a:gd name="T4" fmla="*/ 93 w 127"/>
                <a:gd name="T5" fmla="*/ 102 h 102"/>
                <a:gd name="T6" fmla="*/ 0 w 127"/>
                <a:gd name="T7" fmla="*/ 102 h 102"/>
                <a:gd name="T8" fmla="*/ 127 w 127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102">
                  <a:moveTo>
                    <a:pt x="127" y="0"/>
                  </a:moveTo>
                  <a:lnTo>
                    <a:pt x="127" y="102"/>
                  </a:lnTo>
                  <a:lnTo>
                    <a:pt x="93" y="102"/>
                  </a:lnTo>
                  <a:lnTo>
                    <a:pt x="0" y="102"/>
                  </a:lnTo>
                  <a:lnTo>
                    <a:pt x="127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7" name="Freeform 108">
              <a:extLst>
                <a:ext uri="{FF2B5EF4-FFF2-40B4-BE49-F238E27FC236}">
                  <a16:creationId xmlns:a16="http://schemas.microsoft.com/office/drawing/2014/main" xmlns="" id="{9A5F1043-57D4-4447-A060-85323287E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68" name="Freeform 109">
              <a:extLst>
                <a:ext uri="{FF2B5EF4-FFF2-40B4-BE49-F238E27FC236}">
                  <a16:creationId xmlns:a16="http://schemas.microsoft.com/office/drawing/2014/main" xmlns="" id="{3FDC81B5-D588-A04B-AED4-1647EBBC2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45" y="3864071"/>
              <a:ext cx="42308" cy="383092"/>
            </a:xfrm>
            <a:custGeom>
              <a:avLst/>
              <a:gdLst>
                <a:gd name="T0" fmla="*/ 26 w 26"/>
                <a:gd name="T1" fmla="*/ 0 h 312"/>
                <a:gd name="T2" fmla="*/ 17 w 26"/>
                <a:gd name="T3" fmla="*/ 0 h 312"/>
                <a:gd name="T4" fmla="*/ 0 w 26"/>
                <a:gd name="T5" fmla="*/ 312 h 312"/>
                <a:gd name="T6" fmla="*/ 9 w 26"/>
                <a:gd name="T7" fmla="*/ 312 h 312"/>
                <a:gd name="T8" fmla="*/ 26 w 26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12">
                  <a:moveTo>
                    <a:pt x="26" y="0"/>
                  </a:moveTo>
                  <a:lnTo>
                    <a:pt x="17" y="0"/>
                  </a:lnTo>
                  <a:lnTo>
                    <a:pt x="0" y="312"/>
                  </a:lnTo>
                  <a:lnTo>
                    <a:pt x="9" y="312"/>
                  </a:lnTo>
                  <a:lnTo>
                    <a:pt x="26" y="0"/>
                  </a:lnTo>
                  <a:close/>
                </a:path>
              </a:pathLst>
            </a:custGeom>
            <a:noFill/>
            <a:ln w="12700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69" name="Freeform 9">
            <a:extLst>
              <a:ext uri="{FF2B5EF4-FFF2-40B4-BE49-F238E27FC236}">
                <a16:creationId xmlns:a16="http://schemas.microsoft.com/office/drawing/2014/main" xmlns="" id="{E821770B-5558-4746-AA08-49E79945392C}"/>
              </a:ext>
            </a:extLst>
          </p:cNvPr>
          <p:cNvSpPr>
            <a:spLocks/>
          </p:cNvSpPr>
          <p:nvPr/>
        </p:nvSpPr>
        <p:spPr bwMode="auto">
          <a:xfrm rot="233825">
            <a:off x="5364100" y="273641"/>
            <a:ext cx="578189" cy="2191806"/>
          </a:xfrm>
          <a:custGeom>
            <a:avLst/>
            <a:gdLst>
              <a:gd name="T0" fmla="*/ 2147483647 w 1384"/>
              <a:gd name="T1" fmla="*/ 0 h 3112"/>
              <a:gd name="T2" fmla="*/ 2147483647 w 1384"/>
              <a:gd name="T3" fmla="*/ 2147483647 h 3112"/>
              <a:gd name="T4" fmla="*/ 2147483647 w 1384"/>
              <a:gd name="T5" fmla="*/ 2147483647 h 3112"/>
              <a:gd name="T6" fmla="*/ 2147483647 w 1384"/>
              <a:gd name="T7" fmla="*/ 2147483647 h 3112"/>
              <a:gd name="T8" fmla="*/ 0 60000 65536"/>
              <a:gd name="T9" fmla="*/ 0 60000 65536"/>
              <a:gd name="T10" fmla="*/ 0 60000 65536"/>
              <a:gd name="T11" fmla="*/ 0 60000 65536"/>
              <a:gd name="T12" fmla="*/ 0 w 1384"/>
              <a:gd name="T13" fmla="*/ 0 h 3112"/>
              <a:gd name="T14" fmla="*/ 1384 w 1384"/>
              <a:gd name="T15" fmla="*/ 3112 h 31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84" h="3112">
                <a:moveTo>
                  <a:pt x="64" y="0"/>
                </a:moveTo>
                <a:cubicBezTo>
                  <a:pt x="700" y="856"/>
                  <a:pt x="1336" y="1712"/>
                  <a:pt x="1360" y="2208"/>
                </a:cubicBezTo>
                <a:cubicBezTo>
                  <a:pt x="1384" y="2704"/>
                  <a:pt x="416" y="2840"/>
                  <a:pt x="208" y="2976"/>
                </a:cubicBezTo>
                <a:cubicBezTo>
                  <a:pt x="0" y="3112"/>
                  <a:pt x="56" y="3068"/>
                  <a:pt x="112" y="3024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x-none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1A1EE74A-8FB0-E743-B905-A551C8E7FD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5500495" y="-86091"/>
            <a:ext cx="515413" cy="610999"/>
          </a:xfrm>
          <a:prstGeom prst="rect">
            <a:avLst/>
          </a:prstGeom>
        </p:spPr>
      </p:pic>
      <p:sp>
        <p:nvSpPr>
          <p:cNvPr id="72" name="Freeform 62">
            <a:extLst>
              <a:ext uri="{FF2B5EF4-FFF2-40B4-BE49-F238E27FC236}">
                <a16:creationId xmlns:a16="http://schemas.microsoft.com/office/drawing/2014/main" xmlns="" id="{65AF1B75-E254-184D-AC88-01BA19E62307}"/>
              </a:ext>
            </a:extLst>
          </p:cNvPr>
          <p:cNvSpPr>
            <a:spLocks/>
          </p:cNvSpPr>
          <p:nvPr/>
        </p:nvSpPr>
        <p:spPr bwMode="auto">
          <a:xfrm rot="17340815">
            <a:off x="5397479" y="2502131"/>
            <a:ext cx="494664" cy="650523"/>
          </a:xfrm>
          <a:custGeom>
            <a:avLst/>
            <a:gdLst>
              <a:gd name="T0" fmla="*/ 0 w 1248"/>
              <a:gd name="T1" fmla="*/ 2147483647 h 864"/>
              <a:gd name="T2" fmla="*/ 2147483647 w 1248"/>
              <a:gd name="T3" fmla="*/ 2147483647 h 864"/>
              <a:gd name="T4" fmla="*/ 2147483647 w 1248"/>
              <a:gd name="T5" fmla="*/ 2147483647 h 864"/>
              <a:gd name="T6" fmla="*/ 2147483647 w 1248"/>
              <a:gd name="T7" fmla="*/ 0 h 864"/>
              <a:gd name="T8" fmla="*/ 2147483647 w 1248"/>
              <a:gd name="T9" fmla="*/ 2147483647 h 864"/>
              <a:gd name="T10" fmla="*/ 2147483647 w 1248"/>
              <a:gd name="T11" fmla="*/ 2147483647 h 864"/>
              <a:gd name="T12" fmla="*/ 0 w 1248"/>
              <a:gd name="T13" fmla="*/ 2147483647 h 864"/>
              <a:gd name="T14" fmla="*/ 2147483647 w 1248"/>
              <a:gd name="T15" fmla="*/ 2147483647 h 864"/>
              <a:gd name="T16" fmla="*/ 0 w 1248"/>
              <a:gd name="T17" fmla="*/ 2147483647 h 8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8"/>
              <a:gd name="T28" fmla="*/ 0 h 864"/>
              <a:gd name="T29" fmla="*/ 1248 w 1248"/>
              <a:gd name="T30" fmla="*/ 864 h 8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8" h="864">
                <a:moveTo>
                  <a:pt x="0" y="576"/>
                </a:moveTo>
                <a:lnTo>
                  <a:pt x="1008" y="96"/>
                </a:lnTo>
                <a:lnTo>
                  <a:pt x="864" y="48"/>
                </a:lnTo>
                <a:lnTo>
                  <a:pt x="1248" y="0"/>
                </a:lnTo>
                <a:lnTo>
                  <a:pt x="1104" y="240"/>
                </a:lnTo>
                <a:lnTo>
                  <a:pt x="1056" y="144"/>
                </a:lnTo>
                <a:lnTo>
                  <a:pt x="0" y="864"/>
                </a:lnTo>
                <a:lnTo>
                  <a:pt x="96" y="672"/>
                </a:lnTo>
                <a:lnTo>
                  <a:pt x="0" y="576"/>
                </a:lnTo>
                <a:close/>
              </a:path>
            </a:pathLst>
          </a:custGeom>
          <a:solidFill>
            <a:srgbClr val="FF00FF"/>
          </a:solidFill>
          <a:ln w="127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x-none"/>
          </a:p>
        </p:txBody>
      </p:sp>
      <p:sp>
        <p:nvSpPr>
          <p:cNvPr id="73" name="Freeform 62">
            <a:extLst>
              <a:ext uri="{FF2B5EF4-FFF2-40B4-BE49-F238E27FC236}">
                <a16:creationId xmlns:a16="http://schemas.microsoft.com/office/drawing/2014/main" xmlns="" id="{698C6FA6-146A-E744-85DF-F17A07533A14}"/>
              </a:ext>
            </a:extLst>
          </p:cNvPr>
          <p:cNvSpPr>
            <a:spLocks/>
          </p:cNvSpPr>
          <p:nvPr/>
        </p:nvSpPr>
        <p:spPr bwMode="auto">
          <a:xfrm>
            <a:off x="4785493" y="2512592"/>
            <a:ext cx="418785" cy="354303"/>
          </a:xfrm>
          <a:custGeom>
            <a:avLst/>
            <a:gdLst>
              <a:gd name="T0" fmla="*/ 0 w 1248"/>
              <a:gd name="T1" fmla="*/ 2147483647 h 864"/>
              <a:gd name="T2" fmla="*/ 2147483647 w 1248"/>
              <a:gd name="T3" fmla="*/ 2147483647 h 864"/>
              <a:gd name="T4" fmla="*/ 2147483647 w 1248"/>
              <a:gd name="T5" fmla="*/ 2147483647 h 864"/>
              <a:gd name="T6" fmla="*/ 2147483647 w 1248"/>
              <a:gd name="T7" fmla="*/ 0 h 864"/>
              <a:gd name="T8" fmla="*/ 2147483647 w 1248"/>
              <a:gd name="T9" fmla="*/ 2147483647 h 864"/>
              <a:gd name="T10" fmla="*/ 2147483647 w 1248"/>
              <a:gd name="T11" fmla="*/ 2147483647 h 864"/>
              <a:gd name="T12" fmla="*/ 0 w 1248"/>
              <a:gd name="T13" fmla="*/ 2147483647 h 864"/>
              <a:gd name="T14" fmla="*/ 2147483647 w 1248"/>
              <a:gd name="T15" fmla="*/ 2147483647 h 864"/>
              <a:gd name="T16" fmla="*/ 0 w 1248"/>
              <a:gd name="T17" fmla="*/ 2147483647 h 8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8"/>
              <a:gd name="T28" fmla="*/ 0 h 864"/>
              <a:gd name="T29" fmla="*/ 1248 w 1248"/>
              <a:gd name="T30" fmla="*/ 864 h 8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8" h="864">
                <a:moveTo>
                  <a:pt x="0" y="576"/>
                </a:moveTo>
                <a:lnTo>
                  <a:pt x="1008" y="96"/>
                </a:lnTo>
                <a:lnTo>
                  <a:pt x="864" y="48"/>
                </a:lnTo>
                <a:lnTo>
                  <a:pt x="1248" y="0"/>
                </a:lnTo>
                <a:lnTo>
                  <a:pt x="1104" y="240"/>
                </a:lnTo>
                <a:lnTo>
                  <a:pt x="1056" y="144"/>
                </a:lnTo>
                <a:lnTo>
                  <a:pt x="0" y="864"/>
                </a:lnTo>
                <a:lnTo>
                  <a:pt x="96" y="672"/>
                </a:lnTo>
                <a:lnTo>
                  <a:pt x="0" y="576"/>
                </a:lnTo>
                <a:close/>
              </a:path>
            </a:pathLst>
          </a:custGeom>
          <a:solidFill>
            <a:srgbClr val="FF00FF"/>
          </a:solidFill>
          <a:ln w="12700" cap="rnd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x-none"/>
          </a:p>
        </p:txBody>
      </p:sp>
    </p:spTree>
  </p:cSld>
  <p:clrMapOvr>
    <a:masterClrMapping/>
  </p:clrMapOvr>
  <p:transition spd="slow">
    <p:cover dir="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9" grpId="0"/>
          <p:bldP spid="11" grpId="0"/>
          <p:bldP spid="69" grpId="0" animBg="1"/>
          <p:bldP spid="72" grpId="0" animBg="1"/>
          <p:bldP spid="7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22" presetClass="entr" presetSubtype="1" repeatCount="indefinite" fill="hold" grpId="0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 animBg="1"/>
          <p:bldP spid="39" grpId="0"/>
          <p:bldP spid="11" grpId="0"/>
          <p:bldP spid="69" grpId="0" animBg="1"/>
          <p:bldP spid="72" grpId="0" animBg="1"/>
          <p:bldP spid="7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43000"/>
          </a:schemeClr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3DAACE5-2BDB-AC42-B890-335789797798}"/>
              </a:ext>
            </a:extLst>
          </p:cNvPr>
          <p:cNvSpPr/>
          <p:nvPr/>
        </p:nvSpPr>
        <p:spPr>
          <a:xfrm>
            <a:off x="1283418" y="26353"/>
            <a:ext cx="80670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Cuộc kháng chiến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chống quân xâm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lược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Nguyên năm 1285.</a:t>
            </a:r>
          </a:p>
        </p:txBody>
      </p:sp>
      <p:pic>
        <p:nvPicPr>
          <p:cNvPr id="25602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xmlns="" id="{138F7A62-7503-5443-96E7-A4C516B6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7106" y="992563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2A598D9-B2C4-81C9-B34E-1F40A2E17B32}"/>
              </a:ext>
            </a:extLst>
          </p:cNvPr>
          <p:cNvSpPr/>
          <p:nvPr/>
        </p:nvSpPr>
        <p:spPr>
          <a:xfrm>
            <a:off x="1637071" y="1715838"/>
            <a:ext cx="75069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marR="0" lvl="8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Sau khi đánh chiếm phần lớn Trung Quốc. Hốt Tất Liệt ráo riết xâm lược Đại Việt và Chăm –pa.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3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A8EFB1E-E6D1-1A41-B47F-A134C2EC3CD6}"/>
              </a:ext>
            </a:extLst>
          </p:cNvPr>
          <p:cNvSpPr/>
          <p:nvPr/>
        </p:nvSpPr>
        <p:spPr>
          <a:xfrm>
            <a:off x="1368488" y="-75598"/>
            <a:ext cx="8067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3600" b="1" kern="1200" dirty="0">
                <a:solidFill>
                  <a:schemeClr val="tx2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F34F2BF-1E15-184D-88A3-EE379A839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7645" r="10889" b="11645"/>
          <a:stretch/>
        </p:blipFill>
        <p:spPr bwMode="auto">
          <a:xfrm>
            <a:off x="-47801" y="828675"/>
            <a:ext cx="2244078" cy="4347142"/>
          </a:xfrm>
          <a:custGeom>
            <a:avLst/>
            <a:gdLst>
              <a:gd name="connsiteX0" fmla="*/ 0 w 2244078"/>
              <a:gd name="connsiteY0" fmla="*/ 0 h 4764336"/>
              <a:gd name="connsiteX1" fmla="*/ 2244078 w 2244078"/>
              <a:gd name="connsiteY1" fmla="*/ 0 h 4764336"/>
              <a:gd name="connsiteX2" fmla="*/ 2244078 w 2244078"/>
              <a:gd name="connsiteY2" fmla="*/ 4764336 h 4764336"/>
              <a:gd name="connsiteX3" fmla="*/ 0 w 2244078"/>
              <a:gd name="connsiteY3" fmla="*/ 4764336 h 476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078" h="4764336">
                <a:moveTo>
                  <a:pt x="0" y="0"/>
                </a:moveTo>
                <a:lnTo>
                  <a:pt x="2244078" y="0"/>
                </a:lnTo>
                <a:lnTo>
                  <a:pt x="2244078" y="4764336"/>
                </a:lnTo>
                <a:lnTo>
                  <a:pt x="0" y="47643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xmlns="" id="{05460FC3-13DD-0545-BFCA-3D2382EBA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13894" r="22769"/>
          <a:stretch/>
        </p:blipFill>
        <p:spPr bwMode="auto">
          <a:xfrm flipH="1">
            <a:off x="1205190" y="1855304"/>
            <a:ext cx="3102429" cy="332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E8C4B41-6553-2341-A819-E802E0EFB1DA}"/>
              </a:ext>
            </a:extLst>
          </p:cNvPr>
          <p:cNvSpPr/>
          <p:nvPr/>
        </p:nvSpPr>
        <p:spPr>
          <a:xfrm>
            <a:off x="4571307" y="828675"/>
            <a:ext cx="4309157" cy="4036480"/>
          </a:xfrm>
          <a:prstGeom prst="rect">
            <a:avLst/>
          </a:prstGeom>
          <a:solidFill>
            <a:srgbClr val="F4F4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x-none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oogle Shape;149;p29">
            <a:extLst>
              <a:ext uri="{FF2B5EF4-FFF2-40B4-BE49-F238E27FC236}">
                <a16:creationId xmlns:a16="http://schemas.microsoft.com/office/drawing/2014/main" xmlns="" id="{58DB5978-08BC-FD4C-AFCC-B87554F63208}"/>
              </a:ext>
            </a:extLst>
          </p:cNvPr>
          <p:cNvGrpSpPr/>
          <p:nvPr/>
        </p:nvGrpSpPr>
        <p:grpSpPr>
          <a:xfrm>
            <a:off x="4443413" y="570733"/>
            <a:ext cx="4621328" cy="4484295"/>
            <a:chOff x="3013175" y="4489825"/>
            <a:chExt cx="1829000" cy="982850"/>
          </a:xfrm>
        </p:grpSpPr>
        <p:sp>
          <p:nvSpPr>
            <p:cNvPr id="34" name="Google Shape;150;p29">
              <a:extLst>
                <a:ext uri="{FF2B5EF4-FFF2-40B4-BE49-F238E27FC236}">
                  <a16:creationId xmlns:a16="http://schemas.microsoft.com/office/drawing/2014/main" xmlns="" id="{A262A5F6-67DA-534D-8CD3-5A462A3F537E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1;p29">
              <a:extLst>
                <a:ext uri="{FF2B5EF4-FFF2-40B4-BE49-F238E27FC236}">
                  <a16:creationId xmlns:a16="http://schemas.microsoft.com/office/drawing/2014/main" xmlns="" id="{9CF2E152-4B21-9C44-B1C9-51B3D6D66DBF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2;p29">
              <a:extLst>
                <a:ext uri="{FF2B5EF4-FFF2-40B4-BE49-F238E27FC236}">
                  <a16:creationId xmlns:a16="http://schemas.microsoft.com/office/drawing/2014/main" xmlns="" id="{2A515A54-1A7B-384B-83D8-81CE1B32FDA2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3;p29">
              <a:extLst>
                <a:ext uri="{FF2B5EF4-FFF2-40B4-BE49-F238E27FC236}">
                  <a16:creationId xmlns:a16="http://schemas.microsoft.com/office/drawing/2014/main" xmlns="" id="{2A837186-1B44-314C-82C5-B24C021B6EBB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4;p29">
              <a:extLst>
                <a:ext uri="{FF2B5EF4-FFF2-40B4-BE49-F238E27FC236}">
                  <a16:creationId xmlns:a16="http://schemas.microsoft.com/office/drawing/2014/main" xmlns="" id="{B5FDBB28-CEB6-5A4E-8021-F14CDBE705F3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5;p29">
              <a:extLst>
                <a:ext uri="{FF2B5EF4-FFF2-40B4-BE49-F238E27FC236}">
                  <a16:creationId xmlns:a16="http://schemas.microsoft.com/office/drawing/2014/main" xmlns="" id="{E3CE0116-40B3-5C43-977C-27883C405070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6;p29">
              <a:extLst>
                <a:ext uri="{FF2B5EF4-FFF2-40B4-BE49-F238E27FC236}">
                  <a16:creationId xmlns:a16="http://schemas.microsoft.com/office/drawing/2014/main" xmlns="" id="{AF51866B-E67C-7F49-9CF4-860149A10E4F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7;p29">
              <a:extLst>
                <a:ext uri="{FF2B5EF4-FFF2-40B4-BE49-F238E27FC236}">
                  <a16:creationId xmlns:a16="http://schemas.microsoft.com/office/drawing/2014/main" xmlns="" id="{87C2222C-5D53-8B44-A13B-2608B63E1C9F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8;p29">
              <a:extLst>
                <a:ext uri="{FF2B5EF4-FFF2-40B4-BE49-F238E27FC236}">
                  <a16:creationId xmlns:a16="http://schemas.microsoft.com/office/drawing/2014/main" xmlns="" id="{0EB77948-58B0-984D-9E3C-281DD9C7B56F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59;p29">
              <a:extLst>
                <a:ext uri="{FF2B5EF4-FFF2-40B4-BE49-F238E27FC236}">
                  <a16:creationId xmlns:a16="http://schemas.microsoft.com/office/drawing/2014/main" xmlns="" id="{CB0D72ED-5C58-2E49-9F6E-889987A0D02D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0;p29">
              <a:extLst>
                <a:ext uri="{FF2B5EF4-FFF2-40B4-BE49-F238E27FC236}">
                  <a16:creationId xmlns:a16="http://schemas.microsoft.com/office/drawing/2014/main" xmlns="" id="{C4843560-83E0-9F48-A073-8C9CF01F8D7C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1;p29">
              <a:extLst>
                <a:ext uri="{FF2B5EF4-FFF2-40B4-BE49-F238E27FC236}">
                  <a16:creationId xmlns:a16="http://schemas.microsoft.com/office/drawing/2014/main" xmlns="" id="{66691521-D17C-5945-9619-A5A04392151D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2;p29">
              <a:extLst>
                <a:ext uri="{FF2B5EF4-FFF2-40B4-BE49-F238E27FC236}">
                  <a16:creationId xmlns:a16="http://schemas.microsoft.com/office/drawing/2014/main" xmlns="" id="{65F41474-754A-7C4B-94E6-C1D04DA18990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3;p29">
              <a:extLst>
                <a:ext uri="{FF2B5EF4-FFF2-40B4-BE49-F238E27FC236}">
                  <a16:creationId xmlns:a16="http://schemas.microsoft.com/office/drawing/2014/main" xmlns="" id="{04C4D90C-C38B-284A-A9D1-F57E88497CF0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4;p29">
              <a:extLst>
                <a:ext uri="{FF2B5EF4-FFF2-40B4-BE49-F238E27FC236}">
                  <a16:creationId xmlns:a16="http://schemas.microsoft.com/office/drawing/2014/main" xmlns="" id="{B4F3FCE7-8690-1F44-A2D4-0E45F5A83875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5;p29">
              <a:extLst>
                <a:ext uri="{FF2B5EF4-FFF2-40B4-BE49-F238E27FC236}">
                  <a16:creationId xmlns:a16="http://schemas.microsoft.com/office/drawing/2014/main" xmlns="" id="{CDAAA910-4B7E-EB45-ADFF-D583029F8820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6;p29">
              <a:extLst>
                <a:ext uri="{FF2B5EF4-FFF2-40B4-BE49-F238E27FC236}">
                  <a16:creationId xmlns:a16="http://schemas.microsoft.com/office/drawing/2014/main" xmlns="" id="{6B776989-199E-4D4F-A18E-B9E43C75AE24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7;p29">
              <a:extLst>
                <a:ext uri="{FF2B5EF4-FFF2-40B4-BE49-F238E27FC236}">
                  <a16:creationId xmlns:a16="http://schemas.microsoft.com/office/drawing/2014/main" xmlns="" id="{6D2DF383-8576-664E-ABB4-DB2CCD51DB6F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8;p29">
              <a:extLst>
                <a:ext uri="{FF2B5EF4-FFF2-40B4-BE49-F238E27FC236}">
                  <a16:creationId xmlns:a16="http://schemas.microsoft.com/office/drawing/2014/main" xmlns="" id="{87BE9A2C-EA1C-2B47-BFD3-D263D6777533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9;p29">
              <a:extLst>
                <a:ext uri="{FF2B5EF4-FFF2-40B4-BE49-F238E27FC236}">
                  <a16:creationId xmlns:a16="http://schemas.microsoft.com/office/drawing/2014/main" xmlns="" id="{6DBA8591-F814-6E44-A7DC-E83265181A82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0;p29">
              <a:extLst>
                <a:ext uri="{FF2B5EF4-FFF2-40B4-BE49-F238E27FC236}">
                  <a16:creationId xmlns:a16="http://schemas.microsoft.com/office/drawing/2014/main" xmlns="" id="{7672F5C6-B5FB-1940-94F6-A9B25FEBE608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71;p29">
              <a:extLst>
                <a:ext uri="{FF2B5EF4-FFF2-40B4-BE49-F238E27FC236}">
                  <a16:creationId xmlns:a16="http://schemas.microsoft.com/office/drawing/2014/main" xmlns="" id="{8D2DB4E5-A4D4-3142-B705-7CB4FB10E4FC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72;p29">
              <a:extLst>
                <a:ext uri="{FF2B5EF4-FFF2-40B4-BE49-F238E27FC236}">
                  <a16:creationId xmlns:a16="http://schemas.microsoft.com/office/drawing/2014/main" xmlns="" id="{C0FEC5F2-C95B-EB4D-BAF4-8A57BD824C08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73;p29">
              <a:extLst>
                <a:ext uri="{FF2B5EF4-FFF2-40B4-BE49-F238E27FC236}">
                  <a16:creationId xmlns:a16="http://schemas.microsoft.com/office/drawing/2014/main" xmlns="" id="{37E59AAE-4369-4E44-978A-59C1C5987964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74;p29">
              <a:extLst>
                <a:ext uri="{FF2B5EF4-FFF2-40B4-BE49-F238E27FC236}">
                  <a16:creationId xmlns:a16="http://schemas.microsoft.com/office/drawing/2014/main" xmlns="" id="{6AF8BA00-E7E5-1F43-952E-7389B1E0B356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75;p29">
              <a:extLst>
                <a:ext uri="{FF2B5EF4-FFF2-40B4-BE49-F238E27FC236}">
                  <a16:creationId xmlns:a16="http://schemas.microsoft.com/office/drawing/2014/main" xmlns="" id="{12F4596C-8426-5D4C-AA60-F906426814D8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76;p29">
              <a:extLst>
                <a:ext uri="{FF2B5EF4-FFF2-40B4-BE49-F238E27FC236}">
                  <a16:creationId xmlns:a16="http://schemas.microsoft.com/office/drawing/2014/main" xmlns="" id="{CECAD75E-9660-1547-99E6-0EE040ED3DA9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77;p29">
              <a:extLst>
                <a:ext uri="{FF2B5EF4-FFF2-40B4-BE49-F238E27FC236}">
                  <a16:creationId xmlns:a16="http://schemas.microsoft.com/office/drawing/2014/main" xmlns="" id="{6DF65343-8F51-0D49-A6FF-26DD1B022A8C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78;p29">
              <a:extLst>
                <a:ext uri="{FF2B5EF4-FFF2-40B4-BE49-F238E27FC236}">
                  <a16:creationId xmlns:a16="http://schemas.microsoft.com/office/drawing/2014/main" xmlns="" id="{5B1C188E-DC11-2040-83FF-702E72A3485A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79;p29">
              <a:extLst>
                <a:ext uri="{FF2B5EF4-FFF2-40B4-BE49-F238E27FC236}">
                  <a16:creationId xmlns:a16="http://schemas.microsoft.com/office/drawing/2014/main" xmlns="" id="{B6DCEDCF-09FF-FB42-B6B4-C44264E6DE44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80;p29">
              <a:extLst>
                <a:ext uri="{FF2B5EF4-FFF2-40B4-BE49-F238E27FC236}">
                  <a16:creationId xmlns:a16="http://schemas.microsoft.com/office/drawing/2014/main" xmlns="" id="{66DE18F0-5D81-304A-A91E-044EAA970FED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81;p29">
              <a:extLst>
                <a:ext uri="{FF2B5EF4-FFF2-40B4-BE49-F238E27FC236}">
                  <a16:creationId xmlns:a16="http://schemas.microsoft.com/office/drawing/2014/main" xmlns="" id="{D121B826-3A69-8D4C-B682-0EE28483EB92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82;p29">
              <a:extLst>
                <a:ext uri="{FF2B5EF4-FFF2-40B4-BE49-F238E27FC236}">
                  <a16:creationId xmlns:a16="http://schemas.microsoft.com/office/drawing/2014/main" xmlns="" id="{5D96A0A0-3DD0-CF40-8203-66E8F5C86379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83;p29">
              <a:extLst>
                <a:ext uri="{FF2B5EF4-FFF2-40B4-BE49-F238E27FC236}">
                  <a16:creationId xmlns:a16="http://schemas.microsoft.com/office/drawing/2014/main" xmlns="" id="{855D2C69-12DF-CD44-9F32-BB46C4BF272B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84;p29">
              <a:extLst>
                <a:ext uri="{FF2B5EF4-FFF2-40B4-BE49-F238E27FC236}">
                  <a16:creationId xmlns:a16="http://schemas.microsoft.com/office/drawing/2014/main" xmlns="" id="{E4042ED8-F3FA-0449-8F52-05CA2302A26C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85;p29">
              <a:extLst>
                <a:ext uri="{FF2B5EF4-FFF2-40B4-BE49-F238E27FC236}">
                  <a16:creationId xmlns:a16="http://schemas.microsoft.com/office/drawing/2014/main" xmlns="" id="{7A5FEDDB-6E10-AB4D-A321-5A446D00CB64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86;p29">
              <a:extLst>
                <a:ext uri="{FF2B5EF4-FFF2-40B4-BE49-F238E27FC236}">
                  <a16:creationId xmlns:a16="http://schemas.microsoft.com/office/drawing/2014/main" xmlns="" id="{7916B53E-454E-D545-96BC-D2B001E5CCDD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87;p29">
              <a:extLst>
                <a:ext uri="{FF2B5EF4-FFF2-40B4-BE49-F238E27FC236}">
                  <a16:creationId xmlns:a16="http://schemas.microsoft.com/office/drawing/2014/main" xmlns="" id="{89B264DE-357F-B443-94A8-7F2E3F72C7C2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88;p29">
              <a:extLst>
                <a:ext uri="{FF2B5EF4-FFF2-40B4-BE49-F238E27FC236}">
                  <a16:creationId xmlns:a16="http://schemas.microsoft.com/office/drawing/2014/main" xmlns="" id="{B78455A1-9F16-8D4B-8E7A-F00DB80F291D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89;p29">
              <a:extLst>
                <a:ext uri="{FF2B5EF4-FFF2-40B4-BE49-F238E27FC236}">
                  <a16:creationId xmlns:a16="http://schemas.microsoft.com/office/drawing/2014/main" xmlns="" id="{0DF55FDA-F14D-DA4F-A07F-9DC797CC1B48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0;p29">
              <a:extLst>
                <a:ext uri="{FF2B5EF4-FFF2-40B4-BE49-F238E27FC236}">
                  <a16:creationId xmlns:a16="http://schemas.microsoft.com/office/drawing/2014/main" xmlns="" id="{7694588B-8304-7A44-809A-BE1CFE8B07D5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1;p29">
              <a:extLst>
                <a:ext uri="{FF2B5EF4-FFF2-40B4-BE49-F238E27FC236}">
                  <a16:creationId xmlns:a16="http://schemas.microsoft.com/office/drawing/2014/main" xmlns="" id="{03E0B41C-2058-F745-B259-649576FA27FA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2;p29">
              <a:extLst>
                <a:ext uri="{FF2B5EF4-FFF2-40B4-BE49-F238E27FC236}">
                  <a16:creationId xmlns:a16="http://schemas.microsoft.com/office/drawing/2014/main" xmlns="" id="{3C9849F2-B2BC-7647-AF3B-75B88F9E5B56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3;p29">
              <a:extLst>
                <a:ext uri="{FF2B5EF4-FFF2-40B4-BE49-F238E27FC236}">
                  <a16:creationId xmlns:a16="http://schemas.microsoft.com/office/drawing/2014/main" xmlns="" id="{EF871DBB-A50E-7247-B7CF-9E05DC7F2819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4;p29">
              <a:extLst>
                <a:ext uri="{FF2B5EF4-FFF2-40B4-BE49-F238E27FC236}">
                  <a16:creationId xmlns:a16="http://schemas.microsoft.com/office/drawing/2014/main" xmlns="" id="{EF38C07D-4865-234C-B5C0-970F5619A035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5;p29">
              <a:extLst>
                <a:ext uri="{FF2B5EF4-FFF2-40B4-BE49-F238E27FC236}">
                  <a16:creationId xmlns:a16="http://schemas.microsoft.com/office/drawing/2014/main" xmlns="" id="{C7DB9607-518F-824C-88B0-8F52672226EF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6;p29">
              <a:extLst>
                <a:ext uri="{FF2B5EF4-FFF2-40B4-BE49-F238E27FC236}">
                  <a16:creationId xmlns:a16="http://schemas.microsoft.com/office/drawing/2014/main" xmlns="" id="{16FDBB04-CA52-3243-97A2-E7569B0F700F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7;p29">
              <a:extLst>
                <a:ext uri="{FF2B5EF4-FFF2-40B4-BE49-F238E27FC236}">
                  <a16:creationId xmlns:a16="http://schemas.microsoft.com/office/drawing/2014/main" xmlns="" id="{7EDDDE4F-2B9B-B44D-8E16-E59F0027A34A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8;p29">
              <a:extLst>
                <a:ext uri="{FF2B5EF4-FFF2-40B4-BE49-F238E27FC236}">
                  <a16:creationId xmlns:a16="http://schemas.microsoft.com/office/drawing/2014/main" xmlns="" id="{818CD10D-6DF6-9949-A5F4-2EF64BD9F591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9;p29">
              <a:extLst>
                <a:ext uri="{FF2B5EF4-FFF2-40B4-BE49-F238E27FC236}">
                  <a16:creationId xmlns:a16="http://schemas.microsoft.com/office/drawing/2014/main" xmlns="" id="{108AE694-6F4F-084C-827D-62ACF1836D82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0;p29">
              <a:extLst>
                <a:ext uri="{FF2B5EF4-FFF2-40B4-BE49-F238E27FC236}">
                  <a16:creationId xmlns:a16="http://schemas.microsoft.com/office/drawing/2014/main" xmlns="" id="{0B708463-54FB-2C44-A004-995926B81F0D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1;p29">
              <a:extLst>
                <a:ext uri="{FF2B5EF4-FFF2-40B4-BE49-F238E27FC236}">
                  <a16:creationId xmlns:a16="http://schemas.microsoft.com/office/drawing/2014/main" xmlns="" id="{206533AC-33D9-B541-9038-4A42F43F0961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2;p29">
              <a:extLst>
                <a:ext uri="{FF2B5EF4-FFF2-40B4-BE49-F238E27FC236}">
                  <a16:creationId xmlns:a16="http://schemas.microsoft.com/office/drawing/2014/main" xmlns="" id="{B5F291C2-709F-A443-B6EC-D15EB40D12DC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3;p29">
              <a:extLst>
                <a:ext uri="{FF2B5EF4-FFF2-40B4-BE49-F238E27FC236}">
                  <a16:creationId xmlns:a16="http://schemas.microsoft.com/office/drawing/2014/main" xmlns="" id="{10F929F1-18FE-964C-9535-8E3E055C0657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4;p29">
              <a:extLst>
                <a:ext uri="{FF2B5EF4-FFF2-40B4-BE49-F238E27FC236}">
                  <a16:creationId xmlns:a16="http://schemas.microsoft.com/office/drawing/2014/main" xmlns="" id="{F32BAD68-FC15-BA41-B4AB-C416A0EA1F6C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5;p29">
              <a:extLst>
                <a:ext uri="{FF2B5EF4-FFF2-40B4-BE49-F238E27FC236}">
                  <a16:creationId xmlns:a16="http://schemas.microsoft.com/office/drawing/2014/main" xmlns="" id="{C7A658C6-612B-714E-A68E-7CAB5B0CD059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6;p29">
              <a:extLst>
                <a:ext uri="{FF2B5EF4-FFF2-40B4-BE49-F238E27FC236}">
                  <a16:creationId xmlns:a16="http://schemas.microsoft.com/office/drawing/2014/main" xmlns="" id="{8F90CE06-946B-3140-86BA-91ABFEA9B8C0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7;p29">
              <a:extLst>
                <a:ext uri="{FF2B5EF4-FFF2-40B4-BE49-F238E27FC236}">
                  <a16:creationId xmlns:a16="http://schemas.microsoft.com/office/drawing/2014/main" xmlns="" id="{DD9A8B15-BB93-2646-B4E2-87071BB0D9CC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8;p29">
              <a:extLst>
                <a:ext uri="{FF2B5EF4-FFF2-40B4-BE49-F238E27FC236}">
                  <a16:creationId xmlns:a16="http://schemas.microsoft.com/office/drawing/2014/main" xmlns="" id="{94E9B856-82DD-7A4F-9997-B3AA97881F9F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9;p29">
              <a:extLst>
                <a:ext uri="{FF2B5EF4-FFF2-40B4-BE49-F238E27FC236}">
                  <a16:creationId xmlns:a16="http://schemas.microsoft.com/office/drawing/2014/main" xmlns="" id="{D3052B13-CB1D-604A-BAC9-50F79B46FA26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10;p29">
              <a:extLst>
                <a:ext uri="{FF2B5EF4-FFF2-40B4-BE49-F238E27FC236}">
                  <a16:creationId xmlns:a16="http://schemas.microsoft.com/office/drawing/2014/main" xmlns="" id="{FE5FC47B-1F4E-414E-9DA4-BD498834FE8D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11;p29">
              <a:extLst>
                <a:ext uri="{FF2B5EF4-FFF2-40B4-BE49-F238E27FC236}">
                  <a16:creationId xmlns:a16="http://schemas.microsoft.com/office/drawing/2014/main" xmlns="" id="{20E0CC43-19D2-364C-AB49-6A73B6134BCA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12;p29">
              <a:extLst>
                <a:ext uri="{FF2B5EF4-FFF2-40B4-BE49-F238E27FC236}">
                  <a16:creationId xmlns:a16="http://schemas.microsoft.com/office/drawing/2014/main" xmlns="" id="{09749E6A-259A-9845-9035-E35FEAC99B21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13;p29">
              <a:extLst>
                <a:ext uri="{FF2B5EF4-FFF2-40B4-BE49-F238E27FC236}">
                  <a16:creationId xmlns:a16="http://schemas.microsoft.com/office/drawing/2014/main" xmlns="" id="{9E998EAA-34A2-0F45-B273-97EBB750B929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14;p29">
              <a:extLst>
                <a:ext uri="{FF2B5EF4-FFF2-40B4-BE49-F238E27FC236}">
                  <a16:creationId xmlns:a16="http://schemas.microsoft.com/office/drawing/2014/main" xmlns="" id="{16DB124A-F305-DD4A-9DEA-A9DB9A754009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15;p29">
              <a:extLst>
                <a:ext uri="{FF2B5EF4-FFF2-40B4-BE49-F238E27FC236}">
                  <a16:creationId xmlns:a16="http://schemas.microsoft.com/office/drawing/2014/main" xmlns="" id="{2459ABFB-3399-2646-8C60-1D28EC99EE8E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16;p29">
              <a:extLst>
                <a:ext uri="{FF2B5EF4-FFF2-40B4-BE49-F238E27FC236}">
                  <a16:creationId xmlns:a16="http://schemas.microsoft.com/office/drawing/2014/main" xmlns="" id="{1D510098-D794-AB4E-9723-834E7DFFD0C5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17;p29">
              <a:extLst>
                <a:ext uri="{FF2B5EF4-FFF2-40B4-BE49-F238E27FC236}">
                  <a16:creationId xmlns:a16="http://schemas.microsoft.com/office/drawing/2014/main" xmlns="" id="{12343EB3-C592-0D45-92D3-A45111328A23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8;p29">
              <a:extLst>
                <a:ext uri="{FF2B5EF4-FFF2-40B4-BE49-F238E27FC236}">
                  <a16:creationId xmlns:a16="http://schemas.microsoft.com/office/drawing/2014/main" xmlns="" id="{CE17F585-0EB7-AE4C-A09F-2C0FA5B3A79D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19;p29">
              <a:extLst>
                <a:ext uri="{FF2B5EF4-FFF2-40B4-BE49-F238E27FC236}">
                  <a16:creationId xmlns:a16="http://schemas.microsoft.com/office/drawing/2014/main" xmlns="" id="{9A291363-2034-1946-8316-F47C97B3D446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20;p29">
              <a:extLst>
                <a:ext uri="{FF2B5EF4-FFF2-40B4-BE49-F238E27FC236}">
                  <a16:creationId xmlns:a16="http://schemas.microsoft.com/office/drawing/2014/main" xmlns="" id="{09FD611A-0457-854D-8043-E4E33E69417D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21;p29">
              <a:extLst>
                <a:ext uri="{FF2B5EF4-FFF2-40B4-BE49-F238E27FC236}">
                  <a16:creationId xmlns:a16="http://schemas.microsoft.com/office/drawing/2014/main" xmlns="" id="{D83EE98E-D70A-924C-87DE-2F0ACC7F1BA2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22;p29">
              <a:extLst>
                <a:ext uri="{FF2B5EF4-FFF2-40B4-BE49-F238E27FC236}">
                  <a16:creationId xmlns:a16="http://schemas.microsoft.com/office/drawing/2014/main" xmlns="" id="{79A98A1C-1661-1B42-8D46-9B3551358CB6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23;p29">
              <a:extLst>
                <a:ext uri="{FF2B5EF4-FFF2-40B4-BE49-F238E27FC236}">
                  <a16:creationId xmlns:a16="http://schemas.microsoft.com/office/drawing/2014/main" xmlns="" id="{DE3695AC-B515-7F4E-BBFA-EE65440F9B9A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24;p29">
              <a:extLst>
                <a:ext uri="{FF2B5EF4-FFF2-40B4-BE49-F238E27FC236}">
                  <a16:creationId xmlns:a16="http://schemas.microsoft.com/office/drawing/2014/main" xmlns="" id="{B0430508-A543-014C-A871-2243A7CB33C7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5;p29">
              <a:extLst>
                <a:ext uri="{FF2B5EF4-FFF2-40B4-BE49-F238E27FC236}">
                  <a16:creationId xmlns:a16="http://schemas.microsoft.com/office/drawing/2014/main" xmlns="" id="{CDB658A6-C0A0-B149-ADB5-0254F77B6149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6;p29">
              <a:extLst>
                <a:ext uri="{FF2B5EF4-FFF2-40B4-BE49-F238E27FC236}">
                  <a16:creationId xmlns:a16="http://schemas.microsoft.com/office/drawing/2014/main" xmlns="" id="{464C7434-ACAC-C747-80ED-33DAF5F10B58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7;p29">
              <a:extLst>
                <a:ext uri="{FF2B5EF4-FFF2-40B4-BE49-F238E27FC236}">
                  <a16:creationId xmlns:a16="http://schemas.microsoft.com/office/drawing/2014/main" xmlns="" id="{9875AE59-F403-FB42-9AAF-D27C67A9DD46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8;p29">
              <a:extLst>
                <a:ext uri="{FF2B5EF4-FFF2-40B4-BE49-F238E27FC236}">
                  <a16:creationId xmlns:a16="http://schemas.microsoft.com/office/drawing/2014/main" xmlns="" id="{C7D929DE-B763-7247-AAD5-8C38A7E8DA71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9;p29">
              <a:extLst>
                <a:ext uri="{FF2B5EF4-FFF2-40B4-BE49-F238E27FC236}">
                  <a16:creationId xmlns:a16="http://schemas.microsoft.com/office/drawing/2014/main" xmlns="" id="{C94F4DD5-979F-0140-ACED-484CF075F02B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30;p29">
              <a:extLst>
                <a:ext uri="{FF2B5EF4-FFF2-40B4-BE49-F238E27FC236}">
                  <a16:creationId xmlns:a16="http://schemas.microsoft.com/office/drawing/2014/main" xmlns="" id="{7142DE4B-0339-E043-A1A6-DFB32F0366F9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31;p29">
              <a:extLst>
                <a:ext uri="{FF2B5EF4-FFF2-40B4-BE49-F238E27FC236}">
                  <a16:creationId xmlns:a16="http://schemas.microsoft.com/office/drawing/2014/main" xmlns="" id="{D66A7FA5-3164-9E46-AEC9-D79E2F976B89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2;p29">
              <a:extLst>
                <a:ext uri="{FF2B5EF4-FFF2-40B4-BE49-F238E27FC236}">
                  <a16:creationId xmlns:a16="http://schemas.microsoft.com/office/drawing/2014/main" xmlns="" id="{27835009-E58A-F94B-8EA3-EC0032A19EF6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3;p29">
              <a:extLst>
                <a:ext uri="{FF2B5EF4-FFF2-40B4-BE49-F238E27FC236}">
                  <a16:creationId xmlns:a16="http://schemas.microsoft.com/office/drawing/2014/main" xmlns="" id="{3B47FFA1-CAF4-B246-9B4A-50536853C810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34;p29">
              <a:extLst>
                <a:ext uri="{FF2B5EF4-FFF2-40B4-BE49-F238E27FC236}">
                  <a16:creationId xmlns:a16="http://schemas.microsoft.com/office/drawing/2014/main" xmlns="" id="{5C7F8804-6DEE-CB46-A940-20AE9D1D1F38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35;p29">
              <a:extLst>
                <a:ext uri="{FF2B5EF4-FFF2-40B4-BE49-F238E27FC236}">
                  <a16:creationId xmlns:a16="http://schemas.microsoft.com/office/drawing/2014/main" xmlns="" id="{6100BEA8-300A-F641-9C8F-DE095E42B79E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36;p29">
              <a:extLst>
                <a:ext uri="{FF2B5EF4-FFF2-40B4-BE49-F238E27FC236}">
                  <a16:creationId xmlns:a16="http://schemas.microsoft.com/office/drawing/2014/main" xmlns="" id="{C0DF8ED7-1BFC-974F-804C-A6608005238E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7;p29">
              <a:extLst>
                <a:ext uri="{FF2B5EF4-FFF2-40B4-BE49-F238E27FC236}">
                  <a16:creationId xmlns:a16="http://schemas.microsoft.com/office/drawing/2014/main" xmlns="" id="{9F976B57-9222-5B42-8C55-AAC8E988884B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38;p29">
              <a:extLst>
                <a:ext uri="{FF2B5EF4-FFF2-40B4-BE49-F238E27FC236}">
                  <a16:creationId xmlns:a16="http://schemas.microsoft.com/office/drawing/2014/main" xmlns="" id="{D4813C2C-DF3F-2F44-AEAA-3C21C7BBEACF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39;p29">
              <a:extLst>
                <a:ext uri="{FF2B5EF4-FFF2-40B4-BE49-F238E27FC236}">
                  <a16:creationId xmlns:a16="http://schemas.microsoft.com/office/drawing/2014/main" xmlns="" id="{8117B9D6-F1BD-9141-8AB8-9127E01C7EFC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40;p29">
              <a:extLst>
                <a:ext uri="{FF2B5EF4-FFF2-40B4-BE49-F238E27FC236}">
                  <a16:creationId xmlns:a16="http://schemas.microsoft.com/office/drawing/2014/main" xmlns="" id="{05FD1689-1AB2-2745-8975-1025FCF8BAF4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41;p29">
              <a:extLst>
                <a:ext uri="{FF2B5EF4-FFF2-40B4-BE49-F238E27FC236}">
                  <a16:creationId xmlns:a16="http://schemas.microsoft.com/office/drawing/2014/main" xmlns="" id="{D6448B29-EDD5-9247-830A-309D335915D1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42;p29">
              <a:extLst>
                <a:ext uri="{FF2B5EF4-FFF2-40B4-BE49-F238E27FC236}">
                  <a16:creationId xmlns:a16="http://schemas.microsoft.com/office/drawing/2014/main" xmlns="" id="{E9D606CA-BA2F-8B47-B83B-D36928689E66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43;p29">
              <a:extLst>
                <a:ext uri="{FF2B5EF4-FFF2-40B4-BE49-F238E27FC236}">
                  <a16:creationId xmlns:a16="http://schemas.microsoft.com/office/drawing/2014/main" xmlns="" id="{CAA271EA-AA3D-A34B-88B3-B467D05F872E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44;p29">
              <a:extLst>
                <a:ext uri="{FF2B5EF4-FFF2-40B4-BE49-F238E27FC236}">
                  <a16:creationId xmlns:a16="http://schemas.microsoft.com/office/drawing/2014/main" xmlns="" id="{2FC6B815-EED3-0944-804A-CD16AE41FF57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45;p29">
              <a:extLst>
                <a:ext uri="{FF2B5EF4-FFF2-40B4-BE49-F238E27FC236}">
                  <a16:creationId xmlns:a16="http://schemas.microsoft.com/office/drawing/2014/main" xmlns="" id="{40B18289-2481-4249-B855-2F268FCCC064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46;p29">
              <a:extLst>
                <a:ext uri="{FF2B5EF4-FFF2-40B4-BE49-F238E27FC236}">
                  <a16:creationId xmlns:a16="http://schemas.microsoft.com/office/drawing/2014/main" xmlns="" id="{C37122E3-C7ED-0648-8969-9D560EEDAFF2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47;p29">
              <a:extLst>
                <a:ext uri="{FF2B5EF4-FFF2-40B4-BE49-F238E27FC236}">
                  <a16:creationId xmlns:a16="http://schemas.microsoft.com/office/drawing/2014/main" xmlns="" id="{172C17BC-770E-244F-84F9-875FE60B9A1E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48;p29">
              <a:extLst>
                <a:ext uri="{FF2B5EF4-FFF2-40B4-BE49-F238E27FC236}">
                  <a16:creationId xmlns:a16="http://schemas.microsoft.com/office/drawing/2014/main" xmlns="" id="{D3AC4CC4-D357-6C47-93A0-44F16DC48368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49;p29">
              <a:extLst>
                <a:ext uri="{FF2B5EF4-FFF2-40B4-BE49-F238E27FC236}">
                  <a16:creationId xmlns:a16="http://schemas.microsoft.com/office/drawing/2014/main" xmlns="" id="{D547D552-9830-8B46-81AE-9880F32B525D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0;p29">
              <a:extLst>
                <a:ext uri="{FF2B5EF4-FFF2-40B4-BE49-F238E27FC236}">
                  <a16:creationId xmlns:a16="http://schemas.microsoft.com/office/drawing/2014/main" xmlns="" id="{66D18ECD-87C3-8249-93F8-D5C91E9965A4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51;p29">
              <a:extLst>
                <a:ext uri="{FF2B5EF4-FFF2-40B4-BE49-F238E27FC236}">
                  <a16:creationId xmlns:a16="http://schemas.microsoft.com/office/drawing/2014/main" xmlns="" id="{86CFFFDF-1789-0047-9541-B988B41EF4ED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52;p29">
              <a:extLst>
                <a:ext uri="{FF2B5EF4-FFF2-40B4-BE49-F238E27FC236}">
                  <a16:creationId xmlns:a16="http://schemas.microsoft.com/office/drawing/2014/main" xmlns="" id="{0C01F270-E54E-F14E-9CC7-0A585CF69C81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3;p29">
              <a:extLst>
                <a:ext uri="{FF2B5EF4-FFF2-40B4-BE49-F238E27FC236}">
                  <a16:creationId xmlns:a16="http://schemas.microsoft.com/office/drawing/2014/main" xmlns="" id="{4032176A-65F4-2349-9F77-C7290C706D27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54;p29">
              <a:extLst>
                <a:ext uri="{FF2B5EF4-FFF2-40B4-BE49-F238E27FC236}">
                  <a16:creationId xmlns:a16="http://schemas.microsoft.com/office/drawing/2014/main" xmlns="" id="{A95AFE28-A356-3540-A0FF-A368E3208715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55;p29">
              <a:extLst>
                <a:ext uri="{FF2B5EF4-FFF2-40B4-BE49-F238E27FC236}">
                  <a16:creationId xmlns:a16="http://schemas.microsoft.com/office/drawing/2014/main" xmlns="" id="{DA88B431-B55E-5B47-A46F-B98720370E7E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56;p29">
              <a:extLst>
                <a:ext uri="{FF2B5EF4-FFF2-40B4-BE49-F238E27FC236}">
                  <a16:creationId xmlns:a16="http://schemas.microsoft.com/office/drawing/2014/main" xmlns="" id="{72A2B58F-6103-8B40-BB65-E65A93269D75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57;p29">
              <a:extLst>
                <a:ext uri="{FF2B5EF4-FFF2-40B4-BE49-F238E27FC236}">
                  <a16:creationId xmlns:a16="http://schemas.microsoft.com/office/drawing/2014/main" xmlns="" id="{DEB727B3-2BEF-014D-8D7F-F5F50C1FF8EF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58;p29">
              <a:extLst>
                <a:ext uri="{FF2B5EF4-FFF2-40B4-BE49-F238E27FC236}">
                  <a16:creationId xmlns:a16="http://schemas.microsoft.com/office/drawing/2014/main" xmlns="" id="{6A3D7D73-A9B7-9447-AA2F-2865104401DE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59;p29">
              <a:extLst>
                <a:ext uri="{FF2B5EF4-FFF2-40B4-BE49-F238E27FC236}">
                  <a16:creationId xmlns:a16="http://schemas.microsoft.com/office/drawing/2014/main" xmlns="" id="{F68F5B49-D7C5-3D41-8D8D-B160047E90F2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60;p29">
              <a:extLst>
                <a:ext uri="{FF2B5EF4-FFF2-40B4-BE49-F238E27FC236}">
                  <a16:creationId xmlns:a16="http://schemas.microsoft.com/office/drawing/2014/main" xmlns="" id="{115FCF68-F668-234E-A18D-0E821DC7C793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61;p29">
              <a:extLst>
                <a:ext uri="{FF2B5EF4-FFF2-40B4-BE49-F238E27FC236}">
                  <a16:creationId xmlns:a16="http://schemas.microsoft.com/office/drawing/2014/main" xmlns="" id="{71C4B687-DDCD-EF4D-A7F3-B2C5281756E9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62;p29">
              <a:extLst>
                <a:ext uri="{FF2B5EF4-FFF2-40B4-BE49-F238E27FC236}">
                  <a16:creationId xmlns:a16="http://schemas.microsoft.com/office/drawing/2014/main" xmlns="" id="{A7A2826F-9449-E940-AC51-397EC861F12F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63;p29">
              <a:extLst>
                <a:ext uri="{FF2B5EF4-FFF2-40B4-BE49-F238E27FC236}">
                  <a16:creationId xmlns:a16="http://schemas.microsoft.com/office/drawing/2014/main" xmlns="" id="{0444A587-E41E-424D-9359-8A0C4AE89007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64;p29">
              <a:extLst>
                <a:ext uri="{FF2B5EF4-FFF2-40B4-BE49-F238E27FC236}">
                  <a16:creationId xmlns:a16="http://schemas.microsoft.com/office/drawing/2014/main" xmlns="" id="{C3FDF406-80A3-3B42-BB75-715E79BC3D6F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65;p29">
              <a:extLst>
                <a:ext uri="{FF2B5EF4-FFF2-40B4-BE49-F238E27FC236}">
                  <a16:creationId xmlns:a16="http://schemas.microsoft.com/office/drawing/2014/main" xmlns="" id="{93D301CF-FFEB-5E40-8E17-78F02DDCA47E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66;p29">
              <a:extLst>
                <a:ext uri="{FF2B5EF4-FFF2-40B4-BE49-F238E27FC236}">
                  <a16:creationId xmlns:a16="http://schemas.microsoft.com/office/drawing/2014/main" xmlns="" id="{FF149460-95D7-9B44-B81B-BA9562EF421F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67;p29">
              <a:extLst>
                <a:ext uri="{FF2B5EF4-FFF2-40B4-BE49-F238E27FC236}">
                  <a16:creationId xmlns:a16="http://schemas.microsoft.com/office/drawing/2014/main" xmlns="" id="{78F9508E-23BC-BF40-9D17-A291B644DCF0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68;p29">
              <a:extLst>
                <a:ext uri="{FF2B5EF4-FFF2-40B4-BE49-F238E27FC236}">
                  <a16:creationId xmlns:a16="http://schemas.microsoft.com/office/drawing/2014/main" xmlns="" id="{1441EA8F-E30D-A34E-A56B-25D3342B5113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69;p29">
              <a:extLst>
                <a:ext uri="{FF2B5EF4-FFF2-40B4-BE49-F238E27FC236}">
                  <a16:creationId xmlns:a16="http://schemas.microsoft.com/office/drawing/2014/main" xmlns="" id="{84D96C75-160F-6141-8836-03F431259075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70;p29">
              <a:extLst>
                <a:ext uri="{FF2B5EF4-FFF2-40B4-BE49-F238E27FC236}">
                  <a16:creationId xmlns:a16="http://schemas.microsoft.com/office/drawing/2014/main" xmlns="" id="{19787F66-7FB6-664F-A800-361CB7BE76D6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71;p29">
              <a:extLst>
                <a:ext uri="{FF2B5EF4-FFF2-40B4-BE49-F238E27FC236}">
                  <a16:creationId xmlns:a16="http://schemas.microsoft.com/office/drawing/2014/main" xmlns="" id="{6260EDB9-E970-D84C-9996-320C51F599D6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72;p29">
              <a:extLst>
                <a:ext uri="{FF2B5EF4-FFF2-40B4-BE49-F238E27FC236}">
                  <a16:creationId xmlns:a16="http://schemas.microsoft.com/office/drawing/2014/main" xmlns="" id="{2EA1E731-7D46-764D-8E64-C70241D8503A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73;p29">
              <a:extLst>
                <a:ext uri="{FF2B5EF4-FFF2-40B4-BE49-F238E27FC236}">
                  <a16:creationId xmlns:a16="http://schemas.microsoft.com/office/drawing/2014/main" xmlns="" id="{C2628AC5-3B2B-BE47-953B-16BD3EEF36D9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74;p29">
              <a:extLst>
                <a:ext uri="{FF2B5EF4-FFF2-40B4-BE49-F238E27FC236}">
                  <a16:creationId xmlns:a16="http://schemas.microsoft.com/office/drawing/2014/main" xmlns="" id="{E98109F5-B914-9749-9575-FA1A1FC85848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75;p29">
              <a:extLst>
                <a:ext uri="{FF2B5EF4-FFF2-40B4-BE49-F238E27FC236}">
                  <a16:creationId xmlns:a16="http://schemas.microsoft.com/office/drawing/2014/main" xmlns="" id="{4F758040-5F2E-B041-BBFD-196588E502EE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76;p29">
              <a:extLst>
                <a:ext uri="{FF2B5EF4-FFF2-40B4-BE49-F238E27FC236}">
                  <a16:creationId xmlns:a16="http://schemas.microsoft.com/office/drawing/2014/main" xmlns="" id="{A17CD94D-500A-DB41-A5ED-5D4EDBEBBA13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77;p29">
              <a:extLst>
                <a:ext uri="{FF2B5EF4-FFF2-40B4-BE49-F238E27FC236}">
                  <a16:creationId xmlns:a16="http://schemas.microsoft.com/office/drawing/2014/main" xmlns="" id="{9EAA6F53-5729-314D-8534-3D5FC596ECBF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78;p29">
              <a:extLst>
                <a:ext uri="{FF2B5EF4-FFF2-40B4-BE49-F238E27FC236}">
                  <a16:creationId xmlns:a16="http://schemas.microsoft.com/office/drawing/2014/main" xmlns="" id="{92E5B7E7-5CB9-A643-B5A8-485EF90B4542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79;p29">
              <a:extLst>
                <a:ext uri="{FF2B5EF4-FFF2-40B4-BE49-F238E27FC236}">
                  <a16:creationId xmlns:a16="http://schemas.microsoft.com/office/drawing/2014/main" xmlns="" id="{781FC6B6-A3C5-3246-B366-FB3099978D0B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80;p29">
              <a:extLst>
                <a:ext uri="{FF2B5EF4-FFF2-40B4-BE49-F238E27FC236}">
                  <a16:creationId xmlns:a16="http://schemas.microsoft.com/office/drawing/2014/main" xmlns="" id="{9E321AC2-E036-9647-9DD0-141AF0FBB5BB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81;p29">
              <a:extLst>
                <a:ext uri="{FF2B5EF4-FFF2-40B4-BE49-F238E27FC236}">
                  <a16:creationId xmlns:a16="http://schemas.microsoft.com/office/drawing/2014/main" xmlns="" id="{8FA406D9-30EB-8040-9EFE-6A288475D8CC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82;p29">
              <a:extLst>
                <a:ext uri="{FF2B5EF4-FFF2-40B4-BE49-F238E27FC236}">
                  <a16:creationId xmlns:a16="http://schemas.microsoft.com/office/drawing/2014/main" xmlns="" id="{05BA84E8-1FD3-4341-A0EE-527A3C752331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83;p29">
              <a:extLst>
                <a:ext uri="{FF2B5EF4-FFF2-40B4-BE49-F238E27FC236}">
                  <a16:creationId xmlns:a16="http://schemas.microsoft.com/office/drawing/2014/main" xmlns="" id="{CBE45002-D701-784F-B2FE-29C09B95D952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84;p29">
              <a:extLst>
                <a:ext uri="{FF2B5EF4-FFF2-40B4-BE49-F238E27FC236}">
                  <a16:creationId xmlns:a16="http://schemas.microsoft.com/office/drawing/2014/main" xmlns="" id="{8181C07D-E989-1146-9FEA-627C8E5FD88C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85;p29">
              <a:extLst>
                <a:ext uri="{FF2B5EF4-FFF2-40B4-BE49-F238E27FC236}">
                  <a16:creationId xmlns:a16="http://schemas.microsoft.com/office/drawing/2014/main" xmlns="" id="{C3DC67A4-0B59-E04A-835F-74FB17F07A1D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86;p29">
              <a:extLst>
                <a:ext uri="{FF2B5EF4-FFF2-40B4-BE49-F238E27FC236}">
                  <a16:creationId xmlns:a16="http://schemas.microsoft.com/office/drawing/2014/main" xmlns="" id="{3343CF30-F43C-2E4B-B0ED-0E06C5BF1583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87;p29">
              <a:extLst>
                <a:ext uri="{FF2B5EF4-FFF2-40B4-BE49-F238E27FC236}">
                  <a16:creationId xmlns:a16="http://schemas.microsoft.com/office/drawing/2014/main" xmlns="" id="{EA3A855B-B7F8-B044-8BD7-9F779BDF0A2C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88;p29">
              <a:extLst>
                <a:ext uri="{FF2B5EF4-FFF2-40B4-BE49-F238E27FC236}">
                  <a16:creationId xmlns:a16="http://schemas.microsoft.com/office/drawing/2014/main" xmlns="" id="{6D0CDE5A-F02B-6E4F-8B56-B789E3B83DC2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9;p29">
              <a:extLst>
                <a:ext uri="{FF2B5EF4-FFF2-40B4-BE49-F238E27FC236}">
                  <a16:creationId xmlns:a16="http://schemas.microsoft.com/office/drawing/2014/main" xmlns="" id="{304B7641-2735-9546-8B6C-B952292389BF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90;p29">
              <a:extLst>
                <a:ext uri="{FF2B5EF4-FFF2-40B4-BE49-F238E27FC236}">
                  <a16:creationId xmlns:a16="http://schemas.microsoft.com/office/drawing/2014/main" xmlns="" id="{634927B5-B236-C04B-BD6E-7022437DC890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91;p29">
              <a:extLst>
                <a:ext uri="{FF2B5EF4-FFF2-40B4-BE49-F238E27FC236}">
                  <a16:creationId xmlns:a16="http://schemas.microsoft.com/office/drawing/2014/main" xmlns="" id="{85B52814-9F5B-3C4B-83CA-573047AA7B72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92;p29">
              <a:extLst>
                <a:ext uri="{FF2B5EF4-FFF2-40B4-BE49-F238E27FC236}">
                  <a16:creationId xmlns:a16="http://schemas.microsoft.com/office/drawing/2014/main" xmlns="" id="{A443FF7A-6AA0-DA43-AE8B-EBB90849A8AE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93;p29">
              <a:extLst>
                <a:ext uri="{FF2B5EF4-FFF2-40B4-BE49-F238E27FC236}">
                  <a16:creationId xmlns:a16="http://schemas.microsoft.com/office/drawing/2014/main" xmlns="" id="{A3F8B0F5-02F7-E14D-B1AE-CE9183C2A4BC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94;p29">
              <a:extLst>
                <a:ext uri="{FF2B5EF4-FFF2-40B4-BE49-F238E27FC236}">
                  <a16:creationId xmlns:a16="http://schemas.microsoft.com/office/drawing/2014/main" xmlns="" id="{2EE7058D-0288-D24C-A34E-D5F8A128410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95;p29">
              <a:extLst>
                <a:ext uri="{FF2B5EF4-FFF2-40B4-BE49-F238E27FC236}">
                  <a16:creationId xmlns:a16="http://schemas.microsoft.com/office/drawing/2014/main" xmlns="" id="{9B3E38FC-E2AE-3848-B1B1-59CA95887C8A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6;p29">
              <a:extLst>
                <a:ext uri="{FF2B5EF4-FFF2-40B4-BE49-F238E27FC236}">
                  <a16:creationId xmlns:a16="http://schemas.microsoft.com/office/drawing/2014/main" xmlns="" id="{AB37C5CA-5EAD-C242-AC83-D6FA908E6930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7;p29">
              <a:extLst>
                <a:ext uri="{FF2B5EF4-FFF2-40B4-BE49-F238E27FC236}">
                  <a16:creationId xmlns:a16="http://schemas.microsoft.com/office/drawing/2014/main" xmlns="" id="{C2BF4953-449E-9645-995D-41CC4FC268BD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8;p29">
              <a:extLst>
                <a:ext uri="{FF2B5EF4-FFF2-40B4-BE49-F238E27FC236}">
                  <a16:creationId xmlns:a16="http://schemas.microsoft.com/office/drawing/2014/main" xmlns="" id="{6FA3E7E1-3901-6D45-B2B0-858B71039107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9;p29">
              <a:extLst>
                <a:ext uri="{FF2B5EF4-FFF2-40B4-BE49-F238E27FC236}">
                  <a16:creationId xmlns:a16="http://schemas.microsoft.com/office/drawing/2014/main" xmlns="" id="{71A1F7FF-0D8E-CD40-83D7-67489E38FA1C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00;p29">
              <a:extLst>
                <a:ext uri="{FF2B5EF4-FFF2-40B4-BE49-F238E27FC236}">
                  <a16:creationId xmlns:a16="http://schemas.microsoft.com/office/drawing/2014/main" xmlns="" id="{0C70A431-BBB2-FF4E-8265-16F8FECE6C83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01;p29">
              <a:extLst>
                <a:ext uri="{FF2B5EF4-FFF2-40B4-BE49-F238E27FC236}">
                  <a16:creationId xmlns:a16="http://schemas.microsoft.com/office/drawing/2014/main" xmlns="" id="{05D46B01-8E9C-E345-9A40-5B7AC46268EF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02;p29">
              <a:extLst>
                <a:ext uri="{FF2B5EF4-FFF2-40B4-BE49-F238E27FC236}">
                  <a16:creationId xmlns:a16="http://schemas.microsoft.com/office/drawing/2014/main" xmlns="" id="{1D8FD3AA-07C2-A64C-AE4C-ED717AAD5515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03;p29">
              <a:extLst>
                <a:ext uri="{FF2B5EF4-FFF2-40B4-BE49-F238E27FC236}">
                  <a16:creationId xmlns:a16="http://schemas.microsoft.com/office/drawing/2014/main" xmlns="" id="{4FEFBB1F-0E17-1F41-8DDC-4C9E1C727B10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04;p29">
              <a:extLst>
                <a:ext uri="{FF2B5EF4-FFF2-40B4-BE49-F238E27FC236}">
                  <a16:creationId xmlns:a16="http://schemas.microsoft.com/office/drawing/2014/main" xmlns="" id="{E48D977D-5ACB-DE45-BDC3-FEED39074109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05;p29">
              <a:extLst>
                <a:ext uri="{FF2B5EF4-FFF2-40B4-BE49-F238E27FC236}">
                  <a16:creationId xmlns:a16="http://schemas.microsoft.com/office/drawing/2014/main" xmlns="" id="{B477713B-F8B0-A847-8A2A-9BABEB647D46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06;p29">
              <a:extLst>
                <a:ext uri="{FF2B5EF4-FFF2-40B4-BE49-F238E27FC236}">
                  <a16:creationId xmlns:a16="http://schemas.microsoft.com/office/drawing/2014/main" xmlns="" id="{1DFF27F9-56EF-FD40-A7FD-0A5DF2CFBF79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07;p29">
              <a:extLst>
                <a:ext uri="{FF2B5EF4-FFF2-40B4-BE49-F238E27FC236}">
                  <a16:creationId xmlns:a16="http://schemas.microsoft.com/office/drawing/2014/main" xmlns="" id="{BC4596DF-3EA9-3D40-A1FA-17D4817010C4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08;p29">
              <a:extLst>
                <a:ext uri="{FF2B5EF4-FFF2-40B4-BE49-F238E27FC236}">
                  <a16:creationId xmlns:a16="http://schemas.microsoft.com/office/drawing/2014/main" xmlns="" id="{B1570786-C333-3049-8A01-4C406B87C3B3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09;p29">
              <a:extLst>
                <a:ext uri="{FF2B5EF4-FFF2-40B4-BE49-F238E27FC236}">
                  <a16:creationId xmlns:a16="http://schemas.microsoft.com/office/drawing/2014/main" xmlns="" id="{299FCEC1-488C-324F-850B-C35EFB204148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10;p29">
              <a:extLst>
                <a:ext uri="{FF2B5EF4-FFF2-40B4-BE49-F238E27FC236}">
                  <a16:creationId xmlns:a16="http://schemas.microsoft.com/office/drawing/2014/main" xmlns="" id="{D3903E1F-BAB3-A64E-A5FD-B37FC691F164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11;p29">
              <a:extLst>
                <a:ext uri="{FF2B5EF4-FFF2-40B4-BE49-F238E27FC236}">
                  <a16:creationId xmlns:a16="http://schemas.microsoft.com/office/drawing/2014/main" xmlns="" id="{1E714232-29D7-2246-8640-0B6296391A11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12;p29">
              <a:extLst>
                <a:ext uri="{FF2B5EF4-FFF2-40B4-BE49-F238E27FC236}">
                  <a16:creationId xmlns:a16="http://schemas.microsoft.com/office/drawing/2014/main" xmlns="" id="{513D6CF7-C1D4-D44B-A349-E387CF2E538C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13;p29">
              <a:extLst>
                <a:ext uri="{FF2B5EF4-FFF2-40B4-BE49-F238E27FC236}">
                  <a16:creationId xmlns:a16="http://schemas.microsoft.com/office/drawing/2014/main" xmlns="" id="{A595CD69-44B7-D948-8040-C98504C8BBA7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14;p29">
              <a:extLst>
                <a:ext uri="{FF2B5EF4-FFF2-40B4-BE49-F238E27FC236}">
                  <a16:creationId xmlns:a16="http://schemas.microsoft.com/office/drawing/2014/main" xmlns="" id="{B3F742DF-0F54-0A48-BF56-3F67CD9C6915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15;p29">
              <a:extLst>
                <a:ext uri="{FF2B5EF4-FFF2-40B4-BE49-F238E27FC236}">
                  <a16:creationId xmlns:a16="http://schemas.microsoft.com/office/drawing/2014/main" xmlns="" id="{4A3EF924-2644-5A47-B95D-F0351C7BF96C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16;p29">
              <a:extLst>
                <a:ext uri="{FF2B5EF4-FFF2-40B4-BE49-F238E27FC236}">
                  <a16:creationId xmlns:a16="http://schemas.microsoft.com/office/drawing/2014/main" xmlns="" id="{74F5F93E-17CE-B142-9D23-A3FA9AB4C99B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17;p29">
              <a:extLst>
                <a:ext uri="{FF2B5EF4-FFF2-40B4-BE49-F238E27FC236}">
                  <a16:creationId xmlns:a16="http://schemas.microsoft.com/office/drawing/2014/main" xmlns="" id="{21ABDC8B-7446-7149-AAB4-0405F446F332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18;p29">
              <a:extLst>
                <a:ext uri="{FF2B5EF4-FFF2-40B4-BE49-F238E27FC236}">
                  <a16:creationId xmlns:a16="http://schemas.microsoft.com/office/drawing/2014/main" xmlns="" id="{98FF83F7-FB0E-AD45-B292-F602D7ABA60F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19;p29">
              <a:extLst>
                <a:ext uri="{FF2B5EF4-FFF2-40B4-BE49-F238E27FC236}">
                  <a16:creationId xmlns:a16="http://schemas.microsoft.com/office/drawing/2014/main" xmlns="" id="{118BED4E-A1D4-3E40-8141-CAF8C8397EE0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20;p29">
              <a:extLst>
                <a:ext uri="{FF2B5EF4-FFF2-40B4-BE49-F238E27FC236}">
                  <a16:creationId xmlns:a16="http://schemas.microsoft.com/office/drawing/2014/main" xmlns="" id="{1944427D-C85A-C94C-9CD9-050745995386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21;p29">
              <a:extLst>
                <a:ext uri="{FF2B5EF4-FFF2-40B4-BE49-F238E27FC236}">
                  <a16:creationId xmlns:a16="http://schemas.microsoft.com/office/drawing/2014/main" xmlns="" id="{CFF96C48-C71D-1147-A2C3-060136E6E063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22;p29">
              <a:extLst>
                <a:ext uri="{FF2B5EF4-FFF2-40B4-BE49-F238E27FC236}">
                  <a16:creationId xmlns:a16="http://schemas.microsoft.com/office/drawing/2014/main" xmlns="" id="{B8DDD04E-AE78-D04B-89C5-9757A5A7D18E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23;p29">
              <a:extLst>
                <a:ext uri="{FF2B5EF4-FFF2-40B4-BE49-F238E27FC236}">
                  <a16:creationId xmlns:a16="http://schemas.microsoft.com/office/drawing/2014/main" xmlns="" id="{BD5501FD-0573-CF41-A24E-003257357E8E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24;p29">
              <a:extLst>
                <a:ext uri="{FF2B5EF4-FFF2-40B4-BE49-F238E27FC236}">
                  <a16:creationId xmlns:a16="http://schemas.microsoft.com/office/drawing/2014/main" xmlns="" id="{D8509B31-360F-7E47-94BF-561132D1FB78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25;p29">
              <a:extLst>
                <a:ext uri="{FF2B5EF4-FFF2-40B4-BE49-F238E27FC236}">
                  <a16:creationId xmlns:a16="http://schemas.microsoft.com/office/drawing/2014/main" xmlns="" id="{052AD72A-94A3-514A-9E59-55B69F9ABF56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26;p29">
              <a:extLst>
                <a:ext uri="{FF2B5EF4-FFF2-40B4-BE49-F238E27FC236}">
                  <a16:creationId xmlns:a16="http://schemas.microsoft.com/office/drawing/2014/main" xmlns="" id="{DBFD975F-EE36-9F43-B438-0BD070DBBFCD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27;p29">
              <a:extLst>
                <a:ext uri="{FF2B5EF4-FFF2-40B4-BE49-F238E27FC236}">
                  <a16:creationId xmlns:a16="http://schemas.microsoft.com/office/drawing/2014/main" xmlns="" id="{542324C2-C2AD-5846-B6C1-D7C98AB70E4B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xmlns="" id="{38E9EFE2-FED0-D64B-981A-87CE73BE644C}"/>
              </a:ext>
            </a:extLst>
          </p:cNvPr>
          <p:cNvSpPr/>
          <p:nvPr/>
        </p:nvSpPr>
        <p:spPr>
          <a:xfrm>
            <a:off x="4491929" y="842637"/>
            <a:ext cx="43091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Triệu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tập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vương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hầu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họp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bàn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kế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đánh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giặc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ở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Bình</a:t>
            </a:r>
            <a:r>
              <a:rPr lang="en-US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Than.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xmlns="" id="{2D045F9B-4055-C144-B066-3AB8E9C7064F}"/>
              </a:ext>
            </a:extLst>
          </p:cNvPr>
          <p:cNvSpPr/>
          <p:nvPr/>
        </p:nvSpPr>
        <p:spPr>
          <a:xfrm>
            <a:off x="4491929" y="2179099"/>
            <a:ext cx="4381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Mời các bậc phụ lão có uy tín trong nước ở hội nghị Diên Hồng 1285.</a:t>
            </a:r>
            <a:endParaRPr lang="x-none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xmlns="" id="{A6279CDB-E093-F949-ADF9-3996FB00CFC8}"/>
              </a:ext>
            </a:extLst>
          </p:cNvPr>
          <p:cNvSpPr/>
          <p:nvPr/>
        </p:nvSpPr>
        <p:spPr>
          <a:xfrm>
            <a:off x="4491929" y="3515560"/>
            <a:ext cx="4381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kern="1200" dirty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Giao cho Trần Quốc Tuấn làm chỉ huy cuộc kháng chiến.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60A77E4-5EAC-8B41-9C59-8D5DE1D33FDA}"/>
              </a:ext>
            </a:extLst>
          </p:cNvPr>
          <p:cNvGrpSpPr/>
          <p:nvPr/>
        </p:nvGrpSpPr>
        <p:grpSpPr>
          <a:xfrm>
            <a:off x="1840110" y="3071510"/>
            <a:ext cx="7123814" cy="1871330"/>
            <a:chOff x="1205190" y="-2889574"/>
            <a:chExt cx="7123814" cy="1871330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xmlns="" id="{4E18A42B-7283-874A-B289-CF9AE7D5ADC6}"/>
                </a:ext>
              </a:extLst>
            </p:cNvPr>
            <p:cNvSpPr/>
            <p:nvPr/>
          </p:nvSpPr>
          <p:spPr>
            <a:xfrm>
              <a:off x="1205190" y="-2889574"/>
              <a:ext cx="7123814" cy="1871330"/>
            </a:xfrm>
            <a:prstGeom prst="roundRect">
              <a:avLst>
                <a:gd name="adj" fmla="val 40531"/>
              </a:avLst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ACD47E9E-0FE9-4640-A401-67BAB976BFF5}"/>
                </a:ext>
              </a:extLst>
            </p:cNvPr>
            <p:cNvSpPr txBox="1"/>
            <p:nvPr/>
          </p:nvSpPr>
          <p:spPr>
            <a:xfrm>
              <a:off x="1378771" y="-2704503"/>
              <a:ext cx="67766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em, hội nghị Diên Hồng có tác dụng như thế nào đến việc chuẩn bị cho cuộc kháng chiến?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20FA6F5-6719-994D-B27B-F4CA00DBC3A0}"/>
              </a:ext>
            </a:extLst>
          </p:cNvPr>
          <p:cNvGrpSpPr/>
          <p:nvPr/>
        </p:nvGrpSpPr>
        <p:grpSpPr>
          <a:xfrm>
            <a:off x="2235966" y="570733"/>
            <a:ext cx="2176585" cy="1608366"/>
            <a:chOff x="2235966" y="570733"/>
            <a:chExt cx="2176585" cy="1608366"/>
          </a:xfrm>
        </p:grpSpPr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xmlns="" id="{4BF6ED55-4718-F74C-B332-B12C7E141278}"/>
                </a:ext>
              </a:extLst>
            </p:cNvPr>
            <p:cNvSpPr/>
            <p:nvPr/>
          </p:nvSpPr>
          <p:spPr>
            <a:xfrm>
              <a:off x="2235966" y="570733"/>
              <a:ext cx="2176585" cy="1608366"/>
            </a:xfrm>
            <a:prstGeom prst="wedgeEllipseCallout">
              <a:avLst>
                <a:gd name="adj1" fmla="val -13950"/>
                <a:gd name="adj2" fmla="val 60416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3576FABB-16D8-2B4B-A6DA-363BECCA7282}"/>
                </a:ext>
              </a:extLst>
            </p:cNvPr>
            <p:cNvSpPr txBox="1"/>
            <p:nvPr/>
          </p:nvSpPr>
          <p:spPr>
            <a:xfrm>
              <a:off x="2380587" y="643551"/>
              <a:ext cx="19389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Trần đã chuẩn bị những gì?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50" tmFilter="0,0; .5, 1; 1, 1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50" tmFilter="0,0; .5, 1; 1, 1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2" grpId="0" animBg="1"/>
          <p:bldP spid="2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 tmFilter="0,0; .5, 1; 1, 1"/>
                                            <p:tgtEl>
                                              <p:spTgt spid="2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250" tmFilter="0,0; .5, 1; 1, 1"/>
                                            <p:tgtEl>
                                              <p:spTgt spid="2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250" tmFilter="0,0; .5, 1; 1, 1"/>
                                            <p:tgtEl>
                                              <p:spTgt spid="2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32" grpId="0" animBg="1"/>
          <p:bldP spid="2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1B30C28-45F4-E44A-AB3B-B0521C57C568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9" name="Picture 4" descr="HOI NGHI BOMH THAN.gif">
              <a:extLst>
                <a:ext uri="{FF2B5EF4-FFF2-40B4-BE49-F238E27FC236}">
                  <a16:creationId xmlns:a16="http://schemas.microsoft.com/office/drawing/2014/main" xmlns="" id="{E496D88A-3728-004E-AA41-BB0D29D0B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5">
              <a:extLst>
                <a:ext uri="{FF2B5EF4-FFF2-40B4-BE49-F238E27FC236}">
                  <a16:creationId xmlns:a16="http://schemas.microsoft.com/office/drawing/2014/main" xmlns="" id="{F5639D1E-58A9-BA42-9DDA-DC7695718B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4370388" cy="52322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x-none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 NGHỊ BÌNH THAN</a:t>
              </a:r>
              <a:endParaRPr lang="vi-VN" altLang="x-none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CAA7810-7D16-B142-8881-790BE915E2D2}"/>
              </a:ext>
            </a:extLst>
          </p:cNvPr>
          <p:cNvGrpSpPr/>
          <p:nvPr/>
        </p:nvGrpSpPr>
        <p:grpSpPr>
          <a:xfrm>
            <a:off x="0" y="-30678"/>
            <a:ext cx="9130750" cy="5143500"/>
            <a:chOff x="0" y="-30678"/>
            <a:chExt cx="9130750" cy="51435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F03AD2F-BA30-8D4F-B421-A68757CD6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0121" y="-30678"/>
              <a:ext cx="5340629" cy="51435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19DEAB5-D80C-6149-AE9D-6DE5628D6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30678"/>
              <a:ext cx="3790121" cy="51435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D90D316-C070-9048-9180-7BD1E10CD3C3}"/>
              </a:ext>
            </a:extLst>
          </p:cNvPr>
          <p:cNvGrpSpPr/>
          <p:nvPr/>
        </p:nvGrpSpPr>
        <p:grpSpPr>
          <a:xfrm>
            <a:off x="0" y="-30678"/>
            <a:ext cx="9144000" cy="5174178"/>
            <a:chOff x="0" y="0"/>
            <a:chExt cx="9144000" cy="5143500"/>
          </a:xfrm>
        </p:grpSpPr>
        <p:pic>
          <p:nvPicPr>
            <p:cNvPr id="12" name="Picture 5" descr="HOI NGHI DIEN HONG.gif">
              <a:extLst>
                <a:ext uri="{FF2B5EF4-FFF2-40B4-BE49-F238E27FC236}">
                  <a16:creationId xmlns:a16="http://schemas.microsoft.com/office/drawing/2014/main" xmlns="" id="{BDF5B113-177D-1B44-BA6C-E4216C131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9">
              <a:extLst>
                <a:ext uri="{FF2B5EF4-FFF2-40B4-BE49-F238E27FC236}">
                  <a16:creationId xmlns:a16="http://schemas.microsoft.com/office/drawing/2014/main" xmlns="" id="{53A7EA0D-9D4A-9D49-BF75-D8A23B061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8425" y="8250"/>
              <a:ext cx="3965575" cy="4619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x-none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 NGHỊ DIÊN HỒNG</a:t>
              </a:r>
              <a:endParaRPr lang="vi-VN" altLang="x-none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668D1E-3B8B-29B4-3682-4BC870A56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614" y="-53463"/>
            <a:ext cx="9254613" cy="5462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1A5DB4A-3BE9-9FF8-2DB0-D4CC5A44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614" y="-53463"/>
            <a:ext cx="9254614" cy="544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70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E4F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0CB882B-430F-5248-B2D5-0EAC60024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53262" y="0"/>
            <a:ext cx="4090737" cy="5143500"/>
          </a:xfrm>
          <a:prstGeom prst="rect">
            <a:avLst/>
          </a:prstGeom>
        </p:spPr>
      </p:pic>
      <p:sp>
        <p:nvSpPr>
          <p:cNvPr id="523" name="Google Shape;523;p49"/>
          <p:cNvSpPr/>
          <p:nvPr/>
        </p:nvSpPr>
        <p:spPr>
          <a:xfrm rot="832705">
            <a:off x="1753384" y="-462432"/>
            <a:ext cx="5209030" cy="5703772"/>
          </a:xfrm>
          <a:custGeom>
            <a:avLst/>
            <a:gdLst/>
            <a:ahLst/>
            <a:cxnLst/>
            <a:rect l="l" t="t" r="r" b="b"/>
            <a:pathLst>
              <a:path w="123892" h="135659" extrusionOk="0">
                <a:moveTo>
                  <a:pt x="38691" y="0"/>
                </a:moveTo>
                <a:cubicBezTo>
                  <a:pt x="30488" y="0"/>
                  <a:pt x="23620" y="420"/>
                  <a:pt x="21418" y="920"/>
                </a:cubicBezTo>
                <a:cubicBezTo>
                  <a:pt x="20195" y="1198"/>
                  <a:pt x="18499" y="1306"/>
                  <a:pt x="16603" y="1306"/>
                </a:cubicBezTo>
                <a:cubicBezTo>
                  <a:pt x="10010" y="1306"/>
                  <a:pt x="997" y="0"/>
                  <a:pt x="997" y="0"/>
                </a:cubicBezTo>
                <a:lnTo>
                  <a:pt x="997" y="0"/>
                </a:lnTo>
                <a:cubicBezTo>
                  <a:pt x="997" y="0"/>
                  <a:pt x="1" y="19598"/>
                  <a:pt x="9714" y="23584"/>
                </a:cubicBezTo>
                <a:cubicBezTo>
                  <a:pt x="19427" y="27569"/>
                  <a:pt x="31131" y="27569"/>
                  <a:pt x="29139" y="30558"/>
                </a:cubicBezTo>
                <a:cubicBezTo>
                  <a:pt x="27146" y="33546"/>
                  <a:pt x="27395" y="36036"/>
                  <a:pt x="32625" y="37779"/>
                </a:cubicBezTo>
                <a:cubicBezTo>
                  <a:pt x="37856" y="39523"/>
                  <a:pt x="41840" y="43010"/>
                  <a:pt x="39101" y="46247"/>
                </a:cubicBezTo>
                <a:cubicBezTo>
                  <a:pt x="36360" y="49484"/>
                  <a:pt x="33870" y="55462"/>
                  <a:pt x="35365" y="59944"/>
                </a:cubicBezTo>
                <a:cubicBezTo>
                  <a:pt x="36563" y="63539"/>
                  <a:pt x="39363" y="66814"/>
                  <a:pt x="43508" y="66814"/>
                </a:cubicBezTo>
                <a:cubicBezTo>
                  <a:pt x="44532" y="66814"/>
                  <a:pt x="45637" y="66614"/>
                  <a:pt x="46821" y="66170"/>
                </a:cubicBezTo>
                <a:cubicBezTo>
                  <a:pt x="49122" y="65308"/>
                  <a:pt x="51096" y="64961"/>
                  <a:pt x="52632" y="64961"/>
                </a:cubicBezTo>
                <a:cubicBezTo>
                  <a:pt x="55086" y="64961"/>
                  <a:pt x="56421" y="65845"/>
                  <a:pt x="56179" y="66917"/>
                </a:cubicBezTo>
                <a:cubicBezTo>
                  <a:pt x="55786" y="68659"/>
                  <a:pt x="46241" y="73607"/>
                  <a:pt x="49916" y="83690"/>
                </a:cubicBezTo>
                <a:cubicBezTo>
                  <a:pt x="51571" y="88233"/>
                  <a:pt x="58816" y="89394"/>
                  <a:pt x="61057" y="92383"/>
                </a:cubicBezTo>
                <a:cubicBezTo>
                  <a:pt x="63297" y="95371"/>
                  <a:pt x="59310" y="97994"/>
                  <a:pt x="59313" y="105085"/>
                </a:cubicBezTo>
                <a:cubicBezTo>
                  <a:pt x="59317" y="110319"/>
                  <a:pt x="68779" y="108554"/>
                  <a:pt x="72515" y="112539"/>
                </a:cubicBezTo>
                <a:cubicBezTo>
                  <a:pt x="76250" y="116523"/>
                  <a:pt x="74216" y="119839"/>
                  <a:pt x="68737" y="123450"/>
                </a:cubicBezTo>
                <a:cubicBezTo>
                  <a:pt x="63333" y="127011"/>
                  <a:pt x="77706" y="135658"/>
                  <a:pt x="82447" y="135658"/>
                </a:cubicBezTo>
                <a:cubicBezTo>
                  <a:pt x="82513" y="135658"/>
                  <a:pt x="82578" y="135656"/>
                  <a:pt x="82641" y="135653"/>
                </a:cubicBezTo>
                <a:cubicBezTo>
                  <a:pt x="87166" y="135404"/>
                  <a:pt x="115503" y="126688"/>
                  <a:pt x="115503" y="126688"/>
                </a:cubicBezTo>
                <a:cubicBezTo>
                  <a:pt x="115503" y="126688"/>
                  <a:pt x="122431" y="124944"/>
                  <a:pt x="120987" y="119714"/>
                </a:cubicBezTo>
                <a:cubicBezTo>
                  <a:pt x="119543" y="114485"/>
                  <a:pt x="123892" y="109254"/>
                  <a:pt x="119725" y="107511"/>
                </a:cubicBezTo>
                <a:cubicBezTo>
                  <a:pt x="115558" y="105769"/>
                  <a:pt x="112827" y="103465"/>
                  <a:pt x="109838" y="99729"/>
                </a:cubicBezTo>
                <a:cubicBezTo>
                  <a:pt x="107648" y="96991"/>
                  <a:pt x="103801" y="95892"/>
                  <a:pt x="98929" y="95892"/>
                </a:cubicBezTo>
                <a:cubicBezTo>
                  <a:pt x="97153" y="95892"/>
                  <a:pt x="95241" y="96038"/>
                  <a:pt x="93224" y="96304"/>
                </a:cubicBezTo>
                <a:cubicBezTo>
                  <a:pt x="90203" y="96703"/>
                  <a:pt x="87938" y="97141"/>
                  <a:pt x="86295" y="97141"/>
                </a:cubicBezTo>
                <a:cubicBezTo>
                  <a:pt x="83830" y="97141"/>
                  <a:pt x="82764" y="96155"/>
                  <a:pt x="82641" y="92569"/>
                </a:cubicBezTo>
                <a:cubicBezTo>
                  <a:pt x="82434" y="86591"/>
                  <a:pt x="88194" y="87089"/>
                  <a:pt x="87555" y="83354"/>
                </a:cubicBezTo>
                <a:cubicBezTo>
                  <a:pt x="86917" y="79618"/>
                  <a:pt x="84927" y="77875"/>
                  <a:pt x="86296" y="74139"/>
                </a:cubicBezTo>
                <a:cubicBezTo>
                  <a:pt x="87664" y="70404"/>
                  <a:pt x="91834" y="70155"/>
                  <a:pt x="89126" y="65921"/>
                </a:cubicBezTo>
                <a:cubicBezTo>
                  <a:pt x="86419" y="61687"/>
                  <a:pt x="79830" y="58947"/>
                  <a:pt x="83748" y="53718"/>
                </a:cubicBezTo>
                <a:cubicBezTo>
                  <a:pt x="87664" y="48488"/>
                  <a:pt x="90655" y="45500"/>
                  <a:pt x="86296" y="42262"/>
                </a:cubicBezTo>
                <a:cubicBezTo>
                  <a:pt x="81937" y="39023"/>
                  <a:pt x="74165" y="37032"/>
                  <a:pt x="77304" y="31552"/>
                </a:cubicBezTo>
                <a:cubicBezTo>
                  <a:pt x="80442" y="26074"/>
                  <a:pt x="76575" y="20346"/>
                  <a:pt x="76575" y="20346"/>
                </a:cubicBezTo>
                <a:cubicBezTo>
                  <a:pt x="76575" y="20346"/>
                  <a:pt x="85173" y="8890"/>
                  <a:pt x="73219" y="3909"/>
                </a:cubicBezTo>
                <a:cubicBezTo>
                  <a:pt x="66069" y="930"/>
                  <a:pt x="50901" y="0"/>
                  <a:pt x="38691" y="0"/>
                </a:cubicBez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23907CB-85EE-7344-B8D3-850241E98725}"/>
              </a:ext>
            </a:extLst>
          </p:cNvPr>
          <p:cNvSpPr/>
          <p:nvPr/>
        </p:nvSpPr>
        <p:spPr>
          <a:xfrm>
            <a:off x="-96982" y="152948"/>
            <a:ext cx="5622053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Trần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Hưng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Đạo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623567C-D830-4E45-9652-8FA1D7DB0E04}"/>
              </a:ext>
            </a:extLst>
          </p:cNvPr>
          <p:cNvSpPr/>
          <p:nvPr/>
        </p:nvSpPr>
        <p:spPr>
          <a:xfrm>
            <a:off x="0" y="1061443"/>
            <a:ext cx="52297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(1231-1300)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30F16F-1947-5B4D-BCE6-4D4826E9E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2389454"/>
            <a:ext cx="50532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cs typeface="Times New Roman" panose="02020603050405020304" pitchFamily="18" charset="0"/>
              </a:rPr>
              <a:t> - </a:t>
            </a:r>
            <a:r>
              <a:rPr lang="en-US" altLang="en-US" b="0" dirty="0" err="1">
                <a:cs typeface="Times New Roman" panose="02020603050405020304" pitchFamily="18" charset="0"/>
              </a:rPr>
              <a:t>Là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người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phẩm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chất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cao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đẹp</a:t>
            </a:r>
            <a:r>
              <a:rPr lang="en-US" altLang="en-US" b="0" dirty="0">
                <a:cs typeface="Times New Roman" panose="02020603050405020304" pitchFamily="18" charset="0"/>
              </a:rPr>
              <a:t>, </a:t>
            </a:r>
            <a:r>
              <a:rPr lang="en-US" altLang="en-US" b="0" dirty="0" err="1">
                <a:cs typeface="Times New Roman" panose="02020603050405020304" pitchFamily="18" charset="0"/>
              </a:rPr>
              <a:t>văn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võ</a:t>
            </a:r>
            <a:r>
              <a:rPr lang="en-US" altLang="en-US" b="0" dirty="0">
                <a:cs typeface="Times New Roman" panose="02020603050405020304" pitchFamily="18" charset="0"/>
              </a:rPr>
              <a:t> song </a:t>
            </a:r>
            <a:r>
              <a:rPr lang="en-US" altLang="en-US" b="0" dirty="0" err="1">
                <a:cs typeface="Times New Roman" panose="02020603050405020304" pitchFamily="18" charset="0"/>
              </a:rPr>
              <a:t>toàn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và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có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công</a:t>
            </a:r>
            <a:r>
              <a:rPr lang="en-US" altLang="en-US" b="0" dirty="0">
                <a:cs typeface="Times New Roman" panose="02020603050405020304" pitchFamily="18" charset="0"/>
              </a:rPr>
              <a:t> lao </a:t>
            </a:r>
            <a:r>
              <a:rPr lang="en-US" altLang="en-US" b="0" dirty="0" err="1">
                <a:cs typeface="Times New Roman" panose="02020603050405020304" pitchFamily="18" charset="0"/>
              </a:rPr>
              <a:t>lớn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trong</a:t>
            </a:r>
            <a:r>
              <a:rPr lang="en-US" altLang="en-US" b="0" dirty="0">
                <a:cs typeface="Times New Roman" panose="02020603050405020304" pitchFamily="18" charset="0"/>
              </a:rPr>
              <a:t> 2 </a:t>
            </a:r>
            <a:r>
              <a:rPr lang="en-US" altLang="en-US" b="0" dirty="0" err="1">
                <a:cs typeface="Times New Roman" panose="02020603050405020304" pitchFamily="18" charset="0"/>
              </a:rPr>
              <a:t>cuộc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kháng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chiến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chống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quân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Mông-Nguyên</a:t>
            </a:r>
            <a:r>
              <a:rPr lang="en-US" altLang="en-US" b="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A42DC59-7A47-794C-89CA-EF2A481FD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7492"/>
            <a:ext cx="50532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cs typeface="Times New Roman" panose="02020603050405020304" pitchFamily="18" charset="0"/>
              </a:rPr>
              <a:t> - </a:t>
            </a:r>
            <a:r>
              <a:rPr lang="en-US" altLang="en-US" b="0" dirty="0" err="1">
                <a:cs typeface="Times New Roman" panose="02020603050405020304" pitchFamily="18" charset="0"/>
              </a:rPr>
              <a:t>Ông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được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nhân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dân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tôn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là</a:t>
            </a:r>
            <a:r>
              <a:rPr lang="en-US" altLang="en-US" b="0" dirty="0">
                <a:cs typeface="Times New Roman" panose="02020603050405020304" pitchFamily="18" charset="0"/>
              </a:rPr>
              <a:t> “</a:t>
            </a:r>
            <a:r>
              <a:rPr lang="en-US" altLang="en-US" b="0" dirty="0" err="1">
                <a:cs typeface="Times New Roman" panose="02020603050405020304" pitchFamily="18" charset="0"/>
              </a:rPr>
              <a:t>Đức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thánh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Trần</a:t>
            </a:r>
            <a:r>
              <a:rPr lang="en-US" altLang="en-US" b="0" dirty="0">
                <a:cs typeface="Times New Roman" panose="02020603050405020304" pitchFamily="18" charset="0"/>
              </a:rPr>
              <a:t>” </a:t>
            </a:r>
            <a:r>
              <a:rPr lang="en-US" altLang="en-US" b="0" dirty="0" err="1">
                <a:cs typeface="Times New Roman" panose="02020603050405020304" pitchFamily="18" charset="0"/>
              </a:rPr>
              <a:t>và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lập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đền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thờ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ở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nhiều</a:t>
            </a:r>
            <a:r>
              <a:rPr lang="en-US" altLang="en-US" b="0" dirty="0">
                <a:cs typeface="Times New Roman" panose="02020603050405020304" pitchFamily="18" charset="0"/>
              </a:rPr>
              <a:t> </a:t>
            </a:r>
            <a:r>
              <a:rPr lang="en-US" altLang="en-US" b="0" dirty="0" err="1">
                <a:cs typeface="Times New Roman" panose="02020603050405020304" pitchFamily="18" charset="0"/>
              </a:rPr>
              <a:t>nơi</a:t>
            </a:r>
            <a:r>
              <a:rPr lang="en-US" altLang="en-US" b="0" dirty="0"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1FE5936-867C-C84C-B1E2-F5C176D865E9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9BB8D74-AB0A-A945-95CC-5950E1CBB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48796" y="0"/>
              <a:ext cx="3795204" cy="51435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DBD2A78-D77C-E74B-828B-BC53D5D08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5348796" cy="5143500"/>
            </a:xfrm>
            <a:prstGeom prst="rect">
              <a:avLst/>
            </a:prstGeom>
          </p:spPr>
        </p:pic>
      </p:grpSp>
      <p:pic>
        <p:nvPicPr>
          <p:cNvPr id="3" name="hịch tướng sĩ.mp4" descr="hịch tướng sĩ.mp4">
            <a:hlinkClick r:id="" action="ppaction://media"/>
            <a:extLst>
              <a:ext uri="{FF2B5EF4-FFF2-40B4-BE49-F238E27FC236}">
                <a16:creationId xmlns:a16="http://schemas.microsoft.com/office/drawing/2014/main" xmlns="" id="{4BCFA8CD-B453-1B4A-A2D6-06FE14C839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9137631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B8A6755-77D5-CB4A-9BB7-387512778D6A}"/>
              </a:ext>
            </a:extLst>
          </p:cNvPr>
          <p:cNvSpPr/>
          <p:nvPr/>
        </p:nvSpPr>
        <p:spPr>
          <a:xfrm>
            <a:off x="6269090" y="71688"/>
            <a:ext cx="28408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HỊCH TƯỚNG SĨ</a:t>
            </a:r>
          </a:p>
        </p:txBody>
      </p:sp>
    </p:spTree>
    <p:extLst>
      <p:ext uri="{BB962C8B-B14F-4D97-AF65-F5344CB8AC3E}">
        <p14:creationId xmlns:p14="http://schemas.microsoft.com/office/powerpoint/2010/main" val="4262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8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8" grpId="0"/>
          <p:bldP spid="9" grpId="0"/>
          <p:bldP spid="14" grpId="0"/>
          <p:bldP spid="15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8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8" grpId="0"/>
          <p:bldP spid="9" grpId="0"/>
          <p:bldP spid="14" grpId="0"/>
          <p:bldP spid="15" grpId="0"/>
          <p:bldP spid="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81578233-CAC7-A842-B912-EE11A7F9CBD2}"/>
              </a:ext>
            </a:extLst>
          </p:cNvPr>
          <p:cNvSpPr/>
          <p:nvPr/>
        </p:nvSpPr>
        <p:spPr>
          <a:xfrm>
            <a:off x="160008" y="113616"/>
            <a:ext cx="39552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nước chuẩn bị sẵn sàng, quân đội tập trận lớn ở Đông Bộ Đầu.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48DE06EB-56A8-A040-B4F6-3A47591C60B4}"/>
              </a:ext>
            </a:extLst>
          </p:cNvPr>
          <p:cNvSpPr/>
          <p:nvPr/>
        </p:nvSpPr>
        <p:spPr>
          <a:xfrm>
            <a:off x="4572000" y="359837"/>
            <a:ext cx="46085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Tổ chức tập trận, chia quân đóng ở nơi hiểm yếu.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CA166B9-9EC4-A541-9443-DA3832D10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3276"/>
            <a:ext cx="4535488" cy="3460224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DD619B0-4D58-1045-B4B1-B10E0BB2B7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488" y="1653731"/>
            <a:ext cx="4608512" cy="3471835"/>
          </a:xfrm>
          <a:prstGeom prst="round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1D0E291-1BBA-B14B-8391-1CFF9FD48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9510"/>
            <a:ext cx="9144000" cy="51235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C699A1A-BDEC-5544-A1E3-7790C2B3B6E0}"/>
              </a:ext>
            </a:extLst>
          </p:cNvPr>
          <p:cNvSpPr/>
          <p:nvPr/>
        </p:nvSpPr>
        <p:spPr>
          <a:xfrm>
            <a:off x="0" y="3788050"/>
            <a:ext cx="3826913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thát”chứng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6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1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2)">
                                          <p:cBhvr>
                                            <p:cTn id="25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46" grpId="0"/>
          <p:bldP spid="16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539806E-89A1-D448-AB0A-685D0EF61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-36513" y="247689"/>
            <a:ext cx="2509284" cy="4095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A7D7E7B-0A86-344B-8252-CF2D5B2295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593" b="35980"/>
          <a:stretch/>
        </p:blipFill>
        <p:spPr>
          <a:xfrm>
            <a:off x="5896456" y="727779"/>
            <a:ext cx="3359888" cy="36149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FBF8CFA-EA9E-6B49-9FC5-94498F02D052}"/>
              </a:ext>
            </a:extLst>
          </p:cNvPr>
          <p:cNvSpPr/>
          <p:nvPr/>
        </p:nvSpPr>
        <p:spPr>
          <a:xfrm>
            <a:off x="6357660" y="4302788"/>
            <a:ext cx="27863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(1241 – 1294)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42804051-8B1F-C347-B7D5-9429A8F5E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46" y="727779"/>
            <a:ext cx="2509284" cy="361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E8EC4D6-24E5-7643-9FBB-26F9D57C3E8E}"/>
              </a:ext>
            </a:extLst>
          </p:cNvPr>
          <p:cNvSpPr/>
          <p:nvPr/>
        </p:nvSpPr>
        <p:spPr>
          <a:xfrm>
            <a:off x="3176081" y="4302788"/>
            <a:ext cx="25138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Duật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(1255 – 1330)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31BC8E-68CD-0044-8D85-6EA7BEF11CA5}"/>
              </a:ext>
            </a:extLst>
          </p:cNvPr>
          <p:cNvSpPr/>
          <p:nvPr/>
        </p:nvSpPr>
        <p:spPr>
          <a:xfrm>
            <a:off x="141499" y="4302788"/>
            <a:ext cx="261481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ctr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(? - 1300)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E7E0F936-6D02-8247-99E1-D678DA20EC70}"/>
              </a:ext>
            </a:extLst>
          </p:cNvPr>
          <p:cNvSpPr/>
          <p:nvPr/>
        </p:nvSpPr>
        <p:spPr>
          <a:xfrm>
            <a:off x="1695952" y="22719"/>
            <a:ext cx="7448048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nhà Trần</a:t>
            </a:r>
          </a:p>
        </p:txBody>
      </p:sp>
    </p:spTree>
    <p:extLst>
      <p:ext uri="{BB962C8B-B14F-4D97-AF65-F5344CB8AC3E}">
        <p14:creationId xmlns:p14="http://schemas.microsoft.com/office/powerpoint/2010/main" val="289237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" presetClass="entr" presetSubtype="3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9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  <p:bldP spid="9" grpId="0"/>
          <p:bldP spid="10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ể chuyện Bóp nát quả cam trang 103">
            <a:extLst>
              <a:ext uri="{FF2B5EF4-FFF2-40B4-BE49-F238E27FC236}">
                <a16:creationId xmlns:a16="http://schemas.microsoft.com/office/drawing/2014/main" xmlns="" id="{160A98AC-E689-DBED-51D4-5C081E3FC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3" b="19023"/>
          <a:stretch/>
        </p:blipFill>
        <p:spPr bwMode="auto">
          <a:xfrm>
            <a:off x="0" y="0"/>
            <a:ext cx="49997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ể chuyện Bóp nát quả cam trang 103">
            <a:extLst>
              <a:ext uri="{FF2B5EF4-FFF2-40B4-BE49-F238E27FC236}">
                <a16:creationId xmlns:a16="http://schemas.microsoft.com/office/drawing/2014/main" xmlns="" id="{F874677E-D79E-BFE5-4448-CF3C498E2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3"/>
          <a:stretch/>
        </p:blipFill>
        <p:spPr bwMode="auto">
          <a:xfrm>
            <a:off x="4999702" y="0"/>
            <a:ext cx="41442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8273CB-8CF7-3301-71AB-7571019F99B5}"/>
              </a:ext>
            </a:extLst>
          </p:cNvPr>
          <p:cNvSpPr txBox="1"/>
          <p:nvPr/>
        </p:nvSpPr>
        <p:spPr>
          <a:xfrm>
            <a:off x="0" y="4497169"/>
            <a:ext cx="9143999" cy="646331"/>
          </a:xfrm>
          <a:prstGeom prst="rect">
            <a:avLst/>
          </a:prstGeom>
          <a:solidFill>
            <a:srgbClr val="F4F4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Đây là câu chuyện lịch sử nào mà em đã học?</a:t>
            </a:r>
          </a:p>
        </p:txBody>
      </p:sp>
    </p:spTree>
    <p:extLst>
      <p:ext uri="{BB962C8B-B14F-4D97-AF65-F5344CB8AC3E}">
        <p14:creationId xmlns:p14="http://schemas.microsoft.com/office/powerpoint/2010/main" val="13730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43000"/>
          </a:schemeClr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3DAACE5-2BDB-AC42-B890-335789797798}"/>
              </a:ext>
            </a:extLst>
          </p:cNvPr>
          <p:cNvSpPr/>
          <p:nvPr/>
        </p:nvSpPr>
        <p:spPr>
          <a:xfrm>
            <a:off x="1283418" y="-67498"/>
            <a:ext cx="80670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Cuộc kháng chiến chống quân Nguyên năm 1285.</a:t>
            </a:r>
          </a:p>
        </p:txBody>
      </p:sp>
      <p:pic>
        <p:nvPicPr>
          <p:cNvPr id="25602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xmlns="" id="{138F7A62-7503-5443-96E7-A4C516B67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87106" y="992563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B4B8A5-4AE0-AF8A-EC77-02D453F361A6}"/>
              </a:ext>
            </a:extLst>
          </p:cNvPr>
          <p:cNvSpPr txBox="1"/>
          <p:nvPr/>
        </p:nvSpPr>
        <p:spPr>
          <a:xfrm>
            <a:off x="1114778" y="954699"/>
            <a:ext cx="7203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549D77B-983C-DE5B-5824-FFF63B137F5B}"/>
              </a:ext>
            </a:extLst>
          </p:cNvPr>
          <p:cNvSpPr/>
          <p:nvPr/>
        </p:nvSpPr>
        <p:spPr>
          <a:xfrm>
            <a:off x="1787106" y="1515783"/>
            <a:ext cx="73568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- Về chính trị:  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Mời các bậc phụ lão có uy tín trong nước ở hội nghị Diên Hồng 1285.</a:t>
            </a:r>
            <a:endParaRPr lang="x-none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FC6F56B-EC40-4EEE-344B-8BC5CF521418}"/>
              </a:ext>
            </a:extLst>
          </p:cNvPr>
          <p:cNvSpPr/>
          <p:nvPr/>
        </p:nvSpPr>
        <p:spPr>
          <a:xfrm>
            <a:off x="1787106" y="2465844"/>
            <a:ext cx="73568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68325" lvl="8" indent="-457200" algn="just">
              <a:spcBef>
                <a:spcPct val="50000"/>
              </a:spcBef>
              <a:buClrTx/>
              <a:buFontTx/>
              <a:buChar char="-"/>
              <a:defRPr/>
            </a:pPr>
            <a:r>
              <a:rPr lang="vi-VN" sz="28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Về quân sự</a:t>
            </a:r>
            <a:r>
              <a:rPr lang="vi-VN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:  </a:t>
            </a: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Triệu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tập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vương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hầu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họp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bàn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kế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đánh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giặc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ở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Bình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 Than.</a:t>
            </a:r>
          </a:p>
          <a:p>
            <a:pPr marL="111125" lvl="8" algn="just">
              <a:spcBef>
                <a:spcPct val="50000"/>
              </a:spcBef>
              <a:buClrTx/>
              <a:defRPr/>
            </a:pP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+ Cử các tướng </a:t>
            </a:r>
            <a:r>
              <a:rPr lang="en-US" sz="2800" kern="12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duyệt binh</a:t>
            </a:r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, đóng giữ nơi hiểm yếu.</a:t>
            </a:r>
          </a:p>
        </p:txBody>
      </p:sp>
    </p:spTree>
    <p:extLst>
      <p:ext uri="{BB962C8B-B14F-4D97-AF65-F5344CB8AC3E}">
        <p14:creationId xmlns:p14="http://schemas.microsoft.com/office/powerpoint/2010/main" val="403411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25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50" tmFilter="0,0; .5, 1; 1, 1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50" tmFilter="0,0; .5, 1; 1, 1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250" tmFilter="0,0; .5, 1; 1, 1"/>
                                            <p:tgtEl>
                                              <p:spTgt spid="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250" tmFilter="0,0; .5, 1; 1, 1"/>
                                            <p:tgtEl>
                                              <p:spTgt spid="5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50" tmFilter="0,0; .5, 1; 1, 1"/>
                                            <p:tgtEl>
                                              <p:spTgt spid="5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ABDD5A-BE81-444F-A2F8-C59A582E26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-63798" y="887082"/>
            <a:ext cx="3147239" cy="4256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BD26611-A42D-444A-948A-165385056E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862"/>
          <a:stretch/>
        </p:blipFill>
        <p:spPr>
          <a:xfrm>
            <a:off x="5918737" y="1048491"/>
            <a:ext cx="3225263" cy="40950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E99069C-E120-3243-A608-CB7CA463D2CD}"/>
              </a:ext>
            </a:extLst>
          </p:cNvPr>
          <p:cNvSpPr/>
          <p:nvPr/>
        </p:nvSpPr>
        <p:spPr>
          <a:xfrm>
            <a:off x="404037" y="56085"/>
            <a:ext cx="29578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ĐẠI VIỆT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698C28B-FCE1-A44A-9F4B-7B1365847153}"/>
              </a:ext>
            </a:extLst>
          </p:cNvPr>
          <p:cNvSpPr/>
          <p:nvPr/>
        </p:nvSpPr>
        <p:spPr>
          <a:xfrm>
            <a:off x="6186139" y="-21265"/>
            <a:ext cx="295786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NGUYÊN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45DCB6-1711-014F-B226-AAD93F8C7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67" y="2316569"/>
            <a:ext cx="2766499" cy="2379035"/>
          </a:xfrm>
          <a:prstGeom prst="ellipse">
            <a:avLst/>
          </a:prstGeom>
          <a:ln>
            <a:solidFill>
              <a:srgbClr val="FF0000"/>
            </a:solidFill>
          </a:ln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xmlns="" id="{240A392D-85EF-CA41-B8B6-90211478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46" y="-28453"/>
            <a:ext cx="2302860" cy="24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7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9" presetClass="entr" presetSubtype="10" repeatCount="indefinite" fill="hold" nodeType="after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7B8C745-A5CB-374C-9F3E-4EED0B5B7F3A}"/>
              </a:ext>
            </a:extLst>
          </p:cNvPr>
          <p:cNvSpPr txBox="1"/>
          <p:nvPr/>
        </p:nvSpPr>
        <p:spPr>
          <a:xfrm>
            <a:off x="-86140" y="21265"/>
            <a:ext cx="931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SVN-Blenda Script" panose="02000804000000020003" pitchFamily="2" charset="0"/>
              </a:rPr>
              <a:t>3. Diễn biến và kết quả của cuộc kháng chiến.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77AC7B-36EC-6F40-8901-817A9028B6F6}"/>
              </a:ext>
            </a:extLst>
          </p:cNvPr>
          <p:cNvSpPr/>
          <p:nvPr/>
        </p:nvSpPr>
        <p:spPr>
          <a:xfrm>
            <a:off x="138406" y="840166"/>
            <a:ext cx="28007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SVN-Blenda Script" panose="02000804000000020003" pitchFamily="2" charset="0"/>
              </a:rPr>
              <a:t>a. Diễn biến </a:t>
            </a:r>
            <a:endParaRPr 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2E2CC0-0E41-B945-9208-08F68AA35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6592186" y="303942"/>
            <a:ext cx="2637954" cy="4535615"/>
          </a:xfrm>
          <a:prstGeom prst="rect">
            <a:avLst/>
          </a:prstGeom>
        </p:spPr>
      </p:pic>
      <p:sp>
        <p:nvSpPr>
          <p:cNvPr id="75" name="Google Shape;450;p45">
            <a:extLst>
              <a:ext uri="{FF2B5EF4-FFF2-40B4-BE49-F238E27FC236}">
                <a16:creationId xmlns:a16="http://schemas.microsoft.com/office/drawing/2014/main" xmlns="" id="{69FB5D52-CBBD-F445-B0F2-1A303DF35417}"/>
              </a:ext>
            </a:extLst>
          </p:cNvPr>
          <p:cNvSpPr/>
          <p:nvPr/>
        </p:nvSpPr>
        <p:spPr>
          <a:xfrm>
            <a:off x="-367400" y="4477625"/>
            <a:ext cx="9511143" cy="856661"/>
          </a:xfrm>
          <a:custGeom>
            <a:avLst/>
            <a:gdLst/>
            <a:ahLst/>
            <a:cxnLst/>
            <a:rect l="l" t="t" r="r" b="b"/>
            <a:pathLst>
              <a:path w="199082" h="43847" extrusionOk="0">
                <a:moveTo>
                  <a:pt x="110561" y="1"/>
                </a:moveTo>
                <a:lnTo>
                  <a:pt x="105659" y="5564"/>
                </a:lnTo>
                <a:lnTo>
                  <a:pt x="102541" y="6840"/>
                </a:lnTo>
                <a:lnTo>
                  <a:pt x="95155" y="6163"/>
                </a:lnTo>
                <a:lnTo>
                  <a:pt x="87543" y="11253"/>
                </a:lnTo>
                <a:lnTo>
                  <a:pt x="84171" y="11502"/>
                </a:lnTo>
                <a:lnTo>
                  <a:pt x="81602" y="7670"/>
                </a:lnTo>
                <a:lnTo>
                  <a:pt x="75266" y="8950"/>
                </a:lnTo>
                <a:lnTo>
                  <a:pt x="59325" y="17080"/>
                </a:lnTo>
                <a:cubicBezTo>
                  <a:pt x="59325" y="17080"/>
                  <a:pt x="56221" y="17238"/>
                  <a:pt x="52308" y="17238"/>
                </a:cubicBezTo>
                <a:cubicBezTo>
                  <a:pt x="47832" y="17238"/>
                  <a:pt x="42296" y="17031"/>
                  <a:pt x="39135" y="16146"/>
                </a:cubicBezTo>
                <a:cubicBezTo>
                  <a:pt x="33210" y="14487"/>
                  <a:pt x="711" y="13510"/>
                  <a:pt x="0" y="13272"/>
                </a:cubicBezTo>
                <a:lnTo>
                  <a:pt x="0" y="13272"/>
                </a:lnTo>
                <a:lnTo>
                  <a:pt x="1778" y="42425"/>
                </a:lnTo>
                <a:lnTo>
                  <a:pt x="199082" y="43847"/>
                </a:lnTo>
                <a:lnTo>
                  <a:pt x="199082" y="14931"/>
                </a:lnTo>
                <a:lnTo>
                  <a:pt x="178522" y="15643"/>
                </a:lnTo>
                <a:lnTo>
                  <a:pt x="165072" y="17538"/>
                </a:lnTo>
                <a:lnTo>
                  <a:pt x="159858" y="11614"/>
                </a:lnTo>
                <a:lnTo>
                  <a:pt x="149430" y="11376"/>
                </a:lnTo>
                <a:lnTo>
                  <a:pt x="144453" y="4977"/>
                </a:lnTo>
                <a:lnTo>
                  <a:pt x="137223" y="3674"/>
                </a:lnTo>
                <a:lnTo>
                  <a:pt x="128337" y="3674"/>
                </a:lnTo>
                <a:lnTo>
                  <a:pt x="125859" y="1279"/>
                </a:lnTo>
                <a:cubicBezTo>
                  <a:pt x="125859" y="1279"/>
                  <a:pt x="119343" y="1873"/>
                  <a:pt x="115940" y="1873"/>
                </a:cubicBezTo>
                <a:cubicBezTo>
                  <a:pt x="115262" y="1873"/>
                  <a:pt x="114708" y="1850"/>
                  <a:pt x="114353" y="1793"/>
                </a:cubicBezTo>
                <a:lnTo>
                  <a:pt x="1105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D98BDA5-BB8C-0045-8F76-AECF704A84E0}"/>
              </a:ext>
            </a:extLst>
          </p:cNvPr>
          <p:cNvGrpSpPr/>
          <p:nvPr/>
        </p:nvGrpSpPr>
        <p:grpSpPr>
          <a:xfrm>
            <a:off x="-1" y="-1"/>
            <a:ext cx="9258283" cy="5122236"/>
            <a:chOff x="-1" y="-1"/>
            <a:chExt cx="9258283" cy="51222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0F75531-5AAF-1643-810F-E9822A330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9258283" cy="512223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D9F1F46-5286-B34B-BE86-25C75ECB6B44}"/>
                </a:ext>
              </a:extLst>
            </p:cNvPr>
            <p:cNvSpPr/>
            <p:nvPr/>
          </p:nvSpPr>
          <p:spPr>
            <a:xfrm>
              <a:off x="0" y="21266"/>
              <a:ext cx="6889898" cy="7078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 minh hoạ quân Nguyên tiến vào nước 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16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▷ Ships: Animated Images, Gifs, Pictures &amp;amp; Animations - 100% FREE!">
            <a:extLst>
              <a:ext uri="{FF2B5EF4-FFF2-40B4-BE49-F238E27FC236}">
                <a16:creationId xmlns:a16="http://schemas.microsoft.com/office/drawing/2014/main" xmlns="" id="{4C01BE1A-CD1F-D5E3-0B7D-1424773E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788" y="963066"/>
            <a:ext cx="3574212" cy="472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E348EFB7-3AF3-80E9-C911-CBC8B86474B8}"/>
              </a:ext>
            </a:extLst>
          </p:cNvPr>
          <p:cNvSpPr/>
          <p:nvPr/>
        </p:nvSpPr>
        <p:spPr>
          <a:xfrm>
            <a:off x="132735" y="0"/>
            <a:ext cx="6518788" cy="20500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x-none" sz="3200">
                <a:latin typeface="Times New Roman" panose="02020603050405020304" pitchFamily="18" charset="0"/>
                <a:cs typeface="Times New Roman" panose="02020603050405020304" pitchFamily="18" charset="0"/>
              </a:rPr>
              <a:t>em đoạn video sau và ghi lại những điểm quan trọng về diễn biến cuộc kháng chiến chống Nguyên năm 1285?</a:t>
            </a:r>
          </a:p>
        </p:txBody>
      </p:sp>
    </p:spTree>
    <p:extLst>
      <p:ext uri="{BB962C8B-B14F-4D97-AF65-F5344CB8AC3E}">
        <p14:creationId xmlns:p14="http://schemas.microsoft.com/office/powerpoint/2010/main" val="251979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t="-3000" r="3000" b="-14000"/>
          </a:stretch>
        </a:blip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9FCE838-C124-0448-BFEA-30D2136229E2}"/>
              </a:ext>
            </a:extLst>
          </p:cNvPr>
          <p:cNvGrpSpPr/>
          <p:nvPr/>
        </p:nvGrpSpPr>
        <p:grpSpPr>
          <a:xfrm>
            <a:off x="0" y="0"/>
            <a:ext cx="5583382" cy="1815882"/>
            <a:chOff x="0" y="0"/>
            <a:chExt cx="5583382" cy="1874042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xmlns="" id="{1C20286D-1BAF-A84C-AE9F-366054B0C4FE}"/>
                </a:ext>
              </a:extLst>
            </p:cNvPr>
            <p:cNvSpPr/>
            <p:nvPr/>
          </p:nvSpPr>
          <p:spPr>
            <a:xfrm>
              <a:off x="0" y="0"/>
              <a:ext cx="5583382" cy="1815882"/>
            </a:xfrm>
            <a:prstGeom prst="roundRect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8D1C5CE-D3BA-9E41-87FD-261A9238E535}"/>
                </a:ext>
              </a:extLst>
            </p:cNvPr>
            <p:cNvSpPr txBox="1"/>
            <p:nvPr/>
          </p:nvSpPr>
          <p:spPr>
            <a:xfrm>
              <a:off x="0" y="0"/>
              <a:ext cx="5583381" cy="1874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Xem video, kết hợp sách giáo khoa và lời các câu hỏi. Những diễn biến chính của cuộc kháng chiến chống quân Nguyên 1285?</a:t>
              </a:r>
            </a:p>
          </p:txBody>
        </p:sp>
      </p:grpSp>
      <p:pic>
        <p:nvPicPr>
          <p:cNvPr id="7" name="kc lần 2.mp4" descr="kc lần 2.mp4">
            <a:hlinkClick r:id="" action="ppaction://media"/>
            <a:extLst>
              <a:ext uri="{FF2B5EF4-FFF2-40B4-BE49-F238E27FC236}">
                <a16:creationId xmlns:a16="http://schemas.microsoft.com/office/drawing/2014/main" xmlns="" id="{62159A09-AC6A-D44E-9672-7EA5B66AD3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88"/>
            <a:ext cx="9144000" cy="5263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053113" y="1484092"/>
            <a:ext cx="70377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người dẫn 50</a:t>
            </a:r>
            <a:r>
              <a:rPr kumimoji="0" lang="vi-VN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vạn quân Nguyên tiến hành xâm lược nước ta?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4826679" y="428754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Thoát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Hoan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4826679" y="3094071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Toa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13952152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524848" y="1391447"/>
            <a:ext cx="8154143" cy="13700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790628" y="1376460"/>
            <a:ext cx="7523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4826679" y="428754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4826679" y="3094071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Toản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Khánh Dư.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82887971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04"/>
            <a:ext cx="1550194" cy="155019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29921" y="46997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29921" y="360800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36169" y="212912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531095" y="1315819"/>
            <a:ext cx="8154143" cy="141342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678240" y="1469997"/>
            <a:ext cx="78473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200" b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quân Nguyên tiến vào thành Thăng Long nhân dân ta đã thực hiện kế hoạch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171019" y="3213449"/>
            <a:ext cx="4656161" cy="8309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171019" y="4347661"/>
            <a:ext cx="4656161" cy="83099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201611" y="3367337"/>
            <a:ext cx="4445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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Vườn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382364" y="4496489"/>
            <a:ext cx="390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b="1" kern="12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5176749" y="3220505"/>
            <a:ext cx="3937330" cy="8309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5176749" y="4354717"/>
            <a:ext cx="3937330" cy="8310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5454575" y="3321735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800" b="1" kern="12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vi-VN" sz="28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ghi binh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5454575" y="452117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lvl="0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Du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kích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329872"/>
            <a:ext cx="365522" cy="3655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F1DCCB5-3DFA-6B4E-A98A-5196D44333FE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1327838004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"/>
            <a:ext cx="1526566" cy="152656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8179" y="4545319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341582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-16788" y="201561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515011" y="1247521"/>
            <a:ext cx="8154143" cy="1318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775667" y="1334464"/>
            <a:ext cx="7632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600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 thế giặc mạnh quân nhà Trần đã rút về đâu?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03457" y="4127274"/>
            <a:ext cx="3937330" cy="8618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4815294" y="3047874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705007" y="4302079"/>
            <a:ext cx="3937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Thiên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4972841" y="3174727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34670" y="3031822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4785373" y="4141025"/>
            <a:ext cx="3937330" cy="86188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705007" y="3199805"/>
            <a:ext cx="379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Nghệ An.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4972841" y="4315037"/>
            <a:ext cx="374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 </a:t>
            </a:r>
            <a:r>
              <a:rPr lang="en-US" sz="32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Hoá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3C11B83-CAFB-FF4C-9076-BC4109B735D5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3745252433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0" y="1373176"/>
            <a:ext cx="8851760" cy="11985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382936" y="1511458"/>
            <a:ext cx="79315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không tiêu diệt được lực lượng và bắt sống được vua Trần , Quân Nguyên rơi vào tình cảnh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4601922" y="4099296"/>
            <a:ext cx="4526582" cy="9541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4526582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5121306" y="4083847"/>
            <a:ext cx="34878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R="0" lvl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lương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4348714" y="3072675"/>
            <a:ext cx="497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say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53155" y="2916428"/>
            <a:ext cx="4488924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15496" y="4099296"/>
            <a:ext cx="4526583" cy="9540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457028" y="3042922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53155" y="4171553"/>
            <a:ext cx="44512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 sang thế tấn công.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592604598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4000"/>
            <a:lum/>
          </a:blip>
          <a:srcRect/>
          <a:stretch>
            <a:fillRect l="-3000" t="-17000" b="-17000"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6F8CA22-CE88-9D57-E7D1-904DE1BB6828}"/>
              </a:ext>
            </a:extLst>
          </p:cNvPr>
          <p:cNvSpPr txBox="1"/>
          <p:nvPr/>
        </p:nvSpPr>
        <p:spPr>
          <a:xfrm>
            <a:off x="3318931" y="1349831"/>
            <a:ext cx="56896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Ba lần kháng chiến chống quân xâm lược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40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Mông – Nguyên (t2)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12A5038-9CD2-464B-68F2-1FBD9DE8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230" y="-1099418"/>
            <a:ext cx="6783931" cy="400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85EF1D88-9A39-C2AD-2C2B-93A86BEA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01" y="-1881480"/>
            <a:ext cx="7236509" cy="4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BA9C1F89-0591-90B2-1EF5-5296F8DD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04" y="3962400"/>
            <a:ext cx="6571696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85DDCEE-68CB-DF7D-2AB1-FF86177C92CB}"/>
              </a:ext>
            </a:extLst>
          </p:cNvPr>
          <p:cNvSpPr/>
          <p:nvPr/>
        </p:nvSpPr>
        <p:spPr>
          <a:xfrm>
            <a:off x="4946597" y="510070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E8C6711-3FD5-329C-2304-C2A9770842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471" r="18459" b="17496"/>
          <a:stretch/>
        </p:blipFill>
        <p:spPr>
          <a:xfrm>
            <a:off x="-65469" y="718613"/>
            <a:ext cx="3826026" cy="47614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E9E940C-9BF7-04FF-ADD4-869FA36247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475" y="-1614524"/>
            <a:ext cx="1226627" cy="122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2DDE587-E10D-7784-2752-E96802BD1B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60145" y="3128360"/>
            <a:ext cx="1226627" cy="12266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2F24CDC-FC91-3876-3843-7CAB3F4237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11087" y="432500"/>
            <a:ext cx="1226627" cy="12266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BAFAB75-2D5E-ED9A-AD79-214C8334D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710" y="5890832"/>
            <a:ext cx="1241399" cy="12413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1A0CCEF-1901-F0CF-CBF8-16B3DD5B721F}"/>
              </a:ext>
            </a:extLst>
          </p:cNvPr>
          <p:cNvSpPr/>
          <p:nvPr/>
        </p:nvSpPr>
        <p:spPr>
          <a:xfrm>
            <a:off x="2309126" y="-1960064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00C89DB-487B-92E5-6C91-3D0AEA94EE09}"/>
              </a:ext>
            </a:extLst>
          </p:cNvPr>
          <p:cNvSpPr txBox="1"/>
          <p:nvPr/>
        </p:nvSpPr>
        <p:spPr>
          <a:xfrm>
            <a:off x="-4792251" y="1143302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Mông Cổ năm 1258.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A4681EE-BC6D-E587-0252-D47C59E13573}"/>
              </a:ext>
            </a:extLst>
          </p:cNvPr>
          <p:cNvSpPr txBox="1"/>
          <p:nvPr/>
        </p:nvSpPr>
        <p:spPr>
          <a:xfrm>
            <a:off x="-409469" y="6250521"/>
            <a:ext cx="2699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CD49AAB-B41A-68C9-F430-C68E38185F00}"/>
              </a:ext>
            </a:extLst>
          </p:cNvPr>
          <p:cNvSpPr txBox="1"/>
          <p:nvPr/>
        </p:nvSpPr>
        <p:spPr>
          <a:xfrm>
            <a:off x="5928977" y="-2818433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1287 – 1288.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5EBA011-99D5-8000-70AD-868E889DCAE8}"/>
              </a:ext>
            </a:extLst>
          </p:cNvPr>
          <p:cNvSpPr txBox="1"/>
          <p:nvPr/>
        </p:nvSpPr>
        <p:spPr>
          <a:xfrm>
            <a:off x="9941607" y="3570157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 của ba lần kháng chiến chống quân Mông -  Nguyên.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17284E-7 L -0.33003 -0.0071 " pathEditMode="relative" rAng="0" ptsTypes="AA">
                                      <p:cBhvr>
                                        <p:cTn id="6" dur="8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25 4.07407E-6 " pathEditMode="relative" rAng="0" ptsTypes="AA">
                                      <p:cBhvr>
                                        <p:cTn id="8" dur="9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c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94"/>
            <a:ext cx="1585116" cy="158511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8179" y="454009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332779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-15496" y="2088815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524850" y="1516744"/>
            <a:ext cx="8154143" cy="105319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1189552" y="1505935"/>
            <a:ext cx="7037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 tình trạng thiếu thốn lương thực, quân sĩ hoang mang Thoát Hoan đã làm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4601922" y="4099297"/>
            <a:ext cx="4526582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4601922" y="2916427"/>
            <a:ext cx="4526582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marR="0" lvl="0" indent="-214313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4708439" y="4226948"/>
            <a:ext cx="422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Kiếp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4909669" y="3073008"/>
            <a:ext cx="3852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Thăng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Long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04749" y="2916428"/>
            <a:ext cx="3937330" cy="83638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604749" y="4099297"/>
            <a:ext cx="3937330" cy="82275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786803" y="3066188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Rút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Cham - pa </a:t>
            </a: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771109" y="4278480"/>
            <a:ext cx="3487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tấn</a:t>
            </a:r>
            <a:r>
              <a:rPr lang="en-US" sz="28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4B47872-9FE6-6E45-ABEF-DCA2CCA79890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226362815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6"/>
            <a:ext cx="1526566" cy="152656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7B0FE9C-F303-49FF-B30D-C4457E06642A}"/>
              </a:ext>
            </a:extLst>
          </p:cNvPr>
          <p:cNvCxnSpPr/>
          <p:nvPr/>
        </p:nvCxnSpPr>
        <p:spPr>
          <a:xfrm>
            <a:off x="8179" y="467291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F7D700C-B032-496C-9680-57633EB31182}"/>
              </a:ext>
            </a:extLst>
          </p:cNvPr>
          <p:cNvCxnSpPr/>
          <p:nvPr/>
        </p:nvCxnSpPr>
        <p:spPr>
          <a:xfrm>
            <a:off x="0" y="341582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4199134-2609-4E66-A329-2863BCCC5133}"/>
              </a:ext>
            </a:extLst>
          </p:cNvPr>
          <p:cNvCxnSpPr/>
          <p:nvPr/>
        </p:nvCxnSpPr>
        <p:spPr>
          <a:xfrm>
            <a:off x="-16788" y="2015614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2254BD6F-C222-4EBF-A18A-FDA724EC8AEA}"/>
              </a:ext>
            </a:extLst>
          </p:cNvPr>
          <p:cNvSpPr/>
          <p:nvPr/>
        </p:nvSpPr>
        <p:spPr>
          <a:xfrm flipH="1">
            <a:off x="515011" y="1247521"/>
            <a:ext cx="8154143" cy="1318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605F6AC-8356-4661-B6A4-309609CF4CCF}"/>
              </a:ext>
            </a:extLst>
          </p:cNvPr>
          <p:cNvSpPr txBox="1"/>
          <p:nvPr/>
        </p:nvSpPr>
        <p:spPr>
          <a:xfrm>
            <a:off x="775667" y="1334464"/>
            <a:ext cx="7632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800">
              <a:buClrTx/>
              <a:defRPr/>
            </a:pPr>
            <a:r>
              <a:rPr lang="vi-VN" sz="3600" kern="120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 5-1285, </a:t>
            </a:r>
            <a:r>
              <a:rPr lang="vi-VN" sz="3600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 Trần tổ chức phản công đánh bại giặc Nguyên ở đâu?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xmlns="" id="{D0E6AFB4-275F-4728-9A13-27E00F9EA3A2}"/>
              </a:ext>
            </a:extLst>
          </p:cNvPr>
          <p:cNvSpPr/>
          <p:nvPr/>
        </p:nvSpPr>
        <p:spPr>
          <a:xfrm flipH="1">
            <a:off x="603457" y="4127274"/>
            <a:ext cx="3937330" cy="101622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xmlns="" id="{CA2E0476-BE10-4768-BE1B-A9C0072703C2}"/>
              </a:ext>
            </a:extLst>
          </p:cNvPr>
          <p:cNvSpPr/>
          <p:nvPr/>
        </p:nvSpPr>
        <p:spPr>
          <a:xfrm flipH="1">
            <a:off x="4815294" y="3047874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xmlns="" id="{9897B1B9-EB78-41AF-AC33-1E8F7714B11F}"/>
              </a:ext>
            </a:extLst>
          </p:cNvPr>
          <p:cNvSpPr txBox="1"/>
          <p:nvPr/>
        </p:nvSpPr>
        <p:spPr>
          <a:xfrm>
            <a:off x="617882" y="4141254"/>
            <a:ext cx="3937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Hàm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Tử</a:t>
            </a:r>
            <a:r>
              <a:rPr lang="en-US" sz="3200" kern="12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xmlns="" id="{D96707EC-5A82-4050-B897-6DBAB63AC957}"/>
              </a:ext>
            </a:extLst>
          </p:cNvPr>
          <p:cNvSpPr txBox="1"/>
          <p:nvPr/>
        </p:nvSpPr>
        <p:spPr>
          <a:xfrm>
            <a:off x="5136065" y="3193019"/>
            <a:ext cx="348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Đồn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xmlns="" id="{8DD63B39-09F3-4F04-83CD-408FC7619A90}"/>
              </a:ext>
            </a:extLst>
          </p:cNvPr>
          <p:cNvSpPr/>
          <p:nvPr/>
        </p:nvSpPr>
        <p:spPr>
          <a:xfrm flipH="1">
            <a:off x="634670" y="3031822"/>
            <a:ext cx="3937330" cy="8641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xmlns="" id="{A6F11D1C-4D08-4BAF-9A3D-4AC673B9036B}"/>
              </a:ext>
            </a:extLst>
          </p:cNvPr>
          <p:cNvSpPr/>
          <p:nvPr/>
        </p:nvSpPr>
        <p:spPr>
          <a:xfrm flipH="1">
            <a:off x="4785373" y="4141024"/>
            <a:ext cx="3937330" cy="101622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xmlns="" id="{9B5DABB8-849A-4D2D-930C-9CA07BFC5BDE}"/>
              </a:ext>
            </a:extLst>
          </p:cNvPr>
          <p:cNvSpPr txBox="1"/>
          <p:nvPr/>
        </p:nvSpPr>
        <p:spPr>
          <a:xfrm>
            <a:off x="971296" y="3143258"/>
            <a:ext cx="3796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Tây Kết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xmlns="" id="{42A746A3-96B8-42A5-8EFA-A104DB6B2F69}"/>
              </a:ext>
            </a:extLst>
          </p:cNvPr>
          <p:cNvSpPr txBox="1"/>
          <p:nvPr/>
        </p:nvSpPr>
        <p:spPr>
          <a:xfrm>
            <a:off x="5136065" y="4342999"/>
            <a:ext cx="3749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marR="0" lvl="0" indent="-257175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xmlns="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647895"/>
            <a:ext cx="365522" cy="365522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xmlns="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44001" y="1109020"/>
            <a:ext cx="365522" cy="365522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xmlns="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555617"/>
            <a:ext cx="365522" cy="365522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xmlns="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52179" y="1972809"/>
            <a:ext cx="365522" cy="36552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3C11B83-CAFB-FF4C-9076-BC4109B735D5}"/>
              </a:ext>
            </a:extLst>
          </p:cNvPr>
          <p:cNvSpPr/>
          <p:nvPr/>
        </p:nvSpPr>
        <p:spPr>
          <a:xfrm>
            <a:off x="1706709" y="151118"/>
            <a:ext cx="640592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LÀ TRIỆU PHÚ</a:t>
            </a:r>
          </a:p>
        </p:txBody>
      </p:sp>
    </p:spTree>
    <p:extLst>
      <p:ext uri="{BB962C8B-B14F-4D97-AF65-F5344CB8AC3E}">
        <p14:creationId xmlns:p14="http://schemas.microsoft.com/office/powerpoint/2010/main" val="4288741565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6" grpId="0" animBg="1"/>
      <p:bldP spid="16" grpId="1" animBg="1"/>
      <p:bldP spid="25" grpId="0"/>
      <p:bldP spid="25" grpId="1"/>
      <p:bldP spid="25" grpId="2"/>
      <p:bldP spid="25" grpId="3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C7B8C745-A5CB-374C-9F3E-4EED0B5B7F3A}"/>
              </a:ext>
            </a:extLst>
          </p:cNvPr>
          <p:cNvSpPr txBox="1"/>
          <p:nvPr/>
        </p:nvSpPr>
        <p:spPr>
          <a:xfrm>
            <a:off x="-86140" y="21265"/>
            <a:ext cx="9316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32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Cuộc kháng chiến chống quân Nguyên năm 1285.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E77AC7B-36EC-6F40-8901-817A9028B6F6}"/>
              </a:ext>
            </a:extLst>
          </p:cNvPr>
          <p:cNvSpPr/>
          <p:nvPr/>
        </p:nvSpPr>
        <p:spPr>
          <a:xfrm>
            <a:off x="138406" y="840166"/>
            <a:ext cx="39741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dirty="0">
                <a:latin typeface="SVN-Blenda Script" panose="02000804000000020003" pitchFamily="2" charset="0"/>
              </a:rPr>
              <a:t>c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cs typeface="Arial"/>
                <a:sym typeface="Arial"/>
              </a:rPr>
              <a:t>. Diễn biến: (sgk) </a:t>
            </a:r>
            <a:endParaRPr kumimoji="0" lang="x-non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2E2CC0-0E41-B945-9208-08F68AA35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9" b="7467"/>
          <a:stretch/>
        </p:blipFill>
        <p:spPr>
          <a:xfrm flipH="1">
            <a:off x="6592186" y="303942"/>
            <a:ext cx="2637954" cy="4535615"/>
          </a:xfrm>
          <a:prstGeom prst="rect">
            <a:avLst/>
          </a:prstGeom>
        </p:spPr>
      </p:pic>
      <p:sp>
        <p:nvSpPr>
          <p:cNvPr id="75" name="Google Shape;450;p45">
            <a:extLst>
              <a:ext uri="{FF2B5EF4-FFF2-40B4-BE49-F238E27FC236}">
                <a16:creationId xmlns:a16="http://schemas.microsoft.com/office/drawing/2014/main" xmlns="" id="{69FB5D52-CBBD-F445-B0F2-1A303DF35417}"/>
              </a:ext>
            </a:extLst>
          </p:cNvPr>
          <p:cNvSpPr/>
          <p:nvPr/>
        </p:nvSpPr>
        <p:spPr>
          <a:xfrm>
            <a:off x="-367400" y="4477625"/>
            <a:ext cx="9511143" cy="856661"/>
          </a:xfrm>
          <a:custGeom>
            <a:avLst/>
            <a:gdLst/>
            <a:ahLst/>
            <a:cxnLst/>
            <a:rect l="l" t="t" r="r" b="b"/>
            <a:pathLst>
              <a:path w="199082" h="43847" extrusionOk="0">
                <a:moveTo>
                  <a:pt x="110561" y="1"/>
                </a:moveTo>
                <a:lnTo>
                  <a:pt x="105659" y="5564"/>
                </a:lnTo>
                <a:lnTo>
                  <a:pt x="102541" y="6840"/>
                </a:lnTo>
                <a:lnTo>
                  <a:pt x="95155" y="6163"/>
                </a:lnTo>
                <a:lnTo>
                  <a:pt x="87543" y="11253"/>
                </a:lnTo>
                <a:lnTo>
                  <a:pt x="84171" y="11502"/>
                </a:lnTo>
                <a:lnTo>
                  <a:pt x="81602" y="7670"/>
                </a:lnTo>
                <a:lnTo>
                  <a:pt x="75266" y="8950"/>
                </a:lnTo>
                <a:lnTo>
                  <a:pt x="59325" y="17080"/>
                </a:lnTo>
                <a:cubicBezTo>
                  <a:pt x="59325" y="17080"/>
                  <a:pt x="56221" y="17238"/>
                  <a:pt x="52308" y="17238"/>
                </a:cubicBezTo>
                <a:cubicBezTo>
                  <a:pt x="47832" y="17238"/>
                  <a:pt x="42296" y="17031"/>
                  <a:pt x="39135" y="16146"/>
                </a:cubicBezTo>
                <a:cubicBezTo>
                  <a:pt x="33210" y="14487"/>
                  <a:pt x="711" y="13510"/>
                  <a:pt x="0" y="13272"/>
                </a:cubicBezTo>
                <a:lnTo>
                  <a:pt x="0" y="13272"/>
                </a:lnTo>
                <a:lnTo>
                  <a:pt x="1778" y="42425"/>
                </a:lnTo>
                <a:lnTo>
                  <a:pt x="199082" y="43847"/>
                </a:lnTo>
                <a:lnTo>
                  <a:pt x="199082" y="14931"/>
                </a:lnTo>
                <a:lnTo>
                  <a:pt x="178522" y="15643"/>
                </a:lnTo>
                <a:lnTo>
                  <a:pt x="165072" y="17538"/>
                </a:lnTo>
                <a:lnTo>
                  <a:pt x="159858" y="11614"/>
                </a:lnTo>
                <a:lnTo>
                  <a:pt x="149430" y="11376"/>
                </a:lnTo>
                <a:lnTo>
                  <a:pt x="144453" y="4977"/>
                </a:lnTo>
                <a:lnTo>
                  <a:pt x="137223" y="3674"/>
                </a:lnTo>
                <a:lnTo>
                  <a:pt x="128337" y="3674"/>
                </a:lnTo>
                <a:lnTo>
                  <a:pt x="125859" y="1279"/>
                </a:lnTo>
                <a:cubicBezTo>
                  <a:pt x="125859" y="1279"/>
                  <a:pt x="119343" y="1873"/>
                  <a:pt x="115940" y="1873"/>
                </a:cubicBezTo>
                <a:cubicBezTo>
                  <a:pt x="115262" y="1873"/>
                  <a:pt x="114708" y="1850"/>
                  <a:pt x="114353" y="1793"/>
                </a:cubicBezTo>
                <a:lnTo>
                  <a:pt x="1105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337086C-740B-104F-A753-9D172D1A4303}"/>
              </a:ext>
            </a:extLst>
          </p:cNvPr>
          <p:cNvSpPr/>
          <p:nvPr/>
        </p:nvSpPr>
        <p:spPr>
          <a:xfrm>
            <a:off x="138406" y="1856428"/>
            <a:ext cx="2350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4000" dirty="0">
                <a:latin typeface="SVN-Blenda Script" panose="02000804000000020003" pitchFamily="2" charset="0"/>
              </a:rPr>
              <a:t>d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Blenda Script" panose="02000804000000020003" pitchFamily="2" charset="0"/>
                <a:cs typeface="Arial"/>
                <a:sym typeface="Arial"/>
              </a:rPr>
              <a:t>. Kết quả</a:t>
            </a:r>
            <a:endParaRPr kumimoji="0" lang="x-non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D978BC9-6ED4-BF47-9ADE-9438B0E6C49B}"/>
              </a:ext>
            </a:extLst>
          </p:cNvPr>
          <p:cNvSpPr/>
          <p:nvPr/>
        </p:nvSpPr>
        <p:spPr>
          <a:xfrm>
            <a:off x="138406" y="2702714"/>
            <a:ext cx="636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Thoát Hoán chui vào ống đồng trốn về nước, Toa Đô bị chém đầu. 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0043125-8DD3-5846-AA7F-B358804FF482}"/>
              </a:ext>
            </a:extLst>
          </p:cNvPr>
          <p:cNvSpPr/>
          <p:nvPr/>
        </p:nvSpPr>
        <p:spPr>
          <a:xfrm>
            <a:off x="180513" y="3764725"/>
            <a:ext cx="636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Nền độc lập của nước ta được giữ vững. 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7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2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1" grpId="0"/>
          <p:bldP spid="2" grpId="0"/>
          <p:bldP spid="8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77000"/>
          </a:schemeClr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66"/>
          <p:cNvGrpSpPr/>
          <p:nvPr/>
        </p:nvGrpSpPr>
        <p:grpSpPr>
          <a:xfrm>
            <a:off x="0" y="922455"/>
            <a:ext cx="5843617" cy="3553291"/>
            <a:chOff x="3041525" y="953075"/>
            <a:chExt cx="2654525" cy="1849725"/>
          </a:xfrm>
        </p:grpSpPr>
        <p:sp>
          <p:nvSpPr>
            <p:cNvPr id="1310" name="Google Shape;1310;p66"/>
            <p:cNvSpPr/>
            <p:nvPr/>
          </p:nvSpPr>
          <p:spPr>
            <a:xfrm>
              <a:off x="3041525" y="953075"/>
              <a:ext cx="2654525" cy="1849725"/>
            </a:xfrm>
            <a:custGeom>
              <a:avLst/>
              <a:gdLst/>
              <a:ahLst/>
              <a:cxnLst/>
              <a:rect l="l" t="t" r="r" b="b"/>
              <a:pathLst>
                <a:path w="106181" h="73989" extrusionOk="0">
                  <a:moveTo>
                    <a:pt x="95936" y="2334"/>
                  </a:moveTo>
                  <a:lnTo>
                    <a:pt x="95936" y="71656"/>
                  </a:lnTo>
                  <a:lnTo>
                    <a:pt x="7265" y="71656"/>
                  </a:lnTo>
                  <a:lnTo>
                    <a:pt x="7265" y="2334"/>
                  </a:lnTo>
                  <a:close/>
                  <a:moveTo>
                    <a:pt x="5467" y="1"/>
                  </a:moveTo>
                  <a:cubicBezTo>
                    <a:pt x="2448" y="1"/>
                    <a:pt x="1" y="2448"/>
                    <a:pt x="1" y="5467"/>
                  </a:cubicBezTo>
                  <a:lnTo>
                    <a:pt x="1" y="68522"/>
                  </a:lnTo>
                  <a:cubicBezTo>
                    <a:pt x="1" y="71542"/>
                    <a:pt x="2448" y="73988"/>
                    <a:pt x="5467" y="73988"/>
                  </a:cubicBezTo>
                  <a:lnTo>
                    <a:pt x="100713" y="73988"/>
                  </a:lnTo>
                  <a:cubicBezTo>
                    <a:pt x="103732" y="73988"/>
                    <a:pt x="106179" y="71542"/>
                    <a:pt x="106179" y="68522"/>
                  </a:cubicBezTo>
                  <a:lnTo>
                    <a:pt x="106179" y="5467"/>
                  </a:lnTo>
                  <a:cubicBezTo>
                    <a:pt x="106181" y="2448"/>
                    <a:pt x="103732" y="1"/>
                    <a:pt x="1007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66"/>
            <p:cNvSpPr/>
            <p:nvPr/>
          </p:nvSpPr>
          <p:spPr>
            <a:xfrm>
              <a:off x="5491600" y="1806950"/>
              <a:ext cx="147600" cy="142000"/>
            </a:xfrm>
            <a:custGeom>
              <a:avLst/>
              <a:gdLst/>
              <a:ahLst/>
              <a:cxnLst/>
              <a:rect l="l" t="t" r="r" b="b"/>
              <a:pathLst>
                <a:path w="5904" h="5680" extrusionOk="0">
                  <a:moveTo>
                    <a:pt x="2841" y="0"/>
                  </a:moveTo>
                  <a:cubicBezTo>
                    <a:pt x="1273" y="0"/>
                    <a:pt x="1" y="1272"/>
                    <a:pt x="1" y="2839"/>
                  </a:cubicBezTo>
                  <a:cubicBezTo>
                    <a:pt x="1" y="3988"/>
                    <a:pt x="693" y="5024"/>
                    <a:pt x="1753" y="5464"/>
                  </a:cubicBezTo>
                  <a:cubicBezTo>
                    <a:pt x="2104" y="5609"/>
                    <a:pt x="2473" y="5680"/>
                    <a:pt x="2839" y="5680"/>
                  </a:cubicBezTo>
                  <a:cubicBezTo>
                    <a:pt x="3578" y="5680"/>
                    <a:pt x="4305" y="5391"/>
                    <a:pt x="4848" y="4848"/>
                  </a:cubicBezTo>
                  <a:cubicBezTo>
                    <a:pt x="5661" y="4037"/>
                    <a:pt x="5903" y="2815"/>
                    <a:pt x="5464" y="1754"/>
                  </a:cubicBezTo>
                  <a:cubicBezTo>
                    <a:pt x="5024" y="694"/>
                    <a:pt x="3988" y="0"/>
                    <a:pt x="28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66"/>
            <p:cNvSpPr/>
            <p:nvPr/>
          </p:nvSpPr>
          <p:spPr>
            <a:xfrm>
              <a:off x="3118000" y="1599375"/>
              <a:ext cx="29325" cy="557150"/>
            </a:xfrm>
            <a:custGeom>
              <a:avLst/>
              <a:gdLst/>
              <a:ahLst/>
              <a:cxnLst/>
              <a:rect l="l" t="t" r="r" b="b"/>
              <a:pathLst>
                <a:path w="1173" h="22286" extrusionOk="0">
                  <a:moveTo>
                    <a:pt x="20" y="1"/>
                  </a:moveTo>
                  <a:cubicBezTo>
                    <a:pt x="8" y="1"/>
                    <a:pt x="0" y="10"/>
                    <a:pt x="0" y="20"/>
                  </a:cubicBezTo>
                  <a:lnTo>
                    <a:pt x="0" y="22266"/>
                  </a:lnTo>
                  <a:cubicBezTo>
                    <a:pt x="0" y="22276"/>
                    <a:pt x="8" y="22285"/>
                    <a:pt x="20" y="22285"/>
                  </a:cubicBezTo>
                  <a:lnTo>
                    <a:pt x="1153" y="22285"/>
                  </a:lnTo>
                  <a:cubicBezTo>
                    <a:pt x="1164" y="22285"/>
                    <a:pt x="1172" y="22276"/>
                    <a:pt x="1172" y="22266"/>
                  </a:cubicBezTo>
                  <a:lnTo>
                    <a:pt x="1172" y="20"/>
                  </a:lnTo>
                  <a:cubicBezTo>
                    <a:pt x="1172" y="10"/>
                    <a:pt x="1164" y="1"/>
                    <a:pt x="11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758DBF6-6FC1-4945-85C6-F7612333B45D}"/>
              </a:ext>
            </a:extLst>
          </p:cNvPr>
          <p:cNvSpPr/>
          <p:nvPr/>
        </p:nvSpPr>
        <p:spPr>
          <a:xfrm>
            <a:off x="283437" y="1631711"/>
            <a:ext cx="51090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D04F5D-3AB8-D841-89B5-9772F96D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93"/>
          <a:stretch/>
        </p:blipFill>
        <p:spPr>
          <a:xfrm>
            <a:off x="5133965" y="-75866"/>
            <a:ext cx="4126152" cy="5199322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9" name="Picture 3" descr="khung 1">
            <a:extLst>
              <a:ext uri="{FF2B5EF4-FFF2-40B4-BE49-F238E27FC236}">
                <a16:creationId xmlns:a16="http://schemas.microsoft.com/office/drawing/2014/main" xmlns="" id="{B2AB2EE1-4467-7F49-86CA-CCD81BEEC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r="54713" b="48021"/>
          <a:stretch>
            <a:fillRect/>
          </a:stretch>
        </p:blipFill>
        <p:spPr bwMode="auto">
          <a:xfrm>
            <a:off x="4150548" y="519112"/>
            <a:ext cx="259225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khung 1">
            <a:extLst>
              <a:ext uri="{FF2B5EF4-FFF2-40B4-BE49-F238E27FC236}">
                <a16:creationId xmlns:a16="http://schemas.microsoft.com/office/drawing/2014/main" xmlns="" id="{04B15799-5CBF-1F49-8A4F-85ED152E9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9" r="19296" b="72049"/>
          <a:stretch>
            <a:fillRect/>
          </a:stretch>
        </p:blipFill>
        <p:spPr bwMode="auto">
          <a:xfrm>
            <a:off x="6595795" y="465535"/>
            <a:ext cx="1852311" cy="9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 descr="khung 1">
            <a:extLst>
              <a:ext uri="{FF2B5EF4-FFF2-40B4-BE49-F238E27FC236}">
                <a16:creationId xmlns:a16="http://schemas.microsoft.com/office/drawing/2014/main" xmlns="" id="{BAA049E7-69A6-CB41-A6CE-D5DC8E448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t="59445" r="38177"/>
          <a:stretch>
            <a:fillRect/>
          </a:stretch>
        </p:blipFill>
        <p:spPr bwMode="auto">
          <a:xfrm>
            <a:off x="5122970" y="2212493"/>
            <a:ext cx="2149596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8" descr="khung n4">
            <a:extLst>
              <a:ext uri="{FF2B5EF4-FFF2-40B4-BE49-F238E27FC236}">
                <a16:creationId xmlns:a16="http://schemas.microsoft.com/office/drawing/2014/main" xmlns="" id="{6F932922-276C-CA4D-8112-CF51662BE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56285" r="64166" b="26389"/>
          <a:stretch>
            <a:fillRect/>
          </a:stretch>
        </p:blipFill>
        <p:spPr bwMode="auto">
          <a:xfrm>
            <a:off x="1" y="1437085"/>
            <a:ext cx="1631798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9" descr="khung n4">
            <a:extLst>
              <a:ext uri="{FF2B5EF4-FFF2-40B4-BE49-F238E27FC236}">
                <a16:creationId xmlns:a16="http://schemas.microsoft.com/office/drawing/2014/main" xmlns="" id="{A790812F-94FD-1043-B455-1077F29B8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75209" r="64166" b="15347"/>
          <a:stretch>
            <a:fillRect/>
          </a:stretch>
        </p:blipFill>
        <p:spPr bwMode="auto">
          <a:xfrm>
            <a:off x="148645" y="2031206"/>
            <a:ext cx="1556659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Picture 10" descr="khung n4">
            <a:extLst>
              <a:ext uri="{FF2B5EF4-FFF2-40B4-BE49-F238E27FC236}">
                <a16:creationId xmlns:a16="http://schemas.microsoft.com/office/drawing/2014/main" xmlns="" id="{835C3D80-F66E-054D-A0F2-A3D9CA57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60" t="61041" r="13385" b="20070"/>
          <a:stretch>
            <a:fillRect/>
          </a:stretch>
        </p:blipFill>
        <p:spPr bwMode="auto">
          <a:xfrm rot="19731045">
            <a:off x="3482475" y="1168004"/>
            <a:ext cx="51779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1" descr="khung n4">
            <a:extLst>
              <a:ext uri="{FF2B5EF4-FFF2-40B4-BE49-F238E27FC236}">
                <a16:creationId xmlns:a16="http://schemas.microsoft.com/office/drawing/2014/main" xmlns="" id="{67FF2940-DEDA-4440-AFD7-BD790B67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0" t="4341" r="20468" b="38959"/>
          <a:stretch>
            <a:fillRect/>
          </a:stretch>
        </p:blipFill>
        <p:spPr bwMode="auto">
          <a:xfrm>
            <a:off x="1261010" y="0"/>
            <a:ext cx="2000953" cy="127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Picture 12" descr="khung n4">
            <a:extLst>
              <a:ext uri="{FF2B5EF4-FFF2-40B4-BE49-F238E27FC236}">
                <a16:creationId xmlns:a16="http://schemas.microsoft.com/office/drawing/2014/main" xmlns="" id="{1FB01B04-F4E1-314C-A4A9-296D3CB24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4" t="26389" b="38959"/>
          <a:stretch>
            <a:fillRect/>
          </a:stretch>
        </p:blipFill>
        <p:spPr bwMode="auto">
          <a:xfrm>
            <a:off x="3186825" y="33338"/>
            <a:ext cx="1210372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0" name="Picture 14" descr="khung 1">
            <a:extLst>
              <a:ext uri="{FF2B5EF4-FFF2-40B4-BE49-F238E27FC236}">
                <a16:creationId xmlns:a16="http://schemas.microsoft.com/office/drawing/2014/main" xmlns="" id="{D3CA97E4-421A-1341-831A-26833132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6" t="68889"/>
          <a:stretch>
            <a:fillRect/>
          </a:stretch>
        </p:blipFill>
        <p:spPr bwMode="auto">
          <a:xfrm>
            <a:off x="7307481" y="2605683"/>
            <a:ext cx="1483156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1" name="Picture 15" descr="khung 2">
            <a:extLst>
              <a:ext uri="{FF2B5EF4-FFF2-40B4-BE49-F238E27FC236}">
                <a16:creationId xmlns:a16="http://schemas.microsoft.com/office/drawing/2014/main" xmlns="" id="{5CA93249-9DC2-AF45-855C-AE3494F9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3" t="7465" r="48828" b="78334"/>
          <a:stretch>
            <a:fillRect/>
          </a:stretch>
        </p:blipFill>
        <p:spPr bwMode="auto">
          <a:xfrm rot="18834090">
            <a:off x="2509236" y="2805047"/>
            <a:ext cx="1134666" cy="66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2" name="Picture 16" descr="khung 2">
            <a:extLst>
              <a:ext uri="{FF2B5EF4-FFF2-40B4-BE49-F238E27FC236}">
                <a16:creationId xmlns:a16="http://schemas.microsoft.com/office/drawing/2014/main" xmlns="" id="{1BEF0859-5364-0146-826E-E8849263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7" r="73619" b="73611"/>
          <a:stretch>
            <a:fillRect/>
          </a:stretch>
        </p:blipFill>
        <p:spPr bwMode="auto">
          <a:xfrm>
            <a:off x="802832" y="3344277"/>
            <a:ext cx="1654665" cy="48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4" name="Picture 18" descr="khung 2">
            <a:extLst>
              <a:ext uri="{FF2B5EF4-FFF2-40B4-BE49-F238E27FC236}">
                <a16:creationId xmlns:a16="http://schemas.microsoft.com/office/drawing/2014/main" xmlns="" id="{A3B235A1-A67C-8648-B720-2AF6104C8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 t="45277" r="391"/>
          <a:stretch>
            <a:fillRect/>
          </a:stretch>
        </p:blipFill>
        <p:spPr bwMode="auto">
          <a:xfrm rot="18976003">
            <a:off x="5462507" y="3405062"/>
            <a:ext cx="1038863" cy="164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5" name="Picture 19" descr="k1">
            <a:extLst>
              <a:ext uri="{FF2B5EF4-FFF2-40B4-BE49-F238E27FC236}">
                <a16:creationId xmlns:a16="http://schemas.microsoft.com/office/drawing/2014/main" xmlns="" id="{8868D2AC-246E-E048-9955-4E5AE5778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2" t="42117" r="14557" b="5902"/>
          <a:stretch>
            <a:fillRect/>
          </a:stretch>
        </p:blipFill>
        <p:spPr bwMode="auto">
          <a:xfrm>
            <a:off x="4161983" y="2950369"/>
            <a:ext cx="12397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2" name="Picture 6" descr="khung n4">
            <a:extLst>
              <a:ext uri="{FF2B5EF4-FFF2-40B4-BE49-F238E27FC236}">
                <a16:creationId xmlns:a16="http://schemas.microsoft.com/office/drawing/2014/main" xmlns="" id="{65117168-9350-5B4E-99AA-C17D33422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6" t="72049" r="31093"/>
          <a:stretch>
            <a:fillRect/>
          </a:stretch>
        </p:blipFill>
        <p:spPr bwMode="auto">
          <a:xfrm>
            <a:off x="1630165" y="1760935"/>
            <a:ext cx="2000953" cy="958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 descr="khung 1">
            <a:extLst>
              <a:ext uri="{FF2B5EF4-FFF2-40B4-BE49-F238E27FC236}">
                <a16:creationId xmlns:a16="http://schemas.microsoft.com/office/drawing/2014/main" xmlns="" id="{0EBD3E56-18CF-B545-8CB7-35D3F03B9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3" r="71249" b="21666"/>
          <a:stretch>
            <a:fillRect/>
          </a:stretch>
        </p:blipFill>
        <p:spPr bwMode="auto">
          <a:xfrm>
            <a:off x="3353148" y="2036280"/>
            <a:ext cx="1803308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9" name="Picture 13" descr="khung 1">
            <a:extLst>
              <a:ext uri="{FF2B5EF4-FFF2-40B4-BE49-F238E27FC236}">
                <a16:creationId xmlns:a16="http://schemas.microsoft.com/office/drawing/2014/main" xmlns="" id="{5CC6FC4F-F8FA-0F4A-877D-BBD332C0D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27951" r="22838" b="31111"/>
          <a:stretch>
            <a:fillRect/>
          </a:stretch>
        </p:blipFill>
        <p:spPr bwMode="auto">
          <a:xfrm rot="1282661">
            <a:off x="7040088" y="1653779"/>
            <a:ext cx="1556660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7" descr="khung n4">
            <a:extLst>
              <a:ext uri="{FF2B5EF4-FFF2-40B4-BE49-F238E27FC236}">
                <a16:creationId xmlns:a16="http://schemas.microsoft.com/office/drawing/2014/main" xmlns="" id="{430B10BD-3EE5-6A43-AC01-84C1934C1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5" t="56320" r="51563" b="26353"/>
          <a:stretch>
            <a:fillRect/>
          </a:stretch>
        </p:blipFill>
        <p:spPr bwMode="auto">
          <a:xfrm>
            <a:off x="1556662" y="1383507"/>
            <a:ext cx="890219" cy="59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13" name="Picture 17" descr="khung 2">
            <a:extLst>
              <a:ext uri="{FF2B5EF4-FFF2-40B4-BE49-F238E27FC236}">
                <a16:creationId xmlns:a16="http://schemas.microsoft.com/office/drawing/2014/main" xmlns="" id="{49E1E3E0-5066-A643-B9BD-1759256BA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2" t="39340" r="25183" b="22847"/>
          <a:stretch>
            <a:fillRect/>
          </a:stretch>
        </p:blipFill>
        <p:spPr bwMode="auto">
          <a:xfrm>
            <a:off x="1890697" y="3769280"/>
            <a:ext cx="3333831" cy="1308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09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09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09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09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09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809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809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809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809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809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E4F">
            <a:alpha val="62223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135A0E8-1E7E-FE43-956F-43E185E370DF}"/>
              </a:ext>
            </a:extLst>
          </p:cNvPr>
          <p:cNvSpPr/>
          <p:nvPr/>
        </p:nvSpPr>
        <p:spPr>
          <a:xfrm>
            <a:off x="0" y="4142099"/>
            <a:ext cx="9120160" cy="1001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xmlns="" id="{2AA2BF41-1AF6-8C40-8B84-B6F42BFED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729" y="4142099"/>
            <a:ext cx="8590471" cy="10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6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9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Tên</a:t>
            </a:r>
            <a:r>
              <a:rPr lang="en-US" altLang="x-none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tướng</a:t>
            </a:r>
            <a:r>
              <a:rPr lang="en-US" altLang="x-none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giặc</a:t>
            </a:r>
            <a:r>
              <a:rPr lang="en-US" altLang="x-none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phải</a:t>
            </a:r>
            <a:r>
              <a:rPr lang="en-US" altLang="x-none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chui</a:t>
            </a:r>
            <a:r>
              <a:rPr lang="en-US" altLang="x-none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vào</a:t>
            </a:r>
            <a:r>
              <a:rPr lang="en-US" altLang="x-none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ống</a:t>
            </a:r>
            <a:r>
              <a:rPr lang="en-US" altLang="x-none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x-none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chạy</a:t>
            </a:r>
            <a:r>
              <a:rPr lang="en-US" altLang="x-none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về</a:t>
            </a:r>
            <a:r>
              <a:rPr lang="en-US" altLang="x-none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nước</a:t>
            </a:r>
            <a:r>
              <a:rPr lang="en-US" altLang="x-none" sz="2800" b="1" kern="1200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3523" name="Rectangle 3">
            <a:extLst>
              <a:ext uri="{FF2B5EF4-FFF2-40B4-BE49-F238E27FC236}">
                <a16:creationId xmlns:a16="http://schemas.microsoft.com/office/drawing/2014/main" xmlns="" id="{2528BA7C-6DAE-A948-A698-757E460CE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55" y="4137733"/>
            <a:ext cx="8400151" cy="113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2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11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:</a:t>
            </a: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x-none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x-none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x-none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x-none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lui</a:t>
            </a:r>
            <a:r>
              <a:rPr lang="en-US" altLang="x-none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quân</a:t>
            </a:r>
            <a:r>
              <a:rPr lang="en-US" altLang="x-none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sau</a:t>
            </a:r>
            <a:r>
              <a:rPr lang="en-US" altLang="x-none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khi</a:t>
            </a:r>
            <a:r>
              <a:rPr lang="en-US" altLang="x-none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rót</a:t>
            </a:r>
            <a:r>
              <a:rPr lang="en-US" altLang="x-none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khái</a:t>
            </a:r>
            <a:r>
              <a:rPr lang="en-US" altLang="x-none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Thăng</a:t>
            </a:r>
            <a:r>
              <a:rPr lang="en-US" altLang="x-none" sz="2800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Long?</a:t>
            </a:r>
          </a:p>
        </p:txBody>
      </p:sp>
      <p:sp>
        <p:nvSpPr>
          <p:cNvPr id="369667" name="Rectangle 3">
            <a:extLst>
              <a:ext uri="{FF2B5EF4-FFF2-40B4-BE49-F238E27FC236}">
                <a16:creationId xmlns:a16="http://schemas.microsoft.com/office/drawing/2014/main" xmlns="" id="{D81D6F54-96A7-5845-BC53-348C440B3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42" y="4104234"/>
            <a:ext cx="8731443" cy="1056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8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8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x-none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x-none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x-none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altLang="x-none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hội</a:t>
            </a:r>
            <a:r>
              <a:rPr lang="en-US" altLang="x-none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nghị</a:t>
            </a:r>
            <a:r>
              <a:rPr lang="en-US" altLang="x-none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lớn</a:t>
            </a:r>
            <a:r>
              <a:rPr lang="en-US" altLang="x-none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để</a:t>
            </a:r>
            <a:r>
              <a:rPr lang="en-US" altLang="x-none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altLang="x-none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x-none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kháng</a:t>
            </a:r>
            <a:r>
              <a:rPr lang="en-US" altLang="x-none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i="1" kern="1200" dirty="0" err="1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altLang="x-none" sz="2800" i="1" kern="1200" dirty="0">
                <a:solidFill>
                  <a:srgbClr val="FF33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x-none" sz="2800" kern="1200" dirty="0">
              <a:solidFill>
                <a:srgbClr val="FF3300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5571" name="Rectangle 3">
            <a:extLst>
              <a:ext uri="{FF2B5EF4-FFF2-40B4-BE49-F238E27FC236}">
                <a16:creationId xmlns:a16="http://schemas.microsoft.com/office/drawing/2014/main" xmlns="" id="{B0FEA2DA-FD68-214F-9BDC-230808162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242" y="4101114"/>
            <a:ext cx="9120160" cy="1056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4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5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phản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công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và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giành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thắng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lợi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lớn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x-none" sz="2800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6595" name="Rectangle 3">
            <a:extLst>
              <a:ext uri="{FF2B5EF4-FFF2-40B4-BE49-F238E27FC236}">
                <a16:creationId xmlns:a16="http://schemas.microsoft.com/office/drawing/2014/main" xmlns="" id="{DF39B343-1FB8-4A44-B360-83D69623F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455" y="4139915"/>
            <a:ext cx="6858000" cy="113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5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7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x-none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Binh</a:t>
            </a:r>
            <a:r>
              <a:rPr lang="en-US" altLang="x-none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sĩ</a:t>
            </a:r>
            <a:r>
              <a:rPr lang="en-US" altLang="x-none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x-none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khắc</a:t>
            </a:r>
            <a:r>
              <a:rPr lang="en-US" altLang="x-none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x-none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gì</a:t>
            </a:r>
            <a:r>
              <a:rPr lang="en-US" altLang="x-none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trên</a:t>
            </a:r>
            <a:r>
              <a:rPr lang="en-US" altLang="x-none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tay</a:t>
            </a:r>
            <a:r>
              <a:rPr lang="en-US" altLang="x-none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4547" name="Rectangle 3">
            <a:extLst>
              <a:ext uri="{FF2B5EF4-FFF2-40B4-BE49-F238E27FC236}">
                <a16:creationId xmlns:a16="http://schemas.microsoft.com/office/drawing/2014/main" xmlns="" id="{66422F40-BEC8-4348-9A33-1E1EB2B1D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287" y="4119157"/>
            <a:ext cx="5824449" cy="111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kern="1200" dirty="0" err="1">
                <a:ea typeface="+mn-ea"/>
                <a:cs typeface="Times New Roman" panose="02020603050405020304" pitchFamily="18" charset="0"/>
              </a:rPr>
              <a:t>Hàng</a:t>
            </a: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ea typeface="+mn-ea"/>
                <a:cs typeface="Times New Roman" panose="02020603050405020304" pitchFamily="18" charset="0"/>
              </a:rPr>
              <a:t>ngang</a:t>
            </a: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 3 </a:t>
            </a:r>
            <a:r>
              <a:rPr lang="en-US" altLang="x-none" sz="2800" kern="1200" dirty="0" err="1">
                <a:ea typeface="+mn-ea"/>
                <a:cs typeface="Times New Roman" panose="02020603050405020304" pitchFamily="18" charset="0"/>
              </a:rPr>
              <a:t>gồm</a:t>
            </a: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 12 </a:t>
            </a:r>
            <a:r>
              <a:rPr lang="en-US" altLang="x-none" sz="2800" kern="1200" dirty="0" err="1"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x-none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x-none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anh</a:t>
            </a:r>
            <a:r>
              <a:rPr lang="en-US" altLang="x-none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hùng</a:t>
            </a:r>
            <a:r>
              <a:rPr lang="en-US" altLang="x-none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đã</a:t>
            </a:r>
            <a:r>
              <a:rPr lang="en-US" altLang="x-none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bóp</a:t>
            </a:r>
            <a:r>
              <a:rPr lang="en-US" altLang="x-none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nát</a:t>
            </a:r>
            <a:r>
              <a:rPr lang="en-US" altLang="x-none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trái</a:t>
            </a:r>
            <a:r>
              <a:rPr lang="en-US" altLang="x-none" sz="2800" b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cam?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x-none" sz="2800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3283" name="Rectangle 3">
            <a:extLst>
              <a:ext uri="{FF2B5EF4-FFF2-40B4-BE49-F238E27FC236}">
                <a16:creationId xmlns:a16="http://schemas.microsoft.com/office/drawing/2014/main" xmlns="" id="{B23A0774-5594-FC48-AF5E-FC9871262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93" y="4084700"/>
            <a:ext cx="7150218" cy="10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kern="1200" dirty="0" err="1">
                <a:cs typeface="Times New Roman" panose="02020603050405020304" pitchFamily="18" charset="0"/>
              </a:rPr>
              <a:t>Hàng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ngang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thứ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1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gồm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9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ô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cs typeface="Times New Roman" panose="02020603050405020304" pitchFamily="18" charset="0"/>
              </a:rPr>
              <a:t>chữ</a:t>
            </a:r>
            <a:r>
              <a:rPr lang="en-US" altLang="x-none" sz="2800" kern="1200" dirty="0"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Đây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là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nơi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mà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nhà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tập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trung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binh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lính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359996" name="Group 572">
            <a:extLst>
              <a:ext uri="{FF2B5EF4-FFF2-40B4-BE49-F238E27FC236}">
                <a16:creationId xmlns:a16="http://schemas.microsoft.com/office/drawing/2014/main" xmlns="" id="{2D0EFB5D-A7A4-E34F-8521-B97244F5CB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167967"/>
              </p:ext>
            </p:extLst>
          </p:nvPr>
        </p:nvGraphicFramePr>
        <p:xfrm>
          <a:off x="1607782" y="25972"/>
          <a:ext cx="5731231" cy="411475"/>
        </p:xfrm>
        <a:graphic>
          <a:graphicData uri="http://schemas.openxmlformats.org/drawingml/2006/table">
            <a:tbl>
              <a:tblPr/>
              <a:tblGrid>
                <a:gridCol w="6359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59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3599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781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359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3599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1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5632" name="Text Box 150">
            <a:extLst>
              <a:ext uri="{FF2B5EF4-FFF2-40B4-BE49-F238E27FC236}">
                <a16:creationId xmlns:a16="http://schemas.microsoft.com/office/drawing/2014/main" xmlns="" id="{20DAF27A-2BB8-484D-8F51-89423D33F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6729" y="4356497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endParaRPr lang="vi-VN" altLang="x-none" sz="2800" kern="1200">
              <a:solidFill>
                <a:srgbClr val="000000"/>
              </a:solidFill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4849" name="Group 33">
            <a:extLst>
              <a:ext uri="{FF2B5EF4-FFF2-40B4-BE49-F238E27FC236}">
                <a16:creationId xmlns:a16="http://schemas.microsoft.com/office/drawing/2014/main" xmlns="" id="{ED8102EC-F223-104F-A6D6-2D0DA10AA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994713"/>
              </p:ext>
            </p:extLst>
          </p:nvPr>
        </p:nvGraphicFramePr>
        <p:xfrm>
          <a:off x="2241052" y="475069"/>
          <a:ext cx="5071469" cy="479950"/>
        </p:xfrm>
        <a:graphic>
          <a:graphicData uri="http://schemas.openxmlformats.org/drawingml/2006/table">
            <a:tbl>
              <a:tblPr/>
              <a:tblGrid>
                <a:gridCol w="461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624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98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6247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98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985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61162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322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H" pitchFamily="34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35" marB="342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59773" name="Group 349">
            <a:extLst>
              <a:ext uri="{FF2B5EF4-FFF2-40B4-BE49-F238E27FC236}">
                <a16:creationId xmlns:a16="http://schemas.microsoft.com/office/drawing/2014/main" xmlns="" id="{79179C87-38CC-5444-9BB0-05BB532EF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922172"/>
              </p:ext>
            </p:extLst>
          </p:nvPr>
        </p:nvGraphicFramePr>
        <p:xfrm>
          <a:off x="1829689" y="995977"/>
          <a:ext cx="5482832" cy="500667"/>
        </p:xfrm>
        <a:graphic>
          <a:graphicData uri="http://schemas.openxmlformats.org/drawingml/2006/table">
            <a:tbl>
              <a:tblPr/>
              <a:tblGrid>
                <a:gridCol w="4564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5776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456470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456469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500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CC"/>
                        </a:gs>
                        <a:gs pos="100000">
                          <a:srgbClr val="FFCCFF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59798" name="Group 374">
            <a:extLst>
              <a:ext uri="{FF2B5EF4-FFF2-40B4-BE49-F238E27FC236}">
                <a16:creationId xmlns:a16="http://schemas.microsoft.com/office/drawing/2014/main" xmlns="" id="{7F57540D-2C83-EF49-A93E-248EE375B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5934207"/>
              </p:ext>
            </p:extLst>
          </p:nvPr>
        </p:nvGraphicFramePr>
        <p:xfrm>
          <a:off x="2740783" y="1537805"/>
          <a:ext cx="2392279" cy="463248"/>
        </p:xfrm>
        <a:graphic>
          <a:graphicData uri="http://schemas.openxmlformats.org/drawingml/2006/table">
            <a:tbl>
              <a:tblPr/>
              <a:tblGrid>
                <a:gridCol w="477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76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79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3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60004" name="Group 580">
            <a:extLst>
              <a:ext uri="{FF2B5EF4-FFF2-40B4-BE49-F238E27FC236}">
                <a16:creationId xmlns:a16="http://schemas.microsoft.com/office/drawing/2014/main" xmlns="" id="{C21AA2D5-CA0F-544D-9585-EDCAEA282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502756"/>
              </p:ext>
            </p:extLst>
          </p:nvPr>
        </p:nvGraphicFramePr>
        <p:xfrm>
          <a:off x="2780571" y="2554360"/>
          <a:ext cx="4419300" cy="497776"/>
        </p:xfrm>
        <a:graphic>
          <a:graphicData uri="http://schemas.openxmlformats.org/drawingml/2006/table">
            <a:tbl>
              <a:tblPr/>
              <a:tblGrid>
                <a:gridCol w="4902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902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9025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9025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9165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59957" name="Group 533">
            <a:extLst>
              <a:ext uri="{FF2B5EF4-FFF2-40B4-BE49-F238E27FC236}">
                <a16:creationId xmlns:a16="http://schemas.microsoft.com/office/drawing/2014/main" xmlns="" id="{5DEAC32B-ABF3-2842-B4AB-DCE6D7CD3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914643"/>
              </p:ext>
            </p:extLst>
          </p:nvPr>
        </p:nvGraphicFramePr>
        <p:xfrm>
          <a:off x="2297721" y="2056538"/>
          <a:ext cx="3280174" cy="478699"/>
        </p:xfrm>
        <a:graphic>
          <a:graphicData uri="http://schemas.openxmlformats.org/drawingml/2006/table">
            <a:tbl>
              <a:tblPr/>
              <a:tblGrid>
                <a:gridCol w="4676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76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6897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786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59958" name="Group 534">
            <a:extLst>
              <a:ext uri="{FF2B5EF4-FFF2-40B4-BE49-F238E27FC236}">
                <a16:creationId xmlns:a16="http://schemas.microsoft.com/office/drawing/2014/main" xmlns="" id="{040F5A12-592B-1940-8D95-5F6826EC5C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268488"/>
              </p:ext>
            </p:extLst>
          </p:nvPr>
        </p:nvGraphicFramePr>
        <p:xfrm>
          <a:off x="2013999" y="3077542"/>
          <a:ext cx="3629026" cy="497776"/>
        </p:xfrm>
        <a:graphic>
          <a:graphicData uri="http://schemas.openxmlformats.org/drawingml/2006/table">
            <a:tbl>
              <a:tblPr/>
              <a:tblGrid>
                <a:gridCol w="7249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70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292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70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70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97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59994" name="Group 570">
            <a:extLst>
              <a:ext uri="{FF2B5EF4-FFF2-40B4-BE49-F238E27FC236}">
                <a16:creationId xmlns:a16="http://schemas.microsoft.com/office/drawing/2014/main" xmlns="" id="{41E6115F-C126-4543-9C0B-DB67CBAD43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674508"/>
              </p:ext>
            </p:extLst>
          </p:nvPr>
        </p:nvGraphicFramePr>
        <p:xfrm>
          <a:off x="3462134" y="3593881"/>
          <a:ext cx="3872664" cy="514158"/>
        </p:xfrm>
        <a:graphic>
          <a:graphicData uri="http://schemas.openxmlformats.org/drawingml/2006/table">
            <a:tbl>
              <a:tblPr/>
              <a:tblGrid>
                <a:gridCol w="4830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30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8442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141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59997" name="Text Box 573">
            <a:extLst>
              <a:ext uri="{FF2B5EF4-FFF2-40B4-BE49-F238E27FC236}">
                <a16:creationId xmlns:a16="http://schemas.microsoft.com/office/drawing/2014/main" xmlns="" id="{8F490141-1DF1-BB48-8EFF-7E95DE4BF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6323" y="-8021"/>
            <a:ext cx="57093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x-none" sz="2800" b="1" kern="1200" dirty="0" err="1">
                <a:solidFill>
                  <a:srgbClr val="0000FF"/>
                </a:solidFill>
                <a:ea typeface="+mn-ea"/>
              </a:rPr>
              <a:t>Đ</a:t>
            </a: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     </a:t>
            </a:r>
            <a:r>
              <a:rPr lang="en-US" altLang="x-none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   N     G    B    </a:t>
            </a:r>
            <a:r>
              <a:rPr lang="en-US" altLang="x-none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̣     </a:t>
            </a:r>
            <a:r>
              <a:rPr lang="en-US" altLang="x-none" sz="2800" b="1" kern="1200" dirty="0" err="1">
                <a:solidFill>
                  <a:srgbClr val="0000FF"/>
                </a:solidFill>
                <a:ea typeface="+mn-ea"/>
              </a:rPr>
              <a:t>Đ</a:t>
            </a: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    </a:t>
            </a:r>
            <a:r>
              <a:rPr lang="en-US" altLang="x-none" sz="2800" b="1" kern="1200" dirty="0" err="1">
                <a:solidFill>
                  <a:srgbClr val="0000FF"/>
                </a:solidFill>
                <a:ea typeface="+mn-ea"/>
              </a:rPr>
              <a:t>Â</a:t>
            </a: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     U</a:t>
            </a:r>
          </a:p>
        </p:txBody>
      </p:sp>
      <p:sp>
        <p:nvSpPr>
          <p:cNvPr id="359998" name="Text Box 574">
            <a:extLst>
              <a:ext uri="{FF2B5EF4-FFF2-40B4-BE49-F238E27FC236}">
                <a16:creationId xmlns:a16="http://schemas.microsoft.com/office/drawing/2014/main" xmlns="" id="{00015138-BC3C-BF44-BC72-57F39A37E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721" y="447140"/>
            <a:ext cx="533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T  H   I   </a:t>
            </a:r>
            <a:r>
              <a:rPr lang="en-US" altLang="x-none" sz="2800" b="1" kern="1200" dirty="0" err="1">
                <a:solidFill>
                  <a:srgbClr val="0000FF"/>
                </a:solidFill>
                <a:ea typeface="+mn-ea"/>
              </a:rPr>
              <a:t>Ê</a:t>
            </a: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   N  T   R  </a:t>
            </a:r>
            <a:r>
              <a:rPr lang="en-US" altLang="x-none" sz="2800" b="1" kern="1200" dirty="0" err="1">
                <a:solidFill>
                  <a:srgbClr val="0000FF"/>
                </a:solidFill>
                <a:ea typeface="+mn-ea"/>
              </a:rPr>
              <a:t>Ư</a:t>
            </a: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  </a:t>
            </a:r>
            <a:r>
              <a:rPr lang="en-US" altLang="x-none" sz="2800" b="1" kern="1200" dirty="0" err="1">
                <a:solidFill>
                  <a:srgbClr val="0000FF"/>
                </a:solidFill>
                <a:ea typeface="+mn-ea"/>
              </a:rPr>
              <a:t>Ơ</a:t>
            </a: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̀  N  G</a:t>
            </a:r>
          </a:p>
        </p:txBody>
      </p:sp>
      <p:sp>
        <p:nvSpPr>
          <p:cNvPr id="359999" name="Text Box 575">
            <a:extLst>
              <a:ext uri="{FF2B5EF4-FFF2-40B4-BE49-F238E27FC236}">
                <a16:creationId xmlns:a16="http://schemas.microsoft.com/office/drawing/2014/main" xmlns="" id="{EF57E0F6-A0D4-A944-B671-F3CDF648B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3957" y="958055"/>
            <a:ext cx="55127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T  R  </a:t>
            </a:r>
            <a:r>
              <a:rPr lang="en-US" altLang="x-none" sz="2800" b="1" kern="1200" dirty="0" err="1">
                <a:solidFill>
                  <a:srgbClr val="0000FF"/>
                </a:solidFill>
                <a:ea typeface="+mn-ea"/>
              </a:rPr>
              <a:t>Â</a:t>
            </a: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̀  N  Q  U  </a:t>
            </a:r>
            <a:r>
              <a:rPr lang="en-US" altLang="x-none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́   C  T   O  Ả  N</a:t>
            </a:r>
          </a:p>
        </p:txBody>
      </p:sp>
      <p:sp>
        <p:nvSpPr>
          <p:cNvPr id="360000" name="Text Box 576">
            <a:extLst>
              <a:ext uri="{FF2B5EF4-FFF2-40B4-BE49-F238E27FC236}">
                <a16:creationId xmlns:a16="http://schemas.microsoft.com/office/drawing/2014/main" xmlns="" id="{19E97DBB-2199-2F45-A858-50FABE028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439" y="1504273"/>
            <a:ext cx="26428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H  À   M  T  </a:t>
            </a:r>
            <a:r>
              <a:rPr lang="en-US" altLang="x-none" sz="2800" b="1" kern="1200" dirty="0" err="1">
                <a:solidFill>
                  <a:srgbClr val="0000FF"/>
                </a:solidFill>
                <a:ea typeface="+mn-ea"/>
              </a:rPr>
              <a:t>Ư</a:t>
            </a: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̉</a:t>
            </a:r>
            <a:endParaRPr lang="en-US" altLang="x-none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1" name="Text Box 577">
            <a:extLst>
              <a:ext uri="{FF2B5EF4-FFF2-40B4-BE49-F238E27FC236}">
                <a16:creationId xmlns:a16="http://schemas.microsoft.com/office/drawing/2014/main" xmlns="" id="{D9BA28EB-C2C7-B246-9CF0-7E771C1F0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4987" y="2056538"/>
            <a:ext cx="3348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x-none" sz="2800" b="1" kern="1200" dirty="0">
                <a:solidFill>
                  <a:srgbClr val="0000FF"/>
                </a:solidFill>
                <a:latin typeface=".VnTimeH" pitchFamily="34" charset="0"/>
                <a:ea typeface="+mn-ea"/>
              </a:rPr>
              <a:t> </a:t>
            </a: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S  Á   T  T   H  Á  T</a:t>
            </a:r>
            <a:endParaRPr lang="en-US" altLang="x-none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2" name="Text Box 578">
            <a:extLst>
              <a:ext uri="{FF2B5EF4-FFF2-40B4-BE49-F238E27FC236}">
                <a16:creationId xmlns:a16="http://schemas.microsoft.com/office/drawing/2014/main" xmlns="" id="{A93FA6C2-E447-304E-8F41-34474A9CA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9382" y="2565274"/>
            <a:ext cx="4686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x-none" sz="2800" b="1" kern="1200" dirty="0">
                <a:solidFill>
                  <a:srgbClr val="0000FF"/>
                </a:solidFill>
                <a:latin typeface=".VnArial NarrowH" pitchFamily="34" charset="0"/>
                <a:ea typeface="+mn-ea"/>
              </a:rPr>
              <a:t> </a:t>
            </a: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T   H  O   Á  T   H   O  A   N</a:t>
            </a:r>
            <a:endParaRPr lang="en-US" altLang="x-none" sz="2800" b="1" kern="1200" dirty="0">
              <a:solidFill>
                <a:srgbClr val="0000FF"/>
              </a:solidFill>
              <a:latin typeface=".VnAristote" pitchFamily="34" charset="0"/>
              <a:ea typeface="+mn-ea"/>
            </a:endParaRPr>
          </a:p>
        </p:txBody>
      </p:sp>
      <p:sp>
        <p:nvSpPr>
          <p:cNvPr id="360005" name="Text Box 581">
            <a:extLst>
              <a:ext uri="{FF2B5EF4-FFF2-40B4-BE49-F238E27FC236}">
                <a16:creationId xmlns:a16="http://schemas.microsoft.com/office/drawing/2014/main" xmlns="" id="{AB55CA07-E6F9-A54B-B30B-2F3CB215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857" y="3093744"/>
            <a:ext cx="33480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x-none" sz="2800" b="1" kern="1200" dirty="0">
                <a:solidFill>
                  <a:srgbClr val="3333FF"/>
                </a:solidFill>
                <a:ea typeface="+mn-ea"/>
              </a:rPr>
              <a:t>T    O      A     </a:t>
            </a:r>
            <a:r>
              <a:rPr lang="en-US" altLang="x-none" sz="2800" b="1" kern="1200" dirty="0" err="1">
                <a:solidFill>
                  <a:srgbClr val="3333FF"/>
                </a:solidFill>
                <a:ea typeface="+mn-ea"/>
              </a:rPr>
              <a:t>Đ</a:t>
            </a:r>
            <a:r>
              <a:rPr lang="en-US" altLang="x-none" sz="2800" b="1" kern="1200" dirty="0">
                <a:solidFill>
                  <a:srgbClr val="3333FF"/>
                </a:solidFill>
                <a:ea typeface="+mn-ea"/>
              </a:rPr>
              <a:t>     </a:t>
            </a:r>
            <a:r>
              <a:rPr lang="en-US" altLang="x-none" sz="2800" b="1" kern="1200" dirty="0" err="1">
                <a:solidFill>
                  <a:srgbClr val="3333FF"/>
                </a:solidFill>
                <a:ea typeface="+mn-ea"/>
              </a:rPr>
              <a:t>Ô</a:t>
            </a:r>
            <a:endParaRPr lang="en-US" altLang="x-none" sz="2800" kern="1200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360006" name="Text Box 582">
            <a:extLst>
              <a:ext uri="{FF2B5EF4-FFF2-40B4-BE49-F238E27FC236}">
                <a16:creationId xmlns:a16="http://schemas.microsoft.com/office/drawing/2014/main" xmlns="" id="{912EF8ED-6AA6-EE4A-9D49-C80F535A4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2222" y="3624120"/>
            <a:ext cx="40671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D   I    </a:t>
            </a:r>
            <a:r>
              <a:rPr lang="en-US" altLang="x-none" sz="2800" b="1" kern="1200" dirty="0" err="1">
                <a:solidFill>
                  <a:srgbClr val="0000FF"/>
                </a:solidFill>
                <a:ea typeface="+mn-ea"/>
              </a:rPr>
              <a:t>Ê</a:t>
            </a: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  N   H   </a:t>
            </a:r>
            <a:r>
              <a:rPr lang="en-US" altLang="x-none" sz="2800" b="1" kern="1200" dirty="0" err="1">
                <a:solidFill>
                  <a:srgbClr val="0000FF"/>
                </a:solidFill>
                <a:ea typeface="+mn-ea"/>
              </a:rPr>
              <a:t>Ô</a:t>
            </a:r>
            <a:r>
              <a:rPr lang="en-US" altLang="x-none" sz="2800" b="1" kern="1200" dirty="0">
                <a:solidFill>
                  <a:srgbClr val="0000FF"/>
                </a:solidFill>
                <a:ea typeface="+mn-ea"/>
              </a:rPr>
              <a:t>̀  N  G</a:t>
            </a:r>
          </a:p>
        </p:txBody>
      </p:sp>
      <p:sp>
        <p:nvSpPr>
          <p:cNvPr id="368643" name="Rectangle 3">
            <a:extLst>
              <a:ext uri="{FF2B5EF4-FFF2-40B4-BE49-F238E27FC236}">
                <a16:creationId xmlns:a16="http://schemas.microsoft.com/office/drawing/2014/main" xmlns="" id="{6ECAA529-0F22-3944-AD6D-50746C398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3853" y="4092281"/>
            <a:ext cx="6858000" cy="1095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kern="1200" dirty="0" err="1">
                <a:ea typeface="+mn-ea"/>
                <a:cs typeface="Times New Roman" panose="02020603050405020304" pitchFamily="18" charset="0"/>
              </a:rPr>
              <a:t>Hàng</a:t>
            </a: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ea typeface="+mn-ea"/>
                <a:cs typeface="Times New Roman" panose="02020603050405020304" pitchFamily="18" charset="0"/>
              </a:rPr>
              <a:t>ngang</a:t>
            </a: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ea typeface="+mn-ea"/>
                <a:cs typeface="Times New Roman" panose="02020603050405020304" pitchFamily="18" charset="0"/>
              </a:rPr>
              <a:t>thứ</a:t>
            </a: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 7 </a:t>
            </a:r>
            <a:r>
              <a:rPr lang="en-US" altLang="x-none" sz="2800" kern="1200" dirty="0" err="1">
                <a:ea typeface="+mn-ea"/>
                <a:cs typeface="Times New Roman" panose="02020603050405020304" pitchFamily="18" charset="0"/>
              </a:rPr>
              <a:t>gồm</a:t>
            </a: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 5 </a:t>
            </a:r>
            <a:r>
              <a:rPr lang="en-US" altLang="x-none" sz="2800" kern="1200" dirty="0" err="1">
                <a:ea typeface="+mn-ea"/>
                <a:cs typeface="Times New Roman" panose="02020603050405020304" pitchFamily="18" charset="0"/>
              </a:rPr>
              <a:t>ô</a:t>
            </a: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kern="1200" dirty="0" err="1"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x-none" sz="2800" kern="1200" dirty="0"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Tên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tướng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giặc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bị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quân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ta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chém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x-none" sz="2800" b="1" i="1" kern="1200" dirty="0" err="1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altLang="x-none" sz="2800" b="1" i="1" kern="1200" dirty="0">
                <a:solidFill>
                  <a:srgbClr val="FF0000"/>
                </a:solidFill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257175" indent="-257175" defTabSz="685800" eaLnBrk="1" fontAlgn="base" hangingPunct="1">
              <a:spcBef>
                <a:spcPct val="20000"/>
              </a:spcBef>
              <a:spcAft>
                <a:spcPct val="0"/>
              </a:spcAft>
              <a:buClrTx/>
            </a:pPr>
            <a:endParaRPr lang="en-US" altLang="x-none" sz="2800" i="1" kern="1200" dirty="0"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000" name="Rectangle 184">
            <a:extLst>
              <a:ext uri="{FF2B5EF4-FFF2-40B4-BE49-F238E27FC236}">
                <a16:creationId xmlns:a16="http://schemas.microsoft.com/office/drawing/2014/main" xmlns="" id="{E215607E-5266-264C-A2A6-7E9F954F2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-14229"/>
            <a:ext cx="1014384" cy="479950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001" name="Rectangle 185">
            <a:extLst>
              <a:ext uri="{FF2B5EF4-FFF2-40B4-BE49-F238E27FC236}">
                <a16:creationId xmlns:a16="http://schemas.microsoft.com/office/drawing/2014/main" xmlns="" id="{39FCFE9A-9E86-8445-B8A0-79DF0328D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495343"/>
            <a:ext cx="1014384" cy="511043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002" name="Rectangle 186">
            <a:extLst>
              <a:ext uri="{FF2B5EF4-FFF2-40B4-BE49-F238E27FC236}">
                <a16:creationId xmlns:a16="http://schemas.microsoft.com/office/drawing/2014/main" xmlns="" id="{F1AC7A5F-022C-D147-B625-381C6E2C1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1036765"/>
            <a:ext cx="1014384" cy="442366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003" name="Rectangle 187">
            <a:extLst>
              <a:ext uri="{FF2B5EF4-FFF2-40B4-BE49-F238E27FC236}">
                <a16:creationId xmlns:a16="http://schemas.microsoft.com/office/drawing/2014/main" xmlns="" id="{431B8812-CAE5-8545-907E-64C4F073F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1496644"/>
            <a:ext cx="1014384" cy="480329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004" name="Rectangle 188">
            <a:extLst>
              <a:ext uri="{FF2B5EF4-FFF2-40B4-BE49-F238E27FC236}">
                <a16:creationId xmlns:a16="http://schemas.microsoft.com/office/drawing/2014/main" xmlns="" id="{74E43950-2114-0940-8B10-D4D89ABF2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2026339"/>
            <a:ext cx="1014384" cy="551654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005" name="Rectangle 189">
            <a:extLst>
              <a:ext uri="{FF2B5EF4-FFF2-40B4-BE49-F238E27FC236}">
                <a16:creationId xmlns:a16="http://schemas.microsoft.com/office/drawing/2014/main" xmlns="" id="{C40AE8F3-1090-B34D-8787-8D79D8B59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2583091"/>
            <a:ext cx="1014384" cy="503468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006" name="Rectangle 190">
            <a:extLst>
              <a:ext uri="{FF2B5EF4-FFF2-40B4-BE49-F238E27FC236}">
                <a16:creationId xmlns:a16="http://schemas.microsoft.com/office/drawing/2014/main" xmlns="" id="{6B1F6224-8A11-1444-84C2-DD6E9AE13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3111272"/>
            <a:ext cx="1014384" cy="432194"/>
          </a:xfrm>
          <a:prstGeom prst="rect">
            <a:avLst/>
          </a:prstGeom>
          <a:solidFill>
            <a:srgbClr val="FFFF00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5007" name="Rectangle 191">
            <a:extLst>
              <a:ext uri="{FF2B5EF4-FFF2-40B4-BE49-F238E27FC236}">
                <a16:creationId xmlns:a16="http://schemas.microsoft.com/office/drawing/2014/main" xmlns="" id="{FF4428ED-80FD-E043-B5D6-26B04ADF8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97" y="3566485"/>
            <a:ext cx="1014384" cy="524620"/>
          </a:xfrm>
          <a:prstGeom prst="rect">
            <a:avLst/>
          </a:prstGeom>
          <a:gradFill rotWithShape="1">
            <a:gsLst>
              <a:gs pos="0">
                <a:srgbClr val="00FFCC">
                  <a:gamma/>
                  <a:shade val="46275"/>
                  <a:invGamma/>
                </a:srgbClr>
              </a:gs>
              <a:gs pos="100000">
                <a:srgbClr val="00FFCC"/>
              </a:gs>
            </a:gsLst>
            <a:path path="shape">
              <a:fillToRect l="50000" t="50000" r="50000" b="50000"/>
            </a:path>
          </a:gra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800" b="1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9060734-A7B5-784F-8D42-0256756EE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r="31078"/>
          <a:stretch/>
        </p:blipFill>
        <p:spPr>
          <a:xfrm>
            <a:off x="218593" y="4170373"/>
            <a:ext cx="622192" cy="1001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9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53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599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1" dur="500"/>
                                        <p:tgtEl>
                                          <p:spTgt spid="363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599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365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5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66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86" dur="500"/>
                                        <p:tgtEl>
                                          <p:spTgt spid="3600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500"/>
                                        <p:tgtEl>
                                          <p:spTgt spid="3686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1" dur="500"/>
                                        <p:tgtEl>
                                          <p:spTgt spid="3600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3600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9" dur="500"/>
                                        <p:tgtEl>
                                          <p:spTgt spid="369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19" grpId="0"/>
      <p:bldP spid="367619" grpId="1"/>
      <p:bldP spid="363523" grpId="0"/>
      <p:bldP spid="363523" grpId="1"/>
      <p:bldP spid="369667" grpId="0"/>
      <p:bldP spid="369667" grpId="1"/>
      <p:bldP spid="365571" grpId="0"/>
      <p:bldP spid="365571" grpId="1"/>
      <p:bldP spid="366595" grpId="0"/>
      <p:bldP spid="366595" grpId="1"/>
      <p:bldP spid="364547" grpId="0"/>
      <p:bldP spid="364547" grpId="1"/>
      <p:bldP spid="353283" grpId="0"/>
      <p:bldP spid="353283" grpId="1"/>
      <p:bldP spid="359997" grpId="0"/>
      <p:bldP spid="359998" grpId="0"/>
      <p:bldP spid="359999" grpId="0"/>
      <p:bldP spid="360000" grpId="0"/>
      <p:bldP spid="360001" grpId="0"/>
      <p:bldP spid="360002" grpId="0"/>
      <p:bldP spid="360005" grpId="0"/>
      <p:bldP spid="360006" grpId="0"/>
      <p:bldP spid="368643" grpId="0"/>
      <p:bldP spid="36864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831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AC855F3-E706-BD54-C7BD-29469EC7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8" y="1106510"/>
            <a:ext cx="1226627" cy="122662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64B4E082-FFDD-1BB0-9DEB-56A733826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8" y="3626767"/>
            <a:ext cx="1226627" cy="122662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FBB826B-9B02-02F5-1A12-EE3F6370B2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189" y="945456"/>
            <a:ext cx="1226627" cy="122662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4A8381D0-2D7B-246D-25F4-AB6CA6854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1417" y="3577344"/>
            <a:ext cx="1241399" cy="1241399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89746689-6ACA-FE73-25FB-4513DB595E7B}"/>
              </a:ext>
            </a:extLst>
          </p:cNvPr>
          <p:cNvSpPr/>
          <p:nvPr/>
        </p:nvSpPr>
        <p:spPr>
          <a:xfrm>
            <a:off x="3009813" y="0"/>
            <a:ext cx="27927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NỘI DUNG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4C1F50E0-80B7-7C59-254E-630CB1588A7B}"/>
              </a:ext>
            </a:extLst>
          </p:cNvPr>
          <p:cNvSpPr txBox="1"/>
          <p:nvPr/>
        </p:nvSpPr>
        <p:spPr>
          <a:xfrm>
            <a:off x="1544521" y="1106510"/>
            <a:ext cx="2494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Mông Cổ năm 1258.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3DA93A2-3917-ED39-83D9-C99D1A1A37B2}"/>
              </a:ext>
            </a:extLst>
          </p:cNvPr>
          <p:cNvSpPr txBox="1"/>
          <p:nvPr/>
        </p:nvSpPr>
        <p:spPr>
          <a:xfrm>
            <a:off x="1486604" y="3460695"/>
            <a:ext cx="2699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xâm lược</a:t>
            </a:r>
            <a:r>
              <a: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Nguyên năm 1285.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5A22F8A2-43A1-1A71-0FBD-0D952A4EC964}"/>
              </a:ext>
            </a:extLst>
          </p:cNvPr>
          <p:cNvSpPr txBox="1"/>
          <p:nvPr/>
        </p:nvSpPr>
        <p:spPr>
          <a:xfrm>
            <a:off x="5761955" y="958604"/>
            <a:ext cx="3026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Cuộc kháng chiến chống quân Nguyên năm 1287 – 1288.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D967221-E049-F908-13A8-86F1A91EAC1E}"/>
              </a:ext>
            </a:extLst>
          </p:cNvPr>
          <p:cNvSpPr txBox="1"/>
          <p:nvPr/>
        </p:nvSpPr>
        <p:spPr>
          <a:xfrm>
            <a:off x="5635596" y="3442101"/>
            <a:ext cx="3549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 nhân thắng lợi và ý nghĩa lịch sử của ba lần kháng chiến chống quân Mông -  Nguyên.</a:t>
            </a:r>
          </a:p>
        </p:txBody>
      </p:sp>
    </p:spTree>
    <p:extLst>
      <p:ext uri="{BB962C8B-B14F-4D97-AF65-F5344CB8AC3E}">
        <p14:creationId xmlns:p14="http://schemas.microsoft.com/office/powerpoint/2010/main" val="86436481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116;p26">
            <a:extLst>
              <a:ext uri="{FF2B5EF4-FFF2-40B4-BE49-F238E27FC236}">
                <a16:creationId xmlns:a16="http://schemas.microsoft.com/office/drawing/2014/main" xmlns="" id="{72DA8422-239F-124C-AF0B-DC96ADFBD7F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072630" y="23323"/>
            <a:ext cx="6207967" cy="24122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/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Cuộc kháng chiến </a:t>
            </a:r>
            <a:r>
              <a:rPr lang="en-US" sz="4500">
                <a:latin typeface="Times New Roman" panose="02020603050405020304" pitchFamily="18" charset="0"/>
                <a:cs typeface="Times New Roman" panose="02020603050405020304" pitchFamily="18" charset="0"/>
              </a:rPr>
              <a:t>chống quân xâm lược  </a:t>
            </a:r>
            <a:r>
              <a:rPr lang="en-US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năm 1285.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B7184B-DEFB-AB4C-9FCE-D58BAF463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0044" y="-768185"/>
            <a:ext cx="4054519" cy="567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34" presetClass="emph" presetSubtype="0" repeatCount="2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-8.33333E-7 1.11111E-6 L -8.33333E-7 -0.07222 " pathEditMode="relative" rAng="0" ptsTypes="AA">
                                          <p:cBhvr>
                                            <p:cTn id="14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/>
          <p:bldP spid="76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6DE987B-DD42-6E41-9B7C-FA1AD6655A6C}"/>
              </a:ext>
            </a:extLst>
          </p:cNvPr>
          <p:cNvSpPr txBox="1"/>
          <p:nvPr/>
        </p:nvSpPr>
        <p:spPr>
          <a:xfrm>
            <a:off x="3617844" y="43094"/>
            <a:ext cx="569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SVN-Blenda Script" panose="02000804000000020003" pitchFamily="2" charset="0"/>
              </a:rPr>
              <a:t> Âm mưu xâm </a:t>
            </a:r>
            <a:r>
              <a:rPr lang="vi-VN" sz="3600">
                <a:latin typeface="SVN-Blenda Script" panose="02000804000000020003" pitchFamily="2" charset="0"/>
              </a:rPr>
              <a:t>lược Ch</a:t>
            </a:r>
            <a:r>
              <a:rPr lang="en-US" sz="3600">
                <a:latin typeface="SVN-Blenda Script" panose="02000804000000020003" pitchFamily="2" charset="0"/>
              </a:rPr>
              <a:t>ă</a:t>
            </a:r>
            <a:r>
              <a:rPr lang="vi-VN" sz="3600">
                <a:latin typeface="SVN-Blenda Script" panose="02000804000000020003" pitchFamily="2" charset="0"/>
              </a:rPr>
              <a:t>m-pa </a:t>
            </a:r>
            <a:r>
              <a:rPr lang="vi-VN" sz="3600" dirty="0">
                <a:latin typeface="SVN-Blenda Script" panose="02000804000000020003" pitchFamily="2" charset="0"/>
              </a:rPr>
              <a:t>và Đại Việt của nhà Nguyên.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B7DA5BD2-C227-2747-A504-89A4E5F62605}"/>
              </a:ext>
            </a:extLst>
          </p:cNvPr>
          <p:cNvGrpSpPr/>
          <p:nvPr/>
        </p:nvGrpSpPr>
        <p:grpSpPr>
          <a:xfrm>
            <a:off x="4173794" y="1769992"/>
            <a:ext cx="5008950" cy="2475297"/>
            <a:chOff x="3750364" y="1656521"/>
            <a:chExt cx="4591372" cy="2475297"/>
          </a:xfrm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xmlns="" id="{E89FFDCE-6B64-1342-B8F5-E8CFFF63095E}"/>
                </a:ext>
              </a:extLst>
            </p:cNvPr>
            <p:cNvSpPr/>
            <p:nvPr/>
          </p:nvSpPr>
          <p:spPr>
            <a:xfrm>
              <a:off x="3750364" y="1656521"/>
              <a:ext cx="4591372" cy="2475297"/>
            </a:xfrm>
            <a:prstGeom prst="roundRect">
              <a:avLst>
                <a:gd name="adj" fmla="val 33214"/>
              </a:avLst>
            </a:prstGeom>
            <a:solidFill>
              <a:schemeClr val="tx2">
                <a:lumMod val="10000"/>
                <a:lumOff val="90000"/>
              </a:schemeClr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B0662D2A-CF97-3847-ADCB-C2A139C6C99F}"/>
                </a:ext>
              </a:extLst>
            </p:cNvPr>
            <p:cNvSpPr/>
            <p:nvPr/>
          </p:nvSpPr>
          <p:spPr>
            <a:xfrm>
              <a:off x="3750364" y="1973541"/>
              <a:ext cx="4406854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Hốt Tất Liệt chủ trương xâm lược Chăm-pa và Đại Việt để làm gì? </a:t>
              </a:r>
              <a:endParaRPr lang="x-none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41E8665-6158-1D4F-88F7-C03698ED0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31526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B6DE987B-DD42-6E41-9B7C-FA1AD6655A6C}"/>
              </a:ext>
            </a:extLst>
          </p:cNvPr>
          <p:cNvSpPr txBox="1"/>
          <p:nvPr/>
        </p:nvSpPr>
        <p:spPr>
          <a:xfrm>
            <a:off x="3617844" y="43094"/>
            <a:ext cx="5698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SVN-Blenda Script" panose="02000804000000020003" pitchFamily="2" charset="0"/>
              </a:rPr>
              <a:t>Âm mưu xâm </a:t>
            </a:r>
            <a:r>
              <a:rPr lang="vi-VN" sz="3600">
                <a:latin typeface="SVN-Blenda Script" panose="02000804000000020003" pitchFamily="2" charset="0"/>
              </a:rPr>
              <a:t>lược Ch</a:t>
            </a:r>
            <a:r>
              <a:rPr lang="en-US" sz="3600">
                <a:latin typeface="SVN-Blenda Script" panose="02000804000000020003" pitchFamily="2" charset="0"/>
              </a:rPr>
              <a:t>ă</a:t>
            </a:r>
            <a:r>
              <a:rPr lang="vi-VN" sz="3600">
                <a:latin typeface="SVN-Blenda Script" panose="02000804000000020003" pitchFamily="2" charset="0"/>
              </a:rPr>
              <a:t>m-pa </a:t>
            </a:r>
            <a:r>
              <a:rPr lang="vi-VN" sz="3600" dirty="0">
                <a:latin typeface="SVN-Blenda Script" panose="02000804000000020003" pitchFamily="2" charset="0"/>
              </a:rPr>
              <a:t>và Đại Việt của nhà Nguyên.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9DAC976-20EE-DF42-9806-08EECA234ADD}"/>
              </a:ext>
            </a:extLst>
          </p:cNvPr>
          <p:cNvSpPr/>
          <p:nvPr/>
        </p:nvSpPr>
        <p:spPr>
          <a:xfrm>
            <a:off x="4458850" y="1547948"/>
            <a:ext cx="46657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Thực hiện âm mưu xâm lược Chăm-pa và Đại Việt để làm cầu nối xâm lược và thôn tính các nước ở phía Nam Trung Quốc.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DDF809-9BE8-6D4D-862A-C1ED43CB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913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3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135;p28">
            <a:extLst>
              <a:ext uri="{FF2B5EF4-FFF2-40B4-BE49-F238E27FC236}">
                <a16:creationId xmlns:a16="http://schemas.microsoft.com/office/drawing/2014/main" xmlns="" id="{CDF20985-2A94-1544-AE59-1E7A6EC3CDE6}"/>
              </a:ext>
            </a:extLst>
          </p:cNvPr>
          <p:cNvSpPr txBox="1">
            <a:spLocks/>
          </p:cNvSpPr>
          <p:nvPr/>
        </p:nvSpPr>
        <p:spPr>
          <a:xfrm>
            <a:off x="4572001" y="1243423"/>
            <a:ext cx="4572000" cy="265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r>
              <a:rPr lang="vi-VN" sz="4400" dirty="0">
                <a:latin typeface="SVN-Blenda Script" panose="02000804000000020003" pitchFamily="2" charset="0"/>
              </a:rPr>
              <a:t>Để xâm lược nước ta  quân nhà Nguyên đã chuẩn bị những gì?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1B26F5-87B9-4844-8C08-3F43F73F6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83" t="12865" b="4693"/>
          <a:stretch/>
        </p:blipFill>
        <p:spPr>
          <a:xfrm>
            <a:off x="0" y="-112296"/>
            <a:ext cx="4903305" cy="52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86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41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38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F07604E7-9A3A-AE4E-AF10-3BE1A6EAE105}"/>
              </a:ext>
            </a:extLst>
          </p:cNvPr>
          <p:cNvSpPr/>
          <p:nvPr/>
        </p:nvSpPr>
        <p:spPr>
          <a:xfrm>
            <a:off x="0" y="37857"/>
            <a:ext cx="8262141" cy="68379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tướng lĩnh của quân Nguyên.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0B828725-BEEB-6445-BFA1-9108F07DD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632" y="723746"/>
            <a:ext cx="2899295" cy="36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DD8DD68-168F-1E42-A5AE-4AF3E4216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6" y="615844"/>
            <a:ext cx="2019718" cy="3733418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xmlns="" id="{9CF775F1-E2D7-524F-AB93-491EE42EE076}"/>
              </a:ext>
            </a:extLst>
          </p:cNvPr>
          <p:cNvSpPr/>
          <p:nvPr/>
        </p:nvSpPr>
        <p:spPr>
          <a:xfrm>
            <a:off x="0" y="4592410"/>
            <a:ext cx="2521201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 Hoan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xmlns="" id="{27BBD2AB-D974-EA4F-BD0D-FFA66EB08AE8}"/>
              </a:ext>
            </a:extLst>
          </p:cNvPr>
          <p:cNvSpPr/>
          <p:nvPr/>
        </p:nvSpPr>
        <p:spPr>
          <a:xfrm>
            <a:off x="2939840" y="4553236"/>
            <a:ext cx="2521201" cy="5902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 Đô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26099ACB-D395-A044-A59A-8675186CAC91}"/>
              </a:ext>
            </a:extLst>
          </p:cNvPr>
          <p:cNvSpPr/>
          <p:nvPr/>
        </p:nvSpPr>
        <p:spPr>
          <a:xfrm>
            <a:off x="5879680" y="4600134"/>
            <a:ext cx="2521201" cy="54722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Mã Nhi</a:t>
            </a:r>
            <a:endParaRPr 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ED018F0-0D2D-EC47-9FCC-BF8C0A999E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859"/>
          <a:stretch/>
        </p:blipFill>
        <p:spPr>
          <a:xfrm>
            <a:off x="3033710" y="590264"/>
            <a:ext cx="2142251" cy="356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  <p:bldP spid="10" grpId="0" animBg="1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1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9" grpId="0" animBg="1"/>
          <p:bldP spid="10" grpId="0" animBg="1"/>
          <p:bldP spid="11" grpId="0" animBg="1"/>
        </p:bldLst>
      </p:timing>
    </mc:Fallback>
  </mc:AlternateContent>
</p:sld>
</file>

<file path=ppt/theme/theme1.xml><?xml version="1.0" encoding="utf-8"?>
<a:theme xmlns:a="http://schemas.openxmlformats.org/drawingml/2006/main" name="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ar Background by Slidesgo">
  <a:themeElements>
    <a:clrScheme name="Simple Light">
      <a:dk1>
        <a:srgbClr val="000000"/>
      </a:dk1>
      <a:lt1>
        <a:srgbClr val="FFFFFF"/>
      </a:lt1>
      <a:dk2>
        <a:srgbClr val="FFEDD6"/>
      </a:dk2>
      <a:lt2>
        <a:srgbClr val="004249"/>
      </a:lt2>
      <a:accent1>
        <a:srgbClr val="FABD4E"/>
      </a:accent1>
      <a:accent2>
        <a:srgbClr val="039292"/>
      </a:accent2>
      <a:accent3>
        <a:srgbClr val="01686D"/>
      </a:accent3>
      <a:accent4>
        <a:srgbClr val="004249"/>
      </a:accent4>
      <a:accent5>
        <a:srgbClr val="0097A7"/>
      </a:accent5>
      <a:accent6>
        <a:srgbClr val="FAC86A"/>
      </a:accent6>
      <a:hlink>
        <a:srgbClr val="004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1365</Words>
  <Application>Microsoft Office PowerPoint</Application>
  <PresentationFormat>On-screen Show (16:9)</PresentationFormat>
  <Paragraphs>160</Paragraphs>
  <Slides>35</Slides>
  <Notes>17</Notes>
  <HiddenSlides>0</HiddenSlides>
  <MMClips>30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61" baseType="lpstr">
      <vt:lpstr>Arial</vt:lpstr>
      <vt:lpstr>.VnArial NarrowH</vt:lpstr>
      <vt:lpstr>.VnAristote</vt:lpstr>
      <vt:lpstr>Snell Roundhand Black</vt:lpstr>
      <vt:lpstr>SimSun</vt:lpstr>
      <vt:lpstr>Livvic</vt:lpstr>
      <vt:lpstr>Times New Roman</vt:lpstr>
      <vt:lpstr>Rajdhani</vt:lpstr>
      <vt:lpstr>Advent Pro</vt:lpstr>
      <vt:lpstr>.VnTimeH</vt:lpstr>
      <vt:lpstr>Livvic SemiBold</vt:lpstr>
      <vt:lpstr>SVN-Blenda Script</vt:lpstr>
      <vt:lpstr>Livvic Light</vt:lpstr>
      <vt:lpstr>Calibri</vt:lpstr>
      <vt:lpstr>Calibri Light</vt:lpstr>
      <vt:lpstr>Tahoma</vt:lpstr>
      <vt:lpstr>Redressed</vt:lpstr>
      <vt:lpstr>Roboto Condensed Light</vt:lpstr>
      <vt:lpstr>Wingdings</vt:lpstr>
      <vt:lpstr>War Background by Slidesgo</vt:lpstr>
      <vt:lpstr>Office Theme</vt:lpstr>
      <vt:lpstr>1_War Background by Slidesgo</vt:lpstr>
      <vt:lpstr>Default Design</vt:lpstr>
      <vt:lpstr>1_Office Theme</vt:lpstr>
      <vt:lpstr>Papyrus History Lesson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2. Cuộc kháng chiến chống quân xâm lược  Nguyên năm 1285.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Đại Việt dưới thời nhà Trần (tiết 3)</dc:title>
  <dc:creator>ASUS</dc:creator>
  <cp:lastModifiedBy>ASUS</cp:lastModifiedBy>
  <cp:revision>27</cp:revision>
  <dcterms:modified xsi:type="dcterms:W3CDTF">2022-11-28T13:08:00Z</dcterms:modified>
</cp:coreProperties>
</file>