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rels" ContentType="application/vnd.openxmlformats-package.relationships+xml"/>
  <Default Extension="xml" ContentType="application/xml"/>
  <Default Extension="wav" ContentType="audio/x-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6" r:id="rId4"/>
    <p:sldMasterId id="2147483698" r:id="rId5"/>
    <p:sldMasterId id="2147483710" r:id="rId6"/>
  </p:sldMasterIdLst>
  <p:notesMasterIdLst>
    <p:notesMasterId r:id="rId45"/>
  </p:notesMasterIdLst>
  <p:sldIdLst>
    <p:sldId id="256" r:id="rId7"/>
    <p:sldId id="259" r:id="rId8"/>
    <p:sldId id="260" r:id="rId9"/>
    <p:sldId id="258" r:id="rId10"/>
    <p:sldId id="262" r:id="rId11"/>
    <p:sldId id="263" r:id="rId12"/>
    <p:sldId id="264" r:id="rId13"/>
    <p:sldId id="265" r:id="rId14"/>
    <p:sldId id="266" r:id="rId15"/>
    <p:sldId id="295" r:id="rId16"/>
    <p:sldId id="298" r:id="rId17"/>
    <p:sldId id="304" r:id="rId18"/>
    <p:sldId id="308" r:id="rId19"/>
    <p:sldId id="306" r:id="rId20"/>
    <p:sldId id="307" r:id="rId21"/>
    <p:sldId id="305" r:id="rId22"/>
    <p:sldId id="311" r:id="rId23"/>
    <p:sldId id="312" r:id="rId24"/>
    <p:sldId id="310" r:id="rId25"/>
    <p:sldId id="313" r:id="rId26"/>
    <p:sldId id="267" r:id="rId27"/>
    <p:sldId id="314" r:id="rId28"/>
    <p:sldId id="315" r:id="rId29"/>
    <p:sldId id="316" r:id="rId30"/>
    <p:sldId id="317" r:id="rId31"/>
    <p:sldId id="318" r:id="rId32"/>
    <p:sldId id="319" r:id="rId33"/>
    <p:sldId id="320" r:id="rId34"/>
    <p:sldId id="270" r:id="rId35"/>
    <p:sldId id="322" r:id="rId36"/>
    <p:sldId id="321" r:id="rId37"/>
    <p:sldId id="323" r:id="rId38"/>
    <p:sldId id="324" r:id="rId39"/>
    <p:sldId id="325" r:id="rId40"/>
    <p:sldId id="326" r:id="rId41"/>
    <p:sldId id="327" r:id="rId42"/>
    <p:sldId id="328" r:id="rId43"/>
    <p:sldId id="330"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6" userDrawn="1">
          <p15:clr>
            <a:srgbClr val="A4A3A4"/>
          </p15:clr>
        </p15:guide>
        <p15:guide id="2" pos="7248" userDrawn="1">
          <p15:clr>
            <a:srgbClr val="A4A3A4"/>
          </p15:clr>
        </p15:guide>
        <p15:guide id="3" orient="horz" pos="648" userDrawn="1">
          <p15:clr>
            <a:srgbClr val="A4A3A4"/>
          </p15:clr>
        </p15:guide>
        <p15:guide id="4" orient="horz" pos="712" userDrawn="1">
          <p15:clr>
            <a:srgbClr val="A4A3A4"/>
          </p15:clr>
        </p15:guide>
        <p15:guide id="5" orient="horz" pos="3936" userDrawn="1">
          <p15:clr>
            <a:srgbClr val="A4A3A4"/>
          </p15:clr>
        </p15:guide>
        <p15:guide id="6"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9360F"/>
    <a:srgbClr val="FBC2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85" d="100"/>
          <a:sy n="85" d="100"/>
        </p:scale>
        <p:origin x="180" y="84"/>
      </p:cViewPr>
      <p:guideLst>
        <p:guide pos="416"/>
        <p:guide pos="7248"/>
        <p:guide orient="horz" pos="648"/>
        <p:guide orient="horz" pos="712"/>
        <p:guide orient="horz" pos="3936"/>
        <p:guide orient="horz"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3CCA63-A18D-492C-BFA5-04215CA2E726}" type="datetimeFigureOut">
              <a:rPr lang="en-US" smtClean="0"/>
              <a:t>2/22/2023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B94F37-2FA8-494F-B5EC-16C5215C4BB0}" type="slidenum">
              <a:rPr lang="en-US" smtClean="0"/>
              <a:t>‹#›</a:t>
            </a:fld>
            <a:endParaRPr lang="en-US"/>
          </a:p>
        </p:txBody>
      </p:sp>
    </p:spTree>
    <p:extLst>
      <p:ext uri="{BB962C8B-B14F-4D97-AF65-F5344CB8AC3E}">
        <p14:creationId xmlns:p14="http://schemas.microsoft.com/office/powerpoint/2010/main" val="1721827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3237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07120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24035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43606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8541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9F173-8B4D-47C1-84C4-0BCF9B76F1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829E97-ADEE-48B3-B2A0-17F32AA969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4BB9792-C066-408A-AEFA-F65488967E7A}"/>
              </a:ext>
            </a:extLst>
          </p:cNvPr>
          <p:cNvSpPr>
            <a:spLocks noGrp="1"/>
          </p:cNvSpPr>
          <p:nvPr>
            <p:ph type="dt" sz="half" idx="10"/>
          </p:nvPr>
        </p:nvSpPr>
        <p:spPr/>
        <p:txBody>
          <a:bodyPr/>
          <a:lstStyle/>
          <a:p>
            <a:fld id="{638053BA-ED77-47E2-82A7-3A54727B1058}" type="datetimeFigureOut">
              <a:rPr lang="en-US" smtClean="0"/>
              <a:t>2/22/2023</a:t>
            </a:fld>
            <a:endParaRPr lang="en-US"/>
          </a:p>
        </p:txBody>
      </p:sp>
      <p:sp>
        <p:nvSpPr>
          <p:cNvPr id="5" name="Footer Placeholder 4">
            <a:extLst>
              <a:ext uri="{FF2B5EF4-FFF2-40B4-BE49-F238E27FC236}">
                <a16:creationId xmlns:a16="http://schemas.microsoft.com/office/drawing/2014/main" id="{364C2C66-41A2-4402-B788-74C1CC0100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3A0DB0-1036-4E30-A247-EDB7EE36B34B}"/>
              </a:ext>
            </a:extLst>
          </p:cNvPr>
          <p:cNvSpPr>
            <a:spLocks noGrp="1"/>
          </p:cNvSpPr>
          <p:nvPr>
            <p:ph type="sldNum" sz="quarter" idx="12"/>
          </p:nvPr>
        </p:nvSpPr>
        <p:spPr/>
        <p:txBody>
          <a:bodyPr/>
          <a:lstStyle/>
          <a:p>
            <a:fld id="{FC7C0EAD-C987-4168-B2D8-E7BD97754283}" type="slidenum">
              <a:rPr lang="en-US" smtClean="0"/>
              <a:t>‹#›</a:t>
            </a:fld>
            <a:endParaRPr lang="en-US"/>
          </a:p>
        </p:txBody>
      </p:sp>
    </p:spTree>
    <p:extLst>
      <p:ext uri="{BB962C8B-B14F-4D97-AF65-F5344CB8AC3E}">
        <p14:creationId xmlns:p14="http://schemas.microsoft.com/office/powerpoint/2010/main" val="2803784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52A37-669A-46A3-86DC-801866861FA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548BE2A-93A9-44D5-ADEF-FEC2060B0E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EE7605-EBAC-44E4-942A-42803C239EA3}"/>
              </a:ext>
            </a:extLst>
          </p:cNvPr>
          <p:cNvSpPr>
            <a:spLocks noGrp="1"/>
          </p:cNvSpPr>
          <p:nvPr>
            <p:ph type="dt" sz="half" idx="10"/>
          </p:nvPr>
        </p:nvSpPr>
        <p:spPr/>
        <p:txBody>
          <a:bodyPr/>
          <a:lstStyle/>
          <a:p>
            <a:fld id="{638053BA-ED77-47E2-82A7-3A54727B1058}" type="datetimeFigureOut">
              <a:rPr lang="en-US" smtClean="0"/>
              <a:t>2/22/2023</a:t>
            </a:fld>
            <a:endParaRPr lang="en-US"/>
          </a:p>
        </p:txBody>
      </p:sp>
      <p:sp>
        <p:nvSpPr>
          <p:cNvPr id="5" name="Footer Placeholder 4">
            <a:extLst>
              <a:ext uri="{FF2B5EF4-FFF2-40B4-BE49-F238E27FC236}">
                <a16:creationId xmlns:a16="http://schemas.microsoft.com/office/drawing/2014/main" id="{D286DC29-3675-4C10-A979-AE70414CD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F09446-1D63-4370-8D34-F47ECC049297}"/>
              </a:ext>
            </a:extLst>
          </p:cNvPr>
          <p:cNvSpPr>
            <a:spLocks noGrp="1"/>
          </p:cNvSpPr>
          <p:nvPr>
            <p:ph type="sldNum" sz="quarter" idx="12"/>
          </p:nvPr>
        </p:nvSpPr>
        <p:spPr/>
        <p:txBody>
          <a:bodyPr/>
          <a:lstStyle/>
          <a:p>
            <a:fld id="{FC7C0EAD-C987-4168-B2D8-E7BD97754283}" type="slidenum">
              <a:rPr lang="en-US" smtClean="0"/>
              <a:t>‹#›</a:t>
            </a:fld>
            <a:endParaRPr lang="en-US"/>
          </a:p>
        </p:txBody>
      </p:sp>
    </p:spTree>
    <p:extLst>
      <p:ext uri="{BB962C8B-B14F-4D97-AF65-F5344CB8AC3E}">
        <p14:creationId xmlns:p14="http://schemas.microsoft.com/office/powerpoint/2010/main" val="4237568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D532AE-CC54-43A9-905B-EA9703562D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EDCF47-6041-4233-A042-0D3862DB8C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BAB68A-30EC-44B6-8FF4-28AD5D5E7EBC}"/>
              </a:ext>
            </a:extLst>
          </p:cNvPr>
          <p:cNvSpPr>
            <a:spLocks noGrp="1"/>
          </p:cNvSpPr>
          <p:nvPr>
            <p:ph type="dt" sz="half" idx="10"/>
          </p:nvPr>
        </p:nvSpPr>
        <p:spPr/>
        <p:txBody>
          <a:bodyPr/>
          <a:lstStyle/>
          <a:p>
            <a:fld id="{638053BA-ED77-47E2-82A7-3A54727B1058}" type="datetimeFigureOut">
              <a:rPr lang="en-US" smtClean="0"/>
              <a:t>2/22/2023</a:t>
            </a:fld>
            <a:endParaRPr lang="en-US"/>
          </a:p>
        </p:txBody>
      </p:sp>
      <p:sp>
        <p:nvSpPr>
          <p:cNvPr id="5" name="Footer Placeholder 4">
            <a:extLst>
              <a:ext uri="{FF2B5EF4-FFF2-40B4-BE49-F238E27FC236}">
                <a16:creationId xmlns:a16="http://schemas.microsoft.com/office/drawing/2014/main" id="{EA2197D4-3017-4513-B544-0D13FE8944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D8F34B-F719-41CC-BEDF-CECDCCBE3DE8}"/>
              </a:ext>
            </a:extLst>
          </p:cNvPr>
          <p:cNvSpPr>
            <a:spLocks noGrp="1"/>
          </p:cNvSpPr>
          <p:nvPr>
            <p:ph type="sldNum" sz="quarter" idx="12"/>
          </p:nvPr>
        </p:nvSpPr>
        <p:spPr/>
        <p:txBody>
          <a:bodyPr/>
          <a:lstStyle/>
          <a:p>
            <a:fld id="{FC7C0EAD-C987-4168-B2D8-E7BD97754283}" type="slidenum">
              <a:rPr lang="en-US" smtClean="0"/>
              <a:t>‹#›</a:t>
            </a:fld>
            <a:endParaRPr lang="en-US"/>
          </a:p>
        </p:txBody>
      </p:sp>
    </p:spTree>
    <p:extLst>
      <p:ext uri="{BB962C8B-B14F-4D97-AF65-F5344CB8AC3E}">
        <p14:creationId xmlns:p14="http://schemas.microsoft.com/office/powerpoint/2010/main" val="17266134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lstStyle>
            <a:lvl1pPr algn="l">
              <a:defRPr sz="8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2/22/2023</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998496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2/22/2023</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365401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2/22/2023</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348289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2/22/2023</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380907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2/22/2023</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165227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2/22/2023</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040423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2/22/2023</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3941274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2/22/2023</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8369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EF35A-80B3-4BEA-A552-034454BDEC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1139DA-8B5E-434E-B5F6-40AE1E103D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DA8649-D07E-4C87-AD47-37A38EEDAD3E}"/>
              </a:ext>
            </a:extLst>
          </p:cNvPr>
          <p:cNvSpPr>
            <a:spLocks noGrp="1"/>
          </p:cNvSpPr>
          <p:nvPr>
            <p:ph type="dt" sz="half" idx="10"/>
          </p:nvPr>
        </p:nvSpPr>
        <p:spPr/>
        <p:txBody>
          <a:bodyPr/>
          <a:lstStyle/>
          <a:p>
            <a:fld id="{638053BA-ED77-47E2-82A7-3A54727B1058}" type="datetimeFigureOut">
              <a:rPr lang="en-US" smtClean="0"/>
              <a:t>2/22/2023</a:t>
            </a:fld>
            <a:endParaRPr lang="en-US"/>
          </a:p>
        </p:txBody>
      </p:sp>
      <p:sp>
        <p:nvSpPr>
          <p:cNvPr id="5" name="Footer Placeholder 4">
            <a:extLst>
              <a:ext uri="{FF2B5EF4-FFF2-40B4-BE49-F238E27FC236}">
                <a16:creationId xmlns:a16="http://schemas.microsoft.com/office/drawing/2014/main" id="{1FD021F8-E33C-4530-88B9-E58A7EB377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F86D84-F1B5-40FF-B08C-B8C098AED76C}"/>
              </a:ext>
            </a:extLst>
          </p:cNvPr>
          <p:cNvSpPr>
            <a:spLocks noGrp="1"/>
          </p:cNvSpPr>
          <p:nvPr>
            <p:ph type="sldNum" sz="quarter" idx="12"/>
          </p:nvPr>
        </p:nvSpPr>
        <p:spPr/>
        <p:txBody>
          <a:bodyPr/>
          <a:lstStyle/>
          <a:p>
            <a:fld id="{FC7C0EAD-C987-4168-B2D8-E7BD97754283}" type="slidenum">
              <a:rPr lang="en-US" smtClean="0"/>
              <a:t>‹#›</a:t>
            </a:fld>
            <a:endParaRPr lang="en-US"/>
          </a:p>
        </p:txBody>
      </p:sp>
    </p:spTree>
    <p:extLst>
      <p:ext uri="{BB962C8B-B14F-4D97-AF65-F5344CB8AC3E}">
        <p14:creationId xmlns:p14="http://schemas.microsoft.com/office/powerpoint/2010/main" val="19323344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2/22/2023</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86112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2/22/2023</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9454948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2/22/2023</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8594929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167493" y="1122363"/>
            <a:ext cx="7096933" cy="2387600"/>
          </a:xfrm>
        </p:spPr>
        <p:txBody>
          <a:bodyPr anchor="b">
            <a:noAutofit/>
          </a:bodyPr>
          <a:lstStyle>
            <a:lvl1pPr algn="l">
              <a:defRPr sz="6000" b="1">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167493" y="3602038"/>
            <a:ext cx="9500507" cy="806675"/>
          </a:xfrm>
        </p:spPr>
        <p:txBody>
          <a:bodyPr>
            <a:noAutofit/>
          </a:bodyPr>
          <a:lstStyle>
            <a:lvl1pPr marL="0" indent="0" algn="l">
              <a:buNone/>
              <a:defRPr sz="32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Rectangle 3">
            <a:extLst>
              <a:ext uri="{FF2B5EF4-FFF2-40B4-BE49-F238E27FC236}">
                <a16:creationId xmlns:a16="http://schemas.microsoft.com/office/drawing/2014/main" id="{9AC79249-FDC0-364D-A734-AE1DE1605D28}"/>
              </a:ext>
            </a:extLst>
          </p:cNvPr>
          <p:cNvSpPr/>
          <p:nvPr userDrawn="1"/>
        </p:nvSpPr>
        <p:spPr>
          <a:xfrm>
            <a:off x="0" y="4572000"/>
            <a:ext cx="12192000"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902465C8-266D-104C-9C49-323DF4A8277E}"/>
              </a:ext>
            </a:extLst>
          </p:cNvPr>
          <p:cNvSpPr/>
          <p:nvPr userDrawn="1"/>
        </p:nvSpPr>
        <p:spPr>
          <a:xfrm>
            <a:off x="583746" y="4960030"/>
            <a:ext cx="1551214" cy="1551214"/>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a:extLst>
              <a:ext uri="{FF2B5EF4-FFF2-40B4-BE49-F238E27FC236}">
                <a16:creationId xmlns:a16="http://schemas.microsoft.com/office/drawing/2014/main" id="{37979A1C-BF60-B345-A664-2E4F7A3461EB}"/>
              </a:ext>
            </a:extLst>
          </p:cNvPr>
          <p:cNvSpPr/>
          <p:nvPr userDrawn="1"/>
        </p:nvSpPr>
        <p:spPr>
          <a:xfrm>
            <a:off x="1" y="4571999"/>
            <a:ext cx="1118508" cy="1118508"/>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8">
            <a:extLst>
              <a:ext uri="{FF2B5EF4-FFF2-40B4-BE49-F238E27FC236}">
                <a16:creationId xmlns:a16="http://schemas.microsoft.com/office/drawing/2014/main" id="{58080B3E-915C-2D4C-8608-596E1BFD6387}"/>
              </a:ext>
            </a:extLst>
          </p:cNvPr>
          <p:cNvSpPr/>
          <p:nvPr userDrawn="1"/>
        </p:nvSpPr>
        <p:spPr>
          <a:xfrm>
            <a:off x="1" y="5739492"/>
            <a:ext cx="1118508" cy="1118508"/>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6" name="Group 5">
            <a:extLst>
              <a:ext uri="{FF2B5EF4-FFF2-40B4-BE49-F238E27FC236}">
                <a16:creationId xmlns:a16="http://schemas.microsoft.com/office/drawing/2014/main" id="{F15FBB50-09C8-B64E-AE57-67C5E70810CB}"/>
              </a:ext>
            </a:extLst>
          </p:cNvPr>
          <p:cNvGrpSpPr/>
          <p:nvPr userDrawn="1"/>
        </p:nvGrpSpPr>
        <p:grpSpPr>
          <a:xfrm>
            <a:off x="8264427" y="-3419"/>
            <a:ext cx="3927573" cy="3165022"/>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2" name="Freeform 21">
            <a:extLst>
              <a:ext uri="{FF2B5EF4-FFF2-40B4-BE49-F238E27FC236}">
                <a16:creationId xmlns:a16="http://schemas.microsoft.com/office/drawing/2014/main" id="{BC68F289-2744-2F48-893A-3F17911625C8}"/>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9E240E8A-950E-7946-826C-415CB5DACA43}"/>
              </a:ext>
            </a:extLst>
          </p:cNvPr>
          <p:cNvSpPr/>
          <p:nvPr userDrawn="1"/>
        </p:nvSpPr>
        <p:spPr>
          <a:xfrm>
            <a:off x="11024507" y="4580708"/>
            <a:ext cx="1167493" cy="2277292"/>
          </a:xfrm>
          <a:custGeom>
            <a:avLst/>
            <a:gdLst>
              <a:gd name="connsiteX0" fmla="*/ 1167473 w 1167493"/>
              <a:gd name="connsiteY0" fmla="*/ 0 h 2272167"/>
              <a:gd name="connsiteX1" fmla="*/ 1167493 w 1167493"/>
              <a:gd name="connsiteY1" fmla="*/ 0 h 2272167"/>
              <a:gd name="connsiteX2" fmla="*/ 1167493 w 1167493"/>
              <a:gd name="connsiteY2" fmla="*/ 492960 h 2272167"/>
              <a:gd name="connsiteX3" fmla="*/ 1167493 w 1167493"/>
              <a:gd name="connsiteY3" fmla="*/ 720385 h 2272167"/>
              <a:gd name="connsiteX4" fmla="*/ 1167493 w 1167493"/>
              <a:gd name="connsiteY4" fmla="*/ 2272167 h 2272167"/>
              <a:gd name="connsiteX5" fmla="*/ 0 w 1167493"/>
              <a:gd name="connsiteY5" fmla="*/ 2272167 h 2272167"/>
              <a:gd name="connsiteX6" fmla="*/ 0 w 1167493"/>
              <a:gd name="connsiteY6" fmla="*/ 1898074 h 2272167"/>
              <a:gd name="connsiteX7" fmla="*/ 0 w 1167493"/>
              <a:gd name="connsiteY7" fmla="*/ 1271597 h 2272167"/>
              <a:gd name="connsiteX8" fmla="*/ 0 w 1167493"/>
              <a:gd name="connsiteY8" fmla="*/ 1177688 h 2272167"/>
              <a:gd name="connsiteX9" fmla="*/ 1048124 w 1167493"/>
              <a:gd name="connsiteY9" fmla="*/ 6080 h 2272167"/>
              <a:gd name="connsiteX10" fmla="*/ 1167473 w 1167493"/>
              <a:gd name="connsiteY10" fmla="*/ 0 h 227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7493" h="2272167">
                <a:moveTo>
                  <a:pt x="1167473" y="0"/>
                </a:moveTo>
                <a:lnTo>
                  <a:pt x="1167493" y="0"/>
                </a:lnTo>
                <a:lnTo>
                  <a:pt x="1167493" y="492960"/>
                </a:lnTo>
                <a:lnTo>
                  <a:pt x="1167493" y="720385"/>
                </a:lnTo>
                <a:lnTo>
                  <a:pt x="1167493" y="2272167"/>
                </a:lnTo>
                <a:lnTo>
                  <a:pt x="0" y="2272167"/>
                </a:lnTo>
                <a:lnTo>
                  <a:pt x="0" y="1898074"/>
                </a:lnTo>
                <a:lnTo>
                  <a:pt x="0" y="1271597"/>
                </a:lnTo>
                <a:lnTo>
                  <a:pt x="0" y="1177688"/>
                </a:lnTo>
                <a:cubicBezTo>
                  <a:pt x="0" y="567919"/>
                  <a:pt x="459408" y="66389"/>
                  <a:pt x="1048124" y="6080"/>
                </a:cubicBezTo>
                <a:lnTo>
                  <a:pt x="116747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7701955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17467"/>
            <a:ext cx="9779182" cy="3366815"/>
          </a:xfrm>
        </p:spPr>
        <p:txBody>
          <a:bodyPr>
            <a:no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6" name="Freeform 5">
            <a:extLst>
              <a:ext uri="{FF2B5EF4-FFF2-40B4-BE49-F238E27FC236}">
                <a16:creationId xmlns:a16="http://schemas.microsoft.com/office/drawing/2014/main" id="{D11C9832-A021-954E-A34F-2988D1189AE9}"/>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fld id="{DD9C8446-696E-6942-B6C8-CC9CAD0B34E0}" type="datetime1">
              <a:rPr lang="en-US" smtClean="0"/>
              <a:pPr/>
              <a:t>2/22/2023</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dirty="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740013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62587F-7496-384A-AF40-18FC8CF0709D}"/>
              </a:ext>
            </a:extLst>
          </p:cNvPr>
          <p:cNvSpPr/>
          <p:nvPr userDrawn="1"/>
        </p:nvSpPr>
        <p:spPr>
          <a:xfrm>
            <a:off x="0" y="2286002"/>
            <a:ext cx="12208822"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a:extLst>
              <a:ext uri="{FF2B5EF4-FFF2-40B4-BE49-F238E27FC236}">
                <a16:creationId xmlns:a16="http://schemas.microsoft.com/office/drawing/2014/main" id="{84DB028B-A475-224B-B675-A15A56CAD0BF}"/>
              </a:ext>
            </a:extLst>
          </p:cNvPr>
          <p:cNvSpPr/>
          <p:nvPr userDrawn="1"/>
        </p:nvSpPr>
        <p:spPr>
          <a:xfrm flipH="1">
            <a:off x="8597718"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13">
            <a:extLst>
              <a:ext uri="{FF2B5EF4-FFF2-40B4-BE49-F238E27FC236}">
                <a16:creationId xmlns:a16="http://schemas.microsoft.com/office/drawing/2014/main" id="{61C34955-105B-4D4D-B51D-754C5D38A85D}"/>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4">
            <a:extLst>
              <a:ext uri="{FF2B5EF4-FFF2-40B4-BE49-F238E27FC236}">
                <a16:creationId xmlns:a16="http://schemas.microsoft.com/office/drawing/2014/main" id="{2734DEB1-EC02-2E42-9292-4ADD115060A5}"/>
              </a:ext>
            </a:extLst>
          </p:cNvPr>
          <p:cNvSpPr/>
          <p:nvPr userDrawn="1"/>
        </p:nvSpPr>
        <p:spPr>
          <a:xfrm rot="5400000" flipH="1" flipV="1">
            <a:off x="10344100" y="438098"/>
            <a:ext cx="2285999" cy="1409801"/>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Title 1">
            <a:extLst>
              <a:ext uri="{FF2B5EF4-FFF2-40B4-BE49-F238E27FC236}">
                <a16:creationId xmlns:a16="http://schemas.microsoft.com/office/drawing/2014/main" id="{5E932F0D-7FC3-634B-932C-3625C16C8DE2}"/>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1167492" y="2653167"/>
            <a:ext cx="9779183" cy="3436483"/>
          </a:xfrm>
        </p:spPr>
        <p:txBody>
          <a:bodyPr>
            <a:noAutofit/>
          </a:bodyPr>
          <a:lstStyle>
            <a:lvl1pPr marL="0" indent="0">
              <a:lnSpc>
                <a:spcPct val="150000"/>
              </a:lnSpc>
              <a:buNone/>
              <a:defRPr sz="24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95D4F5-F69B-42F6-8A9D-330F696E144B}"/>
              </a:ext>
            </a:extLst>
          </p:cNvPr>
          <p:cNvSpPr>
            <a:spLocks noGrp="1"/>
          </p:cNvSpPr>
          <p:nvPr>
            <p:ph type="dt" sz="half" idx="10"/>
          </p:nvPr>
        </p:nvSpPr>
        <p:spPr/>
        <p:txBody>
          <a:bodyPr>
            <a:noAutofit/>
          </a:bodyPr>
          <a:lstStyle>
            <a:lvl1pPr>
              <a:defRPr>
                <a:solidFill>
                  <a:schemeClr val="accent2"/>
                </a:solidFill>
                <a:latin typeface="+mn-lt"/>
              </a:defRPr>
            </a:lvl1pPr>
          </a:lstStyle>
          <a:p>
            <a:fld id="{F5592931-05C6-8543-8B6E-A8BD29BD5C2B}" type="datetime1">
              <a:rPr lang="en-US" smtClean="0"/>
              <a:pPr/>
              <a:t>2/22/2023</a:t>
            </a:fld>
            <a:endParaRPr lang="en-US" dirty="0"/>
          </a:p>
        </p:txBody>
      </p:sp>
      <p:sp>
        <p:nvSpPr>
          <p:cNvPr id="5" name="Footer Placeholder 4">
            <a:extLst>
              <a:ext uri="{FF2B5EF4-FFF2-40B4-BE49-F238E27FC236}">
                <a16:creationId xmlns:a16="http://schemas.microsoft.com/office/drawing/2014/main" id="{FA79A23A-2238-4904-8692-9F2DAE8B8FC9}"/>
              </a:ext>
            </a:extLst>
          </p:cNvPr>
          <p:cNvSpPr>
            <a:spLocks noGrp="1"/>
          </p:cNvSpPr>
          <p:nvPr>
            <p:ph type="ftr" sz="quarter" idx="11"/>
          </p:nvPr>
        </p:nvSpPr>
        <p:spPr/>
        <p:txBody>
          <a:bodyPr>
            <a:noAutofit/>
          </a:bodyPr>
          <a:lstStyle>
            <a:lvl1pPr>
              <a:defRPr>
                <a:solidFill>
                  <a:schemeClr val="accent2"/>
                </a:solidFill>
                <a:latin typeface="+mn-lt"/>
              </a:defRPr>
            </a:lvl1pPr>
          </a:lstStyle>
          <a:p>
            <a:r>
              <a:rPr lang="en-US" dirty="0"/>
              <a:t>PRESENTATION TITLE</a:t>
            </a:r>
          </a:p>
        </p:txBody>
      </p:sp>
      <p:sp>
        <p:nvSpPr>
          <p:cNvPr id="6" name="Slide Number Placeholder 5">
            <a:extLst>
              <a:ext uri="{FF2B5EF4-FFF2-40B4-BE49-F238E27FC236}">
                <a16:creationId xmlns:a16="http://schemas.microsoft.com/office/drawing/2014/main" id="{DB69FC35-DDC8-45FB-8ACB-21C15F57C1F1}"/>
              </a:ext>
            </a:extLst>
          </p:cNvPr>
          <p:cNvSpPr>
            <a:spLocks noGrp="1"/>
          </p:cNvSpPr>
          <p:nvPr>
            <p:ph type="sldNum" sz="quarter" idx="12"/>
          </p:nvPr>
        </p:nvSpPr>
        <p:spPr>
          <a:xfrm>
            <a:off x="10206318" y="6356350"/>
            <a:ext cx="1604682" cy="365125"/>
          </a:xfrm>
        </p:spPr>
        <p:txBody>
          <a:bodyPr>
            <a:noAutofit/>
          </a:bodyPr>
          <a:lstStyle>
            <a:lvl1pPr>
              <a:defRPr>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3505935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Section title">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067EACEC-C2DD-EA42-8504-176673AD1F20}"/>
              </a:ext>
            </a:extLst>
          </p:cNvPr>
          <p:cNvSpPr/>
          <p:nvPr userDrawn="1"/>
        </p:nvSpPr>
        <p:spPr>
          <a:xfrm>
            <a:off x="0" y="0"/>
            <a:ext cx="8025490" cy="6858000"/>
          </a:xfrm>
          <a:custGeom>
            <a:avLst/>
            <a:gdLst>
              <a:gd name="connsiteX0" fmla="*/ 0 w 8025490"/>
              <a:gd name="connsiteY0" fmla="*/ 0 h 6858000"/>
              <a:gd name="connsiteX1" fmla="*/ 4596490 w 8025490"/>
              <a:gd name="connsiteY1" fmla="*/ 0 h 6858000"/>
              <a:gd name="connsiteX2" fmla="*/ 8025490 w 8025490"/>
              <a:gd name="connsiteY2" fmla="*/ 3429000 h 6858000"/>
              <a:gd name="connsiteX3" fmla="*/ 4596490 w 8025490"/>
              <a:gd name="connsiteY3" fmla="*/ 6858000 h 6858000"/>
              <a:gd name="connsiteX4" fmla="*/ 0 w 80254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5490" h="6858000">
                <a:moveTo>
                  <a:pt x="0" y="0"/>
                </a:moveTo>
                <a:lnTo>
                  <a:pt x="4596490" y="0"/>
                </a:lnTo>
                <a:cubicBezTo>
                  <a:pt x="6490274" y="0"/>
                  <a:pt x="8025490" y="1535216"/>
                  <a:pt x="8025490" y="3429000"/>
                </a:cubicBezTo>
                <a:cubicBezTo>
                  <a:pt x="8025490" y="5322784"/>
                  <a:pt x="6490274" y="6858000"/>
                  <a:pt x="4596490" y="6858000"/>
                </a:cubicBez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167494" y="1059400"/>
            <a:ext cx="6245912" cy="2387600"/>
          </a:xfrm>
        </p:spPr>
        <p:txBody>
          <a:bodyPr anchor="b">
            <a:noAutofit/>
          </a:bodyPr>
          <a:lstStyle>
            <a:lvl1pPr algn="l">
              <a:defRPr sz="6000" b="1">
                <a:solidFill>
                  <a:schemeClr val="bg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167494" y="3539075"/>
            <a:ext cx="6245912" cy="1406101"/>
          </a:xfrm>
        </p:spPr>
        <p:txBody>
          <a:bodyPr>
            <a:noAutofit/>
          </a:bodyPr>
          <a:lstStyle>
            <a:lvl1pPr marL="0" indent="0" algn="l">
              <a:buNone/>
              <a:defRPr sz="3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6" name="Group 5">
            <a:extLst>
              <a:ext uri="{FF2B5EF4-FFF2-40B4-BE49-F238E27FC236}">
                <a16:creationId xmlns:a16="http://schemas.microsoft.com/office/drawing/2014/main" id="{89843C7E-5704-7A46-8974-F3BFA42E7310}"/>
              </a:ext>
            </a:extLst>
          </p:cNvPr>
          <p:cNvGrpSpPr/>
          <p:nvPr userDrawn="1"/>
        </p:nvGrpSpPr>
        <p:grpSpPr>
          <a:xfrm rot="16200000">
            <a:off x="8286528" y="2207195"/>
            <a:ext cx="3032351" cy="2443610"/>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7" name="Freeform 16">
            <a:extLst>
              <a:ext uri="{FF2B5EF4-FFF2-40B4-BE49-F238E27FC236}">
                <a16:creationId xmlns:a16="http://schemas.microsoft.com/office/drawing/2014/main" id="{0B179973-08D2-EF40-B516-35E75E906394}"/>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6C811FF3-E48A-194D-8022-65F8C3A17449}"/>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4884703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87561"/>
            <a:ext cx="9779182" cy="3366815"/>
          </a:xfrm>
        </p:spPr>
        <p:txBody>
          <a:bodyPr>
            <a:no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rot="5400000" flipH="1">
            <a:off x="1"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2"/>
                </a:solidFill>
                <a:latin typeface="+mn-lt"/>
              </a:defRPr>
            </a:lvl1pPr>
          </a:lstStyle>
          <a:p>
            <a:fld id="{7E7AB22C-8B7E-9B4A-8C65-396C3C874D86}" type="datetime1">
              <a:rPr lang="en-US" smtClean="0"/>
              <a:pPr/>
              <a:t>2/22/2023</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dirty="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483859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Chart 2">
    <p:bg>
      <p:bgPr>
        <a:solidFill>
          <a:schemeClr val="accent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BA2A58C-57B7-834C-8F5C-3299322411B1}"/>
              </a:ext>
            </a:extLst>
          </p:cNvPr>
          <p:cNvGrpSpPr/>
          <p:nvPr userDrawn="1"/>
        </p:nvGrpSpPr>
        <p:grpSpPr>
          <a:xfrm rot="16200000">
            <a:off x="10772262" y="152641"/>
            <a:ext cx="1572380" cy="1267097"/>
            <a:chOff x="7413403" y="4976359"/>
            <a:chExt cx="2334986" cy="1881641"/>
          </a:xfrm>
        </p:grpSpPr>
        <p:sp>
          <p:nvSpPr>
            <p:cNvPr id="13" name="Freeform 12">
              <a:extLst>
                <a:ext uri="{FF2B5EF4-FFF2-40B4-BE49-F238E27FC236}">
                  <a16:creationId xmlns:a16="http://schemas.microsoft.com/office/drawing/2014/main" id="{801D8067-144A-FE48-AF1E-529B662DCAD3}"/>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13">
              <a:extLst>
                <a:ext uri="{FF2B5EF4-FFF2-40B4-BE49-F238E27FC236}">
                  <a16:creationId xmlns:a16="http://schemas.microsoft.com/office/drawing/2014/main" id="{2ECA7D87-C78C-C140-AA28-C0FB20209045}"/>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87563"/>
            <a:ext cx="9779182" cy="3366813"/>
          </a:xfrm>
        </p:spPr>
        <p:txBody>
          <a:bodyPr>
            <a:no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fld id="{8CE9AC2A-20AD-8C48-B5EB-B5322BDBCDEE}" type="datetime1">
              <a:rPr lang="en-US" smtClean="0"/>
              <a:pPr/>
              <a:t>2/22/2023</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dirty="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2570408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1798721" y="1684338"/>
            <a:ext cx="8594558" cy="2810460"/>
          </a:xfrm>
        </p:spPr>
        <p:txBody>
          <a:bodyPr>
            <a:noAutofit/>
          </a:bodyPr>
          <a:lstStyle>
            <a:lvl1pPr algn="ctr">
              <a:lnSpc>
                <a:spcPct val="100000"/>
              </a:lnSpc>
              <a:defRPr sz="4600">
                <a:solidFill>
                  <a:schemeClr val="bg1"/>
                </a:solidFill>
                <a:latin typeface="+mj-lt"/>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4C91C146-F9A8-9A4C-9508-8590923B8D9A}"/>
              </a:ext>
            </a:extLst>
          </p:cNvPr>
          <p:cNvSpPr>
            <a:spLocks noGrp="1"/>
          </p:cNvSpPr>
          <p:nvPr>
            <p:ph type="body" sz="quarter" idx="13" hasCustomPrompt="1"/>
          </p:nvPr>
        </p:nvSpPr>
        <p:spPr>
          <a:xfrm>
            <a:off x="381000" y="519405"/>
            <a:ext cx="1364297" cy="1094521"/>
          </a:xfrm>
        </p:spPr>
        <p:txBody>
          <a:bodyPr>
            <a:noAutofit/>
          </a:bodyPr>
          <a:lstStyle>
            <a:lvl1pPr marL="0" indent="0" algn="ctr">
              <a:buNone/>
              <a:defRPr sz="23900" b="1">
                <a:solidFill>
                  <a:schemeClr val="accent1">
                    <a:lumMod val="75000"/>
                  </a:schemeClr>
                </a:solidFill>
                <a:latin typeface="Tenorite" pitchFamily="2" charset="0"/>
              </a:defRPr>
            </a:lvl1pPr>
            <a:lvl2pPr marL="457200" indent="0">
              <a:buNone/>
              <a:defRPr b="1">
                <a:solidFill>
                  <a:schemeClr val="bg1"/>
                </a:solidFill>
                <a:latin typeface="Tenorite" pitchFamily="2" charset="0"/>
              </a:defRPr>
            </a:lvl2pPr>
            <a:lvl3pPr marL="914400" indent="0">
              <a:buNone/>
              <a:defRPr b="1">
                <a:solidFill>
                  <a:schemeClr val="bg1"/>
                </a:solidFill>
                <a:latin typeface="Tenorite" pitchFamily="2" charset="0"/>
              </a:defRPr>
            </a:lvl3pPr>
            <a:lvl4pPr marL="1371600" indent="0">
              <a:buNone/>
              <a:defRPr b="1">
                <a:solidFill>
                  <a:schemeClr val="bg1"/>
                </a:solidFill>
                <a:latin typeface="Tenorite" pitchFamily="2" charset="0"/>
              </a:defRPr>
            </a:lvl4pPr>
            <a:lvl5pPr marL="1828800" indent="0">
              <a:buNone/>
              <a:defRPr b="1">
                <a:solidFill>
                  <a:schemeClr val="bg1"/>
                </a:solidFill>
                <a:latin typeface="Tenorite" pitchFamily="2" charset="0"/>
              </a:defRPr>
            </a:lvl5pPr>
          </a:lstStyle>
          <a:p>
            <a:pPr lvl="0"/>
            <a:r>
              <a:rPr lang="en-US" dirty="0"/>
              <a:t>“</a:t>
            </a:r>
          </a:p>
        </p:txBody>
      </p:sp>
      <p:sp>
        <p:nvSpPr>
          <p:cNvPr id="10" name="Text Placeholder 9">
            <a:extLst>
              <a:ext uri="{FF2B5EF4-FFF2-40B4-BE49-F238E27FC236}">
                <a16:creationId xmlns:a16="http://schemas.microsoft.com/office/drawing/2014/main" id="{322D6C2B-78AC-DD47-9289-067C968B06C1}"/>
              </a:ext>
            </a:extLst>
          </p:cNvPr>
          <p:cNvSpPr>
            <a:spLocks noGrp="1"/>
          </p:cNvSpPr>
          <p:nvPr>
            <p:ph type="body" sz="quarter" idx="14"/>
          </p:nvPr>
        </p:nvSpPr>
        <p:spPr>
          <a:xfrm>
            <a:off x="6881813" y="4494213"/>
            <a:ext cx="3511550" cy="679450"/>
          </a:xfrm>
        </p:spPr>
        <p:txBody>
          <a:bodyPr>
            <a:noAutofit/>
          </a:bodyPr>
          <a:lstStyle>
            <a:lvl1pPr marL="0" indent="0" algn="r">
              <a:buNone/>
              <a:defRPr sz="2000">
                <a:solidFill>
                  <a:schemeClr val="bg1"/>
                </a:solidFill>
                <a:latin typeface="+mn-lt"/>
              </a:defRPr>
            </a:lvl1pPr>
            <a:lvl2pPr marL="457200" indent="0" algn="r">
              <a:buNone/>
              <a:defRPr sz="1800">
                <a:solidFill>
                  <a:schemeClr val="bg1"/>
                </a:solidFill>
                <a:latin typeface="Tenorite" pitchFamily="2" charset="0"/>
              </a:defRPr>
            </a:lvl2pPr>
            <a:lvl3pPr marL="914400" indent="0" algn="r">
              <a:buNone/>
              <a:defRPr sz="1600">
                <a:solidFill>
                  <a:schemeClr val="bg1"/>
                </a:solidFill>
                <a:latin typeface="Tenorite" pitchFamily="2" charset="0"/>
              </a:defRPr>
            </a:lvl3pPr>
            <a:lvl4pPr marL="1371600" indent="0" algn="r">
              <a:buNone/>
              <a:defRPr sz="1400">
                <a:solidFill>
                  <a:schemeClr val="bg1"/>
                </a:solidFill>
                <a:latin typeface="Tenorite" pitchFamily="2" charset="0"/>
              </a:defRPr>
            </a:lvl4pPr>
            <a:lvl5pPr marL="1828800" indent="0" algn="r">
              <a:buNone/>
              <a:defRPr sz="1400">
                <a:solidFill>
                  <a:schemeClr val="bg1"/>
                </a:solidFill>
                <a:latin typeface="Tenorite" pitchFamily="2" charset="0"/>
              </a:defRPr>
            </a:lvl5pPr>
          </a:lstStyle>
          <a:p>
            <a:pPr lvl="0"/>
            <a:r>
              <a:rPr lang="en-US"/>
              <a:t>Click to edit Master text styles</a:t>
            </a:r>
          </a:p>
        </p:txBody>
      </p:sp>
      <p:sp>
        <p:nvSpPr>
          <p:cNvPr id="9" name="Text Placeholder 7">
            <a:extLst>
              <a:ext uri="{FF2B5EF4-FFF2-40B4-BE49-F238E27FC236}">
                <a16:creationId xmlns:a16="http://schemas.microsoft.com/office/drawing/2014/main" id="{612193CD-03AD-D74D-A5CD-747A9B53F49A}"/>
              </a:ext>
            </a:extLst>
          </p:cNvPr>
          <p:cNvSpPr>
            <a:spLocks noGrp="1"/>
          </p:cNvSpPr>
          <p:nvPr>
            <p:ph type="body" sz="quarter" idx="15" hasCustomPrompt="1"/>
          </p:nvPr>
        </p:nvSpPr>
        <p:spPr>
          <a:xfrm>
            <a:off x="10609104" y="3399692"/>
            <a:ext cx="1364297" cy="1094521"/>
          </a:xfrm>
        </p:spPr>
        <p:txBody>
          <a:bodyPr>
            <a:noAutofit/>
          </a:bodyPr>
          <a:lstStyle>
            <a:lvl1pPr marL="0" indent="0" algn="ctr">
              <a:buNone/>
              <a:defRPr sz="23900" b="1">
                <a:solidFill>
                  <a:schemeClr val="accent1">
                    <a:lumMod val="75000"/>
                  </a:schemeClr>
                </a:solidFill>
                <a:latin typeface="Tenorite" pitchFamily="2" charset="0"/>
              </a:defRPr>
            </a:lvl1pPr>
            <a:lvl2pPr marL="457200" indent="0">
              <a:buNone/>
              <a:defRPr b="1">
                <a:solidFill>
                  <a:schemeClr val="bg1"/>
                </a:solidFill>
                <a:latin typeface="Tenorite" pitchFamily="2" charset="0"/>
              </a:defRPr>
            </a:lvl2pPr>
            <a:lvl3pPr marL="914400" indent="0">
              <a:buNone/>
              <a:defRPr b="1">
                <a:solidFill>
                  <a:schemeClr val="bg1"/>
                </a:solidFill>
                <a:latin typeface="Tenorite" pitchFamily="2" charset="0"/>
              </a:defRPr>
            </a:lvl3pPr>
            <a:lvl4pPr marL="1371600" indent="0">
              <a:buNone/>
              <a:defRPr b="1">
                <a:solidFill>
                  <a:schemeClr val="bg1"/>
                </a:solidFill>
                <a:latin typeface="Tenorite" pitchFamily="2" charset="0"/>
              </a:defRPr>
            </a:lvl4pPr>
            <a:lvl5pPr marL="1828800" indent="0">
              <a:buNone/>
              <a:defRPr b="1">
                <a:solidFill>
                  <a:schemeClr val="bg1"/>
                </a:solidFill>
                <a:latin typeface="Tenorite" pitchFamily="2" charset="0"/>
              </a:defRPr>
            </a:lvl5pPr>
          </a:lstStyle>
          <a:p>
            <a:pPr lvl="0"/>
            <a:r>
              <a:rPr lang="en-US" dirty="0"/>
              <a:t>”</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noAutofit/>
          </a:bodyPr>
          <a:lstStyle>
            <a:lvl1pPr>
              <a:defRPr>
                <a:solidFill>
                  <a:schemeClr val="accent2"/>
                </a:solidFill>
                <a:latin typeface="+mn-lt"/>
              </a:defRPr>
            </a:lvl1pPr>
          </a:lstStyle>
          <a:p>
            <a:fld id="{4CF75428-5BE0-934D-BB71-675F8E23A386}" type="datetime1">
              <a:rPr lang="en-US" smtClean="0"/>
              <a:pPr/>
              <a:t>2/22/2023</a:t>
            </a:fld>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noAutofit/>
          </a:bodyPr>
          <a:lstStyle>
            <a:lvl1pPr>
              <a:defRPr>
                <a:solidFill>
                  <a:schemeClr val="accent2"/>
                </a:solidFill>
                <a:latin typeface="+mn-lt"/>
              </a:defRPr>
            </a:lvl1p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noAutofit/>
          </a:bodyPr>
          <a:lstStyle>
            <a:lvl1pPr>
              <a:defRPr>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808645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A8E10-5EB9-4964-B529-7FA7E01B2F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DFCB3F-9C2C-475C-B249-B8F8EFC849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F29A93-5672-4D32-9314-8D2CF1A6DF8E}"/>
              </a:ext>
            </a:extLst>
          </p:cNvPr>
          <p:cNvSpPr>
            <a:spLocks noGrp="1"/>
          </p:cNvSpPr>
          <p:nvPr>
            <p:ph type="dt" sz="half" idx="10"/>
          </p:nvPr>
        </p:nvSpPr>
        <p:spPr/>
        <p:txBody>
          <a:bodyPr/>
          <a:lstStyle/>
          <a:p>
            <a:fld id="{638053BA-ED77-47E2-82A7-3A54727B1058}" type="datetimeFigureOut">
              <a:rPr lang="en-US" smtClean="0"/>
              <a:t>2/22/2023</a:t>
            </a:fld>
            <a:endParaRPr lang="en-US"/>
          </a:p>
        </p:txBody>
      </p:sp>
      <p:sp>
        <p:nvSpPr>
          <p:cNvPr id="5" name="Footer Placeholder 4">
            <a:extLst>
              <a:ext uri="{FF2B5EF4-FFF2-40B4-BE49-F238E27FC236}">
                <a16:creationId xmlns:a16="http://schemas.microsoft.com/office/drawing/2014/main" id="{066DF6AD-26D6-4828-91FC-C299C7C813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487351-8E5A-40B1-8204-48B139BC10B6}"/>
              </a:ext>
            </a:extLst>
          </p:cNvPr>
          <p:cNvSpPr>
            <a:spLocks noGrp="1"/>
          </p:cNvSpPr>
          <p:nvPr>
            <p:ph type="sldNum" sz="quarter" idx="12"/>
          </p:nvPr>
        </p:nvSpPr>
        <p:spPr/>
        <p:txBody>
          <a:bodyPr/>
          <a:lstStyle/>
          <a:p>
            <a:fld id="{FC7C0EAD-C987-4168-B2D8-E7BD97754283}" type="slidenum">
              <a:rPr lang="en-US" smtClean="0"/>
              <a:t>‹#›</a:t>
            </a:fld>
            <a:endParaRPr lang="en-US"/>
          </a:p>
        </p:txBody>
      </p:sp>
    </p:spTree>
    <p:extLst>
      <p:ext uri="{BB962C8B-B14F-4D97-AF65-F5344CB8AC3E}">
        <p14:creationId xmlns:p14="http://schemas.microsoft.com/office/powerpoint/2010/main" val="13376081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8C225EC-F6EF-1144-834A-F0B91974AA41}"/>
              </a:ext>
            </a:extLst>
          </p:cNvPr>
          <p:cNvSpPr/>
          <p:nvPr userDrawn="1"/>
        </p:nvSpPr>
        <p:spPr>
          <a:xfrm>
            <a:off x="0" y="-1664"/>
            <a:ext cx="9857012" cy="68596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itle 1">
            <a:extLst>
              <a:ext uri="{FF2B5EF4-FFF2-40B4-BE49-F238E27FC236}">
                <a16:creationId xmlns:a16="http://schemas.microsoft.com/office/drawing/2014/main" id="{1E40CEAF-B1BB-174E-A798-3BA60D9C0458}"/>
              </a:ext>
            </a:extLst>
          </p:cNvPr>
          <p:cNvSpPr>
            <a:spLocks noGrp="1"/>
          </p:cNvSpPr>
          <p:nvPr>
            <p:ph type="title"/>
          </p:nvPr>
        </p:nvSpPr>
        <p:spPr>
          <a:xfrm>
            <a:off x="750430" y="381000"/>
            <a:ext cx="8401624" cy="1325563"/>
          </a:xfrm>
        </p:spPr>
        <p:txBody>
          <a:bodyPr lIns="0" anchor="b">
            <a:noAutofit/>
          </a:bodyPr>
          <a:lstStyle>
            <a:lvl1pPr>
              <a:defRPr sz="4800" b="1">
                <a:latin typeface="+mj-lt"/>
              </a:defRPr>
            </a:lvl1pPr>
          </a:lstStyle>
          <a:p>
            <a:r>
              <a:rPr lang="en-US"/>
              <a:t>Click to edit Master title style</a:t>
            </a:r>
            <a:endParaRPr lang="en-US" dirty="0"/>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750429" y="2227758"/>
            <a:ext cx="1200374" cy="1201242"/>
          </a:xfrm>
        </p:spPr>
        <p:txBody>
          <a:bodyPr>
            <a:noAutofit/>
          </a:bodyPr>
          <a:lstStyle>
            <a:lvl1pPr marL="0" indent="0">
              <a:buNone/>
              <a:defRPr sz="1400">
                <a:solidFill>
                  <a:schemeClr val="tx1"/>
                </a:solidFill>
                <a:latin typeface="+mn-lt"/>
              </a:defRPr>
            </a:lvl1pPr>
          </a:lstStyle>
          <a:p>
            <a:r>
              <a:rPr lang="en-US"/>
              <a:t>Click icon to add picture</a:t>
            </a:r>
            <a:endParaRPr lang="en-US" dirty="0"/>
          </a:p>
        </p:txBody>
      </p:sp>
      <p:sp>
        <p:nvSpPr>
          <p:cNvPr id="10" name="Text Placeholder 28">
            <a:extLst>
              <a:ext uri="{FF2B5EF4-FFF2-40B4-BE49-F238E27FC236}">
                <a16:creationId xmlns:a16="http://schemas.microsoft.com/office/drawing/2014/main" id="{CC3A7E03-4F06-4380-90A1-845651EEA3C0}"/>
              </a:ext>
            </a:extLst>
          </p:cNvPr>
          <p:cNvSpPr>
            <a:spLocks noGrp="1"/>
          </p:cNvSpPr>
          <p:nvPr>
            <p:ph type="body" sz="quarter" idx="17" hasCustomPrompt="1"/>
          </p:nvPr>
        </p:nvSpPr>
        <p:spPr>
          <a:xfrm>
            <a:off x="2123351" y="2426400"/>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11" name="Text Placeholder 28">
            <a:extLst>
              <a:ext uri="{FF2B5EF4-FFF2-40B4-BE49-F238E27FC236}">
                <a16:creationId xmlns:a16="http://schemas.microsoft.com/office/drawing/2014/main" id="{31AF5791-727B-438A-A7EF-5D132167C89B}"/>
              </a:ext>
            </a:extLst>
          </p:cNvPr>
          <p:cNvSpPr>
            <a:spLocks noGrp="1"/>
          </p:cNvSpPr>
          <p:nvPr>
            <p:ph type="body" sz="quarter" idx="18" hasCustomPrompt="1"/>
          </p:nvPr>
        </p:nvSpPr>
        <p:spPr>
          <a:xfrm>
            <a:off x="2123350" y="2811646"/>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7" name="Picture Placeholder 23">
            <a:extLst>
              <a:ext uri="{FF2B5EF4-FFF2-40B4-BE49-F238E27FC236}">
                <a16:creationId xmlns:a16="http://schemas.microsoft.com/office/drawing/2014/main" id="{9ABA5222-6FD6-405B-8AC8-18022C36590F}"/>
              </a:ext>
            </a:extLst>
          </p:cNvPr>
          <p:cNvSpPr>
            <a:spLocks noGrp="1"/>
          </p:cNvSpPr>
          <p:nvPr>
            <p:ph type="pic" sz="quarter" idx="14"/>
          </p:nvPr>
        </p:nvSpPr>
        <p:spPr>
          <a:xfrm>
            <a:off x="5495813" y="2227758"/>
            <a:ext cx="1200374" cy="1201242"/>
          </a:xfrm>
        </p:spPr>
        <p:txBody>
          <a:bodyPr>
            <a:noAutofit/>
          </a:bodyPr>
          <a:lstStyle>
            <a:lvl1pPr marL="0" indent="0">
              <a:buNone/>
              <a:defRPr sz="1400">
                <a:solidFill>
                  <a:schemeClr val="tx1"/>
                </a:solidFill>
                <a:latin typeface="+mn-lt"/>
              </a:defRPr>
            </a:lvl1pPr>
          </a:lstStyle>
          <a:p>
            <a:r>
              <a:rPr lang="en-US"/>
              <a:t>Click icon to add picture</a:t>
            </a:r>
            <a:endParaRPr lang="en-US" dirty="0"/>
          </a:p>
        </p:txBody>
      </p:sp>
      <p:sp>
        <p:nvSpPr>
          <p:cNvPr id="12" name="Text Placeholder 28">
            <a:extLst>
              <a:ext uri="{FF2B5EF4-FFF2-40B4-BE49-F238E27FC236}">
                <a16:creationId xmlns:a16="http://schemas.microsoft.com/office/drawing/2014/main" id="{A1A33FCF-D2EB-478E-8679-428657895F76}"/>
              </a:ext>
            </a:extLst>
          </p:cNvPr>
          <p:cNvSpPr>
            <a:spLocks noGrp="1"/>
          </p:cNvSpPr>
          <p:nvPr>
            <p:ph type="body" sz="quarter" idx="19" hasCustomPrompt="1"/>
          </p:nvPr>
        </p:nvSpPr>
        <p:spPr>
          <a:xfrm>
            <a:off x="6870817" y="242256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13" name="Text Placeholder 28">
            <a:extLst>
              <a:ext uri="{FF2B5EF4-FFF2-40B4-BE49-F238E27FC236}">
                <a16:creationId xmlns:a16="http://schemas.microsoft.com/office/drawing/2014/main" id="{55274EF8-F641-41B2-89C1-FD94AFA48684}"/>
              </a:ext>
            </a:extLst>
          </p:cNvPr>
          <p:cNvSpPr>
            <a:spLocks noGrp="1"/>
          </p:cNvSpPr>
          <p:nvPr>
            <p:ph type="body" sz="quarter" idx="20" hasCustomPrompt="1"/>
          </p:nvPr>
        </p:nvSpPr>
        <p:spPr>
          <a:xfrm>
            <a:off x="6870816" y="280781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8" name="Picture Placeholder 23">
            <a:extLst>
              <a:ext uri="{FF2B5EF4-FFF2-40B4-BE49-F238E27FC236}">
                <a16:creationId xmlns:a16="http://schemas.microsoft.com/office/drawing/2014/main" id="{124DE785-775F-4AE4-94B3-FA728188EBA5}"/>
              </a:ext>
            </a:extLst>
          </p:cNvPr>
          <p:cNvSpPr>
            <a:spLocks noGrp="1"/>
          </p:cNvSpPr>
          <p:nvPr>
            <p:ph type="pic" sz="quarter" idx="15"/>
          </p:nvPr>
        </p:nvSpPr>
        <p:spPr>
          <a:xfrm>
            <a:off x="750429" y="4254273"/>
            <a:ext cx="1200374" cy="1201242"/>
          </a:xfrm>
        </p:spPr>
        <p:txBody>
          <a:bodyPr>
            <a:noAutofit/>
          </a:bodyPr>
          <a:lstStyle>
            <a:lvl1pPr marL="0" indent="0">
              <a:buNone/>
              <a:defRPr sz="1400">
                <a:solidFill>
                  <a:schemeClr val="tx1"/>
                </a:solidFill>
                <a:latin typeface="+mn-lt"/>
              </a:defRPr>
            </a:lvl1pPr>
          </a:lstStyle>
          <a:p>
            <a:r>
              <a:rPr lang="en-US"/>
              <a:t>Click icon to add picture</a:t>
            </a:r>
            <a:endParaRPr lang="en-US" dirty="0"/>
          </a:p>
        </p:txBody>
      </p:sp>
      <p:sp>
        <p:nvSpPr>
          <p:cNvPr id="14" name="Text Placeholder 28">
            <a:extLst>
              <a:ext uri="{FF2B5EF4-FFF2-40B4-BE49-F238E27FC236}">
                <a16:creationId xmlns:a16="http://schemas.microsoft.com/office/drawing/2014/main" id="{5A429D4E-B795-4E55-852E-9E161F9EBD36}"/>
              </a:ext>
            </a:extLst>
          </p:cNvPr>
          <p:cNvSpPr>
            <a:spLocks noGrp="1"/>
          </p:cNvSpPr>
          <p:nvPr>
            <p:ph type="body" sz="quarter" idx="21" hasCustomPrompt="1"/>
          </p:nvPr>
        </p:nvSpPr>
        <p:spPr>
          <a:xfrm>
            <a:off x="2123351" y="4498793"/>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15" name="Text Placeholder 28">
            <a:extLst>
              <a:ext uri="{FF2B5EF4-FFF2-40B4-BE49-F238E27FC236}">
                <a16:creationId xmlns:a16="http://schemas.microsoft.com/office/drawing/2014/main" id="{41D297CB-52EE-4DE4-AEAC-CD4AAF2BF17B}"/>
              </a:ext>
            </a:extLst>
          </p:cNvPr>
          <p:cNvSpPr>
            <a:spLocks noGrp="1"/>
          </p:cNvSpPr>
          <p:nvPr>
            <p:ph type="body" sz="quarter" idx="22" hasCustomPrompt="1"/>
          </p:nvPr>
        </p:nvSpPr>
        <p:spPr>
          <a:xfrm>
            <a:off x="2123350" y="4884039"/>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9" name="Picture Placeholder 23">
            <a:extLst>
              <a:ext uri="{FF2B5EF4-FFF2-40B4-BE49-F238E27FC236}">
                <a16:creationId xmlns:a16="http://schemas.microsoft.com/office/drawing/2014/main" id="{F5694B35-7776-4DB9-9EB7-3AF076EC357D}"/>
              </a:ext>
            </a:extLst>
          </p:cNvPr>
          <p:cNvSpPr>
            <a:spLocks noGrp="1"/>
          </p:cNvSpPr>
          <p:nvPr>
            <p:ph type="pic" sz="quarter" idx="16"/>
          </p:nvPr>
        </p:nvSpPr>
        <p:spPr>
          <a:xfrm>
            <a:off x="5495813" y="4254273"/>
            <a:ext cx="1200374" cy="1201242"/>
          </a:xfrm>
        </p:spPr>
        <p:txBody>
          <a:bodyPr>
            <a:noAutofit/>
          </a:bodyPr>
          <a:lstStyle>
            <a:lvl1pPr marL="0" indent="0">
              <a:buNone/>
              <a:defRPr sz="1400">
                <a:solidFill>
                  <a:schemeClr val="tx1"/>
                </a:solidFill>
                <a:latin typeface="+mn-lt"/>
              </a:defRPr>
            </a:lvl1pPr>
          </a:lstStyle>
          <a:p>
            <a:r>
              <a:rPr lang="en-US"/>
              <a:t>Click icon to add picture</a:t>
            </a:r>
            <a:endParaRPr lang="en-US" dirty="0"/>
          </a:p>
        </p:txBody>
      </p:sp>
      <p:sp>
        <p:nvSpPr>
          <p:cNvPr id="16" name="Text Placeholder 28">
            <a:extLst>
              <a:ext uri="{FF2B5EF4-FFF2-40B4-BE49-F238E27FC236}">
                <a16:creationId xmlns:a16="http://schemas.microsoft.com/office/drawing/2014/main" id="{AD7B736B-3A10-499F-8F23-4437982C8231}"/>
              </a:ext>
            </a:extLst>
          </p:cNvPr>
          <p:cNvSpPr>
            <a:spLocks noGrp="1"/>
          </p:cNvSpPr>
          <p:nvPr>
            <p:ph type="body" sz="quarter" idx="23" hasCustomPrompt="1"/>
          </p:nvPr>
        </p:nvSpPr>
        <p:spPr>
          <a:xfrm>
            <a:off x="6870817" y="4498793"/>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17" name="Text Placeholder 28">
            <a:extLst>
              <a:ext uri="{FF2B5EF4-FFF2-40B4-BE49-F238E27FC236}">
                <a16:creationId xmlns:a16="http://schemas.microsoft.com/office/drawing/2014/main" id="{07165540-290D-4A38-87DE-F52B05BD6A1A}"/>
              </a:ext>
            </a:extLst>
          </p:cNvPr>
          <p:cNvSpPr>
            <a:spLocks noGrp="1"/>
          </p:cNvSpPr>
          <p:nvPr>
            <p:ph type="body" sz="quarter" idx="24" hasCustomPrompt="1"/>
          </p:nvPr>
        </p:nvSpPr>
        <p:spPr>
          <a:xfrm>
            <a:off x="6870816" y="4884039"/>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a:xfrm>
            <a:off x="381000" y="6356350"/>
            <a:ext cx="1569803" cy="365125"/>
          </a:xfrm>
        </p:spPr>
        <p:txBody>
          <a:bodyPr>
            <a:noAutofit/>
          </a:bodyPr>
          <a:lstStyle>
            <a:lvl1pPr>
              <a:defRPr>
                <a:solidFill>
                  <a:schemeClr val="accent3"/>
                </a:solidFill>
                <a:latin typeface="+mn-lt"/>
              </a:defRPr>
            </a:lvl1pPr>
          </a:lstStyle>
          <a:p>
            <a:fld id="{9A85C5CA-AE29-AB4C-8F85-0373C72001D8}" type="datetime1">
              <a:rPr lang="en-US" smtClean="0"/>
              <a:pPr/>
              <a:t>2/22/2023</a:t>
            </a:fld>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a:xfrm>
            <a:off x="2871106" y="6356350"/>
            <a:ext cx="4114800" cy="365125"/>
          </a:xfrm>
        </p:spPr>
        <p:txBody>
          <a:bodyPr>
            <a:noAutofit/>
          </a:bodyPr>
          <a:lstStyle>
            <a:lvl1pPr>
              <a:defRPr>
                <a:solidFill>
                  <a:schemeClr val="accent3"/>
                </a:solidFill>
                <a:latin typeface="+mn-lt"/>
              </a:defRPr>
            </a:lvl1p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a:xfrm>
            <a:off x="8332334" y="6356350"/>
            <a:ext cx="1167495" cy="365125"/>
          </a:xfrm>
        </p:spPr>
        <p:txBody>
          <a:bodyPr>
            <a:noAutofit/>
          </a:bodyPr>
          <a:lstStyle>
            <a:lvl1pPr>
              <a:defRPr>
                <a:solidFill>
                  <a:schemeClr val="accent3"/>
                </a:solidFill>
                <a:latin typeface="+mn-lt"/>
              </a:defRPr>
            </a:lvl1pPr>
          </a:lstStyle>
          <a:p>
            <a:fld id="{294A09A9-5501-47C1-A89A-A340965A2BE2}" type="slidenum">
              <a:rPr lang="en-US" smtClean="0"/>
              <a:pPr/>
              <a:t>‹#›</a:t>
            </a:fld>
            <a:endParaRPr lang="en-US" dirty="0"/>
          </a:p>
        </p:txBody>
      </p:sp>
      <p:sp>
        <p:nvSpPr>
          <p:cNvPr id="19" name="Freeform 18">
            <a:extLst>
              <a:ext uri="{FF2B5EF4-FFF2-40B4-BE49-F238E27FC236}">
                <a16:creationId xmlns:a16="http://schemas.microsoft.com/office/drawing/2014/main" id="{AAB3BC7E-B34F-EF47-B125-1574C5484E22}"/>
              </a:ext>
            </a:extLst>
          </p:cNvPr>
          <p:cNvSpPr/>
          <p:nvPr userDrawn="1"/>
        </p:nvSpPr>
        <p:spPr>
          <a:xfrm rot="16200000" flipV="1">
            <a:off x="9499940" y="355410"/>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20">
            <a:extLst>
              <a:ext uri="{FF2B5EF4-FFF2-40B4-BE49-F238E27FC236}">
                <a16:creationId xmlns:a16="http://schemas.microsoft.com/office/drawing/2014/main" id="{7CBC82D0-4F72-C649-8B7F-D4B087957B6C}"/>
              </a:ext>
            </a:extLst>
          </p:cNvPr>
          <p:cNvSpPr/>
          <p:nvPr userDrawn="1"/>
        </p:nvSpPr>
        <p:spPr>
          <a:xfrm flipH="1">
            <a:off x="10866436" y="1879977"/>
            <a:ext cx="1325563" cy="132556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24">
            <a:extLst>
              <a:ext uri="{FF2B5EF4-FFF2-40B4-BE49-F238E27FC236}">
                <a16:creationId xmlns:a16="http://schemas.microsoft.com/office/drawing/2014/main" id="{9383F23A-D872-2A4C-B386-A9D269BE694D}"/>
              </a:ext>
            </a:extLst>
          </p:cNvPr>
          <p:cNvSpPr/>
          <p:nvPr userDrawn="1"/>
        </p:nvSpPr>
        <p:spPr>
          <a:xfrm>
            <a:off x="11024507" y="-1664"/>
            <a:ext cx="1167494" cy="1881641"/>
          </a:xfrm>
          <a:custGeom>
            <a:avLst/>
            <a:gdLst>
              <a:gd name="connsiteX0" fmla="*/ 1167473 w 1167494"/>
              <a:gd name="connsiteY0" fmla="*/ 0 h 1881641"/>
              <a:gd name="connsiteX1" fmla="*/ 1167493 w 1167494"/>
              <a:gd name="connsiteY1" fmla="*/ 0 h 1881641"/>
              <a:gd name="connsiteX2" fmla="*/ 1167493 w 1167494"/>
              <a:gd name="connsiteY2" fmla="*/ 714148 h 1881641"/>
              <a:gd name="connsiteX3" fmla="*/ 1166666 w 1167494"/>
              <a:gd name="connsiteY3" fmla="*/ 730534 h 1881641"/>
              <a:gd name="connsiteX4" fmla="*/ 1167494 w 1167494"/>
              <a:gd name="connsiteY4" fmla="*/ 730534 h 1881641"/>
              <a:gd name="connsiteX5" fmla="*/ 1167494 w 1167494"/>
              <a:gd name="connsiteY5" fmla="*/ 1378059 h 1881641"/>
              <a:gd name="connsiteX6" fmla="*/ 1167493 w 1167494"/>
              <a:gd name="connsiteY6" fmla="*/ 1378059 h 1881641"/>
              <a:gd name="connsiteX7" fmla="*/ 1167493 w 1167494"/>
              <a:gd name="connsiteY7" fmla="*/ 1881641 h 1881641"/>
              <a:gd name="connsiteX8" fmla="*/ 0 w 1167494"/>
              <a:gd name="connsiteY8" fmla="*/ 1881641 h 1881641"/>
              <a:gd name="connsiteX9" fmla="*/ 0 w 1167494"/>
              <a:gd name="connsiteY9" fmla="*/ 1234116 h 1881641"/>
              <a:gd name="connsiteX10" fmla="*/ 0 w 1167494"/>
              <a:gd name="connsiteY10" fmla="*/ 1167492 h 1881641"/>
              <a:gd name="connsiteX11" fmla="*/ 1048124 w 1167494"/>
              <a:gd name="connsiteY11" fmla="*/ 6027 h 188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7494" h="1881641">
                <a:moveTo>
                  <a:pt x="1167473" y="0"/>
                </a:moveTo>
                <a:lnTo>
                  <a:pt x="1167493" y="0"/>
                </a:lnTo>
                <a:lnTo>
                  <a:pt x="1167493" y="714148"/>
                </a:lnTo>
                <a:lnTo>
                  <a:pt x="1166666" y="730534"/>
                </a:lnTo>
                <a:lnTo>
                  <a:pt x="1167494" y="730534"/>
                </a:lnTo>
                <a:lnTo>
                  <a:pt x="1167494" y="1378059"/>
                </a:lnTo>
                <a:lnTo>
                  <a:pt x="1167493" y="1378059"/>
                </a:lnTo>
                <a:lnTo>
                  <a:pt x="1167493" y="1881641"/>
                </a:lnTo>
                <a:lnTo>
                  <a:pt x="0" y="1881641"/>
                </a:lnTo>
                <a:lnTo>
                  <a:pt x="0" y="1234116"/>
                </a:lnTo>
                <a:lnTo>
                  <a:pt x="0" y="1167492"/>
                </a:lnTo>
                <a:cubicBezTo>
                  <a:pt x="0" y="563002"/>
                  <a:pt x="459408" y="65814"/>
                  <a:pt x="1048124" y="602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Oval 25">
            <a:extLst>
              <a:ext uri="{FF2B5EF4-FFF2-40B4-BE49-F238E27FC236}">
                <a16:creationId xmlns:a16="http://schemas.microsoft.com/office/drawing/2014/main" id="{9221FFDB-AAE2-5943-97A1-82D66AE05DB4}"/>
              </a:ext>
            </a:extLst>
          </p:cNvPr>
          <p:cNvSpPr/>
          <p:nvPr userDrawn="1"/>
        </p:nvSpPr>
        <p:spPr>
          <a:xfrm>
            <a:off x="10334091" y="2737752"/>
            <a:ext cx="1380830" cy="138083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7" name="Freeform 26">
            <a:extLst>
              <a:ext uri="{FF2B5EF4-FFF2-40B4-BE49-F238E27FC236}">
                <a16:creationId xmlns:a16="http://schemas.microsoft.com/office/drawing/2014/main" id="{2E58EEF7-63CA-A845-BAC4-9D3BE05918B5}"/>
              </a:ext>
            </a:extLst>
          </p:cNvPr>
          <p:cNvSpPr/>
          <p:nvPr userDrawn="1"/>
        </p:nvSpPr>
        <p:spPr>
          <a:xfrm rot="16200000" flipH="1">
            <a:off x="10667432" y="5333432"/>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757A4624-D8ED-2E4B-AF8C-00DFA6A72D5F}"/>
              </a:ext>
            </a:extLst>
          </p:cNvPr>
          <p:cNvSpPr/>
          <p:nvPr userDrawn="1"/>
        </p:nvSpPr>
        <p:spPr>
          <a:xfrm flipV="1">
            <a:off x="9857012" y="3651505"/>
            <a:ext cx="1325563" cy="132556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28">
            <a:extLst>
              <a:ext uri="{FF2B5EF4-FFF2-40B4-BE49-F238E27FC236}">
                <a16:creationId xmlns:a16="http://schemas.microsoft.com/office/drawing/2014/main" id="{DF312EF8-91BE-5946-BE31-8CFE107A2FEA}"/>
              </a:ext>
            </a:extLst>
          </p:cNvPr>
          <p:cNvSpPr/>
          <p:nvPr userDrawn="1"/>
        </p:nvSpPr>
        <p:spPr>
          <a:xfrm flipH="1" flipV="1">
            <a:off x="9857013" y="4976359"/>
            <a:ext cx="1167494" cy="1881641"/>
          </a:xfrm>
          <a:custGeom>
            <a:avLst/>
            <a:gdLst>
              <a:gd name="connsiteX0" fmla="*/ 1167473 w 1167494"/>
              <a:gd name="connsiteY0" fmla="*/ 0 h 1881641"/>
              <a:gd name="connsiteX1" fmla="*/ 1167493 w 1167494"/>
              <a:gd name="connsiteY1" fmla="*/ 0 h 1881641"/>
              <a:gd name="connsiteX2" fmla="*/ 1167493 w 1167494"/>
              <a:gd name="connsiteY2" fmla="*/ 714148 h 1881641"/>
              <a:gd name="connsiteX3" fmla="*/ 1166666 w 1167494"/>
              <a:gd name="connsiteY3" fmla="*/ 730534 h 1881641"/>
              <a:gd name="connsiteX4" fmla="*/ 1167494 w 1167494"/>
              <a:gd name="connsiteY4" fmla="*/ 730534 h 1881641"/>
              <a:gd name="connsiteX5" fmla="*/ 1167494 w 1167494"/>
              <a:gd name="connsiteY5" fmla="*/ 1378059 h 1881641"/>
              <a:gd name="connsiteX6" fmla="*/ 1167493 w 1167494"/>
              <a:gd name="connsiteY6" fmla="*/ 1378059 h 1881641"/>
              <a:gd name="connsiteX7" fmla="*/ 1167493 w 1167494"/>
              <a:gd name="connsiteY7" fmla="*/ 1881641 h 1881641"/>
              <a:gd name="connsiteX8" fmla="*/ 0 w 1167494"/>
              <a:gd name="connsiteY8" fmla="*/ 1881641 h 1881641"/>
              <a:gd name="connsiteX9" fmla="*/ 0 w 1167494"/>
              <a:gd name="connsiteY9" fmla="*/ 1234116 h 1881641"/>
              <a:gd name="connsiteX10" fmla="*/ 0 w 1167494"/>
              <a:gd name="connsiteY10" fmla="*/ 1167492 h 1881641"/>
              <a:gd name="connsiteX11" fmla="*/ 1048124 w 1167494"/>
              <a:gd name="connsiteY11" fmla="*/ 6027 h 188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7494" h="1881641">
                <a:moveTo>
                  <a:pt x="1167473" y="0"/>
                </a:moveTo>
                <a:lnTo>
                  <a:pt x="1167493" y="0"/>
                </a:lnTo>
                <a:lnTo>
                  <a:pt x="1167493" y="714148"/>
                </a:lnTo>
                <a:lnTo>
                  <a:pt x="1166666" y="730534"/>
                </a:lnTo>
                <a:lnTo>
                  <a:pt x="1167494" y="730534"/>
                </a:lnTo>
                <a:lnTo>
                  <a:pt x="1167494" y="1378059"/>
                </a:lnTo>
                <a:lnTo>
                  <a:pt x="1167493" y="1378059"/>
                </a:lnTo>
                <a:lnTo>
                  <a:pt x="1167493" y="1881641"/>
                </a:lnTo>
                <a:lnTo>
                  <a:pt x="0" y="1881641"/>
                </a:lnTo>
                <a:lnTo>
                  <a:pt x="0" y="1234116"/>
                </a:lnTo>
                <a:lnTo>
                  <a:pt x="0" y="1167492"/>
                </a:lnTo>
                <a:cubicBezTo>
                  <a:pt x="0" y="563002"/>
                  <a:pt x="459408" y="65814"/>
                  <a:pt x="1048124" y="602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6898381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Whole team">
    <p:bg>
      <p:bgPr>
        <a:solidFill>
          <a:schemeClr val="accent2"/>
        </a:solidFill>
        <a:effectLst/>
      </p:bgPr>
    </p:bg>
    <p:spTree>
      <p:nvGrpSpPr>
        <p:cNvPr id="1" name=""/>
        <p:cNvGrpSpPr/>
        <p:nvPr/>
      </p:nvGrpSpPr>
      <p:grpSpPr>
        <a:xfrm>
          <a:off x="0" y="0"/>
          <a:ext cx="0" cy="0"/>
          <a:chOff x="0" y="0"/>
          <a:chExt cx="0" cy="0"/>
        </a:xfrm>
      </p:grpSpPr>
      <p:sp>
        <p:nvSpPr>
          <p:cNvPr id="54" name="Title 1">
            <a:extLst>
              <a:ext uri="{FF2B5EF4-FFF2-40B4-BE49-F238E27FC236}">
                <a16:creationId xmlns:a16="http://schemas.microsoft.com/office/drawing/2014/main" id="{6825B690-1AD7-4243-AC42-D2CF19B7B02C}"/>
              </a:ext>
            </a:extLst>
          </p:cNvPr>
          <p:cNvSpPr>
            <a:spLocks noGrp="1"/>
          </p:cNvSpPr>
          <p:nvPr>
            <p:ph type="title"/>
          </p:nvPr>
        </p:nvSpPr>
        <p:spPr>
          <a:xfrm>
            <a:off x="750430" y="381000"/>
            <a:ext cx="10678142" cy="1325563"/>
          </a:xfrm>
        </p:spPr>
        <p:txBody>
          <a:bodyPr lIns="0" anchor="b">
            <a:noAutofit/>
          </a:bodyPr>
          <a:lstStyle>
            <a:lvl1pPr>
              <a:defRPr sz="4800" b="1">
                <a:latin typeface="+mj-lt"/>
              </a:defRPr>
            </a:lvl1pPr>
          </a:lstStyle>
          <a:p>
            <a:r>
              <a:rPr lang="en-US"/>
              <a:t>Click to edit Master title style</a:t>
            </a:r>
            <a:endParaRPr lang="en-US" dirty="0"/>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750429" y="2068734"/>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31" name="Text Placeholder 28">
            <a:extLst>
              <a:ext uri="{FF2B5EF4-FFF2-40B4-BE49-F238E27FC236}">
                <a16:creationId xmlns:a16="http://schemas.microsoft.com/office/drawing/2014/main" id="{1825005B-0520-EC49-9A5C-554CB700387B}"/>
              </a:ext>
            </a:extLst>
          </p:cNvPr>
          <p:cNvSpPr>
            <a:spLocks noGrp="1"/>
          </p:cNvSpPr>
          <p:nvPr>
            <p:ph type="body" sz="quarter" idx="17" hasCustomPrompt="1"/>
          </p:nvPr>
        </p:nvSpPr>
        <p:spPr>
          <a:xfrm>
            <a:off x="750430"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32" name="Text Placeholder 28">
            <a:extLst>
              <a:ext uri="{FF2B5EF4-FFF2-40B4-BE49-F238E27FC236}">
                <a16:creationId xmlns:a16="http://schemas.microsoft.com/office/drawing/2014/main" id="{B6697B92-AF89-2C46-BC1E-6CB47E8EA421}"/>
              </a:ext>
            </a:extLst>
          </p:cNvPr>
          <p:cNvSpPr>
            <a:spLocks noGrp="1"/>
          </p:cNvSpPr>
          <p:nvPr>
            <p:ph type="body" sz="quarter" idx="18" hasCustomPrompt="1"/>
          </p:nvPr>
        </p:nvSpPr>
        <p:spPr>
          <a:xfrm>
            <a:off x="750429"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33" name="Picture Placeholder 23">
            <a:extLst>
              <a:ext uri="{FF2B5EF4-FFF2-40B4-BE49-F238E27FC236}">
                <a16:creationId xmlns:a16="http://schemas.microsoft.com/office/drawing/2014/main" id="{FA9FEBB0-45F1-DF45-89C4-B343F8B20BA0}"/>
              </a:ext>
            </a:extLst>
          </p:cNvPr>
          <p:cNvSpPr>
            <a:spLocks noGrp="1"/>
          </p:cNvSpPr>
          <p:nvPr>
            <p:ph type="pic" sz="quarter" idx="28"/>
          </p:nvPr>
        </p:nvSpPr>
        <p:spPr>
          <a:xfrm>
            <a:off x="3549397" y="2068734"/>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34" name="Text Placeholder 28">
            <a:extLst>
              <a:ext uri="{FF2B5EF4-FFF2-40B4-BE49-F238E27FC236}">
                <a16:creationId xmlns:a16="http://schemas.microsoft.com/office/drawing/2014/main" id="{EF331731-A7FC-C245-A9C1-0B1A2E994DB6}"/>
              </a:ext>
            </a:extLst>
          </p:cNvPr>
          <p:cNvSpPr>
            <a:spLocks noGrp="1"/>
          </p:cNvSpPr>
          <p:nvPr>
            <p:ph type="body" sz="quarter" idx="29" hasCustomPrompt="1"/>
          </p:nvPr>
        </p:nvSpPr>
        <p:spPr>
          <a:xfrm>
            <a:off x="3549398"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35" name="Text Placeholder 28">
            <a:extLst>
              <a:ext uri="{FF2B5EF4-FFF2-40B4-BE49-F238E27FC236}">
                <a16:creationId xmlns:a16="http://schemas.microsoft.com/office/drawing/2014/main" id="{313B974E-E762-EE48-B2DF-C8F10DF73444}"/>
              </a:ext>
            </a:extLst>
          </p:cNvPr>
          <p:cNvSpPr>
            <a:spLocks noGrp="1"/>
          </p:cNvSpPr>
          <p:nvPr>
            <p:ph type="body" sz="quarter" idx="30" hasCustomPrompt="1"/>
          </p:nvPr>
        </p:nvSpPr>
        <p:spPr>
          <a:xfrm>
            <a:off x="3549397"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36" name="Picture Placeholder 23">
            <a:extLst>
              <a:ext uri="{FF2B5EF4-FFF2-40B4-BE49-F238E27FC236}">
                <a16:creationId xmlns:a16="http://schemas.microsoft.com/office/drawing/2014/main" id="{8BA62E8C-79E6-D245-B706-FFB1E051B2D6}"/>
              </a:ext>
            </a:extLst>
          </p:cNvPr>
          <p:cNvSpPr>
            <a:spLocks noGrp="1"/>
          </p:cNvSpPr>
          <p:nvPr>
            <p:ph type="pic" sz="quarter" idx="31"/>
          </p:nvPr>
        </p:nvSpPr>
        <p:spPr>
          <a:xfrm>
            <a:off x="6348367" y="2068734"/>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37" name="Text Placeholder 28">
            <a:extLst>
              <a:ext uri="{FF2B5EF4-FFF2-40B4-BE49-F238E27FC236}">
                <a16:creationId xmlns:a16="http://schemas.microsoft.com/office/drawing/2014/main" id="{4199EE50-5386-0446-8ADA-23C1B0D6EA4F}"/>
              </a:ext>
            </a:extLst>
          </p:cNvPr>
          <p:cNvSpPr>
            <a:spLocks noGrp="1"/>
          </p:cNvSpPr>
          <p:nvPr>
            <p:ph type="body" sz="quarter" idx="32" hasCustomPrompt="1"/>
          </p:nvPr>
        </p:nvSpPr>
        <p:spPr>
          <a:xfrm>
            <a:off x="6348368"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38" name="Text Placeholder 28">
            <a:extLst>
              <a:ext uri="{FF2B5EF4-FFF2-40B4-BE49-F238E27FC236}">
                <a16:creationId xmlns:a16="http://schemas.microsoft.com/office/drawing/2014/main" id="{478AB5CA-B5A5-934D-BF51-1485953A703D}"/>
              </a:ext>
            </a:extLst>
          </p:cNvPr>
          <p:cNvSpPr>
            <a:spLocks noGrp="1"/>
          </p:cNvSpPr>
          <p:nvPr>
            <p:ph type="body" sz="quarter" idx="33" hasCustomPrompt="1"/>
          </p:nvPr>
        </p:nvSpPr>
        <p:spPr>
          <a:xfrm>
            <a:off x="6348367"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39" name="Picture Placeholder 23">
            <a:extLst>
              <a:ext uri="{FF2B5EF4-FFF2-40B4-BE49-F238E27FC236}">
                <a16:creationId xmlns:a16="http://schemas.microsoft.com/office/drawing/2014/main" id="{3D78BE06-1FC7-3C43-BD15-F4137B564B58}"/>
              </a:ext>
            </a:extLst>
          </p:cNvPr>
          <p:cNvSpPr>
            <a:spLocks noGrp="1"/>
          </p:cNvSpPr>
          <p:nvPr>
            <p:ph type="pic" sz="quarter" idx="34"/>
          </p:nvPr>
        </p:nvSpPr>
        <p:spPr>
          <a:xfrm>
            <a:off x="9147335" y="2068734"/>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40" name="Text Placeholder 28">
            <a:extLst>
              <a:ext uri="{FF2B5EF4-FFF2-40B4-BE49-F238E27FC236}">
                <a16:creationId xmlns:a16="http://schemas.microsoft.com/office/drawing/2014/main" id="{14F01FCC-4797-0343-8739-20331C751C18}"/>
              </a:ext>
            </a:extLst>
          </p:cNvPr>
          <p:cNvSpPr>
            <a:spLocks noGrp="1"/>
          </p:cNvSpPr>
          <p:nvPr>
            <p:ph type="body" sz="quarter" idx="35" hasCustomPrompt="1"/>
          </p:nvPr>
        </p:nvSpPr>
        <p:spPr>
          <a:xfrm>
            <a:off x="9147336"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41" name="Text Placeholder 28">
            <a:extLst>
              <a:ext uri="{FF2B5EF4-FFF2-40B4-BE49-F238E27FC236}">
                <a16:creationId xmlns:a16="http://schemas.microsoft.com/office/drawing/2014/main" id="{33FBE6CA-EC7A-1A4B-ADA3-6B78F2DE09C2}"/>
              </a:ext>
            </a:extLst>
          </p:cNvPr>
          <p:cNvSpPr>
            <a:spLocks noGrp="1"/>
          </p:cNvSpPr>
          <p:nvPr>
            <p:ph type="body" sz="quarter" idx="36" hasCustomPrompt="1"/>
          </p:nvPr>
        </p:nvSpPr>
        <p:spPr>
          <a:xfrm>
            <a:off x="9147335"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42" name="Picture Placeholder 23">
            <a:extLst>
              <a:ext uri="{FF2B5EF4-FFF2-40B4-BE49-F238E27FC236}">
                <a16:creationId xmlns:a16="http://schemas.microsoft.com/office/drawing/2014/main" id="{6DD7CCE4-AD48-B64F-909E-F88961FBDFC5}"/>
              </a:ext>
            </a:extLst>
          </p:cNvPr>
          <p:cNvSpPr>
            <a:spLocks noGrp="1"/>
          </p:cNvSpPr>
          <p:nvPr>
            <p:ph type="pic" sz="quarter" idx="37"/>
          </p:nvPr>
        </p:nvSpPr>
        <p:spPr>
          <a:xfrm>
            <a:off x="750429" y="4118551"/>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43" name="Text Placeholder 28">
            <a:extLst>
              <a:ext uri="{FF2B5EF4-FFF2-40B4-BE49-F238E27FC236}">
                <a16:creationId xmlns:a16="http://schemas.microsoft.com/office/drawing/2014/main" id="{C076E7E2-3D95-EA47-BF86-444615F1F141}"/>
              </a:ext>
            </a:extLst>
          </p:cNvPr>
          <p:cNvSpPr>
            <a:spLocks noGrp="1"/>
          </p:cNvSpPr>
          <p:nvPr>
            <p:ph type="body" sz="quarter" idx="38" hasCustomPrompt="1"/>
          </p:nvPr>
        </p:nvSpPr>
        <p:spPr>
          <a:xfrm>
            <a:off x="750430"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44" name="Text Placeholder 28">
            <a:extLst>
              <a:ext uri="{FF2B5EF4-FFF2-40B4-BE49-F238E27FC236}">
                <a16:creationId xmlns:a16="http://schemas.microsoft.com/office/drawing/2014/main" id="{612499D2-373C-3940-97A5-FCA8B245BE45}"/>
              </a:ext>
            </a:extLst>
          </p:cNvPr>
          <p:cNvSpPr>
            <a:spLocks noGrp="1"/>
          </p:cNvSpPr>
          <p:nvPr>
            <p:ph type="body" sz="quarter" idx="39" hasCustomPrompt="1"/>
          </p:nvPr>
        </p:nvSpPr>
        <p:spPr>
          <a:xfrm>
            <a:off x="750429"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45" name="Picture Placeholder 23">
            <a:extLst>
              <a:ext uri="{FF2B5EF4-FFF2-40B4-BE49-F238E27FC236}">
                <a16:creationId xmlns:a16="http://schemas.microsoft.com/office/drawing/2014/main" id="{24B34D6D-4F7E-3942-B8D7-9970BDE53C10}"/>
              </a:ext>
            </a:extLst>
          </p:cNvPr>
          <p:cNvSpPr>
            <a:spLocks noGrp="1"/>
          </p:cNvSpPr>
          <p:nvPr>
            <p:ph type="pic" sz="quarter" idx="40"/>
          </p:nvPr>
        </p:nvSpPr>
        <p:spPr>
          <a:xfrm>
            <a:off x="3549397" y="4118551"/>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46" name="Text Placeholder 28">
            <a:extLst>
              <a:ext uri="{FF2B5EF4-FFF2-40B4-BE49-F238E27FC236}">
                <a16:creationId xmlns:a16="http://schemas.microsoft.com/office/drawing/2014/main" id="{D34EDB1D-7E85-D242-B6AE-F6D6907D325A}"/>
              </a:ext>
            </a:extLst>
          </p:cNvPr>
          <p:cNvSpPr>
            <a:spLocks noGrp="1"/>
          </p:cNvSpPr>
          <p:nvPr>
            <p:ph type="body" sz="quarter" idx="41" hasCustomPrompt="1"/>
          </p:nvPr>
        </p:nvSpPr>
        <p:spPr>
          <a:xfrm>
            <a:off x="3549398"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47" name="Text Placeholder 28">
            <a:extLst>
              <a:ext uri="{FF2B5EF4-FFF2-40B4-BE49-F238E27FC236}">
                <a16:creationId xmlns:a16="http://schemas.microsoft.com/office/drawing/2014/main" id="{3E3BFFF0-114B-6D42-B5E0-8020AC2E26BF}"/>
              </a:ext>
            </a:extLst>
          </p:cNvPr>
          <p:cNvSpPr>
            <a:spLocks noGrp="1"/>
          </p:cNvSpPr>
          <p:nvPr>
            <p:ph type="body" sz="quarter" idx="42" hasCustomPrompt="1"/>
          </p:nvPr>
        </p:nvSpPr>
        <p:spPr>
          <a:xfrm>
            <a:off x="3549397"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48" name="Picture Placeholder 23">
            <a:extLst>
              <a:ext uri="{FF2B5EF4-FFF2-40B4-BE49-F238E27FC236}">
                <a16:creationId xmlns:a16="http://schemas.microsoft.com/office/drawing/2014/main" id="{EB4488EE-E854-724E-95AE-B9943EE249EA}"/>
              </a:ext>
            </a:extLst>
          </p:cNvPr>
          <p:cNvSpPr>
            <a:spLocks noGrp="1"/>
          </p:cNvSpPr>
          <p:nvPr>
            <p:ph type="pic" sz="quarter" idx="43"/>
          </p:nvPr>
        </p:nvSpPr>
        <p:spPr>
          <a:xfrm>
            <a:off x="6348367" y="4118551"/>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49" name="Text Placeholder 28">
            <a:extLst>
              <a:ext uri="{FF2B5EF4-FFF2-40B4-BE49-F238E27FC236}">
                <a16:creationId xmlns:a16="http://schemas.microsoft.com/office/drawing/2014/main" id="{C5551B4D-583E-D644-9069-EC096CE76F50}"/>
              </a:ext>
            </a:extLst>
          </p:cNvPr>
          <p:cNvSpPr>
            <a:spLocks noGrp="1"/>
          </p:cNvSpPr>
          <p:nvPr>
            <p:ph type="body" sz="quarter" idx="44" hasCustomPrompt="1"/>
          </p:nvPr>
        </p:nvSpPr>
        <p:spPr>
          <a:xfrm>
            <a:off x="6348368"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50" name="Text Placeholder 28">
            <a:extLst>
              <a:ext uri="{FF2B5EF4-FFF2-40B4-BE49-F238E27FC236}">
                <a16:creationId xmlns:a16="http://schemas.microsoft.com/office/drawing/2014/main" id="{E30C4783-1643-2243-BB4F-E99E04D9216B}"/>
              </a:ext>
            </a:extLst>
          </p:cNvPr>
          <p:cNvSpPr>
            <a:spLocks noGrp="1"/>
          </p:cNvSpPr>
          <p:nvPr>
            <p:ph type="body" sz="quarter" idx="45" hasCustomPrompt="1"/>
          </p:nvPr>
        </p:nvSpPr>
        <p:spPr>
          <a:xfrm>
            <a:off x="6348367"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51" name="Picture Placeholder 23">
            <a:extLst>
              <a:ext uri="{FF2B5EF4-FFF2-40B4-BE49-F238E27FC236}">
                <a16:creationId xmlns:a16="http://schemas.microsoft.com/office/drawing/2014/main" id="{7BBADCE0-02E8-3249-8CBA-17D3783DFE70}"/>
              </a:ext>
            </a:extLst>
          </p:cNvPr>
          <p:cNvSpPr>
            <a:spLocks noGrp="1"/>
          </p:cNvSpPr>
          <p:nvPr>
            <p:ph type="pic" sz="quarter" idx="46"/>
          </p:nvPr>
        </p:nvSpPr>
        <p:spPr>
          <a:xfrm>
            <a:off x="9147335" y="4118551"/>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52" name="Text Placeholder 28">
            <a:extLst>
              <a:ext uri="{FF2B5EF4-FFF2-40B4-BE49-F238E27FC236}">
                <a16:creationId xmlns:a16="http://schemas.microsoft.com/office/drawing/2014/main" id="{8D294C40-97E4-FF4F-8A02-10FC7D0EE8B0}"/>
              </a:ext>
            </a:extLst>
          </p:cNvPr>
          <p:cNvSpPr>
            <a:spLocks noGrp="1"/>
          </p:cNvSpPr>
          <p:nvPr>
            <p:ph type="body" sz="quarter" idx="47" hasCustomPrompt="1"/>
          </p:nvPr>
        </p:nvSpPr>
        <p:spPr>
          <a:xfrm>
            <a:off x="9147336"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53" name="Text Placeholder 28">
            <a:extLst>
              <a:ext uri="{FF2B5EF4-FFF2-40B4-BE49-F238E27FC236}">
                <a16:creationId xmlns:a16="http://schemas.microsoft.com/office/drawing/2014/main" id="{8B38241F-01B5-574C-A827-67C6352C463C}"/>
              </a:ext>
            </a:extLst>
          </p:cNvPr>
          <p:cNvSpPr>
            <a:spLocks noGrp="1"/>
          </p:cNvSpPr>
          <p:nvPr>
            <p:ph type="body" sz="quarter" idx="48" hasCustomPrompt="1"/>
          </p:nvPr>
        </p:nvSpPr>
        <p:spPr>
          <a:xfrm>
            <a:off x="9147335"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18" name="Date Placeholder 17">
            <a:extLst>
              <a:ext uri="{FF2B5EF4-FFF2-40B4-BE49-F238E27FC236}">
                <a16:creationId xmlns:a16="http://schemas.microsoft.com/office/drawing/2014/main" id="{30445668-2DC5-E84C-8B16-922BC95F13F2}"/>
              </a:ext>
            </a:extLst>
          </p:cNvPr>
          <p:cNvSpPr>
            <a:spLocks noGrp="1"/>
          </p:cNvSpPr>
          <p:nvPr>
            <p:ph type="dt" sz="half" idx="25"/>
          </p:nvPr>
        </p:nvSpPr>
        <p:spPr/>
        <p:txBody>
          <a:bodyPr>
            <a:noAutofit/>
          </a:bodyPr>
          <a:lstStyle>
            <a:lvl1pPr>
              <a:defRPr>
                <a:solidFill>
                  <a:schemeClr val="accent3"/>
                </a:solidFill>
                <a:latin typeface="+mn-lt"/>
              </a:defRPr>
            </a:lvl1pPr>
          </a:lstStyle>
          <a:p>
            <a:fld id="{75594855-01E8-5A4B-B2B8-E2ECEF879100}" type="datetime1">
              <a:rPr lang="en-US" smtClean="0"/>
              <a:pPr/>
              <a:t>2/22/2023</a:t>
            </a:fld>
            <a:endParaRPr lang="en-US" dirty="0"/>
          </a:p>
        </p:txBody>
      </p:sp>
      <p:sp>
        <p:nvSpPr>
          <p:cNvPr id="22" name="Footer Placeholder 21">
            <a:extLst>
              <a:ext uri="{FF2B5EF4-FFF2-40B4-BE49-F238E27FC236}">
                <a16:creationId xmlns:a16="http://schemas.microsoft.com/office/drawing/2014/main" id="{D9227732-A878-814C-8621-64ED1B2CCF9F}"/>
              </a:ext>
            </a:extLst>
          </p:cNvPr>
          <p:cNvSpPr>
            <a:spLocks noGrp="1"/>
          </p:cNvSpPr>
          <p:nvPr>
            <p:ph type="ftr" sz="quarter" idx="26"/>
          </p:nvPr>
        </p:nvSpPr>
        <p:spPr/>
        <p:txBody>
          <a:bodyPr>
            <a:noAutofit/>
          </a:bodyPr>
          <a:lstStyle>
            <a:lvl1pPr>
              <a:defRPr>
                <a:solidFill>
                  <a:schemeClr val="accent3"/>
                </a:solidFill>
                <a:latin typeface="+mn-lt"/>
              </a:defRPr>
            </a:lvl1pPr>
          </a:lstStyle>
          <a:p>
            <a:r>
              <a:rPr lang="en-US" dirty="0"/>
              <a:t>PRESENTATION TITLE</a:t>
            </a:r>
          </a:p>
        </p:txBody>
      </p:sp>
      <p:sp>
        <p:nvSpPr>
          <p:cNvPr id="23" name="Slide Number Placeholder 22">
            <a:extLst>
              <a:ext uri="{FF2B5EF4-FFF2-40B4-BE49-F238E27FC236}">
                <a16:creationId xmlns:a16="http://schemas.microsoft.com/office/drawing/2014/main" id="{CE9F02AC-6DFB-0C47-BC8E-4B0594007F33}"/>
              </a:ext>
            </a:extLst>
          </p:cNvPr>
          <p:cNvSpPr>
            <a:spLocks noGrp="1"/>
          </p:cNvSpPr>
          <p:nvPr>
            <p:ph type="sldNum" sz="quarter" idx="27"/>
          </p:nvPr>
        </p:nvSpPr>
        <p:spPr/>
        <p:txBody>
          <a:bodyPr>
            <a:noAutofit/>
          </a:bodyPr>
          <a:lstStyle>
            <a:lvl1pPr>
              <a:defRPr>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41240166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meline">
    <p:bg>
      <p:bgPr>
        <a:solidFill>
          <a:schemeClr val="accent1"/>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rot="5400000" flipH="1">
            <a:off x="1"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solidFill>
                  <a:schemeClr val="bg1"/>
                </a:solidFill>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87561"/>
            <a:ext cx="9779182" cy="3366815"/>
          </a:xfrm>
        </p:spPr>
        <p:txBody>
          <a:bodyPr>
            <a:noAutofit/>
          </a:bodyPr>
          <a:lstStyle>
            <a:lvl1pPr marL="0" indent="0">
              <a:buNone/>
              <a:defRPr>
                <a:solidFill>
                  <a:schemeClr val="bg1"/>
                </a:solidFill>
                <a:latin typeface="+mn-lt"/>
              </a:defRPr>
            </a:lvl1pPr>
            <a:lvl2pPr marL="457200" indent="0">
              <a:buNone/>
              <a:defRPr>
                <a:solidFill>
                  <a:schemeClr val="bg1"/>
                </a:solidFill>
                <a:latin typeface="+mn-lt"/>
              </a:defRPr>
            </a:lvl2pPr>
            <a:lvl3pPr marL="914400" indent="0">
              <a:buNone/>
              <a:defRPr>
                <a:solidFill>
                  <a:schemeClr val="bg1"/>
                </a:solidFill>
                <a:latin typeface="+mn-lt"/>
              </a:defRPr>
            </a:lvl3pPr>
            <a:lvl4pPr marL="1371600" indent="0">
              <a:buNone/>
              <a:defRPr>
                <a:solidFill>
                  <a:schemeClr val="bg1"/>
                </a:solidFill>
                <a:latin typeface="+mn-lt"/>
              </a:defRPr>
            </a:lvl4pPr>
            <a:lvl5pPr marL="1828800" indent="0">
              <a:buNone/>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fld id="{5F02DCD1-2C6B-F948-9F72-3BB0CF3D512E}" type="datetime1">
              <a:rPr lang="en-US" smtClean="0"/>
              <a:pPr/>
              <a:t>2/22/2023</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2"/>
                </a:solidFill>
                <a:latin typeface="+mn-lt"/>
              </a:defRPr>
            </a:lvl1pPr>
          </a:lstStyle>
          <a:p>
            <a:r>
              <a:rPr lang="en-US" dirty="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3069870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2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528203"/>
            <a:ext cx="4663440"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Freeform 5">
            <a:extLst>
              <a:ext uri="{FF2B5EF4-FFF2-40B4-BE49-F238E27FC236}">
                <a16:creationId xmlns:a16="http://schemas.microsoft.com/office/drawing/2014/main" id="{D11C9832-A021-954E-A34F-2988D1189AE9}"/>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fld id="{C1583C39-01BF-7F43-854C-FBB4E9AB6B0C}" type="datetime1">
              <a:rPr lang="en-US" smtClean="0"/>
              <a:pPr/>
              <a:t>2/22/2023</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dirty="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
        <p:nvSpPr>
          <p:cNvPr id="13" name="Content Placeholder 2">
            <a:extLst>
              <a:ext uri="{FF2B5EF4-FFF2-40B4-BE49-F238E27FC236}">
                <a16:creationId xmlns:a16="http://schemas.microsoft.com/office/drawing/2014/main" id="{94CA559C-3355-DE44-ACF9-BDB6083C4225}"/>
              </a:ext>
            </a:extLst>
          </p:cNvPr>
          <p:cNvSpPr>
            <a:spLocks noGrp="1"/>
          </p:cNvSpPr>
          <p:nvPr>
            <p:ph idx="10"/>
          </p:nvPr>
        </p:nvSpPr>
        <p:spPr>
          <a:xfrm>
            <a:off x="6283235" y="2528203"/>
            <a:ext cx="4663440"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a:extLst>
              <a:ext uri="{FF2B5EF4-FFF2-40B4-BE49-F238E27FC236}">
                <a16:creationId xmlns:a16="http://schemas.microsoft.com/office/drawing/2014/main" id="{0B33DABA-7BF5-1147-BA5E-63B92F220E51}"/>
              </a:ext>
            </a:extLst>
          </p:cNvPr>
          <p:cNvSpPr>
            <a:spLocks noGrp="1"/>
          </p:cNvSpPr>
          <p:nvPr>
            <p:ph idx="11"/>
          </p:nvPr>
        </p:nvSpPr>
        <p:spPr>
          <a:xfrm>
            <a:off x="1167493" y="2005689"/>
            <a:ext cx="4663440"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1B05BEE9-8BC0-EC44-B913-DB6426DF2EA7}"/>
              </a:ext>
            </a:extLst>
          </p:cNvPr>
          <p:cNvSpPr>
            <a:spLocks noGrp="1"/>
          </p:cNvSpPr>
          <p:nvPr>
            <p:ph idx="12"/>
          </p:nvPr>
        </p:nvSpPr>
        <p:spPr>
          <a:xfrm>
            <a:off x="6283235" y="2005689"/>
            <a:ext cx="4663440"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319814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3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1" y="2526318"/>
            <a:ext cx="3218688"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reeform 3">
            <a:extLst>
              <a:ext uri="{FF2B5EF4-FFF2-40B4-BE49-F238E27FC236}">
                <a16:creationId xmlns:a16="http://schemas.microsoft.com/office/drawing/2014/main" id="{6A7F6A3F-E1DD-A246-9A6D-5F9B18BA2588}"/>
              </a:ext>
            </a:extLst>
          </p:cNvPr>
          <p:cNvSpPr/>
          <p:nvPr userDrawn="1"/>
        </p:nvSpPr>
        <p:spPr>
          <a:xfrm rot="5400000">
            <a:off x="8580896" y="0"/>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a:off x="-2364"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6" name="Freeform 5">
            <a:extLst>
              <a:ext uri="{FF2B5EF4-FFF2-40B4-BE49-F238E27FC236}">
                <a16:creationId xmlns:a16="http://schemas.microsoft.com/office/drawing/2014/main" id="{D11C9832-A021-954E-A34F-2988D1189AE9}"/>
              </a:ext>
            </a:extLst>
          </p:cNvPr>
          <p:cNvSpPr/>
          <p:nvPr userDrawn="1"/>
        </p:nvSpPr>
        <p:spPr>
          <a:xfrm rot="5400000" flipH="1">
            <a:off x="11258144" y="5924144"/>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2587417"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67114" cy="365125"/>
          </a:xfrm>
          <a:prstGeom prst="rect">
            <a:avLst/>
          </a:prstGeom>
        </p:spPr>
        <p:txBody>
          <a:bodyPr vert="horz" lIns="91440" tIns="45720" rIns="91440" bIns="45720" rtlCol="0" anchor="ctr">
            <a:noAutofit/>
          </a:bodyPr>
          <a:lstStyle>
            <a:lvl1pPr algn="l">
              <a:defRPr sz="1200">
                <a:solidFill>
                  <a:schemeClr val="accent2"/>
                </a:solidFill>
                <a:latin typeface="+mn-lt"/>
              </a:defRPr>
            </a:lvl1pPr>
          </a:lstStyle>
          <a:p>
            <a:fld id="{4B103E64-1627-9140-8127-1849FED275E1}" type="datetime1">
              <a:rPr lang="en-US" smtClean="0"/>
              <a:pPr/>
              <a:t>2/22/2023</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dirty="0"/>
              <a:t>PRESENTATION TITLE</a:t>
            </a:r>
          </a:p>
        </p:txBody>
      </p:sp>
      <p:sp>
        <p:nvSpPr>
          <p:cNvPr id="13" name="Content Placeholder 2">
            <a:extLst>
              <a:ext uri="{FF2B5EF4-FFF2-40B4-BE49-F238E27FC236}">
                <a16:creationId xmlns:a16="http://schemas.microsoft.com/office/drawing/2014/main" id="{94CA559C-3355-DE44-ACF9-BDB6083C4225}"/>
              </a:ext>
            </a:extLst>
          </p:cNvPr>
          <p:cNvSpPr>
            <a:spLocks noGrp="1"/>
          </p:cNvSpPr>
          <p:nvPr>
            <p:ph idx="10"/>
          </p:nvPr>
        </p:nvSpPr>
        <p:spPr>
          <a:xfrm>
            <a:off x="4683787" y="2526318"/>
            <a:ext cx="3173279"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a:extLst>
              <a:ext uri="{FF2B5EF4-FFF2-40B4-BE49-F238E27FC236}">
                <a16:creationId xmlns:a16="http://schemas.microsoft.com/office/drawing/2014/main" id="{0B33DABA-7BF5-1147-BA5E-63B92F220E51}"/>
              </a:ext>
            </a:extLst>
          </p:cNvPr>
          <p:cNvSpPr>
            <a:spLocks noGrp="1"/>
          </p:cNvSpPr>
          <p:nvPr>
            <p:ph idx="11"/>
          </p:nvPr>
        </p:nvSpPr>
        <p:spPr>
          <a:xfrm>
            <a:off x="1167493" y="2003804"/>
            <a:ext cx="3173278"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1B05BEE9-8BC0-EC44-B913-DB6426DF2EA7}"/>
              </a:ext>
            </a:extLst>
          </p:cNvPr>
          <p:cNvSpPr>
            <a:spLocks noGrp="1"/>
          </p:cNvSpPr>
          <p:nvPr>
            <p:ph idx="12"/>
          </p:nvPr>
        </p:nvSpPr>
        <p:spPr>
          <a:xfrm>
            <a:off x="4683788" y="2003804"/>
            <a:ext cx="3173278"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a:extLst>
              <a:ext uri="{FF2B5EF4-FFF2-40B4-BE49-F238E27FC236}">
                <a16:creationId xmlns:a16="http://schemas.microsoft.com/office/drawing/2014/main" id="{43D62993-A055-DF4F-9286-4FFE3A5C7FD7}"/>
              </a:ext>
            </a:extLst>
          </p:cNvPr>
          <p:cNvSpPr>
            <a:spLocks noGrp="1"/>
          </p:cNvSpPr>
          <p:nvPr>
            <p:ph idx="13"/>
          </p:nvPr>
        </p:nvSpPr>
        <p:spPr>
          <a:xfrm>
            <a:off x="8200082" y="2526318"/>
            <a:ext cx="3173279"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2">
            <a:extLst>
              <a:ext uri="{FF2B5EF4-FFF2-40B4-BE49-F238E27FC236}">
                <a16:creationId xmlns:a16="http://schemas.microsoft.com/office/drawing/2014/main" id="{A896DA2E-4448-254C-86D1-9E16E63CC6A0}"/>
              </a:ext>
            </a:extLst>
          </p:cNvPr>
          <p:cNvSpPr>
            <a:spLocks noGrp="1"/>
          </p:cNvSpPr>
          <p:nvPr>
            <p:ph idx="14"/>
          </p:nvPr>
        </p:nvSpPr>
        <p:spPr>
          <a:xfrm>
            <a:off x="8200083" y="2003804"/>
            <a:ext cx="3173278"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6339015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167494" y="1122363"/>
            <a:ext cx="6220278" cy="2387600"/>
          </a:xfrm>
        </p:spPr>
        <p:txBody>
          <a:bodyPr anchor="b">
            <a:noAutofit/>
          </a:bodyPr>
          <a:lstStyle>
            <a:lvl1pPr algn="l">
              <a:defRPr sz="6000" b="1">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167493" y="3602038"/>
            <a:ext cx="6220277" cy="2247219"/>
          </a:xfrm>
        </p:spPr>
        <p:txBody>
          <a:bodyPr>
            <a:noAutofit/>
          </a:bodyPr>
          <a:lstStyle>
            <a:lvl1pPr marL="0" indent="0" algn="l">
              <a:buNone/>
              <a:defRPr sz="28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Rectangle 3">
            <a:extLst>
              <a:ext uri="{FF2B5EF4-FFF2-40B4-BE49-F238E27FC236}">
                <a16:creationId xmlns:a16="http://schemas.microsoft.com/office/drawing/2014/main" id="{9AC79249-FDC0-364D-A734-AE1DE1605D28}"/>
              </a:ext>
            </a:extLst>
          </p:cNvPr>
          <p:cNvSpPr/>
          <p:nvPr userDrawn="1"/>
        </p:nvSpPr>
        <p:spPr>
          <a:xfrm>
            <a:off x="8264426" y="0"/>
            <a:ext cx="39275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F15FBB50-09C8-B64E-AE57-67C5E70810CB}"/>
              </a:ext>
            </a:extLst>
          </p:cNvPr>
          <p:cNvGrpSpPr/>
          <p:nvPr userDrawn="1"/>
        </p:nvGrpSpPr>
        <p:grpSpPr>
          <a:xfrm>
            <a:off x="8264427" y="3685939"/>
            <a:ext cx="3927573" cy="3178856"/>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2" name="Freeform 21">
            <a:extLst>
              <a:ext uri="{FF2B5EF4-FFF2-40B4-BE49-F238E27FC236}">
                <a16:creationId xmlns:a16="http://schemas.microsoft.com/office/drawing/2014/main" id="{BC68F289-2744-2F48-893A-3F17911625C8}"/>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16">
            <a:extLst>
              <a:ext uri="{FF2B5EF4-FFF2-40B4-BE49-F238E27FC236}">
                <a16:creationId xmlns:a16="http://schemas.microsoft.com/office/drawing/2014/main" id="{39563C76-BC00-DE47-88F5-C24D3CE3325A}"/>
              </a:ext>
            </a:extLst>
          </p:cNvPr>
          <p:cNvSpPr/>
          <p:nvPr userDrawn="1"/>
        </p:nvSpPr>
        <p:spPr>
          <a:xfrm>
            <a:off x="10228214" y="-1"/>
            <a:ext cx="1963787" cy="3178856"/>
          </a:xfrm>
          <a:custGeom>
            <a:avLst/>
            <a:gdLst>
              <a:gd name="connsiteX0" fmla="*/ 0 w 1963787"/>
              <a:gd name="connsiteY0" fmla="*/ 0 h 3178856"/>
              <a:gd name="connsiteX1" fmla="*/ 1963787 w 1963787"/>
              <a:gd name="connsiteY1" fmla="*/ 0 h 3178856"/>
              <a:gd name="connsiteX2" fmla="*/ 1963787 w 1963787"/>
              <a:gd name="connsiteY2" fmla="*/ 1967129 h 3178856"/>
              <a:gd name="connsiteX3" fmla="*/ 1963787 w 1963787"/>
              <a:gd name="connsiteY3" fmla="*/ 2349671 h 3178856"/>
              <a:gd name="connsiteX4" fmla="*/ 1963787 w 1963787"/>
              <a:gd name="connsiteY4" fmla="*/ 3178856 h 3178856"/>
              <a:gd name="connsiteX5" fmla="*/ 1963753 w 1963787"/>
              <a:gd name="connsiteY5" fmla="*/ 3178856 h 3178856"/>
              <a:gd name="connsiteX6" fmla="*/ 1763002 w 1963787"/>
              <a:gd name="connsiteY6" fmla="*/ 3168629 h 3178856"/>
              <a:gd name="connsiteX7" fmla="*/ 0 w 1963787"/>
              <a:gd name="connsiteY7" fmla="*/ 1197921 h 3178856"/>
              <a:gd name="connsiteX8" fmla="*/ 0 w 1963787"/>
              <a:gd name="connsiteY8" fmla="*/ 1039961 h 3178856"/>
              <a:gd name="connsiteX9" fmla="*/ 0 w 1963787"/>
              <a:gd name="connsiteY9" fmla="*/ 0 h 317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3787" h="3178856">
                <a:moveTo>
                  <a:pt x="0" y="0"/>
                </a:moveTo>
                <a:lnTo>
                  <a:pt x="1963787" y="0"/>
                </a:lnTo>
                <a:lnTo>
                  <a:pt x="1963787" y="1967129"/>
                </a:lnTo>
                <a:lnTo>
                  <a:pt x="1963787" y="2349671"/>
                </a:lnTo>
                <a:lnTo>
                  <a:pt x="1963787" y="3178856"/>
                </a:lnTo>
                <a:lnTo>
                  <a:pt x="1963753" y="3178856"/>
                </a:lnTo>
                <a:lnTo>
                  <a:pt x="1763002" y="3168629"/>
                </a:lnTo>
                <a:cubicBezTo>
                  <a:pt x="772749" y="3067186"/>
                  <a:pt x="0" y="2223585"/>
                  <a:pt x="0" y="1197921"/>
                </a:cubicBezTo>
                <a:lnTo>
                  <a:pt x="0" y="1039961"/>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52533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FA4386-A195-4990-B60D-8F0D8BCB2A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6E271-1971-40C7-958D-5038ED0345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85321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FA4386-A195-4990-B60D-8F0D8BCB2A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6E271-1971-40C7-958D-5038ED0345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52274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FA4386-A195-4990-B60D-8F0D8BCB2A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6E271-1971-40C7-958D-5038ED0345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77508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FA4386-A195-4990-B60D-8F0D8BCB2A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6E271-1971-40C7-958D-5038ED0345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1884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C5946-C008-40E0-A5B6-CD19E6FDAD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1499AC-3D46-4F99-BC7A-B69ABB6B38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F53D09-CBD9-4AB6-B73D-93AA31B388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A22C44-5E13-4381-8AFC-F4CEFB39B7DC}"/>
              </a:ext>
            </a:extLst>
          </p:cNvPr>
          <p:cNvSpPr>
            <a:spLocks noGrp="1"/>
          </p:cNvSpPr>
          <p:nvPr>
            <p:ph type="dt" sz="half" idx="10"/>
          </p:nvPr>
        </p:nvSpPr>
        <p:spPr/>
        <p:txBody>
          <a:bodyPr/>
          <a:lstStyle/>
          <a:p>
            <a:fld id="{638053BA-ED77-47E2-82A7-3A54727B1058}" type="datetimeFigureOut">
              <a:rPr lang="en-US" smtClean="0"/>
              <a:t>2/22/2023</a:t>
            </a:fld>
            <a:endParaRPr lang="en-US"/>
          </a:p>
        </p:txBody>
      </p:sp>
      <p:sp>
        <p:nvSpPr>
          <p:cNvPr id="6" name="Footer Placeholder 5">
            <a:extLst>
              <a:ext uri="{FF2B5EF4-FFF2-40B4-BE49-F238E27FC236}">
                <a16:creationId xmlns:a16="http://schemas.microsoft.com/office/drawing/2014/main" id="{8BD0D645-7700-4BC7-90E5-5197BB7BAC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E89D37-5744-4AE8-816C-CB7408F7C51C}"/>
              </a:ext>
            </a:extLst>
          </p:cNvPr>
          <p:cNvSpPr>
            <a:spLocks noGrp="1"/>
          </p:cNvSpPr>
          <p:nvPr>
            <p:ph type="sldNum" sz="quarter" idx="12"/>
          </p:nvPr>
        </p:nvSpPr>
        <p:spPr/>
        <p:txBody>
          <a:bodyPr/>
          <a:lstStyle/>
          <a:p>
            <a:fld id="{FC7C0EAD-C987-4168-B2D8-E7BD97754283}" type="slidenum">
              <a:rPr lang="en-US" smtClean="0"/>
              <a:t>‹#›</a:t>
            </a:fld>
            <a:endParaRPr lang="en-US"/>
          </a:p>
        </p:txBody>
      </p:sp>
    </p:spTree>
    <p:extLst>
      <p:ext uri="{BB962C8B-B14F-4D97-AF65-F5344CB8AC3E}">
        <p14:creationId xmlns:p14="http://schemas.microsoft.com/office/powerpoint/2010/main" val="16948751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FA4386-A195-4990-B60D-8F0D8BCB2A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6E271-1971-40C7-958D-5038ED0345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3871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FA4386-A195-4990-B60D-8F0D8BCB2A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6E271-1971-40C7-958D-5038ED0345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76777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FA4386-A195-4990-B60D-8F0D8BCB2A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6E271-1971-40C7-958D-5038ED0345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6397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FA4386-A195-4990-B60D-8F0D8BCB2A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6E271-1971-40C7-958D-5038ED0345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17691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FA4386-A195-4990-B60D-8F0D8BCB2A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6E271-1971-40C7-958D-5038ED0345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72915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FA4386-A195-4990-B60D-8F0D8BCB2A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6E271-1971-40C7-958D-5038ED0345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62198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FA4386-A195-4990-B60D-8F0D8BCB2A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6E271-1971-40C7-958D-5038ED0345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67355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811642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756758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77694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04D42-D417-4562-B345-61E6978E6F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C19BE2-6B11-4844-9F0F-54B3E4F968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DA0DDA-8493-40AC-AA2C-76FBBBC991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D5C364-7C87-4BE6-8DA8-AB6664A693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D3C4A1-E726-4C41-A49A-146980C34C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A3EC7F-392B-4253-8C93-C6A98C464B1E}"/>
              </a:ext>
            </a:extLst>
          </p:cNvPr>
          <p:cNvSpPr>
            <a:spLocks noGrp="1"/>
          </p:cNvSpPr>
          <p:nvPr>
            <p:ph type="dt" sz="half" idx="10"/>
          </p:nvPr>
        </p:nvSpPr>
        <p:spPr/>
        <p:txBody>
          <a:bodyPr/>
          <a:lstStyle/>
          <a:p>
            <a:fld id="{638053BA-ED77-47E2-82A7-3A54727B1058}" type="datetimeFigureOut">
              <a:rPr lang="en-US" smtClean="0"/>
              <a:t>2/22/2023</a:t>
            </a:fld>
            <a:endParaRPr lang="en-US"/>
          </a:p>
        </p:txBody>
      </p:sp>
      <p:sp>
        <p:nvSpPr>
          <p:cNvPr id="8" name="Footer Placeholder 7">
            <a:extLst>
              <a:ext uri="{FF2B5EF4-FFF2-40B4-BE49-F238E27FC236}">
                <a16:creationId xmlns:a16="http://schemas.microsoft.com/office/drawing/2014/main" id="{2E269AE3-3259-4E4F-80BF-DD1BE5737E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0081C82-4EAF-4345-B4EA-70CF43CDA986}"/>
              </a:ext>
            </a:extLst>
          </p:cNvPr>
          <p:cNvSpPr>
            <a:spLocks noGrp="1"/>
          </p:cNvSpPr>
          <p:nvPr>
            <p:ph type="sldNum" sz="quarter" idx="12"/>
          </p:nvPr>
        </p:nvSpPr>
        <p:spPr/>
        <p:txBody>
          <a:bodyPr/>
          <a:lstStyle/>
          <a:p>
            <a:fld id="{FC7C0EAD-C987-4168-B2D8-E7BD97754283}" type="slidenum">
              <a:rPr lang="en-US" smtClean="0"/>
              <a:t>‹#›</a:t>
            </a:fld>
            <a:endParaRPr lang="en-US"/>
          </a:p>
        </p:txBody>
      </p:sp>
    </p:spTree>
    <p:extLst>
      <p:ext uri="{BB962C8B-B14F-4D97-AF65-F5344CB8AC3E}">
        <p14:creationId xmlns:p14="http://schemas.microsoft.com/office/powerpoint/2010/main" val="7235623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928002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746403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769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203140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294636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918460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74233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126613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272460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06794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72E8A-5E06-4B51-B852-9B86825D83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4C7405-03A7-467A-A5B9-34FF24374731}"/>
              </a:ext>
            </a:extLst>
          </p:cNvPr>
          <p:cNvSpPr>
            <a:spLocks noGrp="1"/>
          </p:cNvSpPr>
          <p:nvPr>
            <p:ph type="dt" sz="half" idx="10"/>
          </p:nvPr>
        </p:nvSpPr>
        <p:spPr/>
        <p:txBody>
          <a:bodyPr/>
          <a:lstStyle/>
          <a:p>
            <a:fld id="{638053BA-ED77-47E2-82A7-3A54727B1058}" type="datetimeFigureOut">
              <a:rPr lang="en-US" smtClean="0"/>
              <a:t>2/22/2023</a:t>
            </a:fld>
            <a:endParaRPr lang="en-US"/>
          </a:p>
        </p:txBody>
      </p:sp>
      <p:sp>
        <p:nvSpPr>
          <p:cNvPr id="4" name="Footer Placeholder 3">
            <a:extLst>
              <a:ext uri="{FF2B5EF4-FFF2-40B4-BE49-F238E27FC236}">
                <a16:creationId xmlns:a16="http://schemas.microsoft.com/office/drawing/2014/main" id="{B4373281-6062-4F63-B7AC-A60EED2CAF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82876F-0FE1-4316-8CE1-849D4FF571D6}"/>
              </a:ext>
            </a:extLst>
          </p:cNvPr>
          <p:cNvSpPr>
            <a:spLocks noGrp="1"/>
          </p:cNvSpPr>
          <p:nvPr>
            <p:ph type="sldNum" sz="quarter" idx="12"/>
          </p:nvPr>
        </p:nvSpPr>
        <p:spPr/>
        <p:txBody>
          <a:bodyPr/>
          <a:lstStyle/>
          <a:p>
            <a:fld id="{FC7C0EAD-C987-4168-B2D8-E7BD97754283}" type="slidenum">
              <a:rPr lang="en-US" smtClean="0"/>
              <a:t>‹#›</a:t>
            </a:fld>
            <a:endParaRPr lang="en-US"/>
          </a:p>
        </p:txBody>
      </p:sp>
    </p:spTree>
    <p:extLst>
      <p:ext uri="{BB962C8B-B14F-4D97-AF65-F5344CB8AC3E}">
        <p14:creationId xmlns:p14="http://schemas.microsoft.com/office/powerpoint/2010/main" val="9261553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030252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381915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7360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28550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218553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841167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208783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371915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8143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0FCEFF-4FAA-470C-87EE-F7641B060B32}"/>
              </a:ext>
            </a:extLst>
          </p:cNvPr>
          <p:cNvSpPr>
            <a:spLocks noGrp="1"/>
          </p:cNvSpPr>
          <p:nvPr>
            <p:ph type="dt" sz="half" idx="10"/>
          </p:nvPr>
        </p:nvSpPr>
        <p:spPr/>
        <p:txBody>
          <a:bodyPr/>
          <a:lstStyle/>
          <a:p>
            <a:fld id="{638053BA-ED77-47E2-82A7-3A54727B1058}" type="datetimeFigureOut">
              <a:rPr lang="en-US" smtClean="0"/>
              <a:t>2/22/2023</a:t>
            </a:fld>
            <a:endParaRPr lang="en-US"/>
          </a:p>
        </p:txBody>
      </p:sp>
      <p:sp>
        <p:nvSpPr>
          <p:cNvPr id="3" name="Footer Placeholder 2">
            <a:extLst>
              <a:ext uri="{FF2B5EF4-FFF2-40B4-BE49-F238E27FC236}">
                <a16:creationId xmlns:a16="http://schemas.microsoft.com/office/drawing/2014/main" id="{55EC2BE7-2C29-4D80-A549-8D6F2C97FA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F77F2CE-0177-4731-BE96-7B97726ADECA}"/>
              </a:ext>
            </a:extLst>
          </p:cNvPr>
          <p:cNvSpPr>
            <a:spLocks noGrp="1"/>
          </p:cNvSpPr>
          <p:nvPr>
            <p:ph type="sldNum" sz="quarter" idx="12"/>
          </p:nvPr>
        </p:nvSpPr>
        <p:spPr/>
        <p:txBody>
          <a:bodyPr/>
          <a:lstStyle/>
          <a:p>
            <a:fld id="{FC7C0EAD-C987-4168-B2D8-E7BD97754283}" type="slidenum">
              <a:rPr lang="en-US" smtClean="0"/>
              <a:t>‹#›</a:t>
            </a:fld>
            <a:endParaRPr lang="en-US"/>
          </a:p>
        </p:txBody>
      </p:sp>
    </p:spTree>
    <p:extLst>
      <p:ext uri="{BB962C8B-B14F-4D97-AF65-F5344CB8AC3E}">
        <p14:creationId xmlns:p14="http://schemas.microsoft.com/office/powerpoint/2010/main" val="1934356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428BF-8DAD-4664-AD2E-DFBF23FFB0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5FB098-C176-4ABD-8F0B-AC6029C5A2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302EA1-4713-49A5-9600-8443C9EDE6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06C9F7-064D-451B-959F-43BB310C9CF0}"/>
              </a:ext>
            </a:extLst>
          </p:cNvPr>
          <p:cNvSpPr>
            <a:spLocks noGrp="1"/>
          </p:cNvSpPr>
          <p:nvPr>
            <p:ph type="dt" sz="half" idx="10"/>
          </p:nvPr>
        </p:nvSpPr>
        <p:spPr/>
        <p:txBody>
          <a:bodyPr/>
          <a:lstStyle/>
          <a:p>
            <a:fld id="{638053BA-ED77-47E2-82A7-3A54727B1058}" type="datetimeFigureOut">
              <a:rPr lang="en-US" smtClean="0"/>
              <a:t>2/22/2023</a:t>
            </a:fld>
            <a:endParaRPr lang="en-US"/>
          </a:p>
        </p:txBody>
      </p:sp>
      <p:sp>
        <p:nvSpPr>
          <p:cNvPr id="6" name="Footer Placeholder 5">
            <a:extLst>
              <a:ext uri="{FF2B5EF4-FFF2-40B4-BE49-F238E27FC236}">
                <a16:creationId xmlns:a16="http://schemas.microsoft.com/office/drawing/2014/main" id="{738168A5-13BB-4FAD-B784-2117F37D2B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5100DA-F9A9-4E45-BC0A-5039CD6389F0}"/>
              </a:ext>
            </a:extLst>
          </p:cNvPr>
          <p:cNvSpPr>
            <a:spLocks noGrp="1"/>
          </p:cNvSpPr>
          <p:nvPr>
            <p:ph type="sldNum" sz="quarter" idx="12"/>
          </p:nvPr>
        </p:nvSpPr>
        <p:spPr/>
        <p:txBody>
          <a:bodyPr/>
          <a:lstStyle/>
          <a:p>
            <a:fld id="{FC7C0EAD-C987-4168-B2D8-E7BD97754283}" type="slidenum">
              <a:rPr lang="en-US" smtClean="0"/>
              <a:t>‹#›</a:t>
            </a:fld>
            <a:endParaRPr lang="en-US"/>
          </a:p>
        </p:txBody>
      </p:sp>
    </p:spTree>
    <p:extLst>
      <p:ext uri="{BB962C8B-B14F-4D97-AF65-F5344CB8AC3E}">
        <p14:creationId xmlns:p14="http://schemas.microsoft.com/office/powerpoint/2010/main" val="3780537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78FA1-A9C8-42B8-857C-09B26EF3B2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D236F0-2A70-426E-A5F9-1D34B2C876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E50888-7EB7-41AA-B25E-8CF41A11DC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417D93-22A9-4DCB-884A-316AC11C06BC}"/>
              </a:ext>
            </a:extLst>
          </p:cNvPr>
          <p:cNvSpPr>
            <a:spLocks noGrp="1"/>
          </p:cNvSpPr>
          <p:nvPr>
            <p:ph type="dt" sz="half" idx="10"/>
          </p:nvPr>
        </p:nvSpPr>
        <p:spPr/>
        <p:txBody>
          <a:bodyPr/>
          <a:lstStyle/>
          <a:p>
            <a:fld id="{638053BA-ED77-47E2-82A7-3A54727B1058}" type="datetimeFigureOut">
              <a:rPr lang="en-US" smtClean="0"/>
              <a:t>2/22/2023</a:t>
            </a:fld>
            <a:endParaRPr lang="en-US"/>
          </a:p>
        </p:txBody>
      </p:sp>
      <p:sp>
        <p:nvSpPr>
          <p:cNvPr id="6" name="Footer Placeholder 5">
            <a:extLst>
              <a:ext uri="{FF2B5EF4-FFF2-40B4-BE49-F238E27FC236}">
                <a16:creationId xmlns:a16="http://schemas.microsoft.com/office/drawing/2014/main" id="{3C2AD4D5-3B40-43D4-AF6F-5CB92A9B73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D2625D-25B0-4ABE-AC85-B494CF4213DC}"/>
              </a:ext>
            </a:extLst>
          </p:cNvPr>
          <p:cNvSpPr>
            <a:spLocks noGrp="1"/>
          </p:cNvSpPr>
          <p:nvPr>
            <p:ph type="sldNum" sz="quarter" idx="12"/>
          </p:nvPr>
        </p:nvSpPr>
        <p:spPr/>
        <p:txBody>
          <a:bodyPr/>
          <a:lstStyle/>
          <a:p>
            <a:fld id="{FC7C0EAD-C987-4168-B2D8-E7BD97754283}" type="slidenum">
              <a:rPr lang="en-US" smtClean="0"/>
              <a:t>‹#›</a:t>
            </a:fld>
            <a:endParaRPr lang="en-US"/>
          </a:p>
        </p:txBody>
      </p:sp>
    </p:spTree>
    <p:extLst>
      <p:ext uri="{BB962C8B-B14F-4D97-AF65-F5344CB8AC3E}">
        <p14:creationId xmlns:p14="http://schemas.microsoft.com/office/powerpoint/2010/main" val="3430185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1.jp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B87D6D-DE55-41C7-B44D-63516E8518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0CD531-CAD0-47F7-9EA2-D95B7E7747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5F2C65-EE4E-436D-B3AF-C8CCC5CD74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8053BA-ED77-47E2-82A7-3A54727B1058}" type="datetimeFigureOut">
              <a:rPr lang="en-US" smtClean="0"/>
              <a:t>2/22/2023</a:t>
            </a:fld>
            <a:endParaRPr lang="en-US"/>
          </a:p>
        </p:txBody>
      </p:sp>
      <p:sp>
        <p:nvSpPr>
          <p:cNvPr id="5" name="Footer Placeholder 4">
            <a:extLst>
              <a:ext uri="{FF2B5EF4-FFF2-40B4-BE49-F238E27FC236}">
                <a16:creationId xmlns:a16="http://schemas.microsoft.com/office/drawing/2014/main" id="{49AA3F64-993D-4273-A8D8-8BE83E85DE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9A6175F-94DC-481E-AD53-B92ECBDAF0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7C0EAD-C987-4168-B2D8-E7BD97754283}" type="slidenum">
              <a:rPr lang="en-US" smtClean="0"/>
              <a:t>‹#›</a:t>
            </a:fld>
            <a:endParaRPr lang="en-US"/>
          </a:p>
        </p:txBody>
      </p:sp>
    </p:spTree>
    <p:extLst>
      <p:ext uri="{BB962C8B-B14F-4D97-AF65-F5344CB8AC3E}">
        <p14:creationId xmlns:p14="http://schemas.microsoft.com/office/powerpoint/2010/main" val="30427530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lIns="109728" tIns="109728" rIns="109728" bIns="91440" anchor="ct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lIns="109728" tIns="109728" rIns="109728" bIns="9144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lIns="109728" tIns="109728" rIns="109728" bIns="91440" anchor="ctr"/>
          <a:lstStyle>
            <a:lvl1pPr algn="l">
              <a:defRPr sz="1600" spc="40">
                <a:solidFill>
                  <a:schemeClr val="tx1">
                    <a:tint val="75000"/>
                  </a:schemeClr>
                </a:solidFill>
              </a:defRPr>
            </a:lvl1pPr>
          </a:lstStyle>
          <a:p>
            <a:fld id="{72345051-2045-45DA-935E-2E3CA1A69ADC}" type="datetimeFigureOut">
              <a:rPr lang="en-US" smtClean="0"/>
              <a:t>2/22/2023</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lIns="109728" tIns="109728" rIns="109728" bIns="91440" anchor="ctr"/>
          <a:lstStyle>
            <a:lvl1pPr algn="ctr">
              <a:defRPr sz="1600" spc="4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lIns="109728" tIns="109728" rIns="109728" bIns="91440" anchor="ctr"/>
          <a:lstStyle>
            <a:lvl1pPr algn="r">
              <a:defRPr sz="1600" spc="4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15199510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100000"/>
        </a:lnSpc>
        <a:spcBef>
          <a:spcPct val="0"/>
        </a:spcBef>
        <a:buNone/>
        <a:defRPr sz="4800" kern="1200" spc="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spc="15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spc="15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spc="15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spc="15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spc="15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tx2"/>
                </a:solidFill>
                <a:latin typeface="+mn-lt"/>
              </a:defRPr>
            </a:lvl1pPr>
          </a:lstStyle>
          <a:p>
            <a:fld id="{B562DF68-3089-814D-8A14-C651FE91885E}" type="datetime1">
              <a:rPr lang="en-US" smtClean="0"/>
              <a:pPr/>
              <a:t>2/22/2023</a:t>
            </a:fld>
            <a:endParaRPr lang="en-US" dirty="0"/>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tx2"/>
                </a:solidFill>
                <a:latin typeface="+mn-lt"/>
              </a:defRPr>
            </a:lvl1pPr>
          </a:lstStyle>
          <a:p>
            <a:r>
              <a:rPr lang="en-US" dirty="0"/>
              <a:t>PRESENTATION TITLE</a:t>
            </a:r>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noAutofit/>
          </a:bodyPr>
          <a:lstStyle>
            <a:lvl1pPr algn="r">
              <a:defRPr sz="1200">
                <a:solidFill>
                  <a:schemeClr val="tx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7412361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0FA4386-A195-4990-B60D-8F0D8BCB2A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A56E271-1971-40C7-958D-5038ED0345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882457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9113245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8415474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2.mp3"/><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slideLayout" Target="../slideLayouts/slideLayout64.xml"/><Relationship Id="rId10" Type="http://schemas.openxmlformats.org/officeDocument/2006/relationships/image" Target="../media/image16.png"/><Relationship Id="rId4" Type="http://schemas.openxmlformats.org/officeDocument/2006/relationships/audio" Target="../media/media2.mp3"/><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58.xml"/><Relationship Id="rId6"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audio" Target="../media/audio2.wav"/></Relationships>
</file>

<file path=ppt/slides/_rels/slide13.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58.xml"/><Relationship Id="rId6"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58.xml"/><Relationship Id="rId6"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58.xml"/><Relationship Id="rId6"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58.xml"/><Relationship Id="rId6"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audio" Target="../media/audio2.wav"/></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8A95209C-5275-4E15-8EA7-7F42980ABF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Background pattern&#10;&#10;Description automatically generated">
            <a:extLst>
              <a:ext uri="{FF2B5EF4-FFF2-40B4-BE49-F238E27FC236}">
                <a16:creationId xmlns:a16="http://schemas.microsoft.com/office/drawing/2014/main" id="{4865D6DB-3601-89BE-8670-FB0A1254DBE0}"/>
              </a:ext>
            </a:extLst>
          </p:cNvPr>
          <p:cNvPicPr>
            <a:picLocks noChangeAspect="1"/>
          </p:cNvPicPr>
          <p:nvPr/>
        </p:nvPicPr>
        <p:blipFill rotWithShape="1">
          <a:blip r:embed="rId2">
            <a:alphaModFix amt="50000"/>
          </a:blip>
          <a:srcRect t="4342" r="-1" b="3797"/>
          <a:stretch/>
        </p:blipFill>
        <p:spPr>
          <a:xfrm>
            <a:off x="20" y="10"/>
            <a:ext cx="12188931" cy="6857990"/>
          </a:xfrm>
          <a:prstGeom prst="rect">
            <a:avLst/>
          </a:prstGeom>
        </p:spPr>
      </p:pic>
      <p:sp>
        <p:nvSpPr>
          <p:cNvPr id="2" name="Title 1">
            <a:extLst>
              <a:ext uri="{FF2B5EF4-FFF2-40B4-BE49-F238E27FC236}">
                <a16:creationId xmlns:a16="http://schemas.microsoft.com/office/drawing/2014/main" id="{901D8F5E-E20A-4DBB-A9A8-66A2681C0CF6}"/>
              </a:ext>
            </a:extLst>
          </p:cNvPr>
          <p:cNvSpPr>
            <a:spLocks noGrp="1"/>
          </p:cNvSpPr>
          <p:nvPr>
            <p:ph type="ctrTitle"/>
          </p:nvPr>
        </p:nvSpPr>
        <p:spPr>
          <a:xfrm>
            <a:off x="1522476" y="1383615"/>
            <a:ext cx="9144000" cy="3063240"/>
          </a:xfrm>
        </p:spPr>
        <p:txBody>
          <a:bodyPr>
            <a:normAutofit fontScale="90000"/>
          </a:bodyPr>
          <a:lstStyle/>
          <a:p>
            <a:pPr algn="ctr">
              <a:lnSpc>
                <a:spcPct val="90000"/>
              </a:lnSpc>
            </a:pPr>
            <a:r>
              <a:rPr lang="en-US" sz="8200" dirty="0"/>
              <a:t/>
            </a:r>
            <a:br>
              <a:rPr lang="en-US" sz="8200" dirty="0"/>
            </a:br>
            <a:r>
              <a:rPr lang="en-US" sz="8200" dirty="0"/>
              <a:t/>
            </a:r>
            <a:br>
              <a:rPr lang="en-US" sz="8200" dirty="0"/>
            </a:br>
            <a:r>
              <a:rPr lang="en-US" sz="8200" dirty="0"/>
              <a:t>BÀI 8</a:t>
            </a:r>
            <a:br>
              <a:rPr lang="en-US" sz="8200" dirty="0"/>
            </a:br>
            <a:r>
              <a:rPr lang="en-US" sz="8200" dirty="0"/>
              <a:t>TRẢI NGHIỆM ĐỂ TRƯỞNG THÀNH</a:t>
            </a:r>
          </a:p>
        </p:txBody>
      </p:sp>
      <p:sp>
        <p:nvSpPr>
          <p:cNvPr id="31" name="Rectangle 6">
            <a:extLst>
              <a:ext uri="{FF2B5EF4-FFF2-40B4-BE49-F238E27FC236}">
                <a16:creationId xmlns:a16="http://schemas.microsoft.com/office/drawing/2014/main" id="{4F2ED431-E304-4FF0-9F4E-032783C9D6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5715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
            <a:extLst>
              <a:ext uri="{FF2B5EF4-FFF2-40B4-BE49-F238E27FC236}">
                <a16:creationId xmlns:a16="http://schemas.microsoft.com/office/drawing/2014/main" id="{4E87FCFB-2CCE-460D-B3DD-557C8BD1B94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4194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96193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9709" y="737233"/>
            <a:ext cx="6858001" cy="776288"/>
          </a:xfrm>
          <a:solidFill>
            <a:srgbClr val="0CE80C"/>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a:normAutofit fontScale="90000"/>
          </a:bodyPr>
          <a:lstStyle/>
          <a:p>
            <a:pPr algn="ctr"/>
            <a:r>
              <a:rPr lang="en-US" b="1" dirty="0">
                <a:solidFill>
                  <a:schemeClr val="bg2">
                    <a:lumMod val="10000"/>
                  </a:schemeClr>
                </a:solidFill>
                <a:latin typeface="Times New Roman" panose="02020603050405020304" pitchFamily="18" charset="0"/>
                <a:cs typeface="Times New Roman" panose="02020603050405020304" pitchFamily="18" charset="0"/>
              </a:rPr>
              <a:t>LUYỆN TẬP – VẬN DỤNG</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7785" y="2180492"/>
            <a:ext cx="9378461" cy="3810000"/>
          </a:xfrm>
          <a:ln w="6350">
            <a:solidFill>
              <a:schemeClr val="tx1"/>
            </a:solidFill>
          </a:ln>
        </p:spPr>
      </p:pic>
    </p:spTree>
    <p:extLst>
      <p:ext uri="{BB962C8B-B14F-4D97-AF65-F5344CB8AC3E}">
        <p14:creationId xmlns:p14="http://schemas.microsoft.com/office/powerpoint/2010/main" val="9245188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Animation - 7529">
            <a:hlinkClick r:id="" action="ppaction://media"/>
            <a:extLst>
              <a:ext uri="{FF2B5EF4-FFF2-40B4-BE49-F238E27FC236}">
                <a16:creationId xmlns:a16="http://schemas.microsoft.com/office/drawing/2014/main" id="{02321D13-8D83-4B44-89B3-D8C6EE51CF8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7AF82169-EEE5-4B78-A795-0DC57B1B8063}"/>
              </a:ext>
            </a:extLst>
          </p:cNvPr>
          <p:cNvSpPr/>
          <p:nvPr/>
        </p:nvSpPr>
        <p:spPr>
          <a:xfrm>
            <a:off x="3576998" y="63793"/>
            <a:ext cx="4893455" cy="212365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Rung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Chuông</a:t>
            </a:r>
            <a:r>
              <a:rPr kumimoji="0" lang="en-US" sz="6600" b="0" i="0" u="none" strike="noStrike" kern="1200" cap="none" spc="0" normalizeH="0" baseline="0" noProof="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 </a:t>
            </a:r>
            <a:r>
              <a:rPr kumimoji="0" lang="en-US" sz="6600" b="0" i="0" u="none" strike="noStrike" kern="1200" cap="none" spc="0" normalizeH="0" baseline="0" noProof="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Vàng</a:t>
            </a:r>
            <a:endParaRPr kumimoji="0" lang="en-US" sz="6600" b="0" i="0" u="none" strike="noStrike" kern="1200" cap="none" spc="0" normalizeH="0" baseline="0" noProof="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endParaRPr>
          </a:p>
        </p:txBody>
      </p:sp>
      <p:pic>
        <p:nvPicPr>
          <p:cNvPr id="3" name="Picture 2" descr="A close up of a logo&#10;&#10;Description generated with high confidence">
            <a:extLst>
              <a:ext uri="{FF2B5EF4-FFF2-40B4-BE49-F238E27FC236}">
                <a16:creationId xmlns:a16="http://schemas.microsoft.com/office/drawing/2014/main" id="{8CF8B6F8-B8BC-493A-B4BD-2C95A6BD19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50800" y="2310425"/>
            <a:ext cx="3641925" cy="3678346"/>
          </a:xfrm>
          <a:prstGeom prst="rect">
            <a:avLst/>
          </a:prstGeom>
        </p:spPr>
      </p:pic>
      <p:pic>
        <p:nvPicPr>
          <p:cNvPr id="4" name="Picture 3" descr="A picture containing fireworks, outdoor object&#10;&#10;Description generated with very high confidence">
            <a:extLst>
              <a:ext uri="{FF2B5EF4-FFF2-40B4-BE49-F238E27FC236}">
                <a16:creationId xmlns:a16="http://schemas.microsoft.com/office/drawing/2014/main" id="{9AF0BF5B-0D38-4359-BC88-6C30CF94BC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44478" y="3478892"/>
            <a:ext cx="6854561" cy="1341412"/>
          </a:xfrm>
          <a:prstGeom prst="rect">
            <a:avLst/>
          </a:prstGeom>
        </p:spPr>
      </p:pic>
      <p:pic>
        <p:nvPicPr>
          <p:cNvPr id="5" name="Picture 4" descr="A close up of a logo&#10;&#10;Description generated with high confidence">
            <a:extLst>
              <a:ext uri="{FF2B5EF4-FFF2-40B4-BE49-F238E27FC236}">
                <a16:creationId xmlns:a16="http://schemas.microsoft.com/office/drawing/2014/main" id="{68B83A18-A3EE-4D0F-84B5-D788C2B958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895699">
            <a:off x="4959869" y="3049650"/>
            <a:ext cx="1823776" cy="2199896"/>
          </a:xfrm>
          <a:prstGeom prst="rect">
            <a:avLst/>
          </a:prstGeom>
        </p:spPr>
      </p:pic>
      <p:pic>
        <p:nvPicPr>
          <p:cNvPr id="7" name="Picture 6" descr="A close up of a flower&#10;&#10;Description generated with high confidence">
            <a:extLst>
              <a:ext uri="{FF2B5EF4-FFF2-40B4-BE49-F238E27FC236}">
                <a16:creationId xmlns:a16="http://schemas.microsoft.com/office/drawing/2014/main" id="{BF333402-7BF3-4B2C-B7B1-963C3A57517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70822" y="141830"/>
            <a:ext cx="983792" cy="983792"/>
          </a:xfrm>
          <a:prstGeom prst="rect">
            <a:avLst/>
          </a:prstGeom>
        </p:spPr>
      </p:pic>
      <p:pic>
        <p:nvPicPr>
          <p:cNvPr id="8" name="Picture 7" descr="A close up of a flower&#10;&#10;Description generated with high confidence">
            <a:extLst>
              <a:ext uri="{FF2B5EF4-FFF2-40B4-BE49-F238E27FC236}">
                <a16:creationId xmlns:a16="http://schemas.microsoft.com/office/drawing/2014/main" id="{64291C02-9952-47BE-9648-BA615A21F31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22200" y="141830"/>
            <a:ext cx="983792" cy="983792"/>
          </a:xfrm>
          <a:prstGeom prst="rect">
            <a:avLst/>
          </a:prstGeom>
        </p:spPr>
      </p:pic>
      <p:sp>
        <p:nvSpPr>
          <p:cNvPr id="10" name="Action Button: Go to End 9">
            <a:hlinkClick r:id="" action="ppaction://hlinkshowjump?jump=nextslide" highlightClick="1"/>
            <a:extLst>
              <a:ext uri="{FF2B5EF4-FFF2-40B4-BE49-F238E27FC236}">
                <a16:creationId xmlns:a16="http://schemas.microsoft.com/office/drawing/2014/main" id="{E7AF00DE-551B-4C69-ADB9-F7F64B0A2852}"/>
              </a:ext>
            </a:extLst>
          </p:cNvPr>
          <p:cNvSpPr/>
          <p:nvPr/>
        </p:nvSpPr>
        <p:spPr>
          <a:xfrm>
            <a:off x="11495315" y="6335485"/>
            <a:ext cx="696685" cy="522515"/>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2" name="Trailer Mini Gameshow RUNG CHUÔNG VÀNG.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728578" y="7249884"/>
            <a:ext cx="522515" cy="522515"/>
          </a:xfrm>
          <a:prstGeom prst="rect">
            <a:avLst/>
          </a:prstGeom>
        </p:spPr>
      </p:pic>
      <p:sp>
        <p:nvSpPr>
          <p:cNvPr id="11" name="TextBox 10"/>
          <p:cNvSpPr txBox="1"/>
          <p:nvPr/>
        </p:nvSpPr>
        <p:spPr>
          <a:xfrm>
            <a:off x="4949687" y="168965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3647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40" fill="hold"/>
                                        <p:tgtEl>
                                          <p:spTgt spid="9"/>
                                        </p:tgtEl>
                                      </p:cBhvr>
                                    </p:cmd>
                                  </p:childTnLst>
                                </p:cTn>
                              </p:par>
                            </p:childTnLst>
                          </p:cTn>
                        </p:par>
                        <p:par>
                          <p:cTn id="7" fill="hold">
                            <p:stCondLst>
                              <p:cond delay="45840"/>
                            </p:stCondLst>
                            <p:childTnLst>
                              <p:par>
                                <p:cTn id="8" presetID="1" presetClass="mediacall" presetSubtype="0" fill="hold" nodeType="afterEffect">
                                  <p:stCondLst>
                                    <p:cond delay="0"/>
                                  </p:stCondLst>
                                  <p:childTnLst>
                                    <p:cmd type="call" cmd="playFrom(0.0)">
                                      <p:cBhvr>
                                        <p:cTn id="9" dur="85344" fill="hold"/>
                                        <p:tgtEl>
                                          <p:spTgt spid="2"/>
                                        </p:tgtEl>
                                      </p:cBhvr>
                                    </p:cmd>
                                  </p:childTnLst>
                                </p:cTn>
                              </p:par>
                              <p:par>
                                <p:cTn id="10" presetID="8" presetClass="emph" presetSubtype="0" repeatCount="indefinite" accel="10000" autoRev="1" fill="hold" nodeType="withEffect">
                                  <p:stCondLst>
                                    <p:cond delay="0"/>
                                  </p:stCondLst>
                                  <p:childTnLst>
                                    <p:animRot by="3000000">
                                      <p:cBhvr>
                                        <p:cTn id="11" dur="1500" fill="hold"/>
                                        <p:tgtEl>
                                          <p:spTgt spid="5"/>
                                        </p:tgtEl>
                                        <p:attrNameLst>
                                          <p:attrName>r</p:attrName>
                                        </p:attrNameLst>
                                      </p:cBhvr>
                                    </p:animRot>
                                  </p:childTnLst>
                                </p:cTn>
                              </p:par>
                              <p:par>
                                <p:cTn id="12" presetID="6" presetClass="emph" presetSubtype="0" repeatCount="indefinite" autoRev="1" fill="hold" nodeType="withEffect">
                                  <p:stCondLst>
                                    <p:cond delay="0"/>
                                  </p:stCondLst>
                                  <p:childTnLst>
                                    <p:animScale>
                                      <p:cBhvr>
                                        <p:cTn id="13" dur="1000" fill="hold"/>
                                        <p:tgtEl>
                                          <p:spTgt spid="4"/>
                                        </p:tgtEl>
                                      </p:cBhvr>
                                      <p:by x="150000" y="150000"/>
                                    </p:animScale>
                                  </p:childTnLst>
                                </p:cTn>
                              </p:par>
                              <p:par>
                                <p:cTn id="14" presetID="8" presetClass="emph" presetSubtype="0" repeatCount="indefinite" fill="hold" nodeType="withEffect">
                                  <p:stCondLst>
                                    <p:cond delay="0"/>
                                  </p:stCondLst>
                                  <p:childTnLst>
                                    <p:animRot by="21600000">
                                      <p:cBhvr>
                                        <p:cTn id="15" dur="4000" fill="hold"/>
                                        <p:tgtEl>
                                          <p:spTgt spid="7"/>
                                        </p:tgtEl>
                                        <p:attrNameLst>
                                          <p:attrName>r</p:attrName>
                                        </p:attrNameLst>
                                      </p:cBhvr>
                                    </p:animRot>
                                  </p:childTnLst>
                                </p:cTn>
                              </p:par>
                              <p:par>
                                <p:cTn id="16" presetID="8" presetClass="emph" presetSubtype="0" repeatCount="indefinite" fill="hold" nodeType="withEffect">
                                  <p:stCondLst>
                                    <p:cond delay="0"/>
                                  </p:stCondLst>
                                  <p:childTnLst>
                                    <p:animRot by="21600000">
                                      <p:cBhvr>
                                        <p:cTn id="17" dur="4000" fill="hold"/>
                                        <p:tgtEl>
                                          <p:spTgt spid="8"/>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0" presetClass="emph" presetSubtype="0" fill="hold" grpId="0" nodeType="clickEffect">
                                  <p:stCondLst>
                                    <p:cond delay="0"/>
                                  </p:stCondLst>
                                  <p:childTnLst>
                                    <p:animClr clrSpc="hsl" dir="cw">
                                      <p:cBhvr override="childStyle">
                                        <p:cTn id="21" dur="500" fill="hold"/>
                                        <p:tgtEl>
                                          <p:spTgt spid="6">
                                            <p:txEl>
                                              <p:pRg st="0" end="0"/>
                                            </p:txEl>
                                          </p:spTgt>
                                        </p:tgtEl>
                                        <p:attrNameLst>
                                          <p:attrName>style.color</p:attrName>
                                        </p:attrNameLst>
                                      </p:cBhvr>
                                      <p:by>
                                        <p:hsl h="0" s="12549" l="25098"/>
                                      </p:by>
                                    </p:animClr>
                                    <p:animClr clrSpc="hsl" dir="cw">
                                      <p:cBhvr>
                                        <p:cTn id="22" dur="500" fill="hold"/>
                                        <p:tgtEl>
                                          <p:spTgt spid="6">
                                            <p:txEl>
                                              <p:pRg st="0" end="0"/>
                                            </p:txEl>
                                          </p:spTgt>
                                        </p:tgtEl>
                                        <p:attrNameLst>
                                          <p:attrName>fillcolor</p:attrName>
                                        </p:attrNameLst>
                                      </p:cBhvr>
                                      <p:by>
                                        <p:hsl h="0" s="12549" l="25098"/>
                                      </p:by>
                                    </p:animClr>
                                    <p:animClr clrSpc="hsl" dir="cw">
                                      <p:cBhvr>
                                        <p:cTn id="23" dur="500" fill="hold"/>
                                        <p:tgtEl>
                                          <p:spTgt spid="6">
                                            <p:txEl>
                                              <p:pRg st="0" end="0"/>
                                            </p:txEl>
                                          </p:spTgt>
                                        </p:tgtEl>
                                        <p:attrNameLst>
                                          <p:attrName>stroke.color</p:attrName>
                                        </p:attrNameLst>
                                      </p:cBhvr>
                                      <p:by>
                                        <p:hsl h="0" s="12549" l="25098"/>
                                      </p:by>
                                    </p:animClr>
                                    <p:set>
                                      <p:cBhvr>
                                        <p:cTn id="24" dur="500" fill="hold"/>
                                        <p:tgtEl>
                                          <p:spTgt spid="6">
                                            <p:txEl>
                                              <p:pRg st="0" end="0"/>
                                            </p:txEl>
                                          </p:spTgt>
                                        </p:tgtEl>
                                        <p:attrNameLst>
                                          <p:attrName>fill.type</p:attrName>
                                        </p:attrNameLst>
                                      </p:cBhvr>
                                      <p:to>
                                        <p:strVal val="solid"/>
                                      </p:to>
                                    </p:set>
                                  </p:childTnLst>
                                </p:cTn>
                              </p:par>
                              <p:par>
                                <p:cTn id="25" presetID="30" presetClass="emph" presetSubtype="0" fill="hold" grpId="0" nodeType="withEffect">
                                  <p:stCondLst>
                                    <p:cond delay="0"/>
                                  </p:stCondLst>
                                  <p:childTnLst>
                                    <p:animClr clrSpc="hsl" dir="cw">
                                      <p:cBhvr override="childStyle">
                                        <p:cTn id="26" dur="500" fill="hold"/>
                                        <p:tgtEl>
                                          <p:spTgt spid="6">
                                            <p:txEl>
                                              <p:pRg st="1" end="1"/>
                                            </p:txEl>
                                          </p:spTgt>
                                        </p:tgtEl>
                                        <p:attrNameLst>
                                          <p:attrName>style.color</p:attrName>
                                        </p:attrNameLst>
                                      </p:cBhvr>
                                      <p:by>
                                        <p:hsl h="0" s="12549" l="25098"/>
                                      </p:by>
                                    </p:animClr>
                                    <p:animClr clrSpc="hsl" dir="cw">
                                      <p:cBhvr>
                                        <p:cTn id="27" dur="500" fill="hold"/>
                                        <p:tgtEl>
                                          <p:spTgt spid="6">
                                            <p:txEl>
                                              <p:pRg st="1" end="1"/>
                                            </p:txEl>
                                          </p:spTgt>
                                        </p:tgtEl>
                                        <p:attrNameLst>
                                          <p:attrName>fillcolor</p:attrName>
                                        </p:attrNameLst>
                                      </p:cBhvr>
                                      <p:by>
                                        <p:hsl h="0" s="12549" l="25098"/>
                                      </p:by>
                                    </p:animClr>
                                    <p:animClr clrSpc="hsl" dir="cw">
                                      <p:cBhvr>
                                        <p:cTn id="28" dur="500" fill="hold"/>
                                        <p:tgtEl>
                                          <p:spTgt spid="6">
                                            <p:txEl>
                                              <p:pRg st="1" end="1"/>
                                            </p:txEl>
                                          </p:spTgt>
                                        </p:tgtEl>
                                        <p:attrNameLst>
                                          <p:attrName>stroke.color</p:attrName>
                                        </p:attrNameLst>
                                      </p:cBhvr>
                                      <p:by>
                                        <p:hsl h="0" s="12549" l="25098"/>
                                      </p:by>
                                    </p:animClr>
                                    <p:set>
                                      <p:cBhvr>
                                        <p:cTn id="29" dur="500" fill="hold"/>
                                        <p:tgtEl>
                                          <p:spTgt spid="6">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9"/>
                </p:tgtEl>
              </p:cMediaNode>
            </p:video>
            <p:seq concurrent="1" nextAc="seek">
              <p:cTn id="31" restart="whenNotActive" fill="hold" evtFilter="cancelBubble" nodeType="interactiveSeq">
                <p:stCondLst>
                  <p:cond evt="onClick" delay="0">
                    <p:tgtEl>
                      <p:spTgt spid="2"/>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85344" fill="hold"/>
                                        <p:tgtEl>
                                          <p:spTgt spid="2"/>
                                        </p:tgtEl>
                                      </p:cBhvr>
                                    </p:cmd>
                                  </p:childTnLst>
                                </p:cTn>
                              </p:par>
                            </p:childTnLst>
                          </p:cTn>
                        </p:par>
                      </p:childTnLst>
                    </p:cTn>
                  </p:par>
                </p:childTnLst>
              </p:cTn>
              <p:nextCondLst>
                <p:cond evt="onClick" delay="0">
                  <p:tgtEl>
                    <p:spTgt spid="2"/>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bldLst>
      <p:bldP spid="6"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844245" y="203037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1</a:t>
            </a:r>
          </a:p>
        </p:txBody>
      </p:sp>
      <p:pic>
        <p:nvPicPr>
          <p:cNvPr id="12" name="Picture 11" descr="A close up of a logo&#10;&#10;Description generated with high confidence">
            <a:extLst>
              <a:ext uri="{FF2B5EF4-FFF2-40B4-BE49-F238E27FC236}">
                <a16:creationId xmlns:a16="http://schemas.microsoft.com/office/drawing/2014/main"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596001" y="469491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38" name="TextBox 37">
            <a:extLst>
              <a:ext uri="{FF2B5EF4-FFF2-40B4-BE49-F238E27FC236}">
                <a16:creationId xmlns:a16="http://schemas.microsoft.com/office/drawing/2014/main" id="{2176A376-B6B8-474A-8EB1-F5F9B9AB52CF}"/>
              </a:ext>
            </a:extLst>
          </p:cNvPr>
          <p:cNvSpPr txBox="1"/>
          <p:nvPr/>
        </p:nvSpPr>
        <p:spPr>
          <a:xfrm>
            <a:off x="3099038" y="1820924"/>
            <a:ext cx="8048387" cy="1200329"/>
          </a:xfrm>
          <a:prstGeom prst="rect">
            <a:avLst/>
          </a:prstGeom>
          <a:noFill/>
        </p:spPr>
        <p:txBody>
          <a:bodyPr wrap="square">
            <a:spAutoFit/>
          </a:bodyPr>
          <a:lstStyle/>
          <a:p>
            <a:pPr>
              <a:tabLst>
                <a:tab pos="90170" algn="l"/>
                <a:tab pos="180340" algn="l"/>
                <a:tab pos="270510" algn="l"/>
              </a:tabLst>
            </a:pPr>
            <a:r>
              <a:rPr lang="en-US" sz="3600" b="1" dirty="0" err="1">
                <a:solidFill>
                  <a:schemeClr val="bg1"/>
                </a:solidFill>
                <a:effectLst/>
                <a:latin typeface="Times New Roman" panose="02020603050405020304" pitchFamily="18" charset="0"/>
                <a:ea typeface="Times New Roman" panose="02020603050405020304" pitchFamily="18" charset="0"/>
              </a:rPr>
              <a:t>Câu</a:t>
            </a:r>
            <a:r>
              <a:rPr lang="en-US" sz="3600" b="1" dirty="0">
                <a:solidFill>
                  <a:schemeClr val="bg1"/>
                </a:solidFill>
                <a:effectLst/>
                <a:latin typeface="Times New Roman" panose="02020603050405020304" pitchFamily="18" charset="0"/>
                <a:ea typeface="Times New Roman" panose="02020603050405020304" pitchFamily="18" charset="0"/>
              </a:rPr>
              <a:t> 1</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Dòng</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nào</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nêu</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đúng</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về</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văn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bản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nghị</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luận</a:t>
            </a:r>
            <a:r>
              <a:rPr lang="en-US" sz="3600" dirty="0">
                <a:solidFill>
                  <a:schemeClr val="bg1"/>
                </a:solidFill>
                <a:effectLst/>
                <a:latin typeface="Times New Roman" panose="02020603050405020304" pitchFamily="18" charset="0"/>
                <a:ea typeface="Times New Roman" panose="02020603050405020304" pitchFamily="18" charset="0"/>
              </a:rPr>
              <a:t>?</a:t>
            </a:r>
          </a:p>
        </p:txBody>
      </p:sp>
      <p:sp>
        <p:nvSpPr>
          <p:cNvPr id="39" name="TextBox 38">
            <a:extLst>
              <a:ext uri="{FF2B5EF4-FFF2-40B4-BE49-F238E27FC236}">
                <a16:creationId xmlns:a16="http://schemas.microsoft.com/office/drawing/2014/main" id="{67161A95-CEBC-4D50-884D-46A693610555}"/>
              </a:ext>
            </a:extLst>
          </p:cNvPr>
          <p:cNvSpPr txBox="1"/>
          <p:nvPr/>
        </p:nvSpPr>
        <p:spPr>
          <a:xfrm>
            <a:off x="938404" y="4242909"/>
            <a:ext cx="4321268" cy="830997"/>
          </a:xfrm>
          <a:prstGeom prst="rect">
            <a:avLst/>
          </a:prstGeom>
          <a:noFill/>
        </p:spPr>
        <p:txBody>
          <a:bodyPr wrap="square">
            <a:spAutoFit/>
          </a:bodyPr>
          <a:lstStyle/>
          <a:p>
            <a:pPr lvl="0" algn="just">
              <a:tabLst>
                <a:tab pos="90170" algn="l"/>
                <a:tab pos="180340" algn="l"/>
                <a:tab pos="270510" algn="l"/>
              </a:tabLst>
            </a:pPr>
            <a:r>
              <a:rPr lang="en-US" sz="2400" dirty="0" err="1">
                <a:effectLst/>
                <a:latin typeface="Times New Roman" panose="02020603050405020304" pitchFamily="18" charset="0"/>
                <a:ea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loại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văn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bản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sử</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dụng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rPr>
              <a:t> chi </a:t>
            </a:r>
            <a:r>
              <a:rPr lang="en-US" sz="2400" dirty="0" err="1">
                <a:effectLst/>
                <a:latin typeface="Times New Roman" panose="02020603050405020304" pitchFamily="18" charset="0"/>
                <a:ea typeface="Times New Roman" panose="02020603050405020304" pitchFamily="18" charset="0"/>
              </a:rPr>
              <a:t>tiết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tưởng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tượng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không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cơ</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sở</a:t>
            </a:r>
            <a:r>
              <a:rPr lang="en-US" sz="2400" dirty="0">
                <a:effectLst/>
                <a:latin typeface="Times New Roman" panose="02020603050405020304" pitchFamily="18" charset="0"/>
                <a:ea typeface="Times New Roman" panose="02020603050405020304" pitchFamily="18" charset="0"/>
              </a:rPr>
              <a:t>.</a:t>
            </a:r>
          </a:p>
        </p:txBody>
      </p:sp>
      <p:sp>
        <p:nvSpPr>
          <p:cNvPr id="40" name="TextBox 39">
            <a:extLst>
              <a:ext uri="{FF2B5EF4-FFF2-40B4-BE49-F238E27FC236}">
                <a16:creationId xmlns:a16="http://schemas.microsoft.com/office/drawing/2014/main" id="{BCDC8651-304C-4864-BA1D-FFDEA657DBC6}"/>
              </a:ext>
            </a:extLst>
          </p:cNvPr>
          <p:cNvSpPr txBox="1"/>
          <p:nvPr/>
        </p:nvSpPr>
        <p:spPr>
          <a:xfrm>
            <a:off x="6844912" y="4058242"/>
            <a:ext cx="4215096" cy="1200329"/>
          </a:xfrm>
          <a:prstGeom prst="rect">
            <a:avLst/>
          </a:prstGeom>
          <a:noFill/>
        </p:spPr>
        <p:txBody>
          <a:bodyPr wrap="square">
            <a:spAutoFit/>
          </a:bodyPr>
          <a:lstStyle/>
          <a:p>
            <a:pPr lvl="0" algn="just">
              <a:tabLst>
                <a:tab pos="90170" algn="l"/>
                <a:tab pos="180340" algn="l"/>
                <a:tab pos="270510" algn="l"/>
              </a:tabLst>
            </a:pPr>
            <a:r>
              <a:rPr lang="en-US" sz="2400" dirty="0" err="1">
                <a:effectLst/>
                <a:latin typeface="Times New Roman" panose="02020603050405020304" pitchFamily="18" charset="0"/>
                <a:ea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loại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văn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bản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miêu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tả</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viễn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cảnh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tương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lai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dựa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căn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cứ</a:t>
            </a:r>
            <a:r>
              <a:rPr lang="en-US" sz="2400" dirty="0">
                <a:effectLst/>
                <a:latin typeface="Times New Roman" panose="02020603050405020304" pitchFamily="18" charset="0"/>
                <a:ea typeface="Times New Roman" panose="02020603050405020304" pitchFamily="18" charset="0"/>
              </a:rPr>
              <a:t> khoa </a:t>
            </a:r>
            <a:r>
              <a:rPr lang="en-US" sz="2400" dirty="0" err="1">
                <a:effectLst/>
                <a:latin typeface="Times New Roman" panose="02020603050405020304" pitchFamily="18" charset="0"/>
                <a:ea typeface="Times New Roman" panose="02020603050405020304" pitchFamily="18" charset="0"/>
              </a:rPr>
              <a:t>học</a:t>
            </a:r>
            <a:r>
              <a:rPr lang="en-US" sz="2400" dirty="0">
                <a:effectLst/>
                <a:latin typeface="Times New Roman" panose="02020603050405020304" pitchFamily="18" charset="0"/>
                <a:ea typeface="Times New Roman" panose="02020603050405020304" pitchFamily="18" charset="0"/>
              </a:rPr>
              <a:t>.</a:t>
            </a:r>
          </a:p>
        </p:txBody>
      </p:sp>
      <p:sp>
        <p:nvSpPr>
          <p:cNvPr id="41" name="TextBox 40">
            <a:extLst>
              <a:ext uri="{FF2B5EF4-FFF2-40B4-BE49-F238E27FC236}">
                <a16:creationId xmlns:a16="http://schemas.microsoft.com/office/drawing/2014/main" id="{629C4809-C8D3-4AE0-B4C7-7ADF2F9D0D0F}"/>
              </a:ext>
            </a:extLst>
          </p:cNvPr>
          <p:cNvSpPr txBox="1"/>
          <p:nvPr/>
        </p:nvSpPr>
        <p:spPr>
          <a:xfrm>
            <a:off x="885759" y="5375787"/>
            <a:ext cx="4311555" cy="1200329"/>
          </a:xfrm>
          <a:prstGeom prst="rect">
            <a:avLst/>
          </a:prstGeom>
          <a:noFill/>
        </p:spPr>
        <p:txBody>
          <a:bodyPr wrap="square">
            <a:spAutoFit/>
          </a:bodyPr>
          <a:lstStyle/>
          <a:p>
            <a:pPr lvl="0" algn="just">
              <a:tabLst>
                <a:tab pos="90170" algn="l"/>
                <a:tab pos="180340" algn="l"/>
                <a:tab pos="270510" algn="l"/>
              </a:tabLst>
            </a:pPr>
            <a:r>
              <a:rPr lang="en-US" sz="2400" dirty="0" err="1">
                <a:solidFill>
                  <a:srgbClr val="0D0D0D"/>
                </a:solidFill>
                <a:effectLst/>
                <a:latin typeface="Times New Roman" panose="02020603050405020304" pitchFamily="18" charset="0"/>
                <a:ea typeface="Times New Roman" panose="02020603050405020304" pitchFamily="18" charset="0"/>
              </a:rPr>
              <a:t>Là</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loại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văn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bản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chủ</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yếu</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dùng</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để</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thuyết</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phục</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người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đọc</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người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nghe</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về</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một</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vấn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đề</a:t>
            </a:r>
            <a:r>
              <a:rPr lang="en-US" sz="2400" dirty="0">
                <a:solidFill>
                  <a:srgbClr val="0D0D0D"/>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sp>
        <p:nvSpPr>
          <p:cNvPr id="42" name="TextBox 41">
            <a:extLst>
              <a:ext uri="{FF2B5EF4-FFF2-40B4-BE49-F238E27FC236}">
                <a16:creationId xmlns:a16="http://schemas.microsoft.com/office/drawing/2014/main" id="{FEBB534A-3E97-43FB-817F-9CE6C45313C3}"/>
              </a:ext>
            </a:extLst>
          </p:cNvPr>
          <p:cNvSpPr txBox="1"/>
          <p:nvPr/>
        </p:nvSpPr>
        <p:spPr>
          <a:xfrm>
            <a:off x="6940393" y="5396683"/>
            <a:ext cx="4311555" cy="1200329"/>
          </a:xfrm>
          <a:prstGeom prst="rect">
            <a:avLst/>
          </a:prstGeom>
          <a:noFill/>
        </p:spPr>
        <p:txBody>
          <a:bodyPr wrap="square">
            <a:spAutoFit/>
          </a:bodyPr>
          <a:lstStyle/>
          <a:p>
            <a:pPr lvl="0" algn="just">
              <a:tabLst>
                <a:tab pos="90170" algn="l"/>
                <a:tab pos="180340" algn="l"/>
                <a:tab pos="270510" algn="l"/>
              </a:tabLst>
            </a:pPr>
            <a:r>
              <a:rPr lang="en-US" sz="2400" dirty="0" err="1">
                <a:effectLst/>
                <a:latin typeface="Times New Roman" panose="02020603050405020304" pitchFamily="18" charset="0"/>
                <a:ea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loại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văn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bản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sử</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dụng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rPr>
              <a:t> chi </a:t>
            </a:r>
            <a:r>
              <a:rPr lang="en-US" sz="2400" dirty="0" err="1">
                <a:effectLst/>
                <a:latin typeface="Times New Roman" panose="02020603050405020304" pitchFamily="18" charset="0"/>
                <a:ea typeface="Times New Roman" panose="02020603050405020304" pitchFamily="18" charset="0"/>
              </a:rPr>
              <a:t>tiết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không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thực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tạo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dựng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bởi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trí</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tưởng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tượng</a:t>
            </a:r>
            <a:r>
              <a:rPr lang="en-US" sz="2400" dirty="0">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107912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grpId="0" nodeType="clickEffect">
                                  <p:stCondLst>
                                    <p:cond delay="0"/>
                                  </p:stCondLst>
                                  <p:iterate type="lt">
                                    <p:tmPct val="4000"/>
                                  </p:iterate>
                                  <p:childTnLst>
                                    <p:set>
                                      <p:cBhvr override="childStyle">
                                        <p:cTn id="16" dur="500" fill="hold"/>
                                        <p:tgtEl>
                                          <p:spTgt spid="41"/>
                                        </p:tgtEl>
                                        <p:attrNameLst>
                                          <p:attrName>style.color</p:attrName>
                                        </p:attrNameLst>
                                      </p:cBhvr>
                                      <p:to>
                                        <p:clrVal>
                                          <a:srgbClr val="FF0000"/>
                                        </p:clrVal>
                                      </p:to>
                                    </p:set>
                                    <p:set>
                                      <p:cBhvr>
                                        <p:cTn id="17" dur="500" fill="hold"/>
                                        <p:tgtEl>
                                          <p:spTgt spid="41"/>
                                        </p:tgtEl>
                                        <p:attrNameLst>
                                          <p:attrName>fillcolor</p:attrName>
                                        </p:attrNameLst>
                                      </p:cBhvr>
                                      <p:to>
                                        <p:clrVal>
                                          <a:srgbClr val="FF0000"/>
                                        </p:clrVal>
                                      </p:to>
                                    </p:set>
                                    <p:set>
                                      <p:cBhvr>
                                        <p:cTn id="18" dur="500" fill="hold"/>
                                        <p:tgtEl>
                                          <p:spTgt spid="4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hidden"/>
                                      </p:to>
                                    </p:set>
                                  </p:childTnLst>
                                </p:cTn>
                              </p:par>
                            </p:childTnLst>
                          </p:cTn>
                        </p:par>
                        <p:par>
                          <p:cTn id="24" fill="hold">
                            <p:stCondLst>
                              <p:cond delay="0"/>
                            </p:stCondLst>
                            <p:childTnLst>
                              <p:par>
                                <p:cTn id="25" presetID="53" presetClass="entr" presetSubtype="16" fill="hold" grpId="1"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afterEffect">
                                  <p:stCondLst>
                                    <p:cond delay="1000"/>
                                  </p:stCondLst>
                                  <p:childTnLst>
                                    <p:set>
                                      <p:cBhvr>
                                        <p:cTn id="34"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p:stCondLst>
                              <p:cond delay="1000"/>
                            </p:stCondLst>
                            <p:childTnLst>
                              <p:par>
                                <p:cTn id="36" presetID="1" presetClass="entr" presetSubtype="0" fill="hold" grpId="0" nodeType="afterEffect">
                                  <p:stCondLst>
                                    <p:cond delay="1000"/>
                                  </p:stCondLst>
                                  <p:childTnLst>
                                    <p:set>
                                      <p:cBhvr>
                                        <p:cTn id="37"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2000"/>
                            </p:stCondLst>
                            <p:childTnLst>
                              <p:par>
                                <p:cTn id="39" presetID="1" presetClass="entr" presetSubtype="0" fill="hold" grpId="0" nodeType="afterEffect">
                                  <p:stCondLst>
                                    <p:cond delay="1000"/>
                                  </p:stCondLst>
                                  <p:childTnLst>
                                    <p:set>
                                      <p:cBhvr>
                                        <p:cTn id="4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3000"/>
                            </p:stCondLst>
                            <p:childTnLst>
                              <p:par>
                                <p:cTn id="42" presetID="1" presetClass="entr" presetSubtype="0" fill="hold" grpId="0" nodeType="afterEffect">
                                  <p:stCondLst>
                                    <p:cond delay="1000"/>
                                  </p:stCondLst>
                                  <p:childTnLst>
                                    <p:set>
                                      <p:cBhvr>
                                        <p:cTn id="4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4000"/>
                            </p:stCondLst>
                            <p:childTnLst>
                              <p:par>
                                <p:cTn id="45" presetID="1" presetClass="entr" presetSubtype="0" fill="hold" grpId="0" nodeType="afterEffect">
                                  <p:stCondLst>
                                    <p:cond delay="1000"/>
                                  </p:stCondLst>
                                  <p:childTnLst>
                                    <p:set>
                                      <p:cBhvr>
                                        <p:cTn id="4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p:stCondLst>
                              <p:cond delay="5000"/>
                            </p:stCondLst>
                            <p:childTnLst>
                              <p:par>
                                <p:cTn id="48" presetID="1" presetClass="entr" presetSubtype="0" fill="hold" grpId="0" nodeType="afterEffect">
                                  <p:stCondLst>
                                    <p:cond delay="1000"/>
                                  </p:stCondLst>
                                  <p:childTnLst>
                                    <p:set>
                                      <p:cBhvr>
                                        <p:cTn id="4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p:stCondLst>
                              <p:cond delay="6000"/>
                            </p:stCondLst>
                            <p:childTnLst>
                              <p:par>
                                <p:cTn id="51" presetID="1" presetClass="entr" presetSubtype="0" fill="hold" grpId="0" nodeType="afterEffect">
                                  <p:stCondLst>
                                    <p:cond delay="1000"/>
                                  </p:stCondLst>
                                  <p:childTnLst>
                                    <p:set>
                                      <p:cBhvr>
                                        <p:cTn id="52"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p:stCondLst>
                              <p:cond delay="7000"/>
                            </p:stCondLst>
                            <p:childTnLst>
                              <p:par>
                                <p:cTn id="54" presetID="1" presetClass="entr" presetSubtype="0" fill="hold" grpId="0" nodeType="afterEffect">
                                  <p:stCondLst>
                                    <p:cond delay="1000"/>
                                  </p:stCondLst>
                                  <p:childTnLst>
                                    <p:set>
                                      <p:cBhvr>
                                        <p:cTn id="55"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beep.wav"/>
                                        </p:tgtEl>
                                      </p:cMediaNode>
                                    </p:audio>
                                  </p:subTnLst>
                                </p:cTn>
                              </p:par>
                            </p:childTnLst>
                          </p:cTn>
                        </p:par>
                        <p:par>
                          <p:cTn id="56" fill="hold">
                            <p:stCondLst>
                              <p:cond delay="8000"/>
                            </p:stCondLst>
                            <p:childTnLst>
                              <p:par>
                                <p:cTn id="57" presetID="1" presetClass="entr" presetSubtype="0" fill="hold" grpId="0" nodeType="afterEffect">
                                  <p:stCondLst>
                                    <p:cond delay="1000"/>
                                  </p:stCondLst>
                                  <p:childTnLst>
                                    <p:set>
                                      <p:cBhvr>
                                        <p:cTn id="58"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beep.wav"/>
                                        </p:tgtEl>
                                      </p:cMediaNode>
                                    </p:audio>
                                  </p:subTnLst>
                                </p:cTn>
                              </p:par>
                            </p:childTnLst>
                          </p:cTn>
                        </p:par>
                        <p:par>
                          <p:cTn id="59" fill="hold">
                            <p:stCondLst>
                              <p:cond delay="9000"/>
                            </p:stCondLst>
                            <p:childTnLst>
                              <p:par>
                                <p:cTn id="60" presetID="1" presetClass="entr" presetSubtype="0" fill="hold" grpId="0" nodeType="afterEffect">
                                  <p:stCondLst>
                                    <p:cond delay="1000"/>
                                  </p:stCondLst>
                                  <p:childTnLst>
                                    <p:set>
                                      <p:cBhvr>
                                        <p:cTn id="61"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beep.wav"/>
                                        </p:tgtEl>
                                      </p:cMediaNode>
                                    </p:audio>
                                  </p:subTnLst>
                                </p:cTn>
                              </p:par>
                            </p:childTnLst>
                          </p:cTn>
                        </p:par>
                        <p:par>
                          <p:cTn id="62" fill="hold">
                            <p:stCondLst>
                              <p:cond delay="10000"/>
                            </p:stCondLst>
                            <p:childTnLst>
                              <p:par>
                                <p:cTn id="63" presetID="1" presetClass="entr" presetSubtype="0" fill="hold" grpId="0" nodeType="afterEffect">
                                  <p:stCondLst>
                                    <p:cond delay="1000"/>
                                  </p:stCondLst>
                                  <p:childTnLst>
                                    <p:set>
                                      <p:cBhvr>
                                        <p:cTn id="64"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beep.wav"/>
                                        </p:tgtEl>
                                      </p:cMediaNode>
                                    </p:audio>
                                  </p:subTnLst>
                                </p:cTn>
                              </p:par>
                            </p:childTnLst>
                          </p:cTn>
                        </p:par>
                        <p:par>
                          <p:cTn id="65" fill="hold">
                            <p:stCondLst>
                              <p:cond delay="11000"/>
                            </p:stCondLst>
                            <p:childTnLst>
                              <p:par>
                                <p:cTn id="66" presetID="1" presetClass="entr" presetSubtype="0" fill="hold" grpId="0" nodeType="afterEffect">
                                  <p:stCondLst>
                                    <p:cond delay="1000"/>
                                  </p:stCondLst>
                                  <p:childTnLst>
                                    <p:set>
                                      <p:cBhvr>
                                        <p:cTn id="67"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beep.wav"/>
                                        </p:tgtEl>
                                      </p:cMediaNode>
                                    </p:audio>
                                  </p:subTnLst>
                                </p:cTn>
                              </p:par>
                            </p:childTnLst>
                          </p:cTn>
                        </p:par>
                        <p:par>
                          <p:cTn id="68" fill="hold">
                            <p:stCondLst>
                              <p:cond delay="12000"/>
                            </p:stCondLst>
                            <p:childTnLst>
                              <p:par>
                                <p:cTn id="69" presetID="1" presetClass="entr" presetSubtype="0" fill="hold" grpId="0" nodeType="afterEffect">
                                  <p:stCondLst>
                                    <p:cond delay="1000"/>
                                  </p:stCondLst>
                                  <p:childTnLst>
                                    <p:set>
                                      <p:cBhvr>
                                        <p:cTn id="70"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beep.wav"/>
                                        </p:tgtEl>
                                      </p:cMediaNode>
                                    </p:audio>
                                  </p:subTnLst>
                                </p:cTn>
                              </p:par>
                            </p:childTnLst>
                          </p:cTn>
                        </p:par>
                        <p:par>
                          <p:cTn id="71" fill="hold">
                            <p:stCondLst>
                              <p:cond delay="13000"/>
                            </p:stCondLst>
                            <p:childTnLst>
                              <p:par>
                                <p:cTn id="72" presetID="1" presetClass="entr" presetSubtype="0" fill="hold" grpId="0" nodeType="afterEffect">
                                  <p:stCondLst>
                                    <p:cond delay="1000"/>
                                  </p:stCondLst>
                                  <p:childTnLst>
                                    <p:set>
                                      <p:cBhvr>
                                        <p:cTn id="73"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beep.wav"/>
                                        </p:tgtEl>
                                      </p:cMediaNode>
                                    </p:audio>
                                  </p:subTnLst>
                                </p:cTn>
                              </p:par>
                            </p:childTnLst>
                          </p:cTn>
                        </p:par>
                        <p:par>
                          <p:cTn id="74" fill="hold">
                            <p:stCondLst>
                              <p:cond delay="14000"/>
                            </p:stCondLst>
                            <p:childTnLst>
                              <p:par>
                                <p:cTn id="75" presetID="1" presetClass="entr" presetSubtype="0" fill="hold" grpId="0" nodeType="afterEffect">
                                  <p:stCondLst>
                                    <p:cond delay="1000"/>
                                  </p:stCondLst>
                                  <p:childTnLst>
                                    <p:set>
                                      <p:cBhvr>
                                        <p:cTn id="76"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beep.wav"/>
                                        </p:tgtEl>
                                      </p:cMediaNode>
                                    </p:audio>
                                  </p:subTnLst>
                                </p:cTn>
                              </p:par>
                            </p:childTnLst>
                          </p:cTn>
                        </p:par>
                        <p:par>
                          <p:cTn id="77" fill="hold">
                            <p:stCondLst>
                              <p:cond delay="15000"/>
                            </p:stCondLst>
                            <p:childTnLst>
                              <p:par>
                                <p:cTn id="78" presetID="1" presetClass="entr" presetSubtype="0" fill="hold" grpId="0" nodeType="afterEffect">
                                  <p:stCondLst>
                                    <p:cond delay="1000"/>
                                  </p:stCondLst>
                                  <p:childTnLst>
                                    <p:set>
                                      <p:cBhvr>
                                        <p:cTn id="79"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844245" y="203037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lang="en-US"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2</a:t>
            </a:r>
            <a:endPar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endParaRPr>
          </a:p>
        </p:txBody>
      </p:sp>
      <p:pic>
        <p:nvPicPr>
          <p:cNvPr id="12" name="Picture 11" descr="A close up of a logo&#10;&#10;Description generated with high confidence">
            <a:extLst>
              <a:ext uri="{FF2B5EF4-FFF2-40B4-BE49-F238E27FC236}">
                <a16:creationId xmlns:a16="http://schemas.microsoft.com/office/drawing/2014/main"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596001" y="469491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37" name="TextBox 36">
            <a:extLst>
              <a:ext uri="{FF2B5EF4-FFF2-40B4-BE49-F238E27FC236}">
                <a16:creationId xmlns:a16="http://schemas.microsoft.com/office/drawing/2014/main" id="{514E4800-4E66-4D89-82AE-D1B99E3C296C}"/>
              </a:ext>
            </a:extLst>
          </p:cNvPr>
          <p:cNvSpPr txBox="1"/>
          <p:nvPr/>
        </p:nvSpPr>
        <p:spPr>
          <a:xfrm>
            <a:off x="3249677" y="1897783"/>
            <a:ext cx="7592494" cy="1200329"/>
          </a:xfrm>
          <a:prstGeom prst="rect">
            <a:avLst/>
          </a:prstGeom>
          <a:noFill/>
        </p:spPr>
        <p:txBody>
          <a:bodyPr wrap="square">
            <a:spAutoFit/>
          </a:bodyPr>
          <a:lstStyle/>
          <a:p>
            <a:pPr algn="just">
              <a:tabLst>
                <a:tab pos="90170" algn="l"/>
                <a:tab pos="180340" algn="l"/>
                <a:tab pos="270510" algn="l"/>
              </a:tabLst>
            </a:pPr>
            <a:r>
              <a:rPr lang="en-US" sz="3600" b="1" dirty="0" err="1">
                <a:solidFill>
                  <a:schemeClr val="bg1"/>
                </a:solidFill>
                <a:effectLst/>
                <a:latin typeface="Times New Roman" panose="02020603050405020304" pitchFamily="18" charset="0"/>
                <a:ea typeface="Times New Roman" panose="02020603050405020304" pitchFamily="18" charset="0"/>
              </a:rPr>
              <a:t>Câu</a:t>
            </a:r>
            <a:r>
              <a:rPr lang="en-US" sz="3600" b="1" dirty="0">
                <a:solidFill>
                  <a:schemeClr val="bg1"/>
                </a:solidFill>
                <a:effectLst/>
                <a:latin typeface="Times New Roman" panose="02020603050405020304" pitchFamily="18" charset="0"/>
                <a:ea typeface="Times New Roman" panose="02020603050405020304" pitchFamily="18" charset="0"/>
              </a:rPr>
              <a:t> 2</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Vấn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đề</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chủ</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yếu</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được</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bàn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luận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trong</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văn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bản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nghị</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luận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là</a:t>
            </a:r>
            <a:r>
              <a:rPr lang="en-US" sz="3600" dirty="0">
                <a:solidFill>
                  <a:schemeClr val="bg1"/>
                </a:solidFill>
                <a:effectLst/>
                <a:latin typeface="Times New Roman" panose="02020603050405020304" pitchFamily="18" charset="0"/>
                <a:ea typeface="Times New Roman" panose="02020603050405020304" pitchFamily="18" charset="0"/>
              </a:rPr>
              <a:t>:</a:t>
            </a:r>
          </a:p>
        </p:txBody>
      </p:sp>
      <p:sp>
        <p:nvSpPr>
          <p:cNvPr id="38" name="TextBox 37">
            <a:extLst>
              <a:ext uri="{FF2B5EF4-FFF2-40B4-BE49-F238E27FC236}">
                <a16:creationId xmlns:a16="http://schemas.microsoft.com/office/drawing/2014/main" id="{5E3B73F2-13A1-48BC-A9A7-5AF3C6517272}"/>
              </a:ext>
            </a:extLst>
          </p:cNvPr>
          <p:cNvSpPr txBox="1"/>
          <p:nvPr/>
        </p:nvSpPr>
        <p:spPr>
          <a:xfrm>
            <a:off x="984960" y="4061149"/>
            <a:ext cx="4254697" cy="1200329"/>
          </a:xfrm>
          <a:prstGeom prst="rect">
            <a:avLst/>
          </a:prstGeom>
          <a:noFill/>
        </p:spPr>
        <p:txBody>
          <a:bodyPr wrap="square">
            <a:spAutoFit/>
          </a:bodyPr>
          <a:lstStyle/>
          <a:p>
            <a:pPr lvl="0" algn="just">
              <a:tabLst>
                <a:tab pos="90170" algn="l"/>
                <a:tab pos="180340" algn="l"/>
                <a:tab pos="270510" algn="l"/>
              </a:tabLst>
            </a:pPr>
            <a:r>
              <a:rPr lang="en-US" sz="2400" dirty="0" err="1">
                <a:effectLst/>
                <a:latin typeface="Times New Roman" panose="02020603050405020304" pitchFamily="18" charset="0"/>
                <a:ea typeface="Times New Roman" panose="02020603050405020304" pitchFamily="18" charset="0"/>
              </a:rPr>
              <a:t>Vấn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đề</a:t>
            </a:r>
            <a:r>
              <a:rPr lang="en-US" sz="2400" dirty="0">
                <a:effectLst/>
                <a:latin typeface="Times New Roman" panose="02020603050405020304" pitchFamily="18" charset="0"/>
                <a:ea typeface="Times New Roman" panose="02020603050405020304" pitchFamily="18" charset="0"/>
              </a:rPr>
              <a:t> khoa </a:t>
            </a:r>
            <a:r>
              <a:rPr lang="en-US" sz="2400" dirty="0" err="1">
                <a:effectLst/>
                <a:latin typeface="Times New Roman" panose="02020603050405020304" pitchFamily="18" charset="0"/>
                <a:ea typeface="Times New Roman" panose="02020603050405020304" pitchFamily="18" charset="0"/>
              </a:rPr>
              <a:t>học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vũ</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trụ</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ngoài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hành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tinh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khám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phá</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đại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dương</a:t>
            </a:r>
            <a:r>
              <a:rPr lang="en-US" sz="2400" dirty="0">
                <a:effectLst/>
                <a:latin typeface="Times New Roman" panose="02020603050405020304" pitchFamily="18" charset="0"/>
                <a:ea typeface="Times New Roman" panose="02020603050405020304" pitchFamily="18" charset="0"/>
              </a:rPr>
              <a:t>.</a:t>
            </a:r>
          </a:p>
        </p:txBody>
      </p:sp>
      <p:sp>
        <p:nvSpPr>
          <p:cNvPr id="39" name="TextBox 38">
            <a:extLst>
              <a:ext uri="{FF2B5EF4-FFF2-40B4-BE49-F238E27FC236}">
                <a16:creationId xmlns:a16="http://schemas.microsoft.com/office/drawing/2014/main" id="{DA0BD3B7-7B32-430C-B0ED-BF2D2A5FB471}"/>
              </a:ext>
            </a:extLst>
          </p:cNvPr>
          <p:cNvSpPr txBox="1"/>
          <p:nvPr/>
        </p:nvSpPr>
        <p:spPr>
          <a:xfrm>
            <a:off x="6960408" y="4242909"/>
            <a:ext cx="4254697" cy="830997"/>
          </a:xfrm>
          <a:prstGeom prst="rect">
            <a:avLst/>
          </a:prstGeom>
          <a:noFill/>
        </p:spPr>
        <p:txBody>
          <a:bodyPr wrap="square">
            <a:spAutoFit/>
          </a:bodyPr>
          <a:lstStyle/>
          <a:p>
            <a:pPr lvl="0" algn="just">
              <a:tabLst>
                <a:tab pos="90170" algn="l"/>
                <a:tab pos="180340" algn="l"/>
                <a:tab pos="270510" algn="l"/>
              </a:tabLst>
            </a:pPr>
            <a:r>
              <a:rPr lang="en-US" sz="2400" dirty="0" err="1">
                <a:solidFill>
                  <a:srgbClr val="0D0D0D"/>
                </a:solidFill>
                <a:effectLst/>
                <a:latin typeface="Times New Roman" panose="02020603050405020304" pitchFamily="18" charset="0"/>
                <a:ea typeface="Times New Roman" panose="02020603050405020304" pitchFamily="18" charset="0"/>
              </a:rPr>
              <a:t>Vấn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đề</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của</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đời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sống</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xã</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hội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văn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học</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nghệ</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thuật</a:t>
            </a:r>
            <a:r>
              <a:rPr lang="en-US" sz="2400" dirty="0">
                <a:solidFill>
                  <a:srgbClr val="0D0D0D"/>
                </a:solidFill>
                <a:effectLst/>
                <a:latin typeface="Times New Roman" panose="02020603050405020304" pitchFamily="18" charset="0"/>
                <a:ea typeface="Times New Roman" panose="02020603050405020304" pitchFamily="18" charset="0"/>
              </a:rPr>
              <a:t>, khoa </a:t>
            </a:r>
            <a:r>
              <a:rPr lang="en-US" sz="2400" dirty="0" err="1">
                <a:solidFill>
                  <a:srgbClr val="0D0D0D"/>
                </a:solidFill>
                <a:effectLst/>
                <a:latin typeface="Times New Roman" panose="02020603050405020304" pitchFamily="18" charset="0"/>
                <a:ea typeface="Times New Roman" panose="02020603050405020304" pitchFamily="18" charset="0"/>
              </a:rPr>
              <a:t>học</a:t>
            </a:r>
            <a:r>
              <a:rPr lang="en-US" sz="2400" dirty="0">
                <a:solidFill>
                  <a:srgbClr val="0D0D0D"/>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40" name="TextBox 39">
            <a:extLst>
              <a:ext uri="{FF2B5EF4-FFF2-40B4-BE49-F238E27FC236}">
                <a16:creationId xmlns:a16="http://schemas.microsoft.com/office/drawing/2014/main" id="{EE12F727-AE62-4F0C-A5E9-105A3CF4CC07}"/>
              </a:ext>
            </a:extLst>
          </p:cNvPr>
          <p:cNvSpPr txBox="1"/>
          <p:nvPr/>
        </p:nvSpPr>
        <p:spPr>
          <a:xfrm>
            <a:off x="949924" y="5607306"/>
            <a:ext cx="4289733" cy="830997"/>
          </a:xfrm>
          <a:prstGeom prst="rect">
            <a:avLst/>
          </a:prstGeom>
          <a:noFill/>
        </p:spPr>
        <p:txBody>
          <a:bodyPr wrap="square">
            <a:spAutoFit/>
          </a:bodyPr>
          <a:lstStyle/>
          <a:p>
            <a:pPr lvl="0" algn="just">
              <a:tabLst>
                <a:tab pos="90170" algn="l"/>
                <a:tab pos="180340" algn="l"/>
                <a:tab pos="270510" algn="l"/>
              </a:tabLst>
            </a:pPr>
            <a:r>
              <a:rPr lang="en-US" sz="2400" dirty="0" err="1">
                <a:effectLst/>
                <a:latin typeface="Times New Roman" panose="02020603050405020304" pitchFamily="18" charset="0"/>
                <a:ea typeface="Times New Roman" panose="02020603050405020304" pitchFamily="18" charset="0"/>
              </a:rPr>
              <a:t>Vấn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đề</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sống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kinh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nghiệm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trong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lao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động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sản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xuất</a:t>
            </a:r>
            <a:r>
              <a:rPr lang="en-US" sz="2400" dirty="0">
                <a:effectLst/>
                <a:latin typeface="Times New Roman" panose="02020603050405020304" pitchFamily="18" charset="0"/>
                <a:ea typeface="Times New Roman" panose="02020603050405020304" pitchFamily="18" charset="0"/>
              </a:rPr>
              <a:t>.</a:t>
            </a:r>
          </a:p>
        </p:txBody>
      </p:sp>
      <p:sp>
        <p:nvSpPr>
          <p:cNvPr id="41" name="TextBox 40">
            <a:extLst>
              <a:ext uri="{FF2B5EF4-FFF2-40B4-BE49-F238E27FC236}">
                <a16:creationId xmlns:a16="http://schemas.microsoft.com/office/drawing/2014/main" id="{95174D5F-B262-4F48-BD03-225929BE8136}"/>
              </a:ext>
            </a:extLst>
          </p:cNvPr>
          <p:cNvSpPr txBox="1"/>
          <p:nvPr/>
        </p:nvSpPr>
        <p:spPr>
          <a:xfrm>
            <a:off x="6894287" y="5610880"/>
            <a:ext cx="4332059" cy="830997"/>
          </a:xfrm>
          <a:prstGeom prst="rect">
            <a:avLst/>
          </a:prstGeom>
          <a:noFill/>
        </p:spPr>
        <p:txBody>
          <a:bodyPr wrap="square">
            <a:spAutoFit/>
          </a:bodyPr>
          <a:lstStyle/>
          <a:p>
            <a:pPr lvl="0" algn="just">
              <a:tabLst>
                <a:tab pos="90170" algn="l"/>
                <a:tab pos="180340" algn="l"/>
                <a:tab pos="270510" algn="l"/>
              </a:tabLst>
            </a:pPr>
            <a:r>
              <a:rPr lang="en-US" sz="2400" dirty="0" err="1">
                <a:effectLst/>
                <a:latin typeface="Times New Roman" panose="02020603050405020304" pitchFamily="18" charset="0"/>
                <a:ea typeface="Times New Roman" panose="02020603050405020304" pitchFamily="18" charset="0"/>
              </a:rPr>
              <a:t>Vấn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đề</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thuộc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về</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thế</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giới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huyền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bí</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hấp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dẫn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không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thực</a:t>
            </a:r>
            <a:r>
              <a:rPr lang="en-US" sz="2400" dirty="0">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56059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grpId="0" nodeType="clickEffect">
                                  <p:stCondLst>
                                    <p:cond delay="0"/>
                                  </p:stCondLst>
                                  <p:iterate type="lt">
                                    <p:tmPct val="4000"/>
                                  </p:iterate>
                                  <p:childTnLst>
                                    <p:set>
                                      <p:cBhvr override="childStyle">
                                        <p:cTn id="16" dur="500" fill="hold"/>
                                        <p:tgtEl>
                                          <p:spTgt spid="39"/>
                                        </p:tgtEl>
                                        <p:attrNameLst>
                                          <p:attrName>style.color</p:attrName>
                                        </p:attrNameLst>
                                      </p:cBhvr>
                                      <p:to>
                                        <p:clrVal>
                                          <a:srgbClr val="FF0000"/>
                                        </p:clrVal>
                                      </p:to>
                                    </p:set>
                                    <p:set>
                                      <p:cBhvr>
                                        <p:cTn id="17" dur="500" fill="hold"/>
                                        <p:tgtEl>
                                          <p:spTgt spid="39"/>
                                        </p:tgtEl>
                                        <p:attrNameLst>
                                          <p:attrName>fillcolor</p:attrName>
                                        </p:attrNameLst>
                                      </p:cBhvr>
                                      <p:to>
                                        <p:clrVal>
                                          <a:srgbClr val="FF0000"/>
                                        </p:clrVal>
                                      </p:to>
                                    </p:set>
                                    <p:set>
                                      <p:cBhvr>
                                        <p:cTn id="18" dur="500" fill="hold"/>
                                        <p:tgtEl>
                                          <p:spTgt spid="3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hidden"/>
                                      </p:to>
                                    </p:set>
                                  </p:childTnLst>
                                </p:cTn>
                              </p:par>
                            </p:childTnLst>
                          </p:cTn>
                        </p:par>
                        <p:par>
                          <p:cTn id="24" fill="hold">
                            <p:stCondLst>
                              <p:cond delay="0"/>
                            </p:stCondLst>
                            <p:childTnLst>
                              <p:par>
                                <p:cTn id="25" presetID="53" presetClass="entr" presetSubtype="16" fill="hold" grpId="1"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afterEffect">
                                  <p:stCondLst>
                                    <p:cond delay="1000"/>
                                  </p:stCondLst>
                                  <p:childTnLst>
                                    <p:set>
                                      <p:cBhvr>
                                        <p:cTn id="34"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p:stCondLst>
                              <p:cond delay="1000"/>
                            </p:stCondLst>
                            <p:childTnLst>
                              <p:par>
                                <p:cTn id="36" presetID="1" presetClass="entr" presetSubtype="0" fill="hold" grpId="0" nodeType="afterEffect">
                                  <p:stCondLst>
                                    <p:cond delay="1000"/>
                                  </p:stCondLst>
                                  <p:childTnLst>
                                    <p:set>
                                      <p:cBhvr>
                                        <p:cTn id="37"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2000"/>
                            </p:stCondLst>
                            <p:childTnLst>
                              <p:par>
                                <p:cTn id="39" presetID="1" presetClass="entr" presetSubtype="0" fill="hold" grpId="0" nodeType="afterEffect">
                                  <p:stCondLst>
                                    <p:cond delay="1000"/>
                                  </p:stCondLst>
                                  <p:childTnLst>
                                    <p:set>
                                      <p:cBhvr>
                                        <p:cTn id="4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3000"/>
                            </p:stCondLst>
                            <p:childTnLst>
                              <p:par>
                                <p:cTn id="42" presetID="1" presetClass="entr" presetSubtype="0" fill="hold" grpId="0" nodeType="afterEffect">
                                  <p:stCondLst>
                                    <p:cond delay="1000"/>
                                  </p:stCondLst>
                                  <p:childTnLst>
                                    <p:set>
                                      <p:cBhvr>
                                        <p:cTn id="4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4000"/>
                            </p:stCondLst>
                            <p:childTnLst>
                              <p:par>
                                <p:cTn id="45" presetID="1" presetClass="entr" presetSubtype="0" fill="hold" grpId="0" nodeType="afterEffect">
                                  <p:stCondLst>
                                    <p:cond delay="1000"/>
                                  </p:stCondLst>
                                  <p:childTnLst>
                                    <p:set>
                                      <p:cBhvr>
                                        <p:cTn id="4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p:stCondLst>
                              <p:cond delay="5000"/>
                            </p:stCondLst>
                            <p:childTnLst>
                              <p:par>
                                <p:cTn id="48" presetID="1" presetClass="entr" presetSubtype="0" fill="hold" grpId="0" nodeType="afterEffect">
                                  <p:stCondLst>
                                    <p:cond delay="1000"/>
                                  </p:stCondLst>
                                  <p:childTnLst>
                                    <p:set>
                                      <p:cBhvr>
                                        <p:cTn id="4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p:stCondLst>
                              <p:cond delay="6000"/>
                            </p:stCondLst>
                            <p:childTnLst>
                              <p:par>
                                <p:cTn id="51" presetID="1" presetClass="entr" presetSubtype="0" fill="hold" grpId="0" nodeType="afterEffect">
                                  <p:stCondLst>
                                    <p:cond delay="1000"/>
                                  </p:stCondLst>
                                  <p:childTnLst>
                                    <p:set>
                                      <p:cBhvr>
                                        <p:cTn id="52"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p:stCondLst>
                              <p:cond delay="7000"/>
                            </p:stCondLst>
                            <p:childTnLst>
                              <p:par>
                                <p:cTn id="54" presetID="1" presetClass="entr" presetSubtype="0" fill="hold" grpId="0" nodeType="afterEffect">
                                  <p:stCondLst>
                                    <p:cond delay="1000"/>
                                  </p:stCondLst>
                                  <p:childTnLst>
                                    <p:set>
                                      <p:cBhvr>
                                        <p:cTn id="55"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beep.wav"/>
                                        </p:tgtEl>
                                      </p:cMediaNode>
                                    </p:audio>
                                  </p:subTnLst>
                                </p:cTn>
                              </p:par>
                            </p:childTnLst>
                          </p:cTn>
                        </p:par>
                        <p:par>
                          <p:cTn id="56" fill="hold">
                            <p:stCondLst>
                              <p:cond delay="8000"/>
                            </p:stCondLst>
                            <p:childTnLst>
                              <p:par>
                                <p:cTn id="57" presetID="1" presetClass="entr" presetSubtype="0" fill="hold" grpId="0" nodeType="afterEffect">
                                  <p:stCondLst>
                                    <p:cond delay="1000"/>
                                  </p:stCondLst>
                                  <p:childTnLst>
                                    <p:set>
                                      <p:cBhvr>
                                        <p:cTn id="58"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beep.wav"/>
                                        </p:tgtEl>
                                      </p:cMediaNode>
                                    </p:audio>
                                  </p:subTnLst>
                                </p:cTn>
                              </p:par>
                            </p:childTnLst>
                          </p:cTn>
                        </p:par>
                        <p:par>
                          <p:cTn id="59" fill="hold">
                            <p:stCondLst>
                              <p:cond delay="9000"/>
                            </p:stCondLst>
                            <p:childTnLst>
                              <p:par>
                                <p:cTn id="60" presetID="1" presetClass="entr" presetSubtype="0" fill="hold" grpId="0" nodeType="afterEffect">
                                  <p:stCondLst>
                                    <p:cond delay="1000"/>
                                  </p:stCondLst>
                                  <p:childTnLst>
                                    <p:set>
                                      <p:cBhvr>
                                        <p:cTn id="61"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beep.wav"/>
                                        </p:tgtEl>
                                      </p:cMediaNode>
                                    </p:audio>
                                  </p:subTnLst>
                                </p:cTn>
                              </p:par>
                            </p:childTnLst>
                          </p:cTn>
                        </p:par>
                        <p:par>
                          <p:cTn id="62" fill="hold">
                            <p:stCondLst>
                              <p:cond delay="10000"/>
                            </p:stCondLst>
                            <p:childTnLst>
                              <p:par>
                                <p:cTn id="63" presetID="1" presetClass="entr" presetSubtype="0" fill="hold" grpId="0" nodeType="afterEffect">
                                  <p:stCondLst>
                                    <p:cond delay="1000"/>
                                  </p:stCondLst>
                                  <p:childTnLst>
                                    <p:set>
                                      <p:cBhvr>
                                        <p:cTn id="64"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beep.wav"/>
                                        </p:tgtEl>
                                      </p:cMediaNode>
                                    </p:audio>
                                  </p:subTnLst>
                                </p:cTn>
                              </p:par>
                            </p:childTnLst>
                          </p:cTn>
                        </p:par>
                        <p:par>
                          <p:cTn id="65" fill="hold">
                            <p:stCondLst>
                              <p:cond delay="11000"/>
                            </p:stCondLst>
                            <p:childTnLst>
                              <p:par>
                                <p:cTn id="66" presetID="1" presetClass="entr" presetSubtype="0" fill="hold" grpId="0" nodeType="afterEffect">
                                  <p:stCondLst>
                                    <p:cond delay="1000"/>
                                  </p:stCondLst>
                                  <p:childTnLst>
                                    <p:set>
                                      <p:cBhvr>
                                        <p:cTn id="67"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beep.wav"/>
                                        </p:tgtEl>
                                      </p:cMediaNode>
                                    </p:audio>
                                  </p:subTnLst>
                                </p:cTn>
                              </p:par>
                            </p:childTnLst>
                          </p:cTn>
                        </p:par>
                        <p:par>
                          <p:cTn id="68" fill="hold">
                            <p:stCondLst>
                              <p:cond delay="12000"/>
                            </p:stCondLst>
                            <p:childTnLst>
                              <p:par>
                                <p:cTn id="69" presetID="1" presetClass="entr" presetSubtype="0" fill="hold" grpId="0" nodeType="afterEffect">
                                  <p:stCondLst>
                                    <p:cond delay="1000"/>
                                  </p:stCondLst>
                                  <p:childTnLst>
                                    <p:set>
                                      <p:cBhvr>
                                        <p:cTn id="70"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beep.wav"/>
                                        </p:tgtEl>
                                      </p:cMediaNode>
                                    </p:audio>
                                  </p:subTnLst>
                                </p:cTn>
                              </p:par>
                            </p:childTnLst>
                          </p:cTn>
                        </p:par>
                        <p:par>
                          <p:cTn id="71" fill="hold">
                            <p:stCondLst>
                              <p:cond delay="13000"/>
                            </p:stCondLst>
                            <p:childTnLst>
                              <p:par>
                                <p:cTn id="72" presetID="1" presetClass="entr" presetSubtype="0" fill="hold" grpId="0" nodeType="afterEffect">
                                  <p:stCondLst>
                                    <p:cond delay="1000"/>
                                  </p:stCondLst>
                                  <p:childTnLst>
                                    <p:set>
                                      <p:cBhvr>
                                        <p:cTn id="73"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beep.wav"/>
                                        </p:tgtEl>
                                      </p:cMediaNode>
                                    </p:audio>
                                  </p:subTnLst>
                                </p:cTn>
                              </p:par>
                            </p:childTnLst>
                          </p:cTn>
                        </p:par>
                        <p:par>
                          <p:cTn id="74" fill="hold">
                            <p:stCondLst>
                              <p:cond delay="14000"/>
                            </p:stCondLst>
                            <p:childTnLst>
                              <p:par>
                                <p:cTn id="75" presetID="1" presetClass="entr" presetSubtype="0" fill="hold" grpId="0" nodeType="afterEffect">
                                  <p:stCondLst>
                                    <p:cond delay="1000"/>
                                  </p:stCondLst>
                                  <p:childTnLst>
                                    <p:set>
                                      <p:cBhvr>
                                        <p:cTn id="76"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beep.wav"/>
                                        </p:tgtEl>
                                      </p:cMediaNode>
                                    </p:audio>
                                  </p:subTnLst>
                                </p:cTn>
                              </p:par>
                            </p:childTnLst>
                          </p:cTn>
                        </p:par>
                        <p:par>
                          <p:cTn id="77" fill="hold">
                            <p:stCondLst>
                              <p:cond delay="15000"/>
                            </p:stCondLst>
                            <p:childTnLst>
                              <p:par>
                                <p:cTn id="78" presetID="1" presetClass="entr" presetSubtype="0" fill="hold" grpId="0" nodeType="afterEffect">
                                  <p:stCondLst>
                                    <p:cond delay="1000"/>
                                  </p:stCondLst>
                                  <p:childTnLst>
                                    <p:set>
                                      <p:cBhvr>
                                        <p:cTn id="79"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844245" y="203037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lang="en-US" noProof="0"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3</a:t>
            </a:r>
            <a:endPar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endParaRPr>
          </a:p>
        </p:txBody>
      </p:sp>
      <p:pic>
        <p:nvPicPr>
          <p:cNvPr id="12" name="Picture 11" descr="A close up of a logo&#10;&#10;Description generated with high confidence">
            <a:extLst>
              <a:ext uri="{FF2B5EF4-FFF2-40B4-BE49-F238E27FC236}">
                <a16:creationId xmlns:a16="http://schemas.microsoft.com/office/drawing/2014/main"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596001" y="469491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37" name="TextBox 36">
            <a:extLst>
              <a:ext uri="{FF2B5EF4-FFF2-40B4-BE49-F238E27FC236}">
                <a16:creationId xmlns:a16="http://schemas.microsoft.com/office/drawing/2014/main" id="{28326C8A-107F-42F2-9F04-365EC0C0B1B1}"/>
              </a:ext>
            </a:extLst>
          </p:cNvPr>
          <p:cNvSpPr txBox="1"/>
          <p:nvPr/>
        </p:nvSpPr>
        <p:spPr>
          <a:xfrm>
            <a:off x="3181903" y="1858596"/>
            <a:ext cx="7674782" cy="1200329"/>
          </a:xfrm>
          <a:prstGeom prst="rect">
            <a:avLst/>
          </a:prstGeom>
          <a:noFill/>
        </p:spPr>
        <p:txBody>
          <a:bodyPr wrap="square">
            <a:spAutoFit/>
          </a:bodyPr>
          <a:lstStyle/>
          <a:p>
            <a:pPr algn="just">
              <a:tabLst>
                <a:tab pos="90170" algn="l"/>
                <a:tab pos="180340" algn="l"/>
                <a:tab pos="270510" algn="l"/>
              </a:tabLst>
            </a:pPr>
            <a:r>
              <a:rPr lang="en-US" sz="3600" b="1" dirty="0" err="1">
                <a:solidFill>
                  <a:schemeClr val="bg1"/>
                </a:solidFill>
                <a:effectLst/>
                <a:latin typeface="Times New Roman" panose="02020603050405020304" pitchFamily="18" charset="0"/>
                <a:ea typeface="Times New Roman" panose="02020603050405020304" pitchFamily="18" charset="0"/>
              </a:rPr>
              <a:t>Câu</a:t>
            </a:r>
            <a:r>
              <a:rPr lang="en-US" sz="3600" b="1" dirty="0">
                <a:solidFill>
                  <a:schemeClr val="bg1"/>
                </a:solidFill>
                <a:effectLst/>
                <a:latin typeface="Times New Roman" panose="02020603050405020304" pitchFamily="18" charset="0"/>
                <a:ea typeface="Times New Roman" panose="02020603050405020304" pitchFamily="18" charset="0"/>
              </a:rPr>
              <a:t> 3.</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Mục</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đích</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chính</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của</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văn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bản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nghị</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luận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là</a:t>
            </a:r>
            <a:r>
              <a:rPr lang="en-US" sz="3600" dirty="0">
                <a:solidFill>
                  <a:schemeClr val="bg1"/>
                </a:solidFill>
                <a:effectLst/>
                <a:latin typeface="Times New Roman" panose="02020603050405020304" pitchFamily="18" charset="0"/>
                <a:ea typeface="Times New Roman" panose="02020603050405020304" pitchFamily="18" charset="0"/>
              </a:rPr>
              <a:t>:</a:t>
            </a:r>
          </a:p>
        </p:txBody>
      </p:sp>
      <p:sp>
        <p:nvSpPr>
          <p:cNvPr id="38" name="TextBox 37">
            <a:extLst>
              <a:ext uri="{FF2B5EF4-FFF2-40B4-BE49-F238E27FC236}">
                <a16:creationId xmlns:a16="http://schemas.microsoft.com/office/drawing/2014/main" id="{AB730E3C-C482-4177-9747-25A651B7EE73}"/>
              </a:ext>
            </a:extLst>
          </p:cNvPr>
          <p:cNvSpPr txBox="1"/>
          <p:nvPr/>
        </p:nvSpPr>
        <p:spPr>
          <a:xfrm>
            <a:off x="991825" y="4217856"/>
            <a:ext cx="4380155" cy="954107"/>
          </a:xfrm>
          <a:prstGeom prst="rect">
            <a:avLst/>
          </a:prstGeom>
          <a:noFill/>
        </p:spPr>
        <p:txBody>
          <a:bodyPr wrap="square">
            <a:spAutoFit/>
          </a:bodyPr>
          <a:lstStyle/>
          <a:p>
            <a:r>
              <a:rPr lang="en-US" sz="2800" dirty="0" err="1">
                <a:solidFill>
                  <a:srgbClr val="0D0D0D"/>
                </a:solidFill>
                <a:effectLst/>
                <a:latin typeface="Times New Roman" panose="02020603050405020304" pitchFamily="18" charset="0"/>
                <a:ea typeface="Times New Roman" panose="02020603050405020304" pitchFamily="18" charset="0"/>
              </a:rPr>
              <a:t>để</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tuyên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truyền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đến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đọc</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nghe</a:t>
            </a:r>
            <a:r>
              <a:rPr lang="en-US" sz="2800" dirty="0">
                <a:solidFill>
                  <a:srgbClr val="0D0D0D"/>
                </a:solidFill>
                <a:effectLst/>
                <a:latin typeface="Times New Roman" panose="02020603050405020304" pitchFamily="18" charset="0"/>
                <a:ea typeface="Times New Roman" panose="02020603050405020304" pitchFamily="18" charset="0"/>
              </a:rPr>
              <a:t>).</a:t>
            </a:r>
            <a:endParaRPr lang="en-US" sz="2800" dirty="0"/>
          </a:p>
        </p:txBody>
      </p:sp>
      <p:sp>
        <p:nvSpPr>
          <p:cNvPr id="39" name="TextBox 38">
            <a:extLst>
              <a:ext uri="{FF2B5EF4-FFF2-40B4-BE49-F238E27FC236}">
                <a16:creationId xmlns:a16="http://schemas.microsoft.com/office/drawing/2014/main" id="{84E84C58-A05D-439D-A063-DBDE74B5E89D}"/>
              </a:ext>
            </a:extLst>
          </p:cNvPr>
          <p:cNvSpPr txBox="1"/>
          <p:nvPr/>
        </p:nvSpPr>
        <p:spPr>
          <a:xfrm>
            <a:off x="7074722" y="4099484"/>
            <a:ext cx="4051123" cy="954107"/>
          </a:xfrm>
          <a:prstGeom prst="rect">
            <a:avLst/>
          </a:prstGeom>
          <a:noFill/>
        </p:spPr>
        <p:txBody>
          <a:bodyPr wrap="square">
            <a:spAutoFit/>
          </a:bodyPr>
          <a:lstStyle/>
          <a:p>
            <a:r>
              <a:rPr lang="en-US" sz="2800" dirty="0" err="1">
                <a:solidFill>
                  <a:srgbClr val="0D0D0D"/>
                </a:solidFill>
                <a:effectLst/>
                <a:latin typeface="Times New Roman" panose="02020603050405020304" pitchFamily="18" charset="0"/>
                <a:ea typeface="Times New Roman" panose="02020603050405020304" pitchFamily="18" charset="0"/>
              </a:rPr>
              <a:t>mang</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lại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xúc</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cảm</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cho</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đọc</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nghe</a:t>
            </a:r>
            <a:r>
              <a:rPr lang="en-US" sz="2800" dirty="0">
                <a:solidFill>
                  <a:srgbClr val="0D0D0D"/>
                </a:solidFill>
                <a:effectLst/>
                <a:latin typeface="Times New Roman" panose="02020603050405020304" pitchFamily="18" charset="0"/>
                <a:ea typeface="Times New Roman" panose="02020603050405020304" pitchFamily="18" charset="0"/>
              </a:rPr>
              <a:t>).</a:t>
            </a:r>
            <a:endParaRPr lang="en-US" sz="2800" dirty="0"/>
          </a:p>
        </p:txBody>
      </p:sp>
      <p:sp>
        <p:nvSpPr>
          <p:cNvPr id="40" name="TextBox 39">
            <a:extLst>
              <a:ext uri="{FF2B5EF4-FFF2-40B4-BE49-F238E27FC236}">
                <a16:creationId xmlns:a16="http://schemas.microsoft.com/office/drawing/2014/main" id="{B33E0D7C-A6C5-4F63-81E7-80DE08AE27F1}"/>
              </a:ext>
            </a:extLst>
          </p:cNvPr>
          <p:cNvSpPr txBox="1"/>
          <p:nvPr/>
        </p:nvSpPr>
        <p:spPr>
          <a:xfrm>
            <a:off x="991825" y="5558654"/>
            <a:ext cx="4380155" cy="954107"/>
          </a:xfrm>
          <a:prstGeom prst="rect">
            <a:avLst/>
          </a:prstGeom>
          <a:noFill/>
        </p:spPr>
        <p:txBody>
          <a:bodyPr wrap="square">
            <a:spAutoFit/>
          </a:bodyPr>
          <a:lstStyle/>
          <a:p>
            <a:r>
              <a:rPr lang="en-US" sz="2800" dirty="0" err="1">
                <a:solidFill>
                  <a:srgbClr val="0D0D0D"/>
                </a:solidFill>
                <a:effectLst/>
                <a:latin typeface="Times New Roman" panose="02020603050405020304" pitchFamily="18" charset="0"/>
                <a:ea typeface="Times New Roman" panose="02020603050405020304" pitchFamily="18" charset="0"/>
              </a:rPr>
              <a:t>giúp</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đọc</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nghe</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dễ</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hình</a:t>
            </a:r>
            <a:r>
              <a:rPr lang="en-US" sz="2800" dirty="0">
                <a:solidFill>
                  <a:srgbClr val="0D0D0D"/>
                </a:solidFill>
                <a:effectLst/>
                <a:latin typeface="Times New Roman" panose="02020603050405020304" pitchFamily="18" charset="0"/>
                <a:ea typeface="Times New Roman" panose="02020603050405020304" pitchFamily="18" charset="0"/>
              </a:rPr>
              <a:t> dung </a:t>
            </a:r>
            <a:r>
              <a:rPr lang="en-US" sz="2800" dirty="0" err="1">
                <a:solidFill>
                  <a:srgbClr val="0D0D0D"/>
                </a:solidFill>
                <a:effectLst/>
                <a:latin typeface="Times New Roman" panose="02020603050405020304" pitchFamily="18" charset="0"/>
                <a:ea typeface="Times New Roman" panose="02020603050405020304" pitchFamily="18" charset="0"/>
              </a:rPr>
              <a:t>sự</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vật</a:t>
            </a:r>
            <a:r>
              <a:rPr lang="en-US" sz="2800" dirty="0">
                <a:solidFill>
                  <a:srgbClr val="0D0D0D"/>
                </a:solidFill>
                <a:effectLst/>
                <a:latin typeface="Times New Roman" panose="02020603050405020304" pitchFamily="18" charset="0"/>
                <a:ea typeface="Times New Roman" panose="02020603050405020304" pitchFamily="18" charset="0"/>
              </a:rPr>
              <a:t>.</a:t>
            </a:r>
            <a:endParaRPr lang="en-US" sz="2800" dirty="0"/>
          </a:p>
        </p:txBody>
      </p:sp>
      <p:sp>
        <p:nvSpPr>
          <p:cNvPr id="41" name="TextBox 40">
            <a:extLst>
              <a:ext uri="{FF2B5EF4-FFF2-40B4-BE49-F238E27FC236}">
                <a16:creationId xmlns:a16="http://schemas.microsoft.com/office/drawing/2014/main" id="{CFFC1582-650B-4DD9-87B6-13EA4972C4A7}"/>
              </a:ext>
            </a:extLst>
          </p:cNvPr>
          <p:cNvSpPr txBox="1"/>
          <p:nvPr/>
        </p:nvSpPr>
        <p:spPr>
          <a:xfrm>
            <a:off x="7117278" y="5481032"/>
            <a:ext cx="3439886" cy="954107"/>
          </a:xfrm>
          <a:prstGeom prst="rect">
            <a:avLst/>
          </a:prstGeom>
          <a:noFill/>
        </p:spPr>
        <p:txBody>
          <a:bodyPr wrap="square">
            <a:spAutoFit/>
          </a:bodyPr>
          <a:lstStyle/>
          <a:p>
            <a:r>
              <a:rPr lang="en-US" sz="2800" dirty="0" err="1">
                <a:solidFill>
                  <a:srgbClr val="0D0D0D"/>
                </a:solidFill>
                <a:effectLst/>
                <a:latin typeface="Times New Roman" panose="02020603050405020304" pitchFamily="18" charset="0"/>
                <a:ea typeface="Times New Roman" panose="02020603050405020304" pitchFamily="18" charset="0"/>
              </a:rPr>
              <a:t>để</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thuyết</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phục</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đọc</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nghe</a:t>
            </a:r>
            <a:r>
              <a:rPr lang="en-US" sz="2800" dirty="0">
                <a:solidFill>
                  <a:srgbClr val="0D0D0D"/>
                </a:solidFill>
                <a:effectLst/>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2057801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grpId="0" nodeType="clickEffect">
                                  <p:stCondLst>
                                    <p:cond delay="0"/>
                                  </p:stCondLst>
                                  <p:iterate type="lt">
                                    <p:tmPct val="4000"/>
                                  </p:iterate>
                                  <p:childTnLst>
                                    <p:set>
                                      <p:cBhvr override="childStyle">
                                        <p:cTn id="16" dur="500" fill="hold"/>
                                        <p:tgtEl>
                                          <p:spTgt spid="41"/>
                                        </p:tgtEl>
                                        <p:attrNameLst>
                                          <p:attrName>style.color</p:attrName>
                                        </p:attrNameLst>
                                      </p:cBhvr>
                                      <p:to>
                                        <p:clrVal>
                                          <a:srgbClr val="FF0000"/>
                                        </p:clrVal>
                                      </p:to>
                                    </p:set>
                                    <p:set>
                                      <p:cBhvr>
                                        <p:cTn id="17" dur="500" fill="hold"/>
                                        <p:tgtEl>
                                          <p:spTgt spid="41"/>
                                        </p:tgtEl>
                                        <p:attrNameLst>
                                          <p:attrName>fillcolor</p:attrName>
                                        </p:attrNameLst>
                                      </p:cBhvr>
                                      <p:to>
                                        <p:clrVal>
                                          <a:srgbClr val="FF0000"/>
                                        </p:clrVal>
                                      </p:to>
                                    </p:set>
                                    <p:set>
                                      <p:cBhvr>
                                        <p:cTn id="18" dur="500" fill="hold"/>
                                        <p:tgtEl>
                                          <p:spTgt spid="4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hidden"/>
                                      </p:to>
                                    </p:set>
                                  </p:childTnLst>
                                </p:cTn>
                              </p:par>
                            </p:childTnLst>
                          </p:cTn>
                        </p:par>
                        <p:par>
                          <p:cTn id="24" fill="hold">
                            <p:stCondLst>
                              <p:cond delay="0"/>
                            </p:stCondLst>
                            <p:childTnLst>
                              <p:par>
                                <p:cTn id="25" presetID="53" presetClass="entr" presetSubtype="16" fill="hold" grpId="1"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afterEffect">
                                  <p:stCondLst>
                                    <p:cond delay="1000"/>
                                  </p:stCondLst>
                                  <p:childTnLst>
                                    <p:set>
                                      <p:cBhvr>
                                        <p:cTn id="34"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p:stCondLst>
                              <p:cond delay="1000"/>
                            </p:stCondLst>
                            <p:childTnLst>
                              <p:par>
                                <p:cTn id="36" presetID="1" presetClass="entr" presetSubtype="0" fill="hold" grpId="0" nodeType="afterEffect">
                                  <p:stCondLst>
                                    <p:cond delay="1000"/>
                                  </p:stCondLst>
                                  <p:childTnLst>
                                    <p:set>
                                      <p:cBhvr>
                                        <p:cTn id="37"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2000"/>
                            </p:stCondLst>
                            <p:childTnLst>
                              <p:par>
                                <p:cTn id="39" presetID="1" presetClass="entr" presetSubtype="0" fill="hold" grpId="0" nodeType="afterEffect">
                                  <p:stCondLst>
                                    <p:cond delay="1000"/>
                                  </p:stCondLst>
                                  <p:childTnLst>
                                    <p:set>
                                      <p:cBhvr>
                                        <p:cTn id="4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3000"/>
                            </p:stCondLst>
                            <p:childTnLst>
                              <p:par>
                                <p:cTn id="42" presetID="1" presetClass="entr" presetSubtype="0" fill="hold" grpId="0" nodeType="afterEffect">
                                  <p:stCondLst>
                                    <p:cond delay="1000"/>
                                  </p:stCondLst>
                                  <p:childTnLst>
                                    <p:set>
                                      <p:cBhvr>
                                        <p:cTn id="4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4000"/>
                            </p:stCondLst>
                            <p:childTnLst>
                              <p:par>
                                <p:cTn id="45" presetID="1" presetClass="entr" presetSubtype="0" fill="hold" grpId="0" nodeType="afterEffect">
                                  <p:stCondLst>
                                    <p:cond delay="1000"/>
                                  </p:stCondLst>
                                  <p:childTnLst>
                                    <p:set>
                                      <p:cBhvr>
                                        <p:cTn id="4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p:stCondLst>
                              <p:cond delay="5000"/>
                            </p:stCondLst>
                            <p:childTnLst>
                              <p:par>
                                <p:cTn id="48" presetID="1" presetClass="entr" presetSubtype="0" fill="hold" grpId="0" nodeType="afterEffect">
                                  <p:stCondLst>
                                    <p:cond delay="1000"/>
                                  </p:stCondLst>
                                  <p:childTnLst>
                                    <p:set>
                                      <p:cBhvr>
                                        <p:cTn id="4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p:stCondLst>
                              <p:cond delay="6000"/>
                            </p:stCondLst>
                            <p:childTnLst>
                              <p:par>
                                <p:cTn id="51" presetID="1" presetClass="entr" presetSubtype="0" fill="hold" grpId="0" nodeType="afterEffect">
                                  <p:stCondLst>
                                    <p:cond delay="1000"/>
                                  </p:stCondLst>
                                  <p:childTnLst>
                                    <p:set>
                                      <p:cBhvr>
                                        <p:cTn id="52"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p:stCondLst>
                              <p:cond delay="7000"/>
                            </p:stCondLst>
                            <p:childTnLst>
                              <p:par>
                                <p:cTn id="54" presetID="1" presetClass="entr" presetSubtype="0" fill="hold" grpId="0" nodeType="afterEffect">
                                  <p:stCondLst>
                                    <p:cond delay="1000"/>
                                  </p:stCondLst>
                                  <p:childTnLst>
                                    <p:set>
                                      <p:cBhvr>
                                        <p:cTn id="55"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beep.wav"/>
                                        </p:tgtEl>
                                      </p:cMediaNode>
                                    </p:audio>
                                  </p:subTnLst>
                                </p:cTn>
                              </p:par>
                            </p:childTnLst>
                          </p:cTn>
                        </p:par>
                        <p:par>
                          <p:cTn id="56" fill="hold">
                            <p:stCondLst>
                              <p:cond delay="8000"/>
                            </p:stCondLst>
                            <p:childTnLst>
                              <p:par>
                                <p:cTn id="57" presetID="1" presetClass="entr" presetSubtype="0" fill="hold" grpId="0" nodeType="afterEffect">
                                  <p:stCondLst>
                                    <p:cond delay="1000"/>
                                  </p:stCondLst>
                                  <p:childTnLst>
                                    <p:set>
                                      <p:cBhvr>
                                        <p:cTn id="58"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beep.wav"/>
                                        </p:tgtEl>
                                      </p:cMediaNode>
                                    </p:audio>
                                  </p:subTnLst>
                                </p:cTn>
                              </p:par>
                            </p:childTnLst>
                          </p:cTn>
                        </p:par>
                        <p:par>
                          <p:cTn id="59" fill="hold">
                            <p:stCondLst>
                              <p:cond delay="9000"/>
                            </p:stCondLst>
                            <p:childTnLst>
                              <p:par>
                                <p:cTn id="60" presetID="1" presetClass="entr" presetSubtype="0" fill="hold" grpId="0" nodeType="afterEffect">
                                  <p:stCondLst>
                                    <p:cond delay="1000"/>
                                  </p:stCondLst>
                                  <p:childTnLst>
                                    <p:set>
                                      <p:cBhvr>
                                        <p:cTn id="61"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beep.wav"/>
                                        </p:tgtEl>
                                      </p:cMediaNode>
                                    </p:audio>
                                  </p:subTnLst>
                                </p:cTn>
                              </p:par>
                            </p:childTnLst>
                          </p:cTn>
                        </p:par>
                        <p:par>
                          <p:cTn id="62" fill="hold">
                            <p:stCondLst>
                              <p:cond delay="10000"/>
                            </p:stCondLst>
                            <p:childTnLst>
                              <p:par>
                                <p:cTn id="63" presetID="1" presetClass="entr" presetSubtype="0" fill="hold" grpId="0" nodeType="afterEffect">
                                  <p:stCondLst>
                                    <p:cond delay="1000"/>
                                  </p:stCondLst>
                                  <p:childTnLst>
                                    <p:set>
                                      <p:cBhvr>
                                        <p:cTn id="64"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beep.wav"/>
                                        </p:tgtEl>
                                      </p:cMediaNode>
                                    </p:audio>
                                  </p:subTnLst>
                                </p:cTn>
                              </p:par>
                            </p:childTnLst>
                          </p:cTn>
                        </p:par>
                        <p:par>
                          <p:cTn id="65" fill="hold">
                            <p:stCondLst>
                              <p:cond delay="11000"/>
                            </p:stCondLst>
                            <p:childTnLst>
                              <p:par>
                                <p:cTn id="66" presetID="1" presetClass="entr" presetSubtype="0" fill="hold" grpId="0" nodeType="afterEffect">
                                  <p:stCondLst>
                                    <p:cond delay="1000"/>
                                  </p:stCondLst>
                                  <p:childTnLst>
                                    <p:set>
                                      <p:cBhvr>
                                        <p:cTn id="67"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beep.wav"/>
                                        </p:tgtEl>
                                      </p:cMediaNode>
                                    </p:audio>
                                  </p:subTnLst>
                                </p:cTn>
                              </p:par>
                            </p:childTnLst>
                          </p:cTn>
                        </p:par>
                        <p:par>
                          <p:cTn id="68" fill="hold">
                            <p:stCondLst>
                              <p:cond delay="12000"/>
                            </p:stCondLst>
                            <p:childTnLst>
                              <p:par>
                                <p:cTn id="69" presetID="1" presetClass="entr" presetSubtype="0" fill="hold" grpId="0" nodeType="afterEffect">
                                  <p:stCondLst>
                                    <p:cond delay="1000"/>
                                  </p:stCondLst>
                                  <p:childTnLst>
                                    <p:set>
                                      <p:cBhvr>
                                        <p:cTn id="70"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beep.wav"/>
                                        </p:tgtEl>
                                      </p:cMediaNode>
                                    </p:audio>
                                  </p:subTnLst>
                                </p:cTn>
                              </p:par>
                            </p:childTnLst>
                          </p:cTn>
                        </p:par>
                        <p:par>
                          <p:cTn id="71" fill="hold">
                            <p:stCondLst>
                              <p:cond delay="13000"/>
                            </p:stCondLst>
                            <p:childTnLst>
                              <p:par>
                                <p:cTn id="72" presetID="1" presetClass="entr" presetSubtype="0" fill="hold" grpId="0" nodeType="afterEffect">
                                  <p:stCondLst>
                                    <p:cond delay="1000"/>
                                  </p:stCondLst>
                                  <p:childTnLst>
                                    <p:set>
                                      <p:cBhvr>
                                        <p:cTn id="73"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beep.wav"/>
                                        </p:tgtEl>
                                      </p:cMediaNode>
                                    </p:audio>
                                  </p:subTnLst>
                                </p:cTn>
                              </p:par>
                            </p:childTnLst>
                          </p:cTn>
                        </p:par>
                        <p:par>
                          <p:cTn id="74" fill="hold">
                            <p:stCondLst>
                              <p:cond delay="14000"/>
                            </p:stCondLst>
                            <p:childTnLst>
                              <p:par>
                                <p:cTn id="75" presetID="1" presetClass="entr" presetSubtype="0" fill="hold" grpId="0" nodeType="afterEffect">
                                  <p:stCondLst>
                                    <p:cond delay="1000"/>
                                  </p:stCondLst>
                                  <p:childTnLst>
                                    <p:set>
                                      <p:cBhvr>
                                        <p:cTn id="76"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beep.wav"/>
                                        </p:tgtEl>
                                      </p:cMediaNode>
                                    </p:audio>
                                  </p:subTnLst>
                                </p:cTn>
                              </p:par>
                            </p:childTnLst>
                          </p:cTn>
                        </p:par>
                        <p:par>
                          <p:cTn id="77" fill="hold">
                            <p:stCondLst>
                              <p:cond delay="15000"/>
                            </p:stCondLst>
                            <p:childTnLst>
                              <p:par>
                                <p:cTn id="78" presetID="1" presetClass="entr" presetSubtype="0" fill="hold" grpId="0" nodeType="afterEffect">
                                  <p:stCondLst>
                                    <p:cond delay="1000"/>
                                  </p:stCondLst>
                                  <p:childTnLst>
                                    <p:set>
                                      <p:cBhvr>
                                        <p:cTn id="79"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844245" y="203037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lang="en-US" noProof="0"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4</a:t>
            </a:r>
            <a:endPar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endParaRPr>
          </a:p>
        </p:txBody>
      </p:sp>
      <p:pic>
        <p:nvPicPr>
          <p:cNvPr id="12" name="Picture 11" descr="A close up of a logo&#10;&#10;Description generated with high confidence">
            <a:extLst>
              <a:ext uri="{FF2B5EF4-FFF2-40B4-BE49-F238E27FC236}">
                <a16:creationId xmlns:a16="http://schemas.microsoft.com/office/drawing/2014/main"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596001" y="469491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37" name="TextBox 36">
            <a:extLst>
              <a:ext uri="{FF2B5EF4-FFF2-40B4-BE49-F238E27FC236}">
                <a16:creationId xmlns:a16="http://schemas.microsoft.com/office/drawing/2014/main" id="{4482C137-4E4F-4288-BBD1-AA4ADF7E732E}"/>
              </a:ext>
            </a:extLst>
          </p:cNvPr>
          <p:cNvSpPr txBox="1"/>
          <p:nvPr/>
        </p:nvSpPr>
        <p:spPr>
          <a:xfrm>
            <a:off x="3322249" y="1901480"/>
            <a:ext cx="8025506" cy="1077218"/>
          </a:xfrm>
          <a:prstGeom prst="rect">
            <a:avLst/>
          </a:prstGeom>
          <a:noFill/>
        </p:spPr>
        <p:txBody>
          <a:bodyPr wrap="square">
            <a:spAutoFit/>
          </a:bodyPr>
          <a:lstStyle/>
          <a:p>
            <a:pPr algn="just">
              <a:tabLst>
                <a:tab pos="90170" algn="l"/>
                <a:tab pos="180340" algn="l"/>
                <a:tab pos="270510" algn="l"/>
              </a:tabLst>
            </a:pPr>
            <a:r>
              <a:rPr lang="en-US" sz="3200" b="1" dirty="0" err="1">
                <a:solidFill>
                  <a:schemeClr val="bg1"/>
                </a:solidFill>
                <a:effectLst/>
                <a:latin typeface="Times New Roman" panose="02020603050405020304" pitchFamily="18" charset="0"/>
                <a:ea typeface="Times New Roman" panose="02020603050405020304" pitchFamily="18" charset="0"/>
              </a:rPr>
              <a:t>Câu</a:t>
            </a:r>
            <a:r>
              <a:rPr lang="en-US" sz="3200" b="1" dirty="0">
                <a:solidFill>
                  <a:schemeClr val="bg1"/>
                </a:solidFill>
                <a:effectLst/>
                <a:latin typeface="Times New Roman" panose="02020603050405020304" pitchFamily="18" charset="0"/>
                <a:ea typeface="Times New Roman" panose="02020603050405020304" pitchFamily="18" charset="0"/>
              </a:rPr>
              <a:t> 4</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Các</a:t>
            </a:r>
            <a:r>
              <a:rPr lang="en-US" sz="3200" dirty="0">
                <a:solidFill>
                  <a:schemeClr val="bg1"/>
                </a:solidFill>
                <a:effectLst/>
                <a:latin typeface="Times New Roman" panose="02020603050405020304" pitchFamily="18" charset="0"/>
                <a:ea typeface="Times New Roman" panose="02020603050405020304" pitchFamily="18" charset="0"/>
              </a:rPr>
              <a:t> ý </a:t>
            </a:r>
            <a:r>
              <a:rPr lang="en-US" sz="3200" dirty="0" err="1">
                <a:solidFill>
                  <a:schemeClr val="bg1"/>
                </a:solidFill>
                <a:effectLst/>
                <a:latin typeface="Times New Roman" panose="02020603050405020304" pitchFamily="18" charset="0"/>
                <a:ea typeface="Times New Roman" panose="02020603050405020304" pitchFamily="18" charset="0"/>
              </a:rPr>
              <a:t>kiến</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lí</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lẽ</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bằng</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chứng</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trong</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văn</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nghị</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luận</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cần</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đảm</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bảo</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yêu</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cầu</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chủ</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yếu</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nào</a:t>
            </a:r>
            <a:r>
              <a:rPr lang="en-US" sz="3200" dirty="0">
                <a:solidFill>
                  <a:schemeClr val="bg1"/>
                </a:solidFill>
                <a:effectLst/>
                <a:latin typeface="Times New Roman" panose="02020603050405020304" pitchFamily="18" charset="0"/>
                <a:ea typeface="Times New Roman" panose="02020603050405020304" pitchFamily="18" charset="0"/>
              </a:rPr>
              <a:t>?</a:t>
            </a:r>
          </a:p>
        </p:txBody>
      </p:sp>
      <p:sp>
        <p:nvSpPr>
          <p:cNvPr id="38" name="TextBox 37">
            <a:extLst>
              <a:ext uri="{FF2B5EF4-FFF2-40B4-BE49-F238E27FC236}">
                <a16:creationId xmlns:a16="http://schemas.microsoft.com/office/drawing/2014/main" id="{1A3D5A6A-A970-4886-8C20-F41CC25F7325}"/>
              </a:ext>
            </a:extLst>
          </p:cNvPr>
          <p:cNvSpPr txBox="1"/>
          <p:nvPr/>
        </p:nvSpPr>
        <p:spPr>
          <a:xfrm>
            <a:off x="952260" y="4174314"/>
            <a:ext cx="4409926" cy="954107"/>
          </a:xfrm>
          <a:prstGeom prst="rect">
            <a:avLst/>
          </a:prstGeom>
          <a:noFill/>
        </p:spPr>
        <p:txBody>
          <a:bodyPr wrap="square">
            <a:spAutoFit/>
          </a:bodyPr>
          <a:lstStyle/>
          <a:p>
            <a:pPr lvl="0" algn="just">
              <a:tabLst>
                <a:tab pos="90170" algn="l"/>
                <a:tab pos="180340" algn="l"/>
                <a:tab pos="270510" algn="l"/>
              </a:tabLst>
            </a:pPr>
            <a:r>
              <a:rPr lang="en-US" sz="2800" dirty="0" err="1">
                <a:effectLst/>
                <a:latin typeface="Times New Roman" panose="02020603050405020304" pitchFamily="18" charset="0"/>
                <a:ea typeface="Times New Roman" panose="02020603050405020304" pitchFamily="18" charset="0"/>
              </a:rPr>
              <a:t>Đúng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đắn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mới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mẻ</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sắc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bén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thực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tiêu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biểu</a:t>
            </a:r>
            <a:r>
              <a:rPr lang="en-US" sz="2800" dirty="0">
                <a:effectLst/>
                <a:latin typeface="Times New Roman" panose="02020603050405020304" pitchFamily="18" charset="0"/>
                <a:ea typeface="Times New Roman" panose="02020603050405020304" pitchFamily="18" charset="0"/>
              </a:rPr>
              <a:t>.</a:t>
            </a:r>
          </a:p>
        </p:txBody>
      </p:sp>
      <p:sp>
        <p:nvSpPr>
          <p:cNvPr id="39" name="TextBox 38">
            <a:extLst>
              <a:ext uri="{FF2B5EF4-FFF2-40B4-BE49-F238E27FC236}">
                <a16:creationId xmlns:a16="http://schemas.microsoft.com/office/drawing/2014/main" id="{ADA9FB0E-941A-4AC2-B6D3-399B02A437D1}"/>
              </a:ext>
            </a:extLst>
          </p:cNvPr>
          <p:cNvSpPr txBox="1"/>
          <p:nvPr/>
        </p:nvSpPr>
        <p:spPr>
          <a:xfrm>
            <a:off x="6906587" y="4174313"/>
            <a:ext cx="4190352" cy="954107"/>
          </a:xfrm>
          <a:prstGeom prst="rect">
            <a:avLst/>
          </a:prstGeom>
          <a:noFill/>
        </p:spPr>
        <p:txBody>
          <a:bodyPr wrap="square">
            <a:spAutoFit/>
          </a:bodyPr>
          <a:lstStyle/>
          <a:p>
            <a:pPr lvl="0" algn="just">
              <a:tabLst>
                <a:tab pos="90170" algn="l"/>
                <a:tab pos="180340" algn="l"/>
                <a:tab pos="270510" algn="l"/>
              </a:tabLst>
            </a:pPr>
            <a:r>
              <a:rPr lang="en-US" sz="2800" dirty="0" err="1">
                <a:effectLst/>
                <a:latin typeface="Times New Roman" panose="02020603050405020304" pitchFamily="18" charset="0"/>
                <a:ea typeface="Times New Roman" panose="02020603050405020304" pitchFamily="18" charset="0"/>
              </a:rPr>
              <a:t>Khả</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năng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tích</a:t>
            </a:r>
            <a:r>
              <a:rPr lang="en-US" sz="2800" dirty="0">
                <a:effectLst/>
                <a:latin typeface="Times New Roman" panose="02020603050405020304" pitchFamily="18" charset="0"/>
                <a:ea typeface="Times New Roman" panose="02020603050405020304" pitchFamily="18" charset="0"/>
              </a:rPr>
              <a:t> lo-</a:t>
            </a:r>
            <a:r>
              <a:rPr lang="en-US" sz="2800" dirty="0" err="1">
                <a:effectLst/>
                <a:latin typeface="Times New Roman" panose="02020603050405020304" pitchFamily="18" charset="0"/>
                <a:ea typeface="Times New Roman" panose="02020603050405020304" pitchFamily="18" charset="0"/>
              </a:rPr>
              <a:t>gic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việc</a:t>
            </a:r>
            <a:r>
              <a:rPr lang="en-US" sz="2800" dirty="0">
                <a:effectLst/>
                <a:latin typeface="Times New Roman" panose="02020603050405020304" pitchFamily="18" charset="0"/>
                <a:ea typeface="Times New Roman" panose="02020603050405020304" pitchFamily="18" charset="0"/>
              </a:rPr>
              <a:t>.</a:t>
            </a:r>
          </a:p>
        </p:txBody>
      </p:sp>
      <p:sp>
        <p:nvSpPr>
          <p:cNvPr id="40" name="TextBox 39">
            <a:extLst>
              <a:ext uri="{FF2B5EF4-FFF2-40B4-BE49-F238E27FC236}">
                <a16:creationId xmlns:a16="http://schemas.microsoft.com/office/drawing/2014/main" id="{528E3F14-0C83-40D4-8CEC-2A54AEEFAE32}"/>
              </a:ext>
            </a:extLst>
          </p:cNvPr>
          <p:cNvSpPr txBox="1"/>
          <p:nvPr/>
        </p:nvSpPr>
        <p:spPr>
          <a:xfrm>
            <a:off x="1063009" y="5529626"/>
            <a:ext cx="4070815" cy="954107"/>
          </a:xfrm>
          <a:prstGeom prst="rect">
            <a:avLst/>
          </a:prstGeom>
          <a:noFill/>
        </p:spPr>
        <p:txBody>
          <a:bodyPr wrap="square">
            <a:spAutoFit/>
          </a:bodyPr>
          <a:lstStyle/>
          <a:p>
            <a:pPr lvl="0" algn="just">
              <a:tabLst>
                <a:tab pos="90170" algn="l"/>
                <a:tab pos="180340" algn="l"/>
                <a:tab pos="270510" algn="l"/>
              </a:tabLst>
            </a:pPr>
            <a:r>
              <a:rPr lang="en-US" sz="2800" dirty="0" err="1">
                <a:effectLst/>
                <a:latin typeface="Times New Roman" panose="02020603050405020304" pitchFamily="18" charset="0"/>
                <a:ea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hiện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trí</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tưởng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tượng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phú</a:t>
            </a:r>
            <a:r>
              <a:rPr lang="en-US" sz="2800" dirty="0">
                <a:effectLst/>
                <a:latin typeface="Times New Roman" panose="02020603050405020304" pitchFamily="18" charset="0"/>
                <a:ea typeface="Times New Roman" panose="02020603050405020304" pitchFamily="18" charset="0"/>
              </a:rPr>
              <a:t>, bay </a:t>
            </a:r>
            <a:r>
              <a:rPr lang="en-US" sz="2800" dirty="0" err="1">
                <a:effectLst/>
                <a:latin typeface="Times New Roman" panose="02020603050405020304" pitchFamily="18" charset="0"/>
                <a:ea typeface="Times New Roman" panose="02020603050405020304" pitchFamily="18" charset="0"/>
              </a:rPr>
              <a:t>bổng</a:t>
            </a:r>
            <a:r>
              <a:rPr lang="en-US" sz="2800" dirty="0">
                <a:effectLst/>
                <a:latin typeface="Times New Roman" panose="02020603050405020304" pitchFamily="18" charset="0"/>
                <a:ea typeface="Times New Roman" panose="02020603050405020304" pitchFamily="18" charset="0"/>
              </a:rPr>
              <a:t>.</a:t>
            </a:r>
          </a:p>
        </p:txBody>
      </p:sp>
      <p:sp>
        <p:nvSpPr>
          <p:cNvPr id="41" name="TextBox 40">
            <a:extLst>
              <a:ext uri="{FF2B5EF4-FFF2-40B4-BE49-F238E27FC236}">
                <a16:creationId xmlns:a16="http://schemas.microsoft.com/office/drawing/2014/main" id="{74675969-71D6-4751-8EBE-7AC4F2A59D40}"/>
              </a:ext>
            </a:extLst>
          </p:cNvPr>
          <p:cNvSpPr txBox="1"/>
          <p:nvPr/>
        </p:nvSpPr>
        <p:spPr>
          <a:xfrm>
            <a:off x="6909301" y="5529626"/>
            <a:ext cx="4187638" cy="954107"/>
          </a:xfrm>
          <a:prstGeom prst="rect">
            <a:avLst/>
          </a:prstGeom>
          <a:noFill/>
        </p:spPr>
        <p:txBody>
          <a:bodyPr wrap="square">
            <a:spAutoFit/>
          </a:bodyPr>
          <a:lstStyle/>
          <a:p>
            <a:pPr lvl="0" algn="just">
              <a:tabLst>
                <a:tab pos="90170" algn="l"/>
                <a:tab pos="180340" algn="l"/>
                <a:tab pos="270510" algn="l"/>
              </a:tabLst>
            </a:pPr>
            <a:r>
              <a:rPr lang="en-US" sz="2800" dirty="0" err="1">
                <a:effectLst/>
                <a:latin typeface="Times New Roman" panose="02020603050405020304" pitchFamily="18" charset="0"/>
                <a:ea typeface="Times New Roman" panose="02020603050405020304" pitchFamily="18" charset="0"/>
              </a:rPr>
              <a:t>Sáng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tạo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gợi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ảnh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giàu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cảm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xúc</a:t>
            </a:r>
            <a:r>
              <a:rPr lang="en-US" sz="2800" dirty="0">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525298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grpId="0" nodeType="clickEffect">
                                  <p:stCondLst>
                                    <p:cond delay="0"/>
                                  </p:stCondLst>
                                  <p:iterate type="lt">
                                    <p:tmPct val="4000"/>
                                  </p:iterate>
                                  <p:childTnLst>
                                    <p:set>
                                      <p:cBhvr override="childStyle">
                                        <p:cTn id="16" dur="500" fill="hold"/>
                                        <p:tgtEl>
                                          <p:spTgt spid="38"/>
                                        </p:tgtEl>
                                        <p:attrNameLst>
                                          <p:attrName>style.color</p:attrName>
                                        </p:attrNameLst>
                                      </p:cBhvr>
                                      <p:to>
                                        <p:clrVal>
                                          <a:srgbClr val="FF0000"/>
                                        </p:clrVal>
                                      </p:to>
                                    </p:set>
                                    <p:set>
                                      <p:cBhvr>
                                        <p:cTn id="17" dur="500" fill="hold"/>
                                        <p:tgtEl>
                                          <p:spTgt spid="38"/>
                                        </p:tgtEl>
                                        <p:attrNameLst>
                                          <p:attrName>fillcolor</p:attrName>
                                        </p:attrNameLst>
                                      </p:cBhvr>
                                      <p:to>
                                        <p:clrVal>
                                          <a:srgbClr val="FF0000"/>
                                        </p:clrVal>
                                      </p:to>
                                    </p:set>
                                    <p:set>
                                      <p:cBhvr>
                                        <p:cTn id="18" dur="500" fill="hold"/>
                                        <p:tgtEl>
                                          <p:spTgt spid="3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hidden"/>
                                      </p:to>
                                    </p:set>
                                  </p:childTnLst>
                                </p:cTn>
                              </p:par>
                            </p:childTnLst>
                          </p:cTn>
                        </p:par>
                        <p:par>
                          <p:cTn id="24" fill="hold">
                            <p:stCondLst>
                              <p:cond delay="0"/>
                            </p:stCondLst>
                            <p:childTnLst>
                              <p:par>
                                <p:cTn id="25" presetID="53" presetClass="entr" presetSubtype="16" fill="hold" grpId="1"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afterEffect">
                                  <p:stCondLst>
                                    <p:cond delay="1000"/>
                                  </p:stCondLst>
                                  <p:childTnLst>
                                    <p:set>
                                      <p:cBhvr>
                                        <p:cTn id="34"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p:stCondLst>
                              <p:cond delay="1000"/>
                            </p:stCondLst>
                            <p:childTnLst>
                              <p:par>
                                <p:cTn id="36" presetID="1" presetClass="entr" presetSubtype="0" fill="hold" grpId="0" nodeType="afterEffect">
                                  <p:stCondLst>
                                    <p:cond delay="1000"/>
                                  </p:stCondLst>
                                  <p:childTnLst>
                                    <p:set>
                                      <p:cBhvr>
                                        <p:cTn id="37"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2000"/>
                            </p:stCondLst>
                            <p:childTnLst>
                              <p:par>
                                <p:cTn id="39" presetID="1" presetClass="entr" presetSubtype="0" fill="hold" grpId="0" nodeType="afterEffect">
                                  <p:stCondLst>
                                    <p:cond delay="1000"/>
                                  </p:stCondLst>
                                  <p:childTnLst>
                                    <p:set>
                                      <p:cBhvr>
                                        <p:cTn id="4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3000"/>
                            </p:stCondLst>
                            <p:childTnLst>
                              <p:par>
                                <p:cTn id="42" presetID="1" presetClass="entr" presetSubtype="0" fill="hold" grpId="0" nodeType="afterEffect">
                                  <p:stCondLst>
                                    <p:cond delay="1000"/>
                                  </p:stCondLst>
                                  <p:childTnLst>
                                    <p:set>
                                      <p:cBhvr>
                                        <p:cTn id="4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4000"/>
                            </p:stCondLst>
                            <p:childTnLst>
                              <p:par>
                                <p:cTn id="45" presetID="1" presetClass="entr" presetSubtype="0" fill="hold" grpId="0" nodeType="afterEffect">
                                  <p:stCondLst>
                                    <p:cond delay="1000"/>
                                  </p:stCondLst>
                                  <p:childTnLst>
                                    <p:set>
                                      <p:cBhvr>
                                        <p:cTn id="4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p:stCondLst>
                              <p:cond delay="5000"/>
                            </p:stCondLst>
                            <p:childTnLst>
                              <p:par>
                                <p:cTn id="48" presetID="1" presetClass="entr" presetSubtype="0" fill="hold" grpId="0" nodeType="afterEffect">
                                  <p:stCondLst>
                                    <p:cond delay="1000"/>
                                  </p:stCondLst>
                                  <p:childTnLst>
                                    <p:set>
                                      <p:cBhvr>
                                        <p:cTn id="4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p:stCondLst>
                              <p:cond delay="6000"/>
                            </p:stCondLst>
                            <p:childTnLst>
                              <p:par>
                                <p:cTn id="51" presetID="1" presetClass="entr" presetSubtype="0" fill="hold" grpId="0" nodeType="afterEffect">
                                  <p:stCondLst>
                                    <p:cond delay="1000"/>
                                  </p:stCondLst>
                                  <p:childTnLst>
                                    <p:set>
                                      <p:cBhvr>
                                        <p:cTn id="52"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p:stCondLst>
                              <p:cond delay="7000"/>
                            </p:stCondLst>
                            <p:childTnLst>
                              <p:par>
                                <p:cTn id="54" presetID="1" presetClass="entr" presetSubtype="0" fill="hold" grpId="0" nodeType="afterEffect">
                                  <p:stCondLst>
                                    <p:cond delay="1000"/>
                                  </p:stCondLst>
                                  <p:childTnLst>
                                    <p:set>
                                      <p:cBhvr>
                                        <p:cTn id="55"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beep.wav"/>
                                        </p:tgtEl>
                                      </p:cMediaNode>
                                    </p:audio>
                                  </p:subTnLst>
                                </p:cTn>
                              </p:par>
                            </p:childTnLst>
                          </p:cTn>
                        </p:par>
                        <p:par>
                          <p:cTn id="56" fill="hold">
                            <p:stCondLst>
                              <p:cond delay="8000"/>
                            </p:stCondLst>
                            <p:childTnLst>
                              <p:par>
                                <p:cTn id="57" presetID="1" presetClass="entr" presetSubtype="0" fill="hold" grpId="0" nodeType="afterEffect">
                                  <p:stCondLst>
                                    <p:cond delay="1000"/>
                                  </p:stCondLst>
                                  <p:childTnLst>
                                    <p:set>
                                      <p:cBhvr>
                                        <p:cTn id="58"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beep.wav"/>
                                        </p:tgtEl>
                                      </p:cMediaNode>
                                    </p:audio>
                                  </p:subTnLst>
                                </p:cTn>
                              </p:par>
                            </p:childTnLst>
                          </p:cTn>
                        </p:par>
                        <p:par>
                          <p:cTn id="59" fill="hold">
                            <p:stCondLst>
                              <p:cond delay="9000"/>
                            </p:stCondLst>
                            <p:childTnLst>
                              <p:par>
                                <p:cTn id="60" presetID="1" presetClass="entr" presetSubtype="0" fill="hold" grpId="0" nodeType="afterEffect">
                                  <p:stCondLst>
                                    <p:cond delay="1000"/>
                                  </p:stCondLst>
                                  <p:childTnLst>
                                    <p:set>
                                      <p:cBhvr>
                                        <p:cTn id="61"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beep.wav"/>
                                        </p:tgtEl>
                                      </p:cMediaNode>
                                    </p:audio>
                                  </p:subTnLst>
                                </p:cTn>
                              </p:par>
                            </p:childTnLst>
                          </p:cTn>
                        </p:par>
                        <p:par>
                          <p:cTn id="62" fill="hold">
                            <p:stCondLst>
                              <p:cond delay="10000"/>
                            </p:stCondLst>
                            <p:childTnLst>
                              <p:par>
                                <p:cTn id="63" presetID="1" presetClass="entr" presetSubtype="0" fill="hold" grpId="0" nodeType="afterEffect">
                                  <p:stCondLst>
                                    <p:cond delay="1000"/>
                                  </p:stCondLst>
                                  <p:childTnLst>
                                    <p:set>
                                      <p:cBhvr>
                                        <p:cTn id="64"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beep.wav"/>
                                        </p:tgtEl>
                                      </p:cMediaNode>
                                    </p:audio>
                                  </p:subTnLst>
                                </p:cTn>
                              </p:par>
                            </p:childTnLst>
                          </p:cTn>
                        </p:par>
                        <p:par>
                          <p:cTn id="65" fill="hold">
                            <p:stCondLst>
                              <p:cond delay="11000"/>
                            </p:stCondLst>
                            <p:childTnLst>
                              <p:par>
                                <p:cTn id="66" presetID="1" presetClass="entr" presetSubtype="0" fill="hold" grpId="0" nodeType="afterEffect">
                                  <p:stCondLst>
                                    <p:cond delay="1000"/>
                                  </p:stCondLst>
                                  <p:childTnLst>
                                    <p:set>
                                      <p:cBhvr>
                                        <p:cTn id="67"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beep.wav"/>
                                        </p:tgtEl>
                                      </p:cMediaNode>
                                    </p:audio>
                                  </p:subTnLst>
                                </p:cTn>
                              </p:par>
                            </p:childTnLst>
                          </p:cTn>
                        </p:par>
                        <p:par>
                          <p:cTn id="68" fill="hold">
                            <p:stCondLst>
                              <p:cond delay="12000"/>
                            </p:stCondLst>
                            <p:childTnLst>
                              <p:par>
                                <p:cTn id="69" presetID="1" presetClass="entr" presetSubtype="0" fill="hold" grpId="0" nodeType="afterEffect">
                                  <p:stCondLst>
                                    <p:cond delay="1000"/>
                                  </p:stCondLst>
                                  <p:childTnLst>
                                    <p:set>
                                      <p:cBhvr>
                                        <p:cTn id="70"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beep.wav"/>
                                        </p:tgtEl>
                                      </p:cMediaNode>
                                    </p:audio>
                                  </p:subTnLst>
                                </p:cTn>
                              </p:par>
                            </p:childTnLst>
                          </p:cTn>
                        </p:par>
                        <p:par>
                          <p:cTn id="71" fill="hold">
                            <p:stCondLst>
                              <p:cond delay="13000"/>
                            </p:stCondLst>
                            <p:childTnLst>
                              <p:par>
                                <p:cTn id="72" presetID="1" presetClass="entr" presetSubtype="0" fill="hold" grpId="0" nodeType="afterEffect">
                                  <p:stCondLst>
                                    <p:cond delay="1000"/>
                                  </p:stCondLst>
                                  <p:childTnLst>
                                    <p:set>
                                      <p:cBhvr>
                                        <p:cTn id="73"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beep.wav"/>
                                        </p:tgtEl>
                                      </p:cMediaNode>
                                    </p:audio>
                                  </p:subTnLst>
                                </p:cTn>
                              </p:par>
                            </p:childTnLst>
                          </p:cTn>
                        </p:par>
                        <p:par>
                          <p:cTn id="74" fill="hold">
                            <p:stCondLst>
                              <p:cond delay="14000"/>
                            </p:stCondLst>
                            <p:childTnLst>
                              <p:par>
                                <p:cTn id="75" presetID="1" presetClass="entr" presetSubtype="0" fill="hold" grpId="0" nodeType="afterEffect">
                                  <p:stCondLst>
                                    <p:cond delay="1000"/>
                                  </p:stCondLst>
                                  <p:childTnLst>
                                    <p:set>
                                      <p:cBhvr>
                                        <p:cTn id="76"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beep.wav"/>
                                        </p:tgtEl>
                                      </p:cMediaNode>
                                    </p:audio>
                                  </p:subTnLst>
                                </p:cTn>
                              </p:par>
                            </p:childTnLst>
                          </p:cTn>
                        </p:par>
                        <p:par>
                          <p:cTn id="77" fill="hold">
                            <p:stCondLst>
                              <p:cond delay="15000"/>
                            </p:stCondLst>
                            <p:childTnLst>
                              <p:par>
                                <p:cTn id="78" presetID="1" presetClass="entr" presetSubtype="0" fill="hold" grpId="0" nodeType="afterEffect">
                                  <p:stCondLst>
                                    <p:cond delay="1000"/>
                                  </p:stCondLst>
                                  <p:childTnLst>
                                    <p:set>
                                      <p:cBhvr>
                                        <p:cTn id="79"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844245" y="203037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lang="en-US"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5</a:t>
            </a:r>
            <a:endPar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endParaRPr>
          </a:p>
        </p:txBody>
      </p:sp>
      <p:pic>
        <p:nvPicPr>
          <p:cNvPr id="12" name="Picture 11" descr="A close up of a logo&#10;&#10;Description generated with high confidence">
            <a:extLst>
              <a:ext uri="{FF2B5EF4-FFF2-40B4-BE49-F238E27FC236}">
                <a16:creationId xmlns:a16="http://schemas.microsoft.com/office/drawing/2014/main"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596001" y="469491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37" name="TextBox 36">
            <a:extLst>
              <a:ext uri="{FF2B5EF4-FFF2-40B4-BE49-F238E27FC236}">
                <a16:creationId xmlns:a16="http://schemas.microsoft.com/office/drawing/2014/main" id="{46FB36AE-2424-4F8A-B94D-CFAFFE063F4B}"/>
              </a:ext>
            </a:extLst>
          </p:cNvPr>
          <p:cNvSpPr txBox="1"/>
          <p:nvPr/>
        </p:nvSpPr>
        <p:spPr>
          <a:xfrm>
            <a:off x="3055549" y="2162360"/>
            <a:ext cx="7859194" cy="584775"/>
          </a:xfrm>
          <a:prstGeom prst="rect">
            <a:avLst/>
          </a:prstGeom>
          <a:noFill/>
        </p:spPr>
        <p:txBody>
          <a:bodyPr wrap="square">
            <a:spAutoFit/>
          </a:bodyPr>
          <a:lstStyle/>
          <a:p>
            <a:pPr algn="just">
              <a:tabLst>
                <a:tab pos="90170" algn="l"/>
                <a:tab pos="180340" algn="l"/>
                <a:tab pos="270510" algn="l"/>
              </a:tabLst>
            </a:pPr>
            <a:r>
              <a:rPr lang="en-US" sz="3200" b="1" dirty="0" err="1">
                <a:solidFill>
                  <a:schemeClr val="bg1"/>
                </a:solidFill>
                <a:effectLst/>
                <a:latin typeface="Times New Roman" panose="02020603050405020304" pitchFamily="18" charset="0"/>
                <a:ea typeface="Times New Roman" panose="02020603050405020304" pitchFamily="18" charset="0"/>
              </a:rPr>
              <a:t>Câu</a:t>
            </a:r>
            <a:r>
              <a:rPr lang="en-US" sz="3200" b="1" dirty="0">
                <a:solidFill>
                  <a:schemeClr val="bg1"/>
                </a:solidFill>
                <a:effectLst/>
                <a:latin typeface="Times New Roman" panose="02020603050405020304" pitchFamily="18" charset="0"/>
                <a:ea typeface="Times New Roman" panose="02020603050405020304" pitchFamily="18" charset="0"/>
              </a:rPr>
              <a:t> 5.</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Lí</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lẽ</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và</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bằng</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chứng</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cần</a:t>
            </a:r>
            <a:r>
              <a:rPr lang="en-US" sz="3200" dirty="0">
                <a:solidFill>
                  <a:schemeClr val="bg1"/>
                </a:solidFill>
                <a:effectLst/>
                <a:latin typeface="Times New Roman" panose="02020603050405020304" pitchFamily="18" charset="0"/>
                <a:ea typeface="Times New Roman" panose="02020603050405020304" pitchFamily="18" charset="0"/>
              </a:rPr>
              <a:t>:</a:t>
            </a:r>
          </a:p>
        </p:txBody>
      </p:sp>
      <p:sp>
        <p:nvSpPr>
          <p:cNvPr id="38" name="TextBox 37">
            <a:extLst>
              <a:ext uri="{FF2B5EF4-FFF2-40B4-BE49-F238E27FC236}">
                <a16:creationId xmlns:a16="http://schemas.microsoft.com/office/drawing/2014/main" id="{3A710768-C42A-440C-A5FD-C12CF3FD77A2}"/>
              </a:ext>
            </a:extLst>
          </p:cNvPr>
          <p:cNvSpPr txBox="1"/>
          <p:nvPr/>
        </p:nvSpPr>
        <p:spPr>
          <a:xfrm>
            <a:off x="1079467" y="4250383"/>
            <a:ext cx="4174704" cy="830997"/>
          </a:xfrm>
          <a:prstGeom prst="rect">
            <a:avLst/>
          </a:prstGeom>
          <a:noFill/>
        </p:spPr>
        <p:txBody>
          <a:bodyPr wrap="square">
            <a:spAutoFit/>
          </a:bodyPr>
          <a:lstStyle/>
          <a:p>
            <a:r>
              <a:rPr lang="en-US" sz="2400" dirty="0" err="1">
                <a:solidFill>
                  <a:srgbClr val="0D0D0D"/>
                </a:solidFill>
                <a:effectLst/>
                <a:latin typeface="Times New Roman" panose="02020603050405020304" pitchFamily="18" charset="0"/>
                <a:ea typeface="Times New Roman" panose="02020603050405020304" pitchFamily="18" charset="0"/>
              </a:rPr>
              <a:t>Mô</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tả</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đúng</a:t>
            </a:r>
            <a:r>
              <a:rPr lang="en-US" sz="2400" dirty="0">
                <a:solidFill>
                  <a:srgbClr val="0D0D0D"/>
                </a:solidFill>
                <a:effectLst/>
                <a:latin typeface="Times New Roman" panose="02020603050405020304" pitchFamily="18" charset="0"/>
                <a:ea typeface="Times New Roman" panose="02020603050405020304" pitchFamily="18" charset="0"/>
              </a:rPr>
              <a:t> con </a:t>
            </a:r>
            <a:r>
              <a:rPr lang="en-US" sz="2400" dirty="0" err="1">
                <a:solidFill>
                  <a:srgbClr val="0D0D0D"/>
                </a:solidFill>
                <a:effectLst/>
                <a:latin typeface="Times New Roman" panose="02020603050405020304" pitchFamily="18" charset="0"/>
                <a:ea typeface="Times New Roman" panose="02020603050405020304" pitchFamily="18" charset="0"/>
              </a:rPr>
              <a:t>người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và</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sự</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việc</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để</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người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đọc</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dễ</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hình</a:t>
            </a:r>
            <a:r>
              <a:rPr lang="en-US" sz="2400" dirty="0">
                <a:solidFill>
                  <a:srgbClr val="0D0D0D"/>
                </a:solidFill>
                <a:effectLst/>
                <a:latin typeface="Times New Roman" panose="02020603050405020304" pitchFamily="18" charset="0"/>
                <a:ea typeface="Times New Roman" panose="02020603050405020304" pitchFamily="18" charset="0"/>
              </a:rPr>
              <a:t> dung.</a:t>
            </a:r>
            <a:endParaRPr lang="en-US" sz="2400" dirty="0"/>
          </a:p>
        </p:txBody>
      </p:sp>
      <p:sp>
        <p:nvSpPr>
          <p:cNvPr id="39" name="TextBox 38">
            <a:extLst>
              <a:ext uri="{FF2B5EF4-FFF2-40B4-BE49-F238E27FC236}">
                <a16:creationId xmlns:a16="http://schemas.microsoft.com/office/drawing/2014/main" id="{AE29423E-2606-4C6C-9EA4-17A57B3501C1}"/>
              </a:ext>
            </a:extLst>
          </p:cNvPr>
          <p:cNvSpPr txBox="1"/>
          <p:nvPr/>
        </p:nvSpPr>
        <p:spPr>
          <a:xfrm>
            <a:off x="6977212" y="4047857"/>
            <a:ext cx="4174702" cy="1200329"/>
          </a:xfrm>
          <a:prstGeom prst="rect">
            <a:avLst/>
          </a:prstGeom>
          <a:noFill/>
        </p:spPr>
        <p:txBody>
          <a:bodyPr wrap="square">
            <a:spAutoFit/>
          </a:bodyPr>
          <a:lstStyle/>
          <a:p>
            <a:r>
              <a:rPr lang="en-US" sz="2400" dirty="0" err="1">
                <a:solidFill>
                  <a:srgbClr val="0D0D0D"/>
                </a:solidFill>
                <a:effectLst/>
                <a:latin typeface="Times New Roman" panose="02020603050405020304" pitchFamily="18" charset="0"/>
                <a:ea typeface="Times New Roman" panose="02020603050405020304" pitchFamily="18" charset="0"/>
              </a:rPr>
              <a:t>Liên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kết</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với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nhau</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chặt</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chẽ</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tạo</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thành</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một</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hệ</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thống</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làm</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sáng</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tỏ</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cho</a:t>
            </a:r>
            <a:r>
              <a:rPr lang="en-US" sz="2400" dirty="0">
                <a:solidFill>
                  <a:srgbClr val="0D0D0D"/>
                </a:solidFill>
                <a:effectLst/>
                <a:latin typeface="Times New Roman" panose="02020603050405020304" pitchFamily="18" charset="0"/>
                <a:ea typeface="Times New Roman" panose="02020603050405020304" pitchFamily="18" charset="0"/>
              </a:rPr>
              <a:t> ý </a:t>
            </a:r>
            <a:r>
              <a:rPr lang="en-US" sz="2400" dirty="0" err="1">
                <a:solidFill>
                  <a:srgbClr val="0D0D0D"/>
                </a:solidFill>
                <a:effectLst/>
                <a:latin typeface="Times New Roman" panose="02020603050405020304" pitchFamily="18" charset="0"/>
                <a:ea typeface="Times New Roman" panose="02020603050405020304" pitchFamily="18" charset="0"/>
              </a:rPr>
              <a:t>kiến</a:t>
            </a:r>
            <a:r>
              <a:rPr lang="en-US" sz="2400" dirty="0">
                <a:solidFill>
                  <a:srgbClr val="0D0D0D"/>
                </a:solidFill>
                <a:effectLst/>
                <a:latin typeface="Times New Roman" panose="02020603050405020304" pitchFamily="18" charset="0"/>
                <a:ea typeface="Times New Roman" panose="02020603050405020304" pitchFamily="18" charset="0"/>
              </a:rPr>
              <a:t>.</a:t>
            </a:r>
            <a:endParaRPr lang="en-US" sz="2400" dirty="0"/>
          </a:p>
        </p:txBody>
      </p:sp>
      <p:sp>
        <p:nvSpPr>
          <p:cNvPr id="40" name="TextBox 39">
            <a:extLst>
              <a:ext uri="{FF2B5EF4-FFF2-40B4-BE49-F238E27FC236}">
                <a16:creationId xmlns:a16="http://schemas.microsoft.com/office/drawing/2014/main" id="{BA894193-83AE-459C-AFEC-14FEFE263B6E}"/>
              </a:ext>
            </a:extLst>
          </p:cNvPr>
          <p:cNvSpPr txBox="1"/>
          <p:nvPr/>
        </p:nvSpPr>
        <p:spPr>
          <a:xfrm>
            <a:off x="1071790" y="5627182"/>
            <a:ext cx="4182381" cy="830997"/>
          </a:xfrm>
          <a:prstGeom prst="rect">
            <a:avLst/>
          </a:prstGeom>
          <a:noFill/>
        </p:spPr>
        <p:txBody>
          <a:bodyPr wrap="square">
            <a:spAutoFit/>
          </a:bodyPr>
          <a:lstStyle/>
          <a:p>
            <a:r>
              <a:rPr lang="en-US" sz="2400" dirty="0" err="1">
                <a:solidFill>
                  <a:srgbClr val="0D0D0D"/>
                </a:solidFill>
                <a:effectLst/>
                <a:latin typeface="Times New Roman" panose="02020603050405020304" pitchFamily="18" charset="0"/>
                <a:ea typeface="Times New Roman" panose="02020603050405020304" pitchFamily="18" charset="0"/>
              </a:rPr>
              <a:t>Luôn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sáng</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tạo</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mới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mẻ</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không</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được</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sao</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chép</a:t>
            </a:r>
            <a:r>
              <a:rPr lang="en-US" sz="2400" dirty="0">
                <a:solidFill>
                  <a:srgbClr val="0D0D0D"/>
                </a:solidFill>
                <a:effectLst/>
                <a:latin typeface="Times New Roman" panose="02020603050405020304" pitchFamily="18" charset="0"/>
                <a:ea typeface="Times New Roman" panose="02020603050405020304" pitchFamily="18" charset="0"/>
              </a:rPr>
              <a:t>.</a:t>
            </a:r>
            <a:endParaRPr lang="en-US" sz="2400" dirty="0"/>
          </a:p>
        </p:txBody>
      </p:sp>
      <p:sp>
        <p:nvSpPr>
          <p:cNvPr id="41" name="TextBox 40">
            <a:extLst>
              <a:ext uri="{FF2B5EF4-FFF2-40B4-BE49-F238E27FC236}">
                <a16:creationId xmlns:a16="http://schemas.microsoft.com/office/drawing/2014/main" id="{24DDC9C8-4A74-4B77-9595-0C20D430811E}"/>
              </a:ext>
            </a:extLst>
          </p:cNvPr>
          <p:cNvSpPr txBox="1"/>
          <p:nvPr/>
        </p:nvSpPr>
        <p:spPr>
          <a:xfrm>
            <a:off x="6937831" y="5575431"/>
            <a:ext cx="4174702" cy="830997"/>
          </a:xfrm>
          <a:prstGeom prst="rect">
            <a:avLst/>
          </a:prstGeom>
          <a:noFill/>
        </p:spPr>
        <p:txBody>
          <a:bodyPr wrap="square">
            <a:spAutoFit/>
          </a:bodyPr>
          <a:lstStyle/>
          <a:p>
            <a:r>
              <a:rPr lang="en-US" sz="2400" dirty="0" err="1">
                <a:solidFill>
                  <a:srgbClr val="0D0D0D"/>
                </a:solidFill>
                <a:effectLst/>
                <a:latin typeface="Times New Roman" panose="02020603050405020304" pitchFamily="18" charset="0"/>
                <a:ea typeface="Times New Roman" panose="02020603050405020304" pitchFamily="18" charset="0"/>
              </a:rPr>
              <a:t>Lấy</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từ</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thực</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tiễn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cuộc</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sống</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thì</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mới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khách</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quan</a:t>
            </a:r>
            <a:r>
              <a:rPr lang="en-US" sz="2400" dirty="0">
                <a:solidFill>
                  <a:srgbClr val="0D0D0D"/>
                </a:solidFill>
                <a:effectLst/>
                <a:latin typeface="Times New Roman" panose="02020603050405020304" pitchFamily="18" charset="0"/>
                <a:ea typeface="Times New Roman" panose="02020603050405020304" pitchFamily="18" charset="0"/>
              </a:rPr>
              <a:t>.</a:t>
            </a:r>
            <a:endParaRPr lang="en-US" sz="2400" dirty="0"/>
          </a:p>
        </p:txBody>
      </p:sp>
    </p:spTree>
    <p:extLst>
      <p:ext uri="{BB962C8B-B14F-4D97-AF65-F5344CB8AC3E}">
        <p14:creationId xmlns:p14="http://schemas.microsoft.com/office/powerpoint/2010/main" val="885967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grpId="0" nodeType="clickEffect">
                                  <p:stCondLst>
                                    <p:cond delay="0"/>
                                  </p:stCondLst>
                                  <p:iterate type="lt">
                                    <p:tmPct val="4000"/>
                                  </p:iterate>
                                  <p:childTnLst>
                                    <p:set>
                                      <p:cBhvr override="childStyle">
                                        <p:cTn id="16" dur="500" fill="hold"/>
                                        <p:tgtEl>
                                          <p:spTgt spid="39"/>
                                        </p:tgtEl>
                                        <p:attrNameLst>
                                          <p:attrName>style.color</p:attrName>
                                        </p:attrNameLst>
                                      </p:cBhvr>
                                      <p:to>
                                        <p:clrVal>
                                          <a:srgbClr val="FF0000"/>
                                        </p:clrVal>
                                      </p:to>
                                    </p:set>
                                    <p:set>
                                      <p:cBhvr>
                                        <p:cTn id="17" dur="500" fill="hold"/>
                                        <p:tgtEl>
                                          <p:spTgt spid="39"/>
                                        </p:tgtEl>
                                        <p:attrNameLst>
                                          <p:attrName>fillcolor</p:attrName>
                                        </p:attrNameLst>
                                      </p:cBhvr>
                                      <p:to>
                                        <p:clrVal>
                                          <a:srgbClr val="FF0000"/>
                                        </p:clrVal>
                                      </p:to>
                                    </p:set>
                                    <p:set>
                                      <p:cBhvr>
                                        <p:cTn id="18" dur="500" fill="hold"/>
                                        <p:tgtEl>
                                          <p:spTgt spid="3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hidden"/>
                                      </p:to>
                                    </p:set>
                                  </p:childTnLst>
                                </p:cTn>
                              </p:par>
                            </p:childTnLst>
                          </p:cTn>
                        </p:par>
                        <p:par>
                          <p:cTn id="24" fill="hold">
                            <p:stCondLst>
                              <p:cond delay="0"/>
                            </p:stCondLst>
                            <p:childTnLst>
                              <p:par>
                                <p:cTn id="25" presetID="53" presetClass="entr" presetSubtype="16" fill="hold" grpId="1"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afterEffect">
                                  <p:stCondLst>
                                    <p:cond delay="1000"/>
                                  </p:stCondLst>
                                  <p:childTnLst>
                                    <p:set>
                                      <p:cBhvr>
                                        <p:cTn id="34"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p:stCondLst>
                              <p:cond delay="1000"/>
                            </p:stCondLst>
                            <p:childTnLst>
                              <p:par>
                                <p:cTn id="36" presetID="1" presetClass="entr" presetSubtype="0" fill="hold" grpId="0" nodeType="afterEffect">
                                  <p:stCondLst>
                                    <p:cond delay="1000"/>
                                  </p:stCondLst>
                                  <p:childTnLst>
                                    <p:set>
                                      <p:cBhvr>
                                        <p:cTn id="37"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2000"/>
                            </p:stCondLst>
                            <p:childTnLst>
                              <p:par>
                                <p:cTn id="39" presetID="1" presetClass="entr" presetSubtype="0" fill="hold" grpId="0" nodeType="afterEffect">
                                  <p:stCondLst>
                                    <p:cond delay="1000"/>
                                  </p:stCondLst>
                                  <p:childTnLst>
                                    <p:set>
                                      <p:cBhvr>
                                        <p:cTn id="4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3000"/>
                            </p:stCondLst>
                            <p:childTnLst>
                              <p:par>
                                <p:cTn id="42" presetID="1" presetClass="entr" presetSubtype="0" fill="hold" grpId="0" nodeType="afterEffect">
                                  <p:stCondLst>
                                    <p:cond delay="1000"/>
                                  </p:stCondLst>
                                  <p:childTnLst>
                                    <p:set>
                                      <p:cBhvr>
                                        <p:cTn id="4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4000"/>
                            </p:stCondLst>
                            <p:childTnLst>
                              <p:par>
                                <p:cTn id="45" presetID="1" presetClass="entr" presetSubtype="0" fill="hold" grpId="0" nodeType="afterEffect">
                                  <p:stCondLst>
                                    <p:cond delay="1000"/>
                                  </p:stCondLst>
                                  <p:childTnLst>
                                    <p:set>
                                      <p:cBhvr>
                                        <p:cTn id="4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p:stCondLst>
                              <p:cond delay="5000"/>
                            </p:stCondLst>
                            <p:childTnLst>
                              <p:par>
                                <p:cTn id="48" presetID="1" presetClass="entr" presetSubtype="0" fill="hold" grpId="0" nodeType="afterEffect">
                                  <p:stCondLst>
                                    <p:cond delay="1000"/>
                                  </p:stCondLst>
                                  <p:childTnLst>
                                    <p:set>
                                      <p:cBhvr>
                                        <p:cTn id="4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p:stCondLst>
                              <p:cond delay="6000"/>
                            </p:stCondLst>
                            <p:childTnLst>
                              <p:par>
                                <p:cTn id="51" presetID="1" presetClass="entr" presetSubtype="0" fill="hold" grpId="0" nodeType="afterEffect">
                                  <p:stCondLst>
                                    <p:cond delay="1000"/>
                                  </p:stCondLst>
                                  <p:childTnLst>
                                    <p:set>
                                      <p:cBhvr>
                                        <p:cTn id="52"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p:stCondLst>
                              <p:cond delay="7000"/>
                            </p:stCondLst>
                            <p:childTnLst>
                              <p:par>
                                <p:cTn id="54" presetID="1" presetClass="entr" presetSubtype="0" fill="hold" grpId="0" nodeType="afterEffect">
                                  <p:stCondLst>
                                    <p:cond delay="1000"/>
                                  </p:stCondLst>
                                  <p:childTnLst>
                                    <p:set>
                                      <p:cBhvr>
                                        <p:cTn id="55"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beep.wav"/>
                                        </p:tgtEl>
                                      </p:cMediaNode>
                                    </p:audio>
                                  </p:subTnLst>
                                </p:cTn>
                              </p:par>
                            </p:childTnLst>
                          </p:cTn>
                        </p:par>
                        <p:par>
                          <p:cTn id="56" fill="hold">
                            <p:stCondLst>
                              <p:cond delay="8000"/>
                            </p:stCondLst>
                            <p:childTnLst>
                              <p:par>
                                <p:cTn id="57" presetID="1" presetClass="entr" presetSubtype="0" fill="hold" grpId="0" nodeType="afterEffect">
                                  <p:stCondLst>
                                    <p:cond delay="1000"/>
                                  </p:stCondLst>
                                  <p:childTnLst>
                                    <p:set>
                                      <p:cBhvr>
                                        <p:cTn id="58"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beep.wav"/>
                                        </p:tgtEl>
                                      </p:cMediaNode>
                                    </p:audio>
                                  </p:subTnLst>
                                </p:cTn>
                              </p:par>
                            </p:childTnLst>
                          </p:cTn>
                        </p:par>
                        <p:par>
                          <p:cTn id="59" fill="hold">
                            <p:stCondLst>
                              <p:cond delay="9000"/>
                            </p:stCondLst>
                            <p:childTnLst>
                              <p:par>
                                <p:cTn id="60" presetID="1" presetClass="entr" presetSubtype="0" fill="hold" grpId="0" nodeType="afterEffect">
                                  <p:stCondLst>
                                    <p:cond delay="1000"/>
                                  </p:stCondLst>
                                  <p:childTnLst>
                                    <p:set>
                                      <p:cBhvr>
                                        <p:cTn id="61"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beep.wav"/>
                                        </p:tgtEl>
                                      </p:cMediaNode>
                                    </p:audio>
                                  </p:subTnLst>
                                </p:cTn>
                              </p:par>
                            </p:childTnLst>
                          </p:cTn>
                        </p:par>
                        <p:par>
                          <p:cTn id="62" fill="hold">
                            <p:stCondLst>
                              <p:cond delay="10000"/>
                            </p:stCondLst>
                            <p:childTnLst>
                              <p:par>
                                <p:cTn id="63" presetID="1" presetClass="entr" presetSubtype="0" fill="hold" grpId="0" nodeType="afterEffect">
                                  <p:stCondLst>
                                    <p:cond delay="1000"/>
                                  </p:stCondLst>
                                  <p:childTnLst>
                                    <p:set>
                                      <p:cBhvr>
                                        <p:cTn id="64"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beep.wav"/>
                                        </p:tgtEl>
                                      </p:cMediaNode>
                                    </p:audio>
                                  </p:subTnLst>
                                </p:cTn>
                              </p:par>
                            </p:childTnLst>
                          </p:cTn>
                        </p:par>
                        <p:par>
                          <p:cTn id="65" fill="hold">
                            <p:stCondLst>
                              <p:cond delay="11000"/>
                            </p:stCondLst>
                            <p:childTnLst>
                              <p:par>
                                <p:cTn id="66" presetID="1" presetClass="entr" presetSubtype="0" fill="hold" grpId="0" nodeType="afterEffect">
                                  <p:stCondLst>
                                    <p:cond delay="1000"/>
                                  </p:stCondLst>
                                  <p:childTnLst>
                                    <p:set>
                                      <p:cBhvr>
                                        <p:cTn id="67"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beep.wav"/>
                                        </p:tgtEl>
                                      </p:cMediaNode>
                                    </p:audio>
                                  </p:subTnLst>
                                </p:cTn>
                              </p:par>
                            </p:childTnLst>
                          </p:cTn>
                        </p:par>
                        <p:par>
                          <p:cTn id="68" fill="hold">
                            <p:stCondLst>
                              <p:cond delay="12000"/>
                            </p:stCondLst>
                            <p:childTnLst>
                              <p:par>
                                <p:cTn id="69" presetID="1" presetClass="entr" presetSubtype="0" fill="hold" grpId="0" nodeType="afterEffect">
                                  <p:stCondLst>
                                    <p:cond delay="1000"/>
                                  </p:stCondLst>
                                  <p:childTnLst>
                                    <p:set>
                                      <p:cBhvr>
                                        <p:cTn id="70"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beep.wav"/>
                                        </p:tgtEl>
                                      </p:cMediaNode>
                                    </p:audio>
                                  </p:subTnLst>
                                </p:cTn>
                              </p:par>
                            </p:childTnLst>
                          </p:cTn>
                        </p:par>
                        <p:par>
                          <p:cTn id="71" fill="hold">
                            <p:stCondLst>
                              <p:cond delay="13000"/>
                            </p:stCondLst>
                            <p:childTnLst>
                              <p:par>
                                <p:cTn id="72" presetID="1" presetClass="entr" presetSubtype="0" fill="hold" grpId="0" nodeType="afterEffect">
                                  <p:stCondLst>
                                    <p:cond delay="1000"/>
                                  </p:stCondLst>
                                  <p:childTnLst>
                                    <p:set>
                                      <p:cBhvr>
                                        <p:cTn id="73"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beep.wav"/>
                                        </p:tgtEl>
                                      </p:cMediaNode>
                                    </p:audio>
                                  </p:subTnLst>
                                </p:cTn>
                              </p:par>
                            </p:childTnLst>
                          </p:cTn>
                        </p:par>
                        <p:par>
                          <p:cTn id="74" fill="hold">
                            <p:stCondLst>
                              <p:cond delay="14000"/>
                            </p:stCondLst>
                            <p:childTnLst>
                              <p:par>
                                <p:cTn id="75" presetID="1" presetClass="entr" presetSubtype="0" fill="hold" grpId="0" nodeType="afterEffect">
                                  <p:stCondLst>
                                    <p:cond delay="1000"/>
                                  </p:stCondLst>
                                  <p:childTnLst>
                                    <p:set>
                                      <p:cBhvr>
                                        <p:cTn id="76"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beep.wav"/>
                                        </p:tgtEl>
                                      </p:cMediaNode>
                                    </p:audio>
                                  </p:subTnLst>
                                </p:cTn>
                              </p:par>
                            </p:childTnLst>
                          </p:cTn>
                        </p:par>
                        <p:par>
                          <p:cTn id="77" fill="hold">
                            <p:stCondLst>
                              <p:cond delay="15000"/>
                            </p:stCondLst>
                            <p:childTnLst>
                              <p:par>
                                <p:cTn id="78" presetID="1" presetClass="entr" presetSubtype="0" fill="hold" grpId="0" nodeType="afterEffect">
                                  <p:stCondLst>
                                    <p:cond delay="1000"/>
                                  </p:stCondLst>
                                  <p:childTnLst>
                                    <p:set>
                                      <p:cBhvr>
                                        <p:cTn id="79"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3D98-3C30-4CFC-8643-C81E829C8C25}"/>
              </a:ext>
            </a:extLst>
          </p:cNvPr>
          <p:cNvSpPr>
            <a:spLocks noGrp="1"/>
          </p:cNvSpPr>
          <p:nvPr>
            <p:ph type="ctrTitle"/>
          </p:nvPr>
        </p:nvSpPr>
        <p:spPr>
          <a:xfrm>
            <a:off x="2465388" y="1409104"/>
            <a:ext cx="2704419" cy="769442"/>
          </a:xfrm>
        </p:spPr>
        <p:txBody>
          <a:bodyPr/>
          <a:lstStyle/>
          <a:p>
            <a:r>
              <a:rPr lang="en-US" sz="440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Văn</a:t>
            </a:r>
            <a:r>
              <a:rPr lang="en-US" sz="440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a:t>
            </a:r>
            <a:r>
              <a:rPr lang="en-US" sz="440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bản</a:t>
            </a:r>
            <a:r>
              <a:rPr lang="en-US" sz="440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1</a:t>
            </a:r>
          </a:p>
        </p:txBody>
      </p:sp>
      <p:sp>
        <p:nvSpPr>
          <p:cNvPr id="7" name="TextBox 6">
            <a:extLst>
              <a:ext uri="{FF2B5EF4-FFF2-40B4-BE49-F238E27FC236}">
                <a16:creationId xmlns:a16="http://schemas.microsoft.com/office/drawing/2014/main" id="{9EF6DF4B-B9A0-418B-BE8E-1F5AF0674F9F}"/>
              </a:ext>
            </a:extLst>
          </p:cNvPr>
          <p:cNvSpPr txBox="1"/>
          <p:nvPr/>
        </p:nvSpPr>
        <p:spPr>
          <a:xfrm>
            <a:off x="1053704" y="2375000"/>
            <a:ext cx="6093618" cy="769441"/>
          </a:xfrm>
          <a:prstGeom prst="rect">
            <a:avLst/>
          </a:prstGeom>
          <a:noFill/>
        </p:spPr>
        <p:txBody>
          <a:bodyPr wrap="square">
            <a:spAutoFit/>
          </a:bodyPr>
          <a:lstStyle/>
          <a:p>
            <a:r>
              <a:rPr lang="de-DE"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ea typeface="Times New Roman" panose="02020603050405020304" pitchFamily="18" charset="0"/>
              </a:rPr>
              <a:t>BẢN ĐỒ DẪN ĐƯỜNG</a:t>
            </a:r>
            <a:endPar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8" name="Picture 7">
            <a:extLst>
              <a:ext uri="{FF2B5EF4-FFF2-40B4-BE49-F238E27FC236}">
                <a16:creationId xmlns:a16="http://schemas.microsoft.com/office/drawing/2014/main" id="{B46FC6C5-22CE-41D4-BDE1-E204C33EE91A}"/>
              </a:ext>
            </a:extLst>
          </p:cNvPr>
          <p:cNvPicPr>
            <a:picLocks noChangeAspect="1"/>
          </p:cNvPicPr>
          <p:nvPr/>
        </p:nvPicPr>
        <p:blipFill rotWithShape="1">
          <a:blip r:embed="rId2"/>
          <a:srcRect r="30182"/>
          <a:stretch/>
        </p:blipFill>
        <p:spPr>
          <a:xfrm>
            <a:off x="6581490" y="0"/>
            <a:ext cx="3846512" cy="6930824"/>
          </a:xfrm>
          <a:prstGeom prst="rect">
            <a:avLst/>
          </a:prstGeom>
        </p:spPr>
      </p:pic>
    </p:spTree>
    <p:extLst>
      <p:ext uri="{BB962C8B-B14F-4D97-AF65-F5344CB8AC3E}">
        <p14:creationId xmlns:p14="http://schemas.microsoft.com/office/powerpoint/2010/main" val="3984419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e Placeholder 3">
            <a:extLst>
              <a:ext uri="{FF2B5EF4-FFF2-40B4-BE49-F238E27FC236}">
                <a16:creationId xmlns:a16="http://schemas.microsoft.com/office/drawing/2014/main" id="{BD591295-3711-2B13-1A08-E8A45499C423}"/>
              </a:ext>
            </a:extLst>
          </p:cNvPr>
          <p:cNvSpPr>
            <a:spLocks noGrp="1"/>
          </p:cNvSpPr>
          <p:nvPr>
            <p:ph type="dt" sz="half" idx="2"/>
          </p:nvPr>
        </p:nvSpPr>
        <p:spPr>
          <a:xfrm>
            <a:off x="381000" y="6356350"/>
            <a:ext cx="170101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7E7AB22C-8B7E-9B4A-8C65-396C3C874D86}" type="datetime1">
              <a:rPr kumimoji="0" lang="en-US" sz="1200" b="0" i="0" u="none" strike="noStrike" kern="1200" cap="none" spc="0" normalizeH="0" baseline="0" noProof="0" smtClean="0">
                <a:ln>
                  <a:noFill/>
                </a:ln>
                <a:solidFill>
                  <a:srgbClr val="DAE5EF"/>
                </a:solidFill>
                <a:effectLst/>
                <a:uLnTx/>
                <a:uFillTx/>
                <a:latin typeface="Tenorite"/>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2/22/2023</a:t>
            </a:fld>
            <a:endParaRPr kumimoji="0" lang="en-US" sz="1200" b="0" i="0" u="none" strike="noStrike" kern="1200" cap="none" spc="0" normalizeH="0" baseline="0" noProof="0">
              <a:ln>
                <a:noFill/>
              </a:ln>
              <a:solidFill>
                <a:srgbClr val="DAE5EF"/>
              </a:solidFill>
              <a:effectLst/>
              <a:uLnTx/>
              <a:uFillTx/>
              <a:latin typeface="Tenorite"/>
              <a:ea typeface="+mn-ea"/>
              <a:cs typeface="+mn-cs"/>
            </a:endParaRPr>
          </a:p>
        </p:txBody>
      </p:sp>
      <p:sp>
        <p:nvSpPr>
          <p:cNvPr id="18" name="Slide Number Placeholder 5">
            <a:extLst>
              <a:ext uri="{FF2B5EF4-FFF2-40B4-BE49-F238E27FC236}">
                <a16:creationId xmlns:a16="http://schemas.microsoft.com/office/drawing/2014/main" id="{42269BC0-A016-14D6-736D-C39FC1FD568F}"/>
              </a:ext>
            </a:extLst>
          </p:cNvPr>
          <p:cNvSpPr>
            <a:spLocks noGrp="1"/>
          </p:cNvSpPr>
          <p:nvPr>
            <p:ph type="sldNum" sz="quarter" idx="4"/>
          </p:nvPr>
        </p:nvSpPr>
        <p:spPr>
          <a:xfrm>
            <a:off x="10153276" y="6356350"/>
            <a:ext cx="1657723"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94A09A9-5501-47C1-A89A-A340965A2BE2}" type="slidenum">
              <a:rPr kumimoji="0" lang="en-US" sz="1200" b="0" i="0" u="none" strike="noStrike" kern="1200" cap="none" spc="0" normalizeH="0" baseline="0" noProof="0" smtClean="0">
                <a:ln>
                  <a:noFill/>
                </a:ln>
                <a:solidFill>
                  <a:srgbClr val="637183"/>
                </a:solidFill>
                <a:effectLst/>
                <a:uLnTx/>
                <a:uFillTx/>
                <a:latin typeface="Tenorite"/>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18</a:t>
            </a:fld>
            <a:endParaRPr kumimoji="0" lang="en-US" sz="1200" b="0" i="0" u="none" strike="noStrike" kern="1200" cap="none" spc="0" normalizeH="0" baseline="0" noProof="0">
              <a:ln>
                <a:noFill/>
              </a:ln>
              <a:solidFill>
                <a:srgbClr val="637183"/>
              </a:solidFill>
              <a:effectLst/>
              <a:uLnTx/>
              <a:uFillTx/>
              <a:latin typeface="Tenorite"/>
              <a:ea typeface="+mn-ea"/>
              <a:cs typeface="+mn-cs"/>
            </a:endParaRPr>
          </a:p>
        </p:txBody>
      </p:sp>
      <p:sp>
        <p:nvSpPr>
          <p:cNvPr id="13" name="Title 1">
            <a:extLst>
              <a:ext uri="{FF2B5EF4-FFF2-40B4-BE49-F238E27FC236}">
                <a16:creationId xmlns:a16="http://schemas.microsoft.com/office/drawing/2014/main" id="{A6B304CA-B063-4087-AC2D-603BB746EAE5}"/>
              </a:ext>
            </a:extLst>
          </p:cNvPr>
          <p:cNvSpPr txBox="1">
            <a:spLocks/>
          </p:cNvSpPr>
          <p:nvPr/>
        </p:nvSpPr>
        <p:spPr>
          <a:xfrm>
            <a:off x="1327121" y="2894076"/>
            <a:ext cx="5911959" cy="1069848"/>
          </a:xfrm>
          <a:prstGeom prst="rect">
            <a:avLst/>
          </a:prstGeom>
        </p:spPr>
        <p:txBody>
          <a:bodyPr lIns="109728" tIns="109728" rIns="109728" bIns="91440" anchor="ctr">
            <a:noAutofit/>
          </a:bodyPr>
          <a:lstStyle>
            <a:lvl1pPr algn="l" defTabSz="914400" rtl="0" eaLnBrk="1" latinLnBrk="0" hangingPunct="1">
              <a:lnSpc>
                <a:spcPct val="100000"/>
              </a:lnSpc>
              <a:spcBef>
                <a:spcPct val="0"/>
              </a:spcBef>
              <a:buNone/>
              <a:defRPr sz="8800" kern="1200" spc="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b="0" i="0" u="none" strike="noStrike" kern="1200" cap="none" spc="200" normalizeH="0" baseline="0" noProof="0" dirty="0" err="1">
                <a:ln>
                  <a:noFill/>
                </a:ln>
                <a:solidFill>
                  <a:srgbClr val="E72950">
                    <a:lumMod val="75000"/>
                  </a:srgbClr>
                </a:solidFill>
                <a:effectLst/>
                <a:uLnTx/>
                <a:uFillTx/>
                <a:latin typeface="Modern Love"/>
                <a:ea typeface="+mj-ea"/>
                <a:cs typeface="+mj-cs"/>
              </a:rPr>
              <a:t>Khởi</a:t>
            </a:r>
            <a:r>
              <a:rPr kumimoji="0" lang="en-US" b="0" i="0" u="none" strike="noStrike" kern="1200" cap="none" spc="200" normalizeH="0" baseline="0" noProof="0" dirty="0">
                <a:ln>
                  <a:noFill/>
                </a:ln>
                <a:solidFill>
                  <a:srgbClr val="E72950">
                    <a:lumMod val="75000"/>
                  </a:srgbClr>
                </a:solidFill>
                <a:effectLst/>
                <a:uLnTx/>
                <a:uFillTx/>
                <a:latin typeface="Modern Love"/>
                <a:ea typeface="+mj-ea"/>
                <a:cs typeface="+mj-cs"/>
              </a:rPr>
              <a:t> </a:t>
            </a:r>
            <a:r>
              <a:rPr kumimoji="0" lang="en-US" b="0" i="0" u="none" strike="noStrike" kern="1200" cap="none" spc="200" normalizeH="0" baseline="0" noProof="0" dirty="0" err="1">
                <a:ln>
                  <a:noFill/>
                </a:ln>
                <a:solidFill>
                  <a:srgbClr val="E72950">
                    <a:lumMod val="75000"/>
                  </a:srgbClr>
                </a:solidFill>
                <a:effectLst/>
                <a:uLnTx/>
                <a:uFillTx/>
                <a:latin typeface="Modern Love"/>
                <a:ea typeface="+mj-ea"/>
                <a:cs typeface="+mj-cs"/>
              </a:rPr>
              <a:t>động</a:t>
            </a:r>
            <a:endParaRPr kumimoji="0" lang="en-US" b="0" i="0" u="none" strike="noStrike" kern="1200" cap="none" spc="200" normalizeH="0" baseline="0" noProof="0" dirty="0">
              <a:ln>
                <a:noFill/>
              </a:ln>
              <a:solidFill>
                <a:srgbClr val="E72950">
                  <a:lumMod val="75000"/>
                </a:srgbClr>
              </a:solidFill>
              <a:effectLst/>
              <a:uLnTx/>
              <a:uFillTx/>
              <a:latin typeface="Modern Love"/>
              <a:ea typeface="+mj-ea"/>
              <a:cs typeface="+mj-cs"/>
            </a:endParaRPr>
          </a:p>
        </p:txBody>
      </p:sp>
      <p:pic>
        <p:nvPicPr>
          <p:cNvPr id="2" name="Picture 1">
            <a:extLst>
              <a:ext uri="{FF2B5EF4-FFF2-40B4-BE49-F238E27FC236}">
                <a16:creationId xmlns:a16="http://schemas.microsoft.com/office/drawing/2014/main" id="{441E0420-B75C-4926-8A7C-CDA0C6482490}"/>
              </a:ext>
            </a:extLst>
          </p:cNvPr>
          <p:cNvPicPr>
            <a:picLocks noChangeAspect="1"/>
          </p:cNvPicPr>
          <p:nvPr/>
        </p:nvPicPr>
        <p:blipFill>
          <a:blip r:embed="rId2"/>
          <a:stretch>
            <a:fillRect/>
          </a:stretch>
        </p:blipFill>
        <p:spPr>
          <a:xfrm>
            <a:off x="6759017" y="539750"/>
            <a:ext cx="4535960" cy="5594350"/>
          </a:xfrm>
          <a:prstGeom prst="rect">
            <a:avLst/>
          </a:prstGeom>
        </p:spPr>
      </p:pic>
    </p:spTree>
    <p:extLst>
      <p:ext uri="{BB962C8B-B14F-4D97-AF65-F5344CB8AC3E}">
        <p14:creationId xmlns:p14="http://schemas.microsoft.com/office/powerpoint/2010/main" val="1837408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Rectangle 11">
            <a:extLst>
              <a:ext uri="{FF2B5EF4-FFF2-40B4-BE49-F238E27FC236}">
                <a16:creationId xmlns:a16="http://schemas.microsoft.com/office/drawing/2014/main" id="{864DE13E-58EB-4475-B79C-0D4FC65123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2" name="Picture 1" descr="Map&#10;&#10;Description automatically generated">
            <a:extLst>
              <a:ext uri="{FF2B5EF4-FFF2-40B4-BE49-F238E27FC236}">
                <a16:creationId xmlns:a16="http://schemas.microsoft.com/office/drawing/2014/main" id="{E2A226FD-576D-42B7-91A1-981A70020DB2}"/>
              </a:ext>
            </a:extLst>
          </p:cNvPr>
          <p:cNvPicPr>
            <a:picLocks noChangeAspect="1"/>
          </p:cNvPicPr>
          <p:nvPr/>
        </p:nvPicPr>
        <p:blipFill rotWithShape="1">
          <a:blip r:embed="rId2"/>
          <a:srcRect t="8814" r="2" b="20705"/>
          <a:stretch/>
        </p:blipFill>
        <p:spPr>
          <a:xfrm>
            <a:off x="1036151" y="1132764"/>
            <a:ext cx="4413319" cy="4413350"/>
          </a:xfrm>
          <a:prstGeom prst="rect">
            <a:avLst/>
          </a:prstGeom>
        </p:spPr>
      </p:pic>
      <p:cxnSp>
        <p:nvCxnSpPr>
          <p:cNvPr id="14" name="Straight Connector 13">
            <a:extLst>
              <a:ext uri="{FF2B5EF4-FFF2-40B4-BE49-F238E27FC236}">
                <a16:creationId xmlns:a16="http://schemas.microsoft.com/office/drawing/2014/main" id="{02E9B2EE-76CA-47F3-9977-3F2FCB7FD25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739239"/>
            <a:ext cx="0" cy="32004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descr="Graphical user interface&#10;&#10;Description automatically generated">
            <a:extLst>
              <a:ext uri="{FF2B5EF4-FFF2-40B4-BE49-F238E27FC236}">
                <a16:creationId xmlns:a16="http://schemas.microsoft.com/office/drawing/2014/main" id="{AD166F4A-9690-4197-8BFA-CA089A7190AF}"/>
              </a:ext>
            </a:extLst>
          </p:cNvPr>
          <p:cNvPicPr>
            <a:picLocks noChangeAspect="1"/>
          </p:cNvPicPr>
          <p:nvPr/>
        </p:nvPicPr>
        <p:blipFill rotWithShape="1">
          <a:blip r:embed="rId3"/>
          <a:srcRect l="5334" r="1588" b="-1"/>
          <a:stretch/>
        </p:blipFill>
        <p:spPr>
          <a:xfrm>
            <a:off x="6536790" y="1119335"/>
            <a:ext cx="4440214" cy="4440208"/>
          </a:xfrm>
          <a:prstGeom prst="rect">
            <a:avLst/>
          </a:prstGeom>
        </p:spPr>
      </p:pic>
      <p:sp>
        <p:nvSpPr>
          <p:cNvPr id="4" name="Rectangle 3">
            <a:extLst>
              <a:ext uri="{FF2B5EF4-FFF2-40B4-BE49-F238E27FC236}">
                <a16:creationId xmlns:a16="http://schemas.microsoft.com/office/drawing/2014/main" id="{AC62D489-A3E6-474A-9CFC-5E1A90A0DA04}"/>
              </a:ext>
            </a:extLst>
          </p:cNvPr>
          <p:cNvSpPr/>
          <p:nvPr/>
        </p:nvSpPr>
        <p:spPr>
          <a:xfrm>
            <a:off x="2008954" y="5725236"/>
            <a:ext cx="2445026" cy="587150"/>
          </a:xfrm>
          <a:prstGeom prst="rect">
            <a:avLst/>
          </a:prstGeom>
          <a:solidFill>
            <a:schemeClr val="accent6">
              <a:lumMod val="5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t>Hình</a:t>
            </a:r>
            <a:r>
              <a:rPr lang="en-US" sz="2800" b="1" dirty="0"/>
              <a:t> 1</a:t>
            </a:r>
          </a:p>
        </p:txBody>
      </p:sp>
      <p:sp>
        <p:nvSpPr>
          <p:cNvPr id="9" name="Rectangle 8">
            <a:extLst>
              <a:ext uri="{FF2B5EF4-FFF2-40B4-BE49-F238E27FC236}">
                <a16:creationId xmlns:a16="http://schemas.microsoft.com/office/drawing/2014/main" id="{8F4C1AC2-5D5F-4091-828F-96623D604674}"/>
              </a:ext>
            </a:extLst>
          </p:cNvPr>
          <p:cNvSpPr/>
          <p:nvPr/>
        </p:nvSpPr>
        <p:spPr>
          <a:xfrm>
            <a:off x="7379903" y="5716422"/>
            <a:ext cx="2445026" cy="587150"/>
          </a:xfrm>
          <a:prstGeom prst="rect">
            <a:avLst/>
          </a:prstGeom>
          <a:solidFill>
            <a:schemeClr val="accent6">
              <a:lumMod val="5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t>Hình</a:t>
            </a:r>
            <a:r>
              <a:rPr lang="en-US" sz="2800" b="1" dirty="0"/>
              <a:t> 2</a:t>
            </a:r>
          </a:p>
        </p:txBody>
      </p:sp>
      <p:sp>
        <p:nvSpPr>
          <p:cNvPr id="5" name="Rectangle: Rounded Corners 4">
            <a:extLst>
              <a:ext uri="{FF2B5EF4-FFF2-40B4-BE49-F238E27FC236}">
                <a16:creationId xmlns:a16="http://schemas.microsoft.com/office/drawing/2014/main" id="{2B245E69-2FF0-4D68-A231-AF122085D869}"/>
              </a:ext>
            </a:extLst>
          </p:cNvPr>
          <p:cNvSpPr/>
          <p:nvPr/>
        </p:nvSpPr>
        <p:spPr>
          <a:xfrm>
            <a:off x="1681957" y="200025"/>
            <a:ext cx="8815387" cy="8286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i="1" dirty="0">
                <a:solidFill>
                  <a:srgbClr val="002060"/>
                </a:solidFill>
                <a:effectLst/>
                <a:latin typeface="Times New Roman" panose="02020603050405020304" pitchFamily="18" charset="0"/>
                <a:ea typeface="Times New Roman" panose="02020603050405020304" pitchFamily="18" charset="0"/>
              </a:rPr>
              <a:t>Quan </a:t>
            </a:r>
            <a:r>
              <a:rPr lang="en-US" sz="2800" i="1" dirty="0" err="1">
                <a:solidFill>
                  <a:srgbClr val="002060"/>
                </a:solidFill>
                <a:effectLst/>
                <a:latin typeface="Times New Roman" panose="02020603050405020304" pitchFamily="18" charset="0"/>
                <a:ea typeface="Times New Roman" panose="02020603050405020304" pitchFamily="18" charset="0"/>
              </a:rPr>
              <a:t>sát</a:t>
            </a:r>
            <a:r>
              <a:rPr lang="en-US" sz="2800" i="1"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ảnh</a:t>
            </a:r>
            <a:r>
              <a:rPr lang="en-US" sz="2800" i="1" dirty="0">
                <a:solidFill>
                  <a:srgbClr val="002060"/>
                </a:solidFill>
                <a:effectLst/>
                <a:latin typeface="Times New Roman" panose="02020603050405020304" pitchFamily="18" charset="0"/>
                <a:ea typeface="Times New Roman" panose="02020603050405020304" pitchFamily="18" charset="0"/>
              </a:rPr>
              <a:t> 1 </a:t>
            </a:r>
            <a:r>
              <a:rPr lang="en-US" sz="2800" i="1" dirty="0" err="1">
                <a:solidFill>
                  <a:srgbClr val="002060"/>
                </a:solidFill>
                <a:effectLst/>
                <a:latin typeface="Times New Roman" panose="02020603050405020304" pitchFamily="18" charset="0"/>
                <a:ea typeface="Times New Roman" panose="02020603050405020304" pitchFamily="18" charset="0"/>
              </a:rPr>
              <a:t>và</a:t>
            </a:r>
            <a:r>
              <a:rPr lang="en-US" sz="2800" i="1" dirty="0">
                <a:solidFill>
                  <a:srgbClr val="002060"/>
                </a:solidFill>
                <a:effectLst/>
                <a:latin typeface="Times New Roman" panose="02020603050405020304" pitchFamily="18" charset="0"/>
                <a:ea typeface="Times New Roman" panose="02020603050405020304" pitchFamily="18" charset="0"/>
              </a:rPr>
              <a:t> 2: </a:t>
            </a:r>
            <a:r>
              <a:rPr lang="en-US" sz="2800" i="1" dirty="0" err="1">
                <a:solidFill>
                  <a:srgbClr val="002060"/>
                </a:solidFill>
                <a:effectLst/>
                <a:latin typeface="Times New Roman" panose="02020603050405020304" pitchFamily="18" charset="0"/>
                <a:ea typeface="Times New Roman" panose="02020603050405020304" pitchFamily="18" charset="0"/>
              </a:rPr>
              <a:t>Vì</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sao</a:t>
            </a:r>
            <a:r>
              <a:rPr lang="en-US" sz="2800" i="1"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khách</a:t>
            </a:r>
            <a:r>
              <a:rPr lang="en-US" sz="2800" i="1" dirty="0">
                <a:solidFill>
                  <a:srgbClr val="002060"/>
                </a:solidFill>
                <a:effectLst/>
                <a:latin typeface="Times New Roman" panose="02020603050405020304" pitchFamily="18" charset="0"/>
                <a:ea typeface="Times New Roman" panose="02020603050405020304" pitchFamily="18" charset="0"/>
              </a:rPr>
              <a:t> du </a:t>
            </a:r>
            <a:r>
              <a:rPr lang="en-US" sz="2800" i="1" dirty="0" err="1">
                <a:solidFill>
                  <a:srgbClr val="002060"/>
                </a:solidFill>
                <a:effectLst/>
                <a:latin typeface="Times New Roman" panose="02020603050405020304" pitchFamily="18" charset="0"/>
                <a:ea typeface="Times New Roman" panose="02020603050405020304" pitchFamily="18" charset="0"/>
              </a:rPr>
              <a:t>lịch</a:t>
            </a:r>
            <a:r>
              <a:rPr lang="en-US" sz="2800" i="1"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thường</a:t>
            </a:r>
            <a:r>
              <a:rPr lang="en-US" sz="2800" i="1"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chuẩn</a:t>
            </a:r>
            <a:r>
              <a:rPr lang="en-US" sz="2800" i="1"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bị</a:t>
            </a:r>
            <a:r>
              <a:rPr lang="en-US" sz="2800" i="1"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một</a:t>
            </a:r>
            <a:r>
              <a:rPr lang="en-US" sz="2800" i="1"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tấm</a:t>
            </a:r>
            <a:r>
              <a:rPr lang="en-US" sz="2800" i="1"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bản</a:t>
            </a:r>
            <a:r>
              <a:rPr lang="en-US" sz="2800" i="1"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đồ</a:t>
            </a:r>
            <a:r>
              <a:rPr lang="en-US" sz="2800" i="1"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trước</a:t>
            </a:r>
            <a:r>
              <a:rPr lang="en-US" sz="2800" i="1"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khi</a:t>
            </a:r>
            <a:r>
              <a:rPr lang="en-US" sz="2800" i="1"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đến</a:t>
            </a:r>
            <a:r>
              <a:rPr lang="en-US" sz="2800" i="1"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một</a:t>
            </a:r>
            <a:r>
              <a:rPr lang="en-US" sz="2800" i="1"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miền</a:t>
            </a:r>
            <a:r>
              <a:rPr lang="en-US" sz="2800" i="1"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đất</a:t>
            </a:r>
            <a:r>
              <a:rPr lang="en-US" sz="2800" i="1" dirty="0">
                <a:solidFill>
                  <a:srgbClr val="002060"/>
                </a:solidFill>
                <a:effectLst/>
                <a:latin typeface="Times New Roman" panose="02020603050405020304" pitchFamily="18" charset="0"/>
                <a:ea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rPr>
              <a:t>lạ</a:t>
            </a:r>
            <a:r>
              <a:rPr lang="en-US" sz="2800" i="1" dirty="0">
                <a:solidFill>
                  <a:srgbClr val="002060"/>
                </a:solidFill>
                <a:effectLst/>
                <a:latin typeface="Times New Roman" panose="02020603050405020304" pitchFamily="18" charset="0"/>
                <a:ea typeface="Times New Roman" panose="02020603050405020304" pitchFamily="18" charset="0"/>
              </a:rPr>
              <a:t>?</a:t>
            </a:r>
            <a:endParaRPr lang="en-US" sz="2800" dirty="0">
              <a:solidFill>
                <a:srgbClr val="002060"/>
              </a:solidFill>
            </a:endParaRPr>
          </a:p>
        </p:txBody>
      </p:sp>
    </p:spTree>
    <p:extLst>
      <p:ext uri="{BB962C8B-B14F-4D97-AF65-F5344CB8AC3E}">
        <p14:creationId xmlns:p14="http://schemas.microsoft.com/office/powerpoint/2010/main" val="3348538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e Placeholder 3">
            <a:extLst>
              <a:ext uri="{FF2B5EF4-FFF2-40B4-BE49-F238E27FC236}">
                <a16:creationId xmlns:a16="http://schemas.microsoft.com/office/drawing/2014/main" id="{BD591295-3711-2B13-1A08-E8A45499C423}"/>
              </a:ext>
            </a:extLst>
          </p:cNvPr>
          <p:cNvSpPr>
            <a:spLocks noGrp="1"/>
          </p:cNvSpPr>
          <p:nvPr>
            <p:ph type="dt" sz="half" idx="2"/>
          </p:nvPr>
        </p:nvSpPr>
        <p:spPr>
          <a:xfrm>
            <a:off x="381000" y="6356350"/>
            <a:ext cx="170101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7E7AB22C-8B7E-9B4A-8C65-396C3C874D86}" type="datetime1">
              <a:rPr kumimoji="0" lang="en-US" sz="1200" b="0" i="0" u="none" strike="noStrike" kern="1200" cap="none" spc="0" normalizeH="0" baseline="0" noProof="0" smtClean="0">
                <a:ln>
                  <a:noFill/>
                </a:ln>
                <a:solidFill>
                  <a:srgbClr val="DAE5EF"/>
                </a:solidFill>
                <a:effectLst/>
                <a:uLnTx/>
                <a:uFillTx/>
                <a:latin typeface="Tenorite"/>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2/22/2023</a:t>
            </a:fld>
            <a:endParaRPr kumimoji="0" lang="en-US" sz="1200" b="0" i="0" u="none" strike="noStrike" kern="1200" cap="none" spc="0" normalizeH="0" baseline="0" noProof="0">
              <a:ln>
                <a:noFill/>
              </a:ln>
              <a:solidFill>
                <a:srgbClr val="DAE5EF"/>
              </a:solidFill>
              <a:effectLst/>
              <a:uLnTx/>
              <a:uFillTx/>
              <a:latin typeface="Tenorite"/>
              <a:ea typeface="+mn-ea"/>
              <a:cs typeface="+mn-cs"/>
            </a:endParaRPr>
          </a:p>
        </p:txBody>
      </p:sp>
      <p:sp>
        <p:nvSpPr>
          <p:cNvPr id="18" name="Slide Number Placeholder 5">
            <a:extLst>
              <a:ext uri="{FF2B5EF4-FFF2-40B4-BE49-F238E27FC236}">
                <a16:creationId xmlns:a16="http://schemas.microsoft.com/office/drawing/2014/main" id="{42269BC0-A016-14D6-736D-C39FC1FD568F}"/>
              </a:ext>
            </a:extLst>
          </p:cNvPr>
          <p:cNvSpPr>
            <a:spLocks noGrp="1"/>
          </p:cNvSpPr>
          <p:nvPr>
            <p:ph type="sldNum" sz="quarter" idx="4"/>
          </p:nvPr>
        </p:nvSpPr>
        <p:spPr>
          <a:xfrm>
            <a:off x="10153276" y="6356350"/>
            <a:ext cx="1657723"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94A09A9-5501-47C1-A89A-A340965A2BE2}" type="slidenum">
              <a:rPr kumimoji="0" lang="en-US" sz="1200" b="0" i="0" u="none" strike="noStrike" kern="1200" cap="none" spc="0" normalizeH="0" baseline="0" noProof="0" smtClean="0">
                <a:ln>
                  <a:noFill/>
                </a:ln>
                <a:solidFill>
                  <a:srgbClr val="637183"/>
                </a:solidFill>
                <a:effectLst/>
                <a:uLnTx/>
                <a:uFillTx/>
                <a:latin typeface="Tenorite"/>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a:t>
            </a:fld>
            <a:endParaRPr kumimoji="0" lang="en-US" sz="1200" b="0" i="0" u="none" strike="noStrike" kern="1200" cap="none" spc="0" normalizeH="0" baseline="0" noProof="0">
              <a:ln>
                <a:noFill/>
              </a:ln>
              <a:solidFill>
                <a:srgbClr val="637183"/>
              </a:solidFill>
              <a:effectLst/>
              <a:uLnTx/>
              <a:uFillTx/>
              <a:latin typeface="Tenorite"/>
              <a:ea typeface="+mn-ea"/>
              <a:cs typeface="+mn-cs"/>
            </a:endParaRPr>
          </a:p>
        </p:txBody>
      </p:sp>
      <p:sp>
        <p:nvSpPr>
          <p:cNvPr id="13" name="Title 1">
            <a:extLst>
              <a:ext uri="{FF2B5EF4-FFF2-40B4-BE49-F238E27FC236}">
                <a16:creationId xmlns:a16="http://schemas.microsoft.com/office/drawing/2014/main" id="{A6B304CA-B063-4087-AC2D-603BB746EAE5}"/>
              </a:ext>
            </a:extLst>
          </p:cNvPr>
          <p:cNvSpPr txBox="1">
            <a:spLocks/>
          </p:cNvSpPr>
          <p:nvPr/>
        </p:nvSpPr>
        <p:spPr>
          <a:xfrm>
            <a:off x="631716" y="656772"/>
            <a:ext cx="5115942" cy="1069848"/>
          </a:xfrm>
          <a:prstGeom prst="rect">
            <a:avLst/>
          </a:prstGeom>
        </p:spPr>
        <p:txBody>
          <a:bodyPr lIns="109728" tIns="109728" rIns="109728" bIns="91440" anchor="ctr">
            <a:noAutofit/>
          </a:bodyPr>
          <a:lstStyle>
            <a:lvl1pPr algn="l" defTabSz="914400" rtl="0" eaLnBrk="1" latinLnBrk="0" hangingPunct="1">
              <a:lnSpc>
                <a:spcPct val="100000"/>
              </a:lnSpc>
              <a:spcBef>
                <a:spcPct val="0"/>
              </a:spcBef>
              <a:buNone/>
              <a:defRPr sz="8800" kern="1200" spc="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200" normalizeH="0" baseline="0" noProof="0">
                <a:ln>
                  <a:noFill/>
                </a:ln>
                <a:solidFill>
                  <a:srgbClr val="E72950">
                    <a:lumMod val="75000"/>
                  </a:srgbClr>
                </a:solidFill>
                <a:effectLst/>
                <a:uLnTx/>
                <a:uFillTx/>
                <a:latin typeface="Modern Love"/>
                <a:ea typeface="+mj-ea"/>
                <a:cs typeface="+mj-cs"/>
              </a:rPr>
              <a:t>Khởi động</a:t>
            </a:r>
            <a:endParaRPr kumimoji="0" lang="en-US" sz="6600" b="0" i="0" u="none" strike="noStrike" kern="1200" cap="none" spc="200" normalizeH="0" baseline="0" noProof="0" dirty="0">
              <a:ln>
                <a:noFill/>
              </a:ln>
              <a:solidFill>
                <a:srgbClr val="E72950">
                  <a:lumMod val="75000"/>
                </a:srgbClr>
              </a:solidFill>
              <a:effectLst/>
              <a:uLnTx/>
              <a:uFillTx/>
              <a:latin typeface="Modern Love"/>
              <a:ea typeface="+mj-ea"/>
              <a:cs typeface="+mj-cs"/>
            </a:endParaRPr>
          </a:p>
        </p:txBody>
      </p:sp>
      <p:pic>
        <p:nvPicPr>
          <p:cNvPr id="2" name="Picture 1">
            <a:extLst>
              <a:ext uri="{FF2B5EF4-FFF2-40B4-BE49-F238E27FC236}">
                <a16:creationId xmlns:a16="http://schemas.microsoft.com/office/drawing/2014/main" id="{ED6775BB-8C0E-480E-8210-1DF82A1C24C3}"/>
              </a:ext>
            </a:extLst>
          </p:cNvPr>
          <p:cNvPicPr>
            <a:picLocks noChangeAspect="1"/>
          </p:cNvPicPr>
          <p:nvPr/>
        </p:nvPicPr>
        <p:blipFill>
          <a:blip r:embed="rId2"/>
          <a:stretch>
            <a:fillRect/>
          </a:stretch>
        </p:blipFill>
        <p:spPr>
          <a:xfrm>
            <a:off x="3274218" y="1956877"/>
            <a:ext cx="5643563" cy="3174504"/>
          </a:xfrm>
          <a:prstGeom prst="rect">
            <a:avLst/>
          </a:prstGeom>
        </p:spPr>
      </p:pic>
    </p:spTree>
    <p:extLst>
      <p:ext uri="{BB962C8B-B14F-4D97-AF65-F5344CB8AC3E}">
        <p14:creationId xmlns:p14="http://schemas.microsoft.com/office/powerpoint/2010/main" val="22593088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person walking on a road&#10;&#10;Description automatically generated with medium confidence">
            <a:extLst>
              <a:ext uri="{FF2B5EF4-FFF2-40B4-BE49-F238E27FC236}">
                <a16:creationId xmlns:a16="http://schemas.microsoft.com/office/drawing/2014/main" id="{45684D4C-ADDA-44F3-A2D1-11DF0869578B}"/>
              </a:ext>
            </a:extLst>
          </p:cNvPr>
          <p:cNvPicPr>
            <a:picLocks noChangeAspect="1"/>
          </p:cNvPicPr>
          <p:nvPr/>
        </p:nvPicPr>
        <p:blipFill rotWithShape="1">
          <a:blip r:embed="rId2"/>
          <a:srcRect t="13631" r="1" b="6994"/>
          <a:stretch/>
        </p:blipFill>
        <p:spPr>
          <a:xfrm>
            <a:off x="5419264" y="3265080"/>
            <a:ext cx="6129269" cy="3592925"/>
          </a:xfrm>
          <a:prstGeom prst="rect">
            <a:avLst/>
          </a:prstGeom>
        </p:spPr>
      </p:pic>
      <p:pic>
        <p:nvPicPr>
          <p:cNvPr id="3" name="Picture 2" descr="A person running on a dirt road&#10;&#10;Description automatically generated with medium confidence">
            <a:extLst>
              <a:ext uri="{FF2B5EF4-FFF2-40B4-BE49-F238E27FC236}">
                <a16:creationId xmlns:a16="http://schemas.microsoft.com/office/drawing/2014/main" id="{9A57D094-F558-40AB-BD44-7FF32DB4FA14}"/>
              </a:ext>
            </a:extLst>
          </p:cNvPr>
          <p:cNvPicPr>
            <a:picLocks noChangeAspect="1"/>
          </p:cNvPicPr>
          <p:nvPr/>
        </p:nvPicPr>
        <p:blipFill rotWithShape="1">
          <a:blip r:embed="rId3"/>
          <a:srcRect t="8772" r="2" b="2"/>
          <a:stretch/>
        </p:blipFill>
        <p:spPr>
          <a:xfrm>
            <a:off x="643467" y="-5"/>
            <a:ext cx="6082711"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sp>
        <p:nvSpPr>
          <p:cNvPr id="8" name="Rectangle 7">
            <a:extLst>
              <a:ext uri="{FF2B5EF4-FFF2-40B4-BE49-F238E27FC236}">
                <a16:creationId xmlns:a16="http://schemas.microsoft.com/office/drawing/2014/main" id="{E97C36FC-DEAA-4DCA-B0AB-7F9357FA401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7045" y="643467"/>
            <a:ext cx="4661488" cy="246074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78C38CD-A630-49FF-8417-6792A2B13F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4080063"/>
            <a:ext cx="4614930" cy="2156145"/>
          </a:xfrm>
          <a:prstGeom prst="rect">
            <a:avLst/>
          </a:pr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AC5FB03-8E30-4B01-8A2B-F5A3C948672C}"/>
              </a:ext>
            </a:extLst>
          </p:cNvPr>
          <p:cNvSpPr txBox="1"/>
          <p:nvPr/>
        </p:nvSpPr>
        <p:spPr>
          <a:xfrm>
            <a:off x="780786" y="4195108"/>
            <a:ext cx="4340294" cy="1938992"/>
          </a:xfrm>
          <a:prstGeom prst="rect">
            <a:avLst/>
          </a:prstGeom>
          <a:noFill/>
        </p:spPr>
        <p:txBody>
          <a:bodyPr wrap="square">
            <a:spAutoFit/>
          </a:bodyPr>
          <a:lstStyle/>
          <a:p>
            <a:pPr algn="just"/>
            <a:r>
              <a:rPr lang="en-US" sz="2000" i="1" dirty="0">
                <a:effectLst/>
                <a:latin typeface="Times New Roman" panose="02020603050405020304" pitchFamily="18" charset="0"/>
                <a:ea typeface="Times New Roman" panose="02020603050405020304" pitchFamily="18" charset="0"/>
              </a:rPr>
              <a:t>Quan </a:t>
            </a:r>
            <a:r>
              <a:rPr lang="en-US" sz="2000" i="1" dirty="0" err="1">
                <a:effectLst/>
                <a:latin typeface="Times New Roman" panose="02020603050405020304" pitchFamily="18" charset="0"/>
                <a:ea typeface="Times New Roman" panose="02020603050405020304" pitchFamily="18" charset="0"/>
              </a:rPr>
              <a:t>sát</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ảnh</a:t>
            </a:r>
            <a:r>
              <a:rPr lang="en-US" sz="2000" i="1" dirty="0">
                <a:effectLst/>
                <a:latin typeface="Times New Roman" panose="02020603050405020304" pitchFamily="18" charset="0"/>
                <a:ea typeface="Times New Roman" panose="02020603050405020304" pitchFamily="18" charset="0"/>
              </a:rPr>
              <a:t> 3 </a:t>
            </a:r>
            <a:r>
              <a:rPr lang="en-US" sz="2000" i="1" dirty="0" err="1">
                <a:effectLst/>
                <a:latin typeface="Times New Roman" panose="02020603050405020304" pitchFamily="18" charset="0"/>
                <a:ea typeface="Times New Roman" panose="02020603050405020304" pitchFamily="18" charset="0"/>
              </a:rPr>
              <a:t>và</a:t>
            </a:r>
            <a:r>
              <a:rPr lang="en-US" sz="2000" i="1" dirty="0">
                <a:effectLst/>
                <a:latin typeface="Times New Roman" panose="02020603050405020304" pitchFamily="18" charset="0"/>
                <a:ea typeface="Times New Roman" panose="02020603050405020304" pitchFamily="18" charset="0"/>
              </a:rPr>
              <a:t> 4: "Con </a:t>
            </a:r>
            <a:r>
              <a:rPr lang="en-US" sz="2000" i="1" dirty="0" err="1">
                <a:effectLst/>
                <a:latin typeface="Times New Roman" panose="02020603050405020304" pitchFamily="18" charset="0"/>
                <a:ea typeface="Times New Roman" panose="02020603050405020304" pitchFamily="18" charset="0"/>
              </a:rPr>
              <a:t>đường</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được</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vẽ</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trên</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bản</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đồ</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là</a:t>
            </a:r>
            <a:r>
              <a:rPr lang="en-US" sz="2000" i="1" dirty="0">
                <a:effectLst/>
                <a:latin typeface="Times New Roman" panose="02020603050405020304" pitchFamily="18" charset="0"/>
                <a:ea typeface="Times New Roman" panose="02020603050405020304" pitchFamily="18" charset="0"/>
              </a:rPr>
              <a:t> con </a:t>
            </a:r>
            <a:r>
              <a:rPr lang="en-US" sz="2000" i="1" dirty="0" err="1">
                <a:effectLst/>
                <a:latin typeface="Times New Roman" panose="02020603050405020304" pitchFamily="18" charset="0"/>
                <a:ea typeface="Times New Roman" panose="02020603050405020304" pitchFamily="18" charset="0"/>
              </a:rPr>
              <a:t>đường</a:t>
            </a:r>
            <a:r>
              <a:rPr lang="en-US" sz="2000" i="1" dirty="0">
                <a:effectLst/>
                <a:latin typeface="Times New Roman" panose="02020603050405020304" pitchFamily="18" charset="0"/>
                <a:ea typeface="Times New Roman" panose="02020603050405020304" pitchFamily="18" charset="0"/>
              </a:rPr>
              <a:t> ta </a:t>
            </a:r>
            <a:r>
              <a:rPr lang="en-US" sz="2000" i="1" dirty="0" err="1">
                <a:effectLst/>
                <a:latin typeface="Times New Roman" panose="02020603050405020304" pitchFamily="18" charset="0"/>
                <a:ea typeface="Times New Roman" panose="02020603050405020304" pitchFamily="18" charset="0"/>
              </a:rPr>
              <a:t>vẫn</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đi</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trên</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mặt</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đất</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hằng</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ngày</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chỉ</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lối</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đi</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được</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tạo</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ra</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để</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nối</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hai</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nơi</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hai</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địa</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điểm</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ngoài</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ra</a:t>
            </a:r>
            <a:r>
              <a:rPr lang="en-US" sz="2000" i="1" dirty="0">
                <a:effectLst/>
                <a:latin typeface="Times New Roman" panose="02020603050405020304" pitchFamily="18" charset="0"/>
                <a:ea typeface="Times New Roman" panose="02020603050405020304" pitchFamily="18" charset="0"/>
              </a:rPr>
              <a:t> "con </a:t>
            </a:r>
            <a:r>
              <a:rPr lang="en-US" sz="2000" i="1" dirty="0" err="1">
                <a:effectLst/>
                <a:latin typeface="Times New Roman" panose="02020603050405020304" pitchFamily="18" charset="0"/>
                <a:ea typeface="Times New Roman" panose="02020603050405020304" pitchFamily="18" charset="0"/>
              </a:rPr>
              <a:t>đường</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còn</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có</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nghĩa</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nào</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khác</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nữa</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không</a:t>
            </a:r>
            <a:r>
              <a:rPr lang="en-US" sz="2000" i="1" dirty="0">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grpSp>
        <p:nvGrpSpPr>
          <p:cNvPr id="9" name="Group 8">
            <a:extLst>
              <a:ext uri="{FF2B5EF4-FFF2-40B4-BE49-F238E27FC236}">
                <a16:creationId xmlns:a16="http://schemas.microsoft.com/office/drawing/2014/main" id="{4C49157C-864B-4828-BE63-09168731C66A}"/>
              </a:ext>
            </a:extLst>
          </p:cNvPr>
          <p:cNvGrpSpPr/>
          <p:nvPr/>
        </p:nvGrpSpPr>
        <p:grpSpPr>
          <a:xfrm>
            <a:off x="780786" y="3031558"/>
            <a:ext cx="728663" cy="660655"/>
            <a:chOff x="3571875" y="2521460"/>
            <a:chExt cx="728663" cy="660655"/>
          </a:xfrm>
        </p:grpSpPr>
        <p:sp>
          <p:nvSpPr>
            <p:cNvPr id="11" name="Oval 10">
              <a:extLst>
                <a:ext uri="{FF2B5EF4-FFF2-40B4-BE49-F238E27FC236}">
                  <a16:creationId xmlns:a16="http://schemas.microsoft.com/office/drawing/2014/main" id="{65ABCD84-A06E-4894-BB1F-39A426FDC781}"/>
                </a:ext>
              </a:extLst>
            </p:cNvPr>
            <p:cNvSpPr/>
            <p:nvPr/>
          </p:nvSpPr>
          <p:spPr>
            <a:xfrm>
              <a:off x="3571875" y="2521460"/>
              <a:ext cx="728663" cy="6606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586091C-7E79-4CCB-B1D7-3BD2544809C0}"/>
                </a:ext>
              </a:extLst>
            </p:cNvPr>
            <p:cNvSpPr/>
            <p:nvPr/>
          </p:nvSpPr>
          <p:spPr>
            <a:xfrm>
              <a:off x="3629026" y="2563894"/>
              <a:ext cx="624548" cy="56777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3</a:t>
              </a:r>
            </a:p>
          </p:txBody>
        </p:sp>
      </p:grpSp>
      <p:grpSp>
        <p:nvGrpSpPr>
          <p:cNvPr id="13" name="Group 12">
            <a:extLst>
              <a:ext uri="{FF2B5EF4-FFF2-40B4-BE49-F238E27FC236}">
                <a16:creationId xmlns:a16="http://schemas.microsoft.com/office/drawing/2014/main" id="{A57B0AA8-B33B-401E-B30B-31969CFA5392}"/>
              </a:ext>
            </a:extLst>
          </p:cNvPr>
          <p:cNvGrpSpPr/>
          <p:nvPr/>
        </p:nvGrpSpPr>
        <p:grpSpPr>
          <a:xfrm>
            <a:off x="10170412" y="3692213"/>
            <a:ext cx="728663" cy="660655"/>
            <a:chOff x="3571875" y="2521460"/>
            <a:chExt cx="728663" cy="660655"/>
          </a:xfrm>
        </p:grpSpPr>
        <p:sp>
          <p:nvSpPr>
            <p:cNvPr id="14" name="Oval 13">
              <a:extLst>
                <a:ext uri="{FF2B5EF4-FFF2-40B4-BE49-F238E27FC236}">
                  <a16:creationId xmlns:a16="http://schemas.microsoft.com/office/drawing/2014/main" id="{CF814F38-012F-4F11-AF98-8FF5D2E72792}"/>
                </a:ext>
              </a:extLst>
            </p:cNvPr>
            <p:cNvSpPr/>
            <p:nvPr/>
          </p:nvSpPr>
          <p:spPr>
            <a:xfrm>
              <a:off x="3571875" y="2521460"/>
              <a:ext cx="728663" cy="6606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2ED4228-B51C-4674-9548-86812F071646}"/>
                </a:ext>
              </a:extLst>
            </p:cNvPr>
            <p:cNvSpPr/>
            <p:nvPr/>
          </p:nvSpPr>
          <p:spPr>
            <a:xfrm>
              <a:off x="3629026" y="2563894"/>
              <a:ext cx="624548" cy="56777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4</a:t>
              </a:r>
            </a:p>
          </p:txBody>
        </p:sp>
      </p:grpSp>
      <p:sp>
        <p:nvSpPr>
          <p:cNvPr id="16" name="TextBox 15">
            <a:extLst>
              <a:ext uri="{FF2B5EF4-FFF2-40B4-BE49-F238E27FC236}">
                <a16:creationId xmlns:a16="http://schemas.microsoft.com/office/drawing/2014/main" id="{067ECA73-1A66-4DD7-AC54-8C0AC9FAF27F}"/>
              </a:ext>
            </a:extLst>
          </p:cNvPr>
          <p:cNvSpPr txBox="1"/>
          <p:nvPr/>
        </p:nvSpPr>
        <p:spPr>
          <a:xfrm>
            <a:off x="6887045" y="925466"/>
            <a:ext cx="4514380" cy="1815882"/>
          </a:xfrm>
          <a:prstGeom prst="rect">
            <a:avLst/>
          </a:prstGeom>
          <a:noFill/>
        </p:spPr>
        <p:txBody>
          <a:bodyPr wrap="square">
            <a:spAutoFit/>
          </a:bodyPr>
          <a:lstStyle/>
          <a:p>
            <a:pPr algn="just"/>
            <a:r>
              <a:rPr lang="en-US" sz="2800" i="1" dirty="0" err="1">
                <a:effectLst/>
                <a:latin typeface="Times New Roman" panose="02020603050405020304" pitchFamily="18" charset="0"/>
                <a:ea typeface="Times New Roman" panose="02020603050405020304" pitchFamily="18" charset="0"/>
              </a:rPr>
              <a:t>Đến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với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tương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lai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mỗi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người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phải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tự</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tìm</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cho</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mình</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một</a:t>
            </a:r>
            <a:r>
              <a:rPr lang="en-US" sz="2800" i="1" dirty="0">
                <a:effectLst/>
                <a:latin typeface="Times New Roman" panose="02020603050405020304" pitchFamily="18" charset="0"/>
                <a:ea typeface="Times New Roman" panose="02020603050405020304" pitchFamily="18" charset="0"/>
              </a:rPr>
              <a:t> “con </a:t>
            </a:r>
            <a:r>
              <a:rPr lang="en-US" sz="2800" i="1" dirty="0" err="1">
                <a:effectLst/>
                <a:latin typeface="Times New Roman" panose="02020603050405020304" pitchFamily="18" charset="0"/>
                <a:ea typeface="Times New Roman" panose="02020603050405020304" pitchFamily="18" charset="0"/>
              </a:rPr>
              <a:t>đường</a:t>
            </a:r>
            <a:r>
              <a:rPr lang="en-US" sz="2800" i="1" dirty="0">
                <a:effectLst/>
                <a:latin typeface="Times New Roman" panose="02020603050405020304" pitchFamily="18" charset="0"/>
                <a:ea typeface="Times New Roman" panose="02020603050405020304" pitchFamily="18" charset="0"/>
              </a:rPr>
              <a:t>" hay </a:t>
            </a:r>
            <a:r>
              <a:rPr lang="en-US" sz="2800" i="1" dirty="0" err="1">
                <a:effectLst/>
                <a:latin typeface="Times New Roman" panose="02020603050405020304" pitchFamily="18" charset="0"/>
                <a:ea typeface="Times New Roman" panose="02020603050405020304" pitchFamily="18" charset="0"/>
              </a:rPr>
              <a:t>đã</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có</a:t>
            </a:r>
            <a:r>
              <a:rPr lang="en-US" sz="2800" i="1" dirty="0">
                <a:effectLst/>
                <a:latin typeface="Times New Roman" panose="02020603050405020304" pitchFamily="18" charset="0"/>
                <a:ea typeface="Times New Roman" panose="02020603050405020304" pitchFamily="18" charset="0"/>
              </a:rPr>
              <a:t> "con </a:t>
            </a:r>
            <a:r>
              <a:rPr lang="en-US" sz="2800" i="1" dirty="0" err="1">
                <a:effectLst/>
                <a:latin typeface="Times New Roman" panose="02020603050405020304" pitchFamily="18" charset="0"/>
                <a:ea typeface="Times New Roman" panose="02020603050405020304" pitchFamily="18" charset="0"/>
              </a:rPr>
              <a:t>đường</a:t>
            </a:r>
            <a:r>
              <a:rPr lang="en-US" sz="2800" i="1" dirty="0">
                <a:effectLst/>
                <a:latin typeface="Times New Roman" panose="02020603050405020304" pitchFamily="18" charset="0"/>
                <a:ea typeface="Times New Roman" panose="02020603050405020304" pitchFamily="18" charset="0"/>
              </a:rPr>
              <a:t>" do ai </a:t>
            </a:r>
            <a:r>
              <a:rPr lang="en-US" sz="2800" i="1" dirty="0" err="1">
                <a:effectLst/>
                <a:latin typeface="Times New Roman" panose="02020603050405020304" pitchFamily="18" charset="0"/>
                <a:ea typeface="Times New Roman" panose="02020603050405020304" pitchFamily="18" charset="0"/>
              </a:rPr>
              <a:t>đó</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vạch</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sẵn</a:t>
            </a:r>
            <a:r>
              <a:rPr lang="en-US" sz="2800" i="1"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1548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613096" y="-93721"/>
            <a:ext cx="841432"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a:t>
            </a:r>
          </a:p>
        </p:txBody>
      </p:sp>
      <p:sp>
        <p:nvSpPr>
          <p:cNvPr id="11" name="TextBox 10">
            <a:extLst>
              <a:ext uri="{FF2B5EF4-FFF2-40B4-BE49-F238E27FC236}">
                <a16:creationId xmlns:a16="http://schemas.microsoft.com/office/drawing/2014/main" id="{39DDB2D1-678E-4F23-A1DB-E9F73007FC48}"/>
              </a:ext>
            </a:extLst>
          </p:cNvPr>
          <p:cNvSpPr txBox="1"/>
          <p:nvPr/>
        </p:nvSpPr>
        <p:spPr>
          <a:xfrm>
            <a:off x="1624712" y="55461"/>
            <a:ext cx="6093618" cy="584775"/>
          </a:xfrm>
          <a:prstGeom prst="rect">
            <a:avLst/>
          </a:prstGeom>
          <a:noFill/>
        </p:spPr>
        <p:txBody>
          <a:bodyPr wrap="square">
            <a:spAutoFit/>
          </a:bodyPr>
          <a:lstStyle/>
          <a:p>
            <a:r>
              <a:rPr lang="en-US" sz="3200" b="1" dirty="0" err="1">
                <a:solidFill>
                  <a:srgbClr val="FF0000"/>
                </a:solidFill>
                <a:effectLst/>
                <a:latin typeface="Times New Roman" panose="02020603050405020304" pitchFamily="18" charset="0"/>
                <a:ea typeface="MS Mincho" panose="02020609040205080304" pitchFamily="49" charset="-128"/>
              </a:rPr>
              <a:t>Khám</a:t>
            </a:r>
            <a:r>
              <a:rPr lang="en-US" sz="3200" b="1" dirty="0">
                <a:solidFill>
                  <a:srgbClr val="FF0000"/>
                </a:solidFill>
                <a:effectLst/>
                <a:latin typeface="Times New Roman" panose="02020603050405020304" pitchFamily="18" charset="0"/>
                <a:ea typeface="MS Mincho" panose="02020609040205080304" pitchFamily="49" charset="-128"/>
              </a:rPr>
              <a:t> </a:t>
            </a:r>
            <a:r>
              <a:rPr lang="en-US" sz="3200" b="1" dirty="0" err="1">
                <a:solidFill>
                  <a:srgbClr val="FF0000"/>
                </a:solidFill>
                <a:effectLst/>
                <a:latin typeface="Times New Roman" panose="02020603050405020304" pitchFamily="18" charset="0"/>
                <a:ea typeface="MS Mincho" panose="02020609040205080304" pitchFamily="49" charset="-128"/>
              </a:rPr>
              <a:t>phá</a:t>
            </a:r>
            <a:r>
              <a:rPr lang="en-US" sz="3200" b="1" dirty="0">
                <a:solidFill>
                  <a:srgbClr val="FF0000"/>
                </a:solidFill>
                <a:effectLst/>
                <a:latin typeface="Times New Roman" panose="02020603050405020304" pitchFamily="18" charset="0"/>
                <a:ea typeface="MS Mincho" panose="02020609040205080304" pitchFamily="49" charset="-128"/>
              </a:rPr>
              <a:t> </a:t>
            </a:r>
            <a:r>
              <a:rPr lang="en-US" sz="3200" b="1" dirty="0" err="1">
                <a:solidFill>
                  <a:srgbClr val="FF0000"/>
                </a:solidFill>
                <a:effectLst/>
                <a:latin typeface="Times New Roman" panose="02020603050405020304" pitchFamily="18" charset="0"/>
                <a:ea typeface="MS Mincho" panose="02020609040205080304" pitchFamily="49" charset="-128"/>
              </a:rPr>
              <a:t>chung</a:t>
            </a:r>
            <a:r>
              <a:rPr lang="en-US" sz="3200" b="1" dirty="0">
                <a:solidFill>
                  <a:srgbClr val="FF0000"/>
                </a:solidFill>
                <a:effectLst/>
                <a:latin typeface="Times New Roman" panose="02020603050405020304" pitchFamily="18" charset="0"/>
                <a:ea typeface="MS Mincho" panose="02020609040205080304" pitchFamily="49" charset="-128"/>
              </a:rPr>
              <a:t> </a:t>
            </a:r>
            <a:r>
              <a:rPr lang="en-US" sz="3200" b="1" dirty="0" err="1">
                <a:solidFill>
                  <a:srgbClr val="FF0000"/>
                </a:solidFill>
                <a:effectLst/>
                <a:latin typeface="Times New Roman" panose="02020603050405020304" pitchFamily="18" charset="0"/>
                <a:ea typeface="MS Mincho" panose="02020609040205080304" pitchFamily="49" charset="-128"/>
              </a:rPr>
              <a:t>văn</a:t>
            </a:r>
            <a:r>
              <a:rPr lang="en-US" sz="3200" b="1" dirty="0">
                <a:solidFill>
                  <a:srgbClr val="FF0000"/>
                </a:solidFill>
                <a:effectLst/>
                <a:latin typeface="Times New Roman" panose="02020603050405020304" pitchFamily="18" charset="0"/>
                <a:ea typeface="MS Mincho" panose="02020609040205080304" pitchFamily="49" charset="-128"/>
              </a:rPr>
              <a:t> </a:t>
            </a:r>
            <a:r>
              <a:rPr lang="en-US" sz="3200" b="1" dirty="0" err="1">
                <a:solidFill>
                  <a:srgbClr val="FF0000"/>
                </a:solidFill>
                <a:effectLst/>
                <a:latin typeface="Times New Roman" panose="02020603050405020304" pitchFamily="18" charset="0"/>
                <a:ea typeface="MS Mincho" panose="02020609040205080304" pitchFamily="49" charset="-128"/>
              </a:rPr>
              <a:t>bản</a:t>
            </a:r>
            <a:endParaRPr lang="en-US" sz="3200" dirty="0"/>
          </a:p>
        </p:txBody>
      </p:sp>
      <p:sp>
        <p:nvSpPr>
          <p:cNvPr id="12" name="TextBox 11">
            <a:extLst>
              <a:ext uri="{FF2B5EF4-FFF2-40B4-BE49-F238E27FC236}">
                <a16:creationId xmlns:a16="http://schemas.microsoft.com/office/drawing/2014/main" id="{C437C1BC-D291-4F8A-9F9E-EAC420CD3B9E}"/>
              </a:ext>
            </a:extLst>
          </p:cNvPr>
          <p:cNvSpPr txBox="1"/>
          <p:nvPr/>
        </p:nvSpPr>
        <p:spPr>
          <a:xfrm>
            <a:off x="2846785" y="932893"/>
            <a:ext cx="6093618" cy="954107"/>
          </a:xfrm>
          <a:prstGeom prst="rect">
            <a:avLst/>
          </a:prstGeom>
          <a:noFill/>
        </p:spPr>
        <p:txBody>
          <a:bodyPr wrap="square">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PHIẾU HỌC TẬP 02</a:t>
            </a:r>
            <a:endParaRPr lang="en-US" sz="2800" dirty="0">
              <a:effectLst/>
              <a:latin typeface="Times New Roman" panose="02020603050405020304" pitchFamily="18" charset="0"/>
              <a:ea typeface="Times New Roman" panose="02020603050405020304" pitchFamily="18" charset="0"/>
            </a:endParaRPr>
          </a:p>
          <a:p>
            <a:pPr algn="ctr"/>
            <a:r>
              <a:rPr lang="pt-BR" sz="2800" b="1" dirty="0">
                <a:solidFill>
                  <a:srgbClr val="FF0000"/>
                </a:solidFill>
                <a:effectLst/>
                <a:latin typeface="Times New Roman" panose="02020603050405020304" pitchFamily="18" charset="0"/>
                <a:ea typeface="Times New Roman" panose="02020603050405020304" pitchFamily="18" charset="0"/>
              </a:rPr>
              <a:t>Khám phá chung về văn bản</a:t>
            </a:r>
            <a:endParaRPr lang="en-US" sz="2800" dirty="0">
              <a:effectLst/>
              <a:latin typeface="Times New Roman" panose="02020603050405020304" pitchFamily="18" charset="0"/>
              <a:ea typeface="Times New Roman" panose="02020603050405020304" pitchFamily="18" charset="0"/>
            </a:endParaRPr>
          </a:p>
        </p:txBody>
      </p:sp>
      <p:graphicFrame>
        <p:nvGraphicFramePr>
          <p:cNvPr id="5" name="Table 4">
            <a:extLst>
              <a:ext uri="{FF2B5EF4-FFF2-40B4-BE49-F238E27FC236}">
                <a16:creationId xmlns:a16="http://schemas.microsoft.com/office/drawing/2014/main" id="{4EE36C89-C9F9-4D08-ABD0-CF3A0C0F1C57}"/>
              </a:ext>
            </a:extLst>
          </p:cNvPr>
          <p:cNvGraphicFramePr>
            <a:graphicFrameLocks noGrp="1"/>
          </p:cNvGraphicFramePr>
          <p:nvPr>
            <p:extLst>
              <p:ext uri="{D42A27DB-BD31-4B8C-83A1-F6EECF244321}">
                <p14:modId xmlns:p14="http://schemas.microsoft.com/office/powerpoint/2010/main" val="606469938"/>
              </p:ext>
            </p:extLst>
          </p:nvPr>
        </p:nvGraphicFramePr>
        <p:xfrm>
          <a:off x="660399" y="1963839"/>
          <a:ext cx="10858499" cy="3901440"/>
        </p:xfrm>
        <a:graphic>
          <a:graphicData uri="http://schemas.openxmlformats.org/drawingml/2006/table">
            <a:tbl>
              <a:tblPr firstRow="1" firstCol="1" bandRow="1">
                <a:tableStyleId>{ED083AE6-46FA-4A59-8FB0-9F97EB10719F}</a:tableStyleId>
              </a:tblPr>
              <a:tblGrid>
                <a:gridCol w="996421">
                  <a:extLst>
                    <a:ext uri="{9D8B030D-6E8A-4147-A177-3AD203B41FA5}">
                      <a16:colId xmlns:a16="http://schemas.microsoft.com/office/drawing/2014/main" val="984530157"/>
                    </a:ext>
                  </a:extLst>
                </a:gridCol>
                <a:gridCol w="6185176">
                  <a:extLst>
                    <a:ext uri="{9D8B030D-6E8A-4147-A177-3AD203B41FA5}">
                      <a16:colId xmlns:a16="http://schemas.microsoft.com/office/drawing/2014/main" val="2807466475"/>
                    </a:ext>
                  </a:extLst>
                </a:gridCol>
                <a:gridCol w="3676902">
                  <a:extLst>
                    <a:ext uri="{9D8B030D-6E8A-4147-A177-3AD203B41FA5}">
                      <a16:colId xmlns:a16="http://schemas.microsoft.com/office/drawing/2014/main" val="3104119020"/>
                    </a:ext>
                  </a:extLst>
                </a:gridCol>
              </a:tblGrid>
              <a:tr h="0">
                <a:tc>
                  <a:txBody>
                    <a:bodyPr/>
                    <a:lstStyle/>
                    <a:p>
                      <a:pPr algn="ctr"/>
                      <a:r>
                        <a:rPr lang="en-US" sz="3200" b="1">
                          <a:effectLst/>
                          <a:latin typeface="Times New Roman" panose="02020603050405020304" pitchFamily="18" charset="0"/>
                          <a:cs typeface="Times New Roman" panose="02020603050405020304" pitchFamily="18" charset="0"/>
                        </a:rPr>
                        <a:t>STT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3200" b="1">
                          <a:effectLst/>
                          <a:latin typeface="Times New Roman" panose="02020603050405020304" pitchFamily="18" charset="0"/>
                          <a:cs typeface="Times New Roman" panose="02020603050405020304" pitchFamily="18" charset="0"/>
                        </a:rPr>
                        <a:t>Thông tin</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3200" b="1">
                          <a:effectLst/>
                          <a:latin typeface="Times New Roman" panose="02020603050405020304" pitchFamily="18" charset="0"/>
                          <a:cs typeface="Times New Roman" panose="02020603050405020304" pitchFamily="18" charset="0"/>
                        </a:rPr>
                        <a:t>Trả lời</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40233715"/>
                  </a:ext>
                </a:extLst>
              </a:tr>
              <a:tr h="0">
                <a:tc>
                  <a:txBody>
                    <a:bodyPr/>
                    <a:lstStyle/>
                    <a:p>
                      <a:pPr algn="ctr"/>
                      <a:r>
                        <a:rPr lang="en-US" sz="3200">
                          <a:effectLst/>
                          <a:latin typeface="Times New Roman" panose="02020603050405020304" pitchFamily="18" charset="0"/>
                          <a:cs typeface="Times New Roman" panose="02020603050405020304" pitchFamily="18" charset="0"/>
                        </a:rPr>
                        <a:t>1</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US" sz="3200">
                          <a:effectLst/>
                          <a:latin typeface="Times New Roman" panose="02020603050405020304" pitchFamily="18" charset="0"/>
                          <a:cs typeface="Times New Roman" panose="02020603050405020304" pitchFamily="18" charset="0"/>
                        </a:rPr>
                        <a:t>Tác giả:</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3200" b="1">
                          <a:effectLst/>
                          <a:latin typeface="Times New Roman" panose="02020603050405020304" pitchFamily="18" charset="0"/>
                          <a:cs typeface="Times New Roman" panose="02020603050405020304" pitchFamily="18" charset="0"/>
                        </a:rPr>
                        <a: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95364624"/>
                  </a:ext>
                </a:extLst>
              </a:tr>
              <a:tr h="0">
                <a:tc>
                  <a:txBody>
                    <a:bodyPr/>
                    <a:lstStyle/>
                    <a:p>
                      <a:pPr algn="ctr"/>
                      <a:r>
                        <a:rPr lang="en-US" sz="3200">
                          <a:effectLst/>
                          <a:latin typeface="Times New Roman" panose="02020603050405020304" pitchFamily="18" charset="0"/>
                          <a:cs typeface="Times New Roman" panose="02020603050405020304" pitchFamily="18" charset="0"/>
                        </a:rPr>
                        <a:t>2</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US" sz="3200">
                          <a:effectLst/>
                          <a:latin typeface="Times New Roman" panose="02020603050405020304" pitchFamily="18" charset="0"/>
                          <a:cs typeface="Times New Roman" panose="02020603050405020304" pitchFamily="18" charset="0"/>
                        </a:rPr>
                        <a:t>Xuất xứ:</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3200">
                          <a:effectLst/>
                          <a:latin typeface="Times New Roman" panose="02020603050405020304" pitchFamily="18" charset="0"/>
                          <a:cs typeface="Times New Roman" panose="02020603050405020304" pitchFamily="18" charset="0"/>
                        </a:rPr>
                        <a: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44222277"/>
                  </a:ext>
                </a:extLst>
              </a:tr>
              <a:tr h="0">
                <a:tc>
                  <a:txBody>
                    <a:bodyPr/>
                    <a:lstStyle/>
                    <a:p>
                      <a:pPr algn="ctr"/>
                      <a:r>
                        <a:rPr lang="en-US" sz="3200">
                          <a:effectLst/>
                          <a:latin typeface="Times New Roman" panose="02020603050405020304" pitchFamily="18" charset="0"/>
                          <a:cs typeface="Times New Roman" panose="02020603050405020304" pitchFamily="18" charset="0"/>
                        </a:rPr>
                        <a:t>3</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US" sz="3200">
                          <a:effectLst/>
                          <a:latin typeface="Times New Roman" panose="02020603050405020304" pitchFamily="18" charset="0"/>
                          <a:cs typeface="Times New Roman" panose="02020603050405020304" pitchFamily="18" charset="0"/>
                        </a:rPr>
                        <a:t>Kiểu văn bản:</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3200">
                          <a:effectLst/>
                          <a:latin typeface="Times New Roman" panose="02020603050405020304" pitchFamily="18" charset="0"/>
                          <a:cs typeface="Times New Roman" panose="02020603050405020304" pitchFamily="18" charset="0"/>
                        </a:rPr>
                        <a: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55834583"/>
                  </a:ext>
                </a:extLst>
              </a:tr>
              <a:tr h="0">
                <a:tc>
                  <a:txBody>
                    <a:bodyPr/>
                    <a:lstStyle/>
                    <a:p>
                      <a:pPr algn="ctr"/>
                      <a:r>
                        <a:rPr lang="en-US" sz="3200">
                          <a:effectLst/>
                          <a:latin typeface="Times New Roman" panose="02020603050405020304" pitchFamily="18" charset="0"/>
                          <a:cs typeface="Times New Roman" panose="02020603050405020304" pitchFamily="18" charset="0"/>
                        </a:rPr>
                        <a:t>4</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US" sz="3200">
                          <a:effectLst/>
                          <a:latin typeface="Times New Roman" panose="02020603050405020304" pitchFamily="18" charset="0"/>
                          <a:cs typeface="Times New Roman" panose="02020603050405020304" pitchFamily="18" charset="0"/>
                        </a:rPr>
                        <a:t>Phương thức biểu đạt: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3200">
                          <a:effectLst/>
                          <a:latin typeface="Times New Roman" panose="02020603050405020304" pitchFamily="18" charset="0"/>
                          <a:cs typeface="Times New Roman" panose="02020603050405020304" pitchFamily="18" charset="0"/>
                        </a:rPr>
                        <a: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99680724"/>
                  </a:ext>
                </a:extLst>
              </a:tr>
              <a:tr h="0">
                <a:tc>
                  <a:txBody>
                    <a:bodyPr/>
                    <a:lstStyle/>
                    <a:p>
                      <a:pPr algn="ctr"/>
                      <a:r>
                        <a:rPr lang="en-US" sz="3200">
                          <a:effectLst/>
                          <a:latin typeface="Times New Roman" panose="02020603050405020304" pitchFamily="18" charset="0"/>
                          <a:cs typeface="Times New Roman" panose="02020603050405020304" pitchFamily="18" charset="0"/>
                        </a:rPr>
                        <a:t>5</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US" sz="3200">
                          <a:effectLst/>
                          <a:latin typeface="Times New Roman" panose="02020603050405020304" pitchFamily="18" charset="0"/>
                          <a:cs typeface="Times New Roman" panose="02020603050405020304" pitchFamily="18" charset="0"/>
                        </a:rPr>
                        <a:t>Hình thức:</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3200">
                          <a:effectLst/>
                          <a:latin typeface="Times New Roman" panose="02020603050405020304" pitchFamily="18" charset="0"/>
                          <a:cs typeface="Times New Roman" panose="02020603050405020304" pitchFamily="18" charset="0"/>
                        </a:rPr>
                        <a: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51517016"/>
                  </a:ext>
                </a:extLst>
              </a:tr>
              <a:tr h="0">
                <a:tc>
                  <a:txBody>
                    <a:bodyPr/>
                    <a:lstStyle/>
                    <a:p>
                      <a:pPr algn="ctr"/>
                      <a:r>
                        <a:rPr lang="en-US" sz="3200">
                          <a:effectLst/>
                          <a:latin typeface="Times New Roman" panose="02020603050405020304" pitchFamily="18" charset="0"/>
                          <a:cs typeface="Times New Roman" panose="02020603050405020304" pitchFamily="18" charset="0"/>
                        </a:rPr>
                        <a:t>6</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US" sz="3200">
                          <a:effectLst/>
                          <a:latin typeface="Times New Roman" panose="02020603050405020304" pitchFamily="18" charset="0"/>
                          <a:cs typeface="Times New Roman" panose="02020603050405020304" pitchFamily="18" charset="0"/>
                        </a:rPr>
                        <a:t>Vấn đề nghị luận:</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3200">
                          <a:effectLst/>
                          <a:latin typeface="Times New Roman" panose="02020603050405020304" pitchFamily="18" charset="0"/>
                          <a:cs typeface="Times New Roman" panose="02020603050405020304" pitchFamily="18" charset="0"/>
                        </a:rPr>
                        <a: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37074545"/>
                  </a:ext>
                </a:extLst>
              </a:tr>
              <a:tr h="0">
                <a:tc>
                  <a:txBody>
                    <a:bodyPr/>
                    <a:lstStyle/>
                    <a:p>
                      <a:pPr algn="ctr"/>
                      <a:r>
                        <a:rPr lang="en-US" sz="3200">
                          <a:effectLst/>
                          <a:latin typeface="Times New Roman" panose="02020603050405020304" pitchFamily="18" charset="0"/>
                          <a:cs typeface="Times New Roman" panose="02020603050405020304" pitchFamily="18" charset="0"/>
                        </a:rPr>
                        <a:t>7</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US" sz="3200">
                          <a:effectLst/>
                          <a:latin typeface="Times New Roman" panose="02020603050405020304" pitchFamily="18" charset="0"/>
                          <a:cs typeface="Times New Roman" panose="02020603050405020304" pitchFamily="18" charset="0"/>
                        </a:rPr>
                        <a:t>Bố cục và nội dung chính từng phần:</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3200" dirty="0">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69046565"/>
                  </a:ext>
                </a:extLst>
              </a:tr>
            </a:tbl>
          </a:graphicData>
        </a:graphic>
      </p:graphicFrame>
    </p:spTree>
    <p:extLst>
      <p:ext uri="{BB962C8B-B14F-4D97-AF65-F5344CB8AC3E}">
        <p14:creationId xmlns:p14="http://schemas.microsoft.com/office/powerpoint/2010/main" val="649743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613096" y="-93721"/>
            <a:ext cx="841432"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a:t>
            </a:r>
          </a:p>
        </p:txBody>
      </p:sp>
      <p:sp>
        <p:nvSpPr>
          <p:cNvPr id="11" name="TextBox 10">
            <a:extLst>
              <a:ext uri="{FF2B5EF4-FFF2-40B4-BE49-F238E27FC236}">
                <a16:creationId xmlns:a16="http://schemas.microsoft.com/office/drawing/2014/main" id="{39DDB2D1-678E-4F23-A1DB-E9F73007FC48}"/>
              </a:ext>
            </a:extLst>
          </p:cNvPr>
          <p:cNvSpPr txBox="1"/>
          <p:nvPr/>
        </p:nvSpPr>
        <p:spPr>
          <a:xfrm>
            <a:off x="1624712" y="55461"/>
            <a:ext cx="609361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Khám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phá</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chung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văn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bản</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E62499A4-4965-4720-BE6F-0BA70BAA5AE8}"/>
              </a:ext>
            </a:extLst>
          </p:cNvPr>
          <p:cNvSpPr txBox="1"/>
          <p:nvPr/>
        </p:nvSpPr>
        <p:spPr>
          <a:xfrm>
            <a:off x="660400" y="1028700"/>
            <a:ext cx="6093618" cy="523220"/>
          </a:xfrm>
          <a:prstGeom prst="rect">
            <a:avLst/>
          </a:prstGeom>
          <a:noFill/>
        </p:spPr>
        <p:txBody>
          <a:bodyPr wrap="square">
            <a:spAutoFit/>
          </a:bodyPr>
          <a:lstStyle/>
          <a:p>
            <a:r>
              <a:rPr lang="en-US" sz="2800" b="1" dirty="0">
                <a:solidFill>
                  <a:srgbClr val="0070C0"/>
                </a:solidFill>
                <a:effectLst/>
                <a:latin typeface="Times New Roman" panose="02020603050405020304" pitchFamily="18" charset="0"/>
                <a:ea typeface="MS Mincho" panose="02020609040205080304" pitchFamily="49" charset="-128"/>
              </a:rPr>
              <a:t>1. </a:t>
            </a:r>
            <a:r>
              <a:rPr lang="en-US" sz="2800" b="1" dirty="0" err="1">
                <a:solidFill>
                  <a:srgbClr val="0070C0"/>
                </a:solidFill>
                <a:effectLst/>
                <a:latin typeface="Times New Roman" panose="02020603050405020304" pitchFamily="18" charset="0"/>
                <a:ea typeface="MS Mincho" panose="02020609040205080304" pitchFamily="49" charset="-128"/>
              </a:rPr>
              <a:t>Tác</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giả</a:t>
            </a:r>
            <a:endParaRPr lang="en-US" sz="2800" dirty="0">
              <a:effectLst/>
              <a:latin typeface="Times New Roman" panose="02020603050405020304" pitchFamily="18" charset="0"/>
              <a:ea typeface="Times New Roman" panose="02020603050405020304" pitchFamily="18" charset="0"/>
            </a:endParaRPr>
          </a:p>
        </p:txBody>
      </p:sp>
      <p:sp>
        <p:nvSpPr>
          <p:cNvPr id="14" name="TextBox 13">
            <a:extLst>
              <a:ext uri="{FF2B5EF4-FFF2-40B4-BE49-F238E27FC236}">
                <a16:creationId xmlns:a16="http://schemas.microsoft.com/office/drawing/2014/main" id="{08591702-CEED-4061-8E94-5E2B20D73AE2}"/>
              </a:ext>
            </a:extLst>
          </p:cNvPr>
          <p:cNvSpPr txBox="1"/>
          <p:nvPr/>
        </p:nvSpPr>
        <p:spPr>
          <a:xfrm>
            <a:off x="660400" y="1608802"/>
            <a:ext cx="10858500" cy="3416320"/>
          </a:xfrm>
          <a:prstGeom prst="rect">
            <a:avLst/>
          </a:prstGeom>
          <a:noFill/>
        </p:spPr>
        <p:txBody>
          <a:bodyPr wrap="square">
            <a:spAutoFit/>
          </a:bodyPr>
          <a:lstStyle/>
          <a:p>
            <a:pPr marL="571500" indent="-571500" algn="just">
              <a:buFont typeface="Wingdings" panose="05000000000000000000" pitchFamily="2" charset="2"/>
              <a:buChar char="v"/>
            </a:pPr>
            <a:r>
              <a:rPr lang="pt-BR" sz="3600" dirty="0">
                <a:effectLst/>
                <a:latin typeface="Times New Roman" panose="02020603050405020304" pitchFamily="18" charset="0"/>
                <a:ea typeface="Calibri" panose="020F0502020204030204" pitchFamily="34" charset="0"/>
              </a:rPr>
              <a:t>Đa-ni-en Gót-li-ép sinh năm 1946, người Mĩ.</a:t>
            </a:r>
            <a:endParaRPr lang="en-US" sz="3600" dirty="0">
              <a:effectLst/>
              <a:latin typeface="Times New Roman" panose="02020603050405020304" pitchFamily="18" charset="0"/>
              <a:ea typeface="Times New Roman" panose="02020603050405020304" pitchFamily="18" charset="0"/>
            </a:endParaRPr>
          </a:p>
          <a:p>
            <a:pPr marL="571500" indent="-571500" algn="just">
              <a:buFont typeface="Wingdings" panose="05000000000000000000" pitchFamily="2" charset="2"/>
              <a:buChar char="v"/>
            </a:pPr>
            <a:r>
              <a:rPr lang="pt-BR" sz="3600" dirty="0">
                <a:effectLst/>
                <a:latin typeface="Times New Roman" panose="02020603050405020304" pitchFamily="18" charset="0"/>
                <a:ea typeface="Calibri" panose="020F0502020204030204" pitchFamily="34" charset="0"/>
              </a:rPr>
              <a:t>Là nhà tâm lí học thực hành, bác sĩ điều trị tâm lí gia đình đồng thời là chuyên gia sức khỏe tâm thần.</a:t>
            </a:r>
            <a:endParaRPr lang="en-US" sz="3600" dirty="0">
              <a:effectLst/>
              <a:latin typeface="Times New Roman" panose="02020603050405020304" pitchFamily="18" charset="0"/>
              <a:ea typeface="Times New Roman" panose="02020603050405020304" pitchFamily="18" charset="0"/>
            </a:endParaRPr>
          </a:p>
          <a:p>
            <a:pPr marL="571500" indent="-571500" algn="just">
              <a:buFont typeface="Wingdings" panose="05000000000000000000" pitchFamily="2" charset="2"/>
              <a:buChar char="v"/>
            </a:pPr>
            <a:r>
              <a:rPr lang="pt-BR" sz="3600" dirty="0">
                <a:effectLst/>
                <a:latin typeface="Times New Roman" panose="02020603050405020304" pitchFamily="18" charset="0"/>
                <a:ea typeface="Calibri" panose="020F0502020204030204" pitchFamily="34" charset="0"/>
              </a:rPr>
              <a:t>Tác phẩm tiêu biểu: </a:t>
            </a:r>
            <a:r>
              <a:rPr lang="pt-BR" sz="3600" i="1" dirty="0">
                <a:effectLst/>
                <a:latin typeface="Times New Roman" panose="02020603050405020304" pitchFamily="18" charset="0"/>
                <a:ea typeface="Calibri" panose="020F0502020204030204" pitchFamily="34" charset="0"/>
              </a:rPr>
              <a:t>Tiếng nói của xung đột</a:t>
            </a:r>
            <a:r>
              <a:rPr lang="pt-BR" sz="3600" dirty="0">
                <a:effectLst/>
                <a:latin typeface="Times New Roman" panose="02020603050405020304" pitchFamily="18" charset="0"/>
                <a:ea typeface="Calibri" panose="020F0502020204030204" pitchFamily="34" charset="0"/>
              </a:rPr>
              <a:t> (2001), </a:t>
            </a:r>
            <a:r>
              <a:rPr lang="pt-BR" sz="3600" i="1" dirty="0">
                <a:effectLst/>
                <a:latin typeface="Times New Roman" panose="02020603050405020304" pitchFamily="18" charset="0"/>
                <a:ea typeface="Calibri" panose="020F0502020204030204" pitchFamily="34" charset="0"/>
              </a:rPr>
              <a:t>Những bức thư gửi cháu Sam</a:t>
            </a:r>
            <a:r>
              <a:rPr lang="pt-BR" sz="3600" dirty="0">
                <a:effectLst/>
                <a:latin typeface="Times New Roman" panose="02020603050405020304" pitchFamily="18" charset="0"/>
                <a:ea typeface="Calibri" panose="020F0502020204030204" pitchFamily="34" charset="0"/>
              </a:rPr>
              <a:t> (2006), </a:t>
            </a:r>
            <a:r>
              <a:rPr lang="pt-BR" sz="3600" i="1" dirty="0">
                <a:effectLst/>
                <a:latin typeface="Times New Roman" panose="02020603050405020304" pitchFamily="18" charset="0"/>
                <a:ea typeface="Calibri" panose="020F0502020204030204" pitchFamily="34" charset="0"/>
              </a:rPr>
              <a:t>Tiếng nói trong gia đình</a:t>
            </a:r>
            <a:r>
              <a:rPr lang="pt-BR" sz="3600" dirty="0">
                <a:effectLst/>
                <a:latin typeface="Times New Roman" panose="02020603050405020304" pitchFamily="18" charset="0"/>
                <a:ea typeface="Calibri" panose="020F0502020204030204" pitchFamily="34" charset="0"/>
              </a:rPr>
              <a:t> (2007); </a:t>
            </a:r>
            <a:r>
              <a:rPr lang="pt-BR" sz="3600" i="1" dirty="0">
                <a:effectLst/>
                <a:latin typeface="Times New Roman" panose="02020603050405020304" pitchFamily="18" charset="0"/>
                <a:ea typeface="Calibri" panose="020F0502020204030204" pitchFamily="34" charset="0"/>
              </a:rPr>
              <a:t>Học từ trái tim</a:t>
            </a:r>
            <a:r>
              <a:rPr lang="pt-BR" sz="3600" dirty="0">
                <a:effectLst/>
                <a:latin typeface="Times New Roman" panose="02020603050405020304" pitchFamily="18" charset="0"/>
                <a:ea typeface="Calibri" panose="020F0502020204030204" pitchFamily="34" charset="0"/>
              </a:rPr>
              <a:t> (2006).</a:t>
            </a:r>
            <a:endParaRPr lang="en-US" sz="3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96201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down)">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wipe(down)">
                                      <p:cBhvr>
                                        <p:cTn id="17"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613096" y="-93721"/>
            <a:ext cx="841432"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a:t>
            </a:r>
          </a:p>
        </p:txBody>
      </p:sp>
      <p:sp>
        <p:nvSpPr>
          <p:cNvPr id="11" name="TextBox 10">
            <a:extLst>
              <a:ext uri="{FF2B5EF4-FFF2-40B4-BE49-F238E27FC236}">
                <a16:creationId xmlns:a16="http://schemas.microsoft.com/office/drawing/2014/main" id="{39DDB2D1-678E-4F23-A1DB-E9F73007FC48}"/>
              </a:ext>
            </a:extLst>
          </p:cNvPr>
          <p:cNvSpPr txBox="1"/>
          <p:nvPr/>
        </p:nvSpPr>
        <p:spPr>
          <a:xfrm>
            <a:off x="1624712" y="55461"/>
            <a:ext cx="609361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Khám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phá</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chung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văn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bản</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AA93433-3214-4A13-8B49-63E6EA2C60A5}"/>
              </a:ext>
            </a:extLst>
          </p:cNvPr>
          <p:cNvSpPr txBox="1"/>
          <p:nvPr/>
        </p:nvSpPr>
        <p:spPr>
          <a:xfrm>
            <a:off x="660400" y="1173162"/>
            <a:ext cx="10858500" cy="4524315"/>
          </a:xfrm>
          <a:prstGeom prst="rect">
            <a:avLst/>
          </a:prstGeom>
          <a:noFill/>
        </p:spPr>
        <p:txBody>
          <a:bodyPr wrap="square">
            <a:spAutoFit/>
          </a:bodyPr>
          <a:lstStyle/>
          <a:p>
            <a:r>
              <a:rPr lang="en-US" sz="3200" b="1" dirty="0">
                <a:solidFill>
                  <a:srgbClr val="0070C0"/>
                </a:solidFill>
                <a:effectLst/>
                <a:latin typeface="Times New Roman" panose="02020603050405020304" pitchFamily="18" charset="0"/>
                <a:ea typeface="MS Mincho" panose="02020609040205080304" pitchFamily="49" charset="-128"/>
              </a:rPr>
              <a:t>2. </a:t>
            </a:r>
            <a:r>
              <a:rPr lang="en-US" sz="3200" b="1" dirty="0" err="1">
                <a:solidFill>
                  <a:srgbClr val="0070C0"/>
                </a:solidFill>
                <a:effectLst/>
                <a:latin typeface="Times New Roman" panose="02020603050405020304" pitchFamily="18" charset="0"/>
                <a:ea typeface="MS Mincho" panose="02020609040205080304" pitchFamily="49" charset="-128"/>
              </a:rPr>
              <a:t>Tác</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phẩm</a:t>
            </a:r>
            <a:endParaRPr lang="en-US" sz="3200" dirty="0">
              <a:effectLst/>
              <a:latin typeface="Times New Roman" panose="02020603050405020304" pitchFamily="18" charset="0"/>
              <a:ea typeface="Times New Roman" panose="02020603050405020304" pitchFamily="18" charset="0"/>
            </a:endParaRPr>
          </a:p>
          <a:p>
            <a:r>
              <a:rPr lang="en-US" sz="3200" b="1" dirty="0">
                <a:solidFill>
                  <a:srgbClr val="0070C0"/>
                </a:solidFill>
                <a:effectLst/>
                <a:latin typeface="Times New Roman" panose="02020603050405020304" pitchFamily="18" charset="0"/>
                <a:ea typeface="MS Mincho" panose="02020609040205080304" pitchFamily="49" charset="-128"/>
              </a:rPr>
              <a:t>2.1. </a:t>
            </a:r>
            <a:r>
              <a:rPr lang="en-US" sz="3200" b="1" dirty="0" err="1">
                <a:solidFill>
                  <a:srgbClr val="0070C0"/>
                </a:solidFill>
                <a:effectLst/>
                <a:latin typeface="Times New Roman" panose="02020603050405020304" pitchFamily="18" charset="0"/>
                <a:ea typeface="MS Mincho" panose="02020609040205080304" pitchFamily="49" charset="-128"/>
              </a:rPr>
              <a:t>Đọc</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và</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tìm</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hiểu</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chú</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thích</a:t>
            </a:r>
            <a:endParaRPr lang="en-US" sz="3200" dirty="0">
              <a:effectLst/>
              <a:latin typeface="Times New Roman" panose="02020603050405020304" pitchFamily="18" charset="0"/>
              <a:ea typeface="Times New Roman" panose="02020603050405020304" pitchFamily="18" charset="0"/>
            </a:endParaRPr>
          </a:p>
          <a:p>
            <a:pPr algn="just"/>
            <a:r>
              <a:rPr lang="en-US" sz="3200" b="1" dirty="0">
                <a:solidFill>
                  <a:srgbClr val="0070C0"/>
                </a:solidFill>
                <a:effectLst/>
                <a:latin typeface="Times New Roman" panose="02020603050405020304" pitchFamily="18" charset="0"/>
                <a:ea typeface="MS Mincho" panose="02020609040205080304" pitchFamily="49" charset="-128"/>
              </a:rPr>
              <a:t>2.2. </a:t>
            </a:r>
            <a:r>
              <a:rPr lang="en-US" sz="3200" b="1" dirty="0" err="1">
                <a:solidFill>
                  <a:srgbClr val="0070C0"/>
                </a:solidFill>
                <a:effectLst/>
                <a:latin typeface="Times New Roman" panose="02020603050405020304" pitchFamily="18" charset="0"/>
                <a:ea typeface="MS Mincho" panose="02020609040205080304" pitchFamily="49" charset="-128"/>
              </a:rPr>
              <a:t>Xuất</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xứ</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Trích</a:t>
            </a:r>
            <a:r>
              <a:rPr lang="en-US" sz="3200" dirty="0">
                <a:solidFill>
                  <a:srgbClr val="0D0D0D"/>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từ</a:t>
            </a:r>
            <a:r>
              <a:rPr lang="en-US" sz="3200" dirty="0">
                <a:solidFill>
                  <a:srgbClr val="0D0D0D"/>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cuốn</a:t>
            </a:r>
            <a:r>
              <a:rPr lang="en-US" sz="3200" dirty="0">
                <a:solidFill>
                  <a:srgbClr val="0D0D0D"/>
                </a:solidFill>
                <a:effectLst/>
                <a:latin typeface="Times New Roman" panose="02020603050405020304" pitchFamily="18" charset="0"/>
                <a:ea typeface="MS Mincho" panose="02020609040205080304" pitchFamily="49" charset="-128"/>
              </a:rPr>
              <a:t> </a:t>
            </a:r>
            <a:r>
              <a:rPr lang="en-US" sz="3200" dirty="0" err="1">
                <a:solidFill>
                  <a:srgbClr val="0D0D0D"/>
                </a:solidFill>
                <a:effectLst/>
                <a:latin typeface="Times New Roman" panose="02020603050405020304" pitchFamily="18" charset="0"/>
                <a:ea typeface="MS Mincho" panose="02020609040205080304" pitchFamily="49" charset="-128"/>
              </a:rPr>
              <a:t>sách</a:t>
            </a:r>
            <a:r>
              <a:rPr lang="en-US" sz="3200" b="1" dirty="0">
                <a:solidFill>
                  <a:srgbClr val="0D0D0D"/>
                </a:solidFill>
                <a:effectLst/>
                <a:latin typeface="Times New Roman" panose="02020603050405020304" pitchFamily="18" charset="0"/>
                <a:ea typeface="MS Mincho" panose="02020609040205080304" pitchFamily="49" charset="-128"/>
              </a:rPr>
              <a:t> </a:t>
            </a:r>
            <a:r>
              <a:rPr lang="pt-BR" sz="3200" i="1" dirty="0">
                <a:effectLst/>
                <a:latin typeface="Times New Roman" panose="02020603050405020304" pitchFamily="18" charset="0"/>
                <a:ea typeface="Calibri" panose="020F0502020204030204" pitchFamily="34" charset="0"/>
              </a:rPr>
              <a:t>Những bức thư gửi cháu Sam</a:t>
            </a:r>
            <a:r>
              <a:rPr lang="pt-BR" sz="3200" dirty="0">
                <a:effectLst/>
                <a:latin typeface="Times New Roman" panose="02020603050405020304" pitchFamily="18" charset="0"/>
                <a:ea typeface="Calibri" panose="020F0502020204030204" pitchFamily="34" charset="0"/>
              </a:rPr>
              <a:t> (2008),</a:t>
            </a:r>
            <a:endParaRPr lang="en-US" sz="3200" dirty="0">
              <a:effectLst/>
              <a:latin typeface="Times New Roman" panose="02020603050405020304" pitchFamily="18" charset="0"/>
              <a:ea typeface="Times New Roman" panose="02020603050405020304" pitchFamily="18" charset="0"/>
            </a:endParaRPr>
          </a:p>
          <a:p>
            <a:pPr algn="just"/>
            <a:r>
              <a:rPr lang="en-US" sz="3200" b="1" dirty="0">
                <a:solidFill>
                  <a:srgbClr val="0070C0"/>
                </a:solidFill>
                <a:effectLst/>
                <a:latin typeface="Times New Roman" panose="02020603050405020304" pitchFamily="18" charset="0"/>
                <a:ea typeface="MS Mincho" panose="02020609040205080304" pitchFamily="49" charset="-128"/>
              </a:rPr>
              <a:t>2.3. </a:t>
            </a:r>
            <a:r>
              <a:rPr lang="en-US" sz="3200" b="1" dirty="0" err="1">
                <a:solidFill>
                  <a:srgbClr val="0070C0"/>
                </a:solidFill>
                <a:effectLst/>
                <a:latin typeface="Times New Roman" panose="02020603050405020304" pitchFamily="18" charset="0"/>
                <a:ea typeface="MS Mincho" panose="02020609040205080304" pitchFamily="49" charset="-128"/>
              </a:rPr>
              <a:t>Kiểu</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văn</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bản</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dirty="0" err="1">
                <a:effectLst/>
                <a:latin typeface="Times New Roman" panose="02020603050405020304" pitchFamily="18" charset="0"/>
                <a:ea typeface="Times New Roman" panose="02020603050405020304" pitchFamily="18" charset="0"/>
              </a:rPr>
              <a:t>Văn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bản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nghị</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luận</a:t>
            </a:r>
            <a:r>
              <a:rPr lang="en-US" sz="3200" dirty="0">
                <a:effectLst/>
                <a:latin typeface="Times New Roman" panose="02020603050405020304" pitchFamily="18" charset="0"/>
                <a:ea typeface="Times New Roman" panose="02020603050405020304" pitchFamily="18" charset="0"/>
              </a:rPr>
              <a:t>.</a:t>
            </a:r>
          </a:p>
          <a:p>
            <a:pPr algn="just"/>
            <a:r>
              <a:rPr lang="en-US" sz="3200" b="1" dirty="0">
                <a:solidFill>
                  <a:srgbClr val="0070C0"/>
                </a:solidFill>
                <a:effectLst/>
                <a:latin typeface="Times New Roman" panose="02020603050405020304" pitchFamily="18" charset="0"/>
                <a:ea typeface="MS Mincho" panose="02020609040205080304" pitchFamily="49" charset="-128"/>
              </a:rPr>
              <a:t>2.4. </a:t>
            </a:r>
            <a:r>
              <a:rPr lang="en-US" sz="3200" b="1" dirty="0" err="1">
                <a:solidFill>
                  <a:srgbClr val="0070C0"/>
                </a:solidFill>
                <a:effectLst/>
                <a:latin typeface="Times New Roman" panose="02020603050405020304" pitchFamily="18" charset="0"/>
                <a:ea typeface="MS Mincho" panose="02020609040205080304" pitchFamily="49" charset="-128"/>
              </a:rPr>
              <a:t>Phương</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thức</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biểu</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đạt</a:t>
            </a:r>
            <a:r>
              <a:rPr lang="en-US" sz="3200" b="1" dirty="0">
                <a:solidFill>
                  <a:srgbClr val="0070C0"/>
                </a:solidFill>
                <a:effectLst/>
                <a:latin typeface="Times New Roman" panose="02020603050405020304" pitchFamily="18" charset="0"/>
                <a:ea typeface="MS Mincho" panose="02020609040205080304" pitchFamily="49" charset="-128"/>
              </a:rPr>
              <a: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Nghị</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luận</a:t>
            </a:r>
            <a:r>
              <a:rPr lang="en-US" sz="3200" dirty="0">
                <a:effectLst/>
                <a:latin typeface="Times New Roman" panose="02020603050405020304" pitchFamily="18" charset="0"/>
                <a:ea typeface="Times New Roman" panose="02020603050405020304" pitchFamily="18" charset="0"/>
              </a:rPr>
              <a:t>.</a:t>
            </a:r>
          </a:p>
          <a:p>
            <a:pPr algn="just"/>
            <a:r>
              <a:rPr lang="en-US" sz="3200" b="1" dirty="0">
                <a:solidFill>
                  <a:srgbClr val="0070C0"/>
                </a:solidFill>
                <a:effectLst/>
                <a:latin typeface="Times New Roman" panose="02020603050405020304" pitchFamily="18" charset="0"/>
                <a:ea typeface="MS Mincho" panose="02020609040205080304" pitchFamily="49" charset="-128"/>
              </a:rPr>
              <a:t>2.5. </a:t>
            </a:r>
            <a:r>
              <a:rPr lang="en-US" sz="3200" b="1" dirty="0" err="1">
                <a:solidFill>
                  <a:srgbClr val="0070C0"/>
                </a:solidFill>
                <a:effectLst/>
                <a:latin typeface="Times New Roman" panose="02020603050405020304" pitchFamily="18" charset="0"/>
                <a:ea typeface="MS Mincho" panose="02020609040205080304" pitchFamily="49" charset="-128"/>
              </a:rPr>
              <a:t>Hình</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thức</a:t>
            </a:r>
            <a:r>
              <a:rPr lang="en-US" sz="3200" b="1" dirty="0">
                <a:solidFill>
                  <a:srgbClr val="0070C0"/>
                </a:solidFill>
                <a:effectLst/>
                <a:latin typeface="Times New Roman" panose="02020603050405020304" pitchFamily="18" charset="0"/>
                <a:ea typeface="MS Mincho" panose="02020609040205080304" pitchFamily="49" charset="-128"/>
              </a:rPr>
              <a: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Bức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thư</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ông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gửi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cháu</a:t>
            </a:r>
            <a:r>
              <a:rPr lang="en-US" sz="3200" dirty="0">
                <a:effectLst/>
                <a:latin typeface="Times New Roman" panose="02020603050405020304" pitchFamily="18" charset="0"/>
                <a:ea typeface="Times New Roman" panose="02020603050405020304" pitchFamily="18" charset="0"/>
              </a:rPr>
              <a:t>).</a:t>
            </a:r>
          </a:p>
          <a:p>
            <a:pPr algn="just"/>
            <a:r>
              <a:rPr lang="en-US" sz="3200" b="1" dirty="0">
                <a:solidFill>
                  <a:srgbClr val="0070C0"/>
                </a:solidFill>
                <a:effectLst/>
                <a:latin typeface="Times New Roman" panose="02020603050405020304" pitchFamily="18" charset="0"/>
                <a:ea typeface="MS Mincho" panose="02020609040205080304" pitchFamily="49" charset="-128"/>
              </a:rPr>
              <a:t>2.6. </a:t>
            </a:r>
            <a:r>
              <a:rPr lang="en-US" sz="3200" b="1" dirty="0" err="1">
                <a:solidFill>
                  <a:srgbClr val="0070C0"/>
                </a:solidFill>
                <a:effectLst/>
                <a:latin typeface="Times New Roman" panose="02020603050405020304" pitchFamily="18" charset="0"/>
                <a:ea typeface="MS Mincho" panose="02020609040205080304" pitchFamily="49" charset="-128"/>
              </a:rPr>
              <a:t>Vấn</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đề</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nghị</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luận</a:t>
            </a:r>
            <a:r>
              <a:rPr lang="en-US" sz="3200" b="1" dirty="0">
                <a:solidFill>
                  <a:srgbClr val="0070C0"/>
                </a:solidFill>
                <a:effectLst/>
                <a:latin typeface="Times New Roman" panose="02020603050405020304" pitchFamily="18" charset="0"/>
                <a:ea typeface="MS Mincho" panose="02020609040205080304" pitchFamily="49" charset="-128"/>
              </a:rPr>
              <a:t>:</a:t>
            </a:r>
            <a:r>
              <a:rPr lang="vi-VN" sz="3200" dirty="0">
                <a:effectLst/>
                <a:latin typeface="Times New Roman" panose="02020603050405020304" pitchFamily="18" charset="0"/>
                <a:ea typeface="Times New Roman" panose="02020603050405020304" pitchFamily="18" charset="0"/>
              </a:rPr>
              <a:t> Vai trò</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tầm</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quan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trọng</a:t>
            </a:r>
            <a:r>
              <a:rPr lang="vi-VN" sz="3200" dirty="0">
                <a:effectLst/>
                <a:latin typeface="Times New Roman" panose="02020603050405020304" pitchFamily="18" charset="0"/>
                <a:ea typeface="Times New Roman" panose="02020603050405020304" pitchFamily="18" charset="0"/>
              </a:rPr>
              <a:t> của </a:t>
            </a:r>
            <a:r>
              <a:rPr lang="en-US" sz="3200" dirty="0">
                <a:effectLst/>
                <a:latin typeface="Times New Roman" panose="02020603050405020304" pitchFamily="18" charset="0"/>
                <a:ea typeface="Times New Roman" panose="02020603050405020304" pitchFamily="18" charset="0"/>
              </a:rPr>
              <a:t>"</a:t>
            </a:r>
            <a:r>
              <a:rPr lang="vi-VN" sz="3200" dirty="0">
                <a:effectLst/>
                <a:latin typeface="Times New Roman" panose="02020603050405020304" pitchFamily="18" charset="0"/>
                <a:ea typeface="Times New Roman" panose="02020603050405020304" pitchFamily="18" charset="0"/>
              </a:rPr>
              <a:t>tấm bản đồ</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và</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việc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lựa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chọn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quan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điểm</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đúng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đắn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trong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cuộc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sống</a:t>
            </a:r>
            <a:r>
              <a:rPr lang="vi-VN" sz="3200" dirty="0">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70732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Effect transition="in" filter="barn(inVertical)">
                                      <p:cBhvr>
                                        <p:cTn id="7" dur="500"/>
                                        <p:tgtEl>
                                          <p:spTgt spid="1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barn(inVertical)">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animEffect transition="in" filter="barn(inVertical)">
                                      <p:cBhvr>
                                        <p:cTn id="17" dur="500"/>
                                        <p:tgtEl>
                                          <p:spTgt spid="1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4" end="4"/>
                                            </p:txEl>
                                          </p:spTgt>
                                        </p:tgtEl>
                                        <p:attrNameLst>
                                          <p:attrName>style.visibility</p:attrName>
                                        </p:attrNameLst>
                                      </p:cBhvr>
                                      <p:to>
                                        <p:strVal val="visible"/>
                                      </p:to>
                                    </p:set>
                                    <p:animEffect transition="in" filter="barn(inVertical)">
                                      <p:cBhvr>
                                        <p:cTn id="22" dur="500"/>
                                        <p:tgtEl>
                                          <p:spTgt spid="1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animEffect transition="in" filter="barn(inVertical)">
                                      <p:cBhvr>
                                        <p:cTn id="27" dur="500"/>
                                        <p:tgtEl>
                                          <p:spTgt spid="1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xEl>
                                              <p:pRg st="6" end="6"/>
                                            </p:txEl>
                                          </p:spTgt>
                                        </p:tgtEl>
                                        <p:attrNameLst>
                                          <p:attrName>style.visibility</p:attrName>
                                        </p:attrNameLst>
                                      </p:cBhvr>
                                      <p:to>
                                        <p:strVal val="visible"/>
                                      </p:to>
                                    </p:set>
                                    <p:animEffect transition="in" filter="barn(inVertical)">
                                      <p:cBhvr>
                                        <p:cTn id="32" dur="5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613096" y="-93721"/>
            <a:ext cx="841432"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a:t>
            </a:r>
          </a:p>
        </p:txBody>
      </p:sp>
      <p:sp>
        <p:nvSpPr>
          <p:cNvPr id="11" name="TextBox 10">
            <a:extLst>
              <a:ext uri="{FF2B5EF4-FFF2-40B4-BE49-F238E27FC236}">
                <a16:creationId xmlns:a16="http://schemas.microsoft.com/office/drawing/2014/main" id="{39DDB2D1-678E-4F23-A1DB-E9F73007FC48}"/>
              </a:ext>
            </a:extLst>
          </p:cNvPr>
          <p:cNvSpPr txBox="1"/>
          <p:nvPr/>
        </p:nvSpPr>
        <p:spPr>
          <a:xfrm>
            <a:off x="1624712" y="55461"/>
            <a:ext cx="609361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Khám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phá</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chung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văn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panose="02020609040205080304" pitchFamily="49" charset="-128"/>
                <a:cs typeface="+mn-cs"/>
              </a:rPr>
              <a:t>bản</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E2E3D0B-8155-4BDF-9AC3-4CE03EDC1D24}"/>
              </a:ext>
            </a:extLst>
          </p:cNvPr>
          <p:cNvSpPr txBox="1"/>
          <p:nvPr/>
        </p:nvSpPr>
        <p:spPr>
          <a:xfrm>
            <a:off x="613096" y="1194503"/>
            <a:ext cx="10858500" cy="584775"/>
          </a:xfrm>
          <a:prstGeom prst="rect">
            <a:avLst/>
          </a:prstGeom>
          <a:noFill/>
        </p:spPr>
        <p:txBody>
          <a:bodyPr wrap="square">
            <a:spAutoFit/>
          </a:bodyPr>
          <a:lstStyle/>
          <a:p>
            <a:pPr algn="just"/>
            <a:r>
              <a:rPr lang="en-US" sz="3200" b="1" dirty="0">
                <a:solidFill>
                  <a:srgbClr val="0070C0"/>
                </a:solidFill>
                <a:effectLst/>
                <a:latin typeface="Times New Roman" panose="02020603050405020304" pitchFamily="18" charset="0"/>
                <a:ea typeface="MS Mincho" panose="02020609040205080304" pitchFamily="49" charset="-128"/>
              </a:rPr>
              <a:t>2.7. </a:t>
            </a:r>
            <a:r>
              <a:rPr lang="en-US" sz="3200" b="1" dirty="0" err="1">
                <a:solidFill>
                  <a:srgbClr val="0070C0"/>
                </a:solidFill>
                <a:effectLst/>
                <a:latin typeface="Times New Roman" panose="02020603050405020304" pitchFamily="18" charset="0"/>
                <a:ea typeface="MS Mincho" panose="02020609040205080304" pitchFamily="49" charset="-128"/>
              </a:rPr>
              <a:t>Bố</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cục</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và</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nội</a:t>
            </a:r>
            <a:r>
              <a:rPr lang="en-US" sz="3200" b="1" dirty="0">
                <a:solidFill>
                  <a:srgbClr val="0070C0"/>
                </a:solidFill>
                <a:effectLst/>
                <a:latin typeface="Times New Roman" panose="02020603050405020304" pitchFamily="18" charset="0"/>
                <a:ea typeface="MS Mincho" panose="02020609040205080304" pitchFamily="49" charset="-128"/>
              </a:rPr>
              <a:t> dung </a:t>
            </a:r>
            <a:r>
              <a:rPr lang="en-US" sz="3200" b="1" dirty="0" err="1">
                <a:solidFill>
                  <a:srgbClr val="0070C0"/>
                </a:solidFill>
                <a:effectLst/>
                <a:latin typeface="Times New Roman" panose="02020603050405020304" pitchFamily="18" charset="0"/>
                <a:ea typeface="MS Mincho" panose="02020609040205080304" pitchFamily="49" charset="-128"/>
              </a:rPr>
              <a:t>chính</a:t>
            </a:r>
            <a:r>
              <a:rPr lang="en-US" sz="3200" b="1" dirty="0">
                <a:solidFill>
                  <a:srgbClr val="0070C0"/>
                </a:solidFill>
                <a:effectLst/>
                <a:latin typeface="Times New Roman" panose="02020603050405020304" pitchFamily="18" charset="0"/>
                <a:ea typeface="MS Mincho" panose="02020609040205080304" pitchFamily="49" charset="-128"/>
              </a:rPr>
              <a:t>:</a:t>
            </a:r>
            <a:r>
              <a:rPr lang="en-US" sz="3200" b="1" dirty="0">
                <a:effectLst/>
                <a:latin typeface="Times New Roman" panose="02020603050405020304" pitchFamily="18" charset="0"/>
                <a:ea typeface="Times New Roman" panose="02020603050405020304" pitchFamily="18" charset="0"/>
              </a:rPr>
              <a:t> </a:t>
            </a:r>
            <a:r>
              <a:rPr lang="en-US" sz="3200" dirty="0">
                <a:effectLst/>
                <a:latin typeface="Times New Roman" panose="02020603050405020304" pitchFamily="18" charset="0"/>
                <a:ea typeface="Times New Roman" panose="02020603050405020304" pitchFamily="18" charset="0"/>
              </a:rPr>
              <a:t>3 </a:t>
            </a:r>
            <a:r>
              <a:rPr lang="en-US" sz="3200" dirty="0" err="1">
                <a:effectLst/>
                <a:latin typeface="Times New Roman" panose="02020603050405020304" pitchFamily="18" charset="0"/>
                <a:ea typeface="Times New Roman" panose="02020603050405020304" pitchFamily="18" charset="0"/>
              </a:rPr>
              <a:t>phần</a:t>
            </a:r>
            <a:endParaRPr lang="en-US" sz="3200" dirty="0">
              <a:effectLst/>
              <a:latin typeface="Times New Roman" panose="02020603050405020304" pitchFamily="18" charset="0"/>
              <a:ea typeface="Times New Roman" panose="02020603050405020304" pitchFamily="18" charset="0"/>
            </a:endParaRPr>
          </a:p>
        </p:txBody>
      </p:sp>
      <p:sp>
        <p:nvSpPr>
          <p:cNvPr id="7" name="Arrow: Chevron 6">
            <a:extLst>
              <a:ext uri="{FF2B5EF4-FFF2-40B4-BE49-F238E27FC236}">
                <a16:creationId xmlns:a16="http://schemas.microsoft.com/office/drawing/2014/main" id="{E8310C65-8909-4A78-BD74-8999A88EF7BA}"/>
              </a:ext>
            </a:extLst>
          </p:cNvPr>
          <p:cNvSpPr/>
          <p:nvPr/>
        </p:nvSpPr>
        <p:spPr>
          <a:xfrm>
            <a:off x="1252526" y="2224482"/>
            <a:ext cx="2849091" cy="2724149"/>
          </a:xfrm>
          <a:prstGeom prst="chevron">
            <a:avLst>
              <a:gd name="adj" fmla="val 4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0" name="Freeform: Shape 9">
            <a:extLst>
              <a:ext uri="{FF2B5EF4-FFF2-40B4-BE49-F238E27FC236}">
                <a16:creationId xmlns:a16="http://schemas.microsoft.com/office/drawing/2014/main" id="{5E08C35B-7DAD-44FD-B890-A0DED2C0096B}"/>
              </a:ext>
            </a:extLst>
          </p:cNvPr>
          <p:cNvSpPr/>
          <p:nvPr/>
        </p:nvSpPr>
        <p:spPr>
          <a:xfrm>
            <a:off x="2012285" y="2605484"/>
            <a:ext cx="2405899" cy="3124198"/>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8176" tIns="98176" rIns="98176" bIns="98176" numCol="1" spcCol="1270" anchor="ctr" anchorCtr="0">
            <a:noAutofit/>
          </a:bodyPr>
          <a:lstStyle/>
          <a:p>
            <a:pPr marL="0" lvl="0" indent="0" algn="ctr" defTabSz="444500">
              <a:lnSpc>
                <a:spcPct val="90000"/>
              </a:lnSpc>
              <a:spcBef>
                <a:spcPct val="0"/>
              </a:spcBef>
              <a:spcAft>
                <a:spcPct val="35000"/>
              </a:spcAft>
              <a:buNone/>
            </a:pPr>
            <a:r>
              <a:rPr lang="vi-VN" sz="2400" kern="1200" dirty="0">
                <a:latin typeface="Times New Roman" panose="02020603050405020304" pitchFamily="18" charset="0"/>
                <a:cs typeface="Times New Roman" panose="02020603050405020304" pitchFamily="18" charset="0"/>
              </a:rPr>
              <a:t>Phần (1):</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Từ</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đầu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đến</a:t>
            </a:r>
            <a:r>
              <a:rPr lang="en-US" sz="2400" kern="1200" dirty="0">
                <a:latin typeface="Times New Roman" panose="02020603050405020304" pitchFamily="18" charset="0"/>
                <a:cs typeface="Times New Roman" panose="02020603050405020304" pitchFamily="18" charset="0"/>
              </a:rPr>
              <a:t> </a:t>
            </a:r>
            <a:r>
              <a:rPr lang="pt-BR" sz="2400" i="1" kern="1200" dirty="0">
                <a:latin typeface="Times New Roman" panose="02020603050405020304" pitchFamily="18" charset="0"/>
                <a:cs typeface="Times New Roman" panose="02020603050405020304" pitchFamily="18" charset="0"/>
              </a:rPr>
              <a:t>"</a:t>
            </a:r>
            <a:r>
              <a:rPr lang="vi-VN" sz="2400" i="1" kern="1200" dirty="0">
                <a:latin typeface="Times New Roman" panose="02020603050405020304" pitchFamily="18" charset="0"/>
                <a:cs typeface="Times New Roman" panose="02020603050405020304" pitchFamily="18" charset="0"/>
              </a:rPr>
              <a:t>...c</a:t>
            </a:r>
            <a:r>
              <a:rPr lang="pt-BR" sz="2400" i="1" kern="1200" dirty="0">
                <a:latin typeface="Times New Roman" panose="02020603050405020304" pitchFamily="18" charset="0"/>
                <a:cs typeface="Times New Roman" panose="02020603050405020304" pitchFamily="18" charset="0"/>
              </a:rPr>
              <a:t>húng ta cần phải bước vào bóng tối"</a:t>
            </a:r>
            <a:r>
              <a:rPr lang="pt-BR" sz="2400" kern="1200" dirty="0">
                <a:latin typeface="Times New Roman" panose="02020603050405020304" pitchFamily="18" charset="0"/>
                <a:cs typeface="Times New Roman" panose="02020603050405020304" pitchFamily="18" charset="0"/>
              </a:rPr>
              <a:t>: Nêu vấn đề cần suy nghĩ phán đoán, đánh giá và đưa ra bản đồ sao cho phù hợp nhất.</a:t>
            </a:r>
            <a:endParaRPr lang="en-US" sz="2400" kern="1200" dirty="0">
              <a:latin typeface="Times New Roman" panose="02020603050405020304" pitchFamily="18" charset="0"/>
              <a:cs typeface="Times New Roman" panose="02020603050405020304" pitchFamily="18" charset="0"/>
            </a:endParaRPr>
          </a:p>
        </p:txBody>
      </p:sp>
      <p:sp>
        <p:nvSpPr>
          <p:cNvPr id="13" name="Arrow: Chevron 12">
            <a:extLst>
              <a:ext uri="{FF2B5EF4-FFF2-40B4-BE49-F238E27FC236}">
                <a16:creationId xmlns:a16="http://schemas.microsoft.com/office/drawing/2014/main" id="{A5B5B05B-45FF-40F9-9921-9134E2D298D0}"/>
              </a:ext>
            </a:extLst>
          </p:cNvPr>
          <p:cNvSpPr/>
          <p:nvPr/>
        </p:nvSpPr>
        <p:spPr>
          <a:xfrm>
            <a:off x="4506821" y="2224482"/>
            <a:ext cx="2849091" cy="2724149"/>
          </a:xfrm>
          <a:prstGeom prst="chevron">
            <a:avLst>
              <a:gd name="adj" fmla="val 40000"/>
            </a:avLst>
          </a:prstGeom>
        </p:spPr>
        <p:style>
          <a:lnRef idx="2">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sp>
      <p:sp>
        <p:nvSpPr>
          <p:cNvPr id="14" name="Freeform: Shape 13">
            <a:extLst>
              <a:ext uri="{FF2B5EF4-FFF2-40B4-BE49-F238E27FC236}">
                <a16:creationId xmlns:a16="http://schemas.microsoft.com/office/drawing/2014/main" id="{A2FD631D-6F83-4EC0-BE7D-9866A146F6FA}"/>
              </a:ext>
            </a:extLst>
          </p:cNvPr>
          <p:cNvSpPr/>
          <p:nvPr/>
        </p:nvSpPr>
        <p:spPr>
          <a:xfrm>
            <a:off x="5266579" y="2605484"/>
            <a:ext cx="2405899" cy="3124198"/>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3">
              <a:hueOff val="1355300"/>
              <a:satOff val="50000"/>
              <a:lumOff val="-735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8176" tIns="98176" rIns="98176" bIns="98176" numCol="1" spcCol="1270" anchor="ctr" anchorCtr="0">
            <a:noAutofit/>
          </a:bodyPr>
          <a:lstStyle/>
          <a:p>
            <a:pPr marL="0" lvl="0" indent="0" algn="ctr" defTabSz="4445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P</a:t>
            </a:r>
            <a:r>
              <a:rPr lang="vi-VN" sz="2400" kern="1200" dirty="0">
                <a:latin typeface="Times New Roman" panose="02020603050405020304" pitchFamily="18" charset="0"/>
                <a:cs typeface="Times New Roman" panose="02020603050405020304" pitchFamily="18" charset="0"/>
              </a:rPr>
              <a:t>hần (2): </a:t>
            </a:r>
            <a:r>
              <a:rPr lang="pt-BR" sz="2400" kern="1200" dirty="0">
                <a:latin typeface="Times New Roman" panose="02020603050405020304" pitchFamily="18" charset="0"/>
                <a:cs typeface="Times New Roman" panose="02020603050405020304" pitchFamily="18" charset="0"/>
              </a:rPr>
              <a:t>Tiếp theo đến “</a:t>
            </a:r>
            <a:r>
              <a:rPr lang="pt-BR" sz="2400" i="1" kern="1200" dirty="0">
                <a:latin typeface="Times New Roman" panose="02020603050405020304" pitchFamily="18" charset="0"/>
                <a:cs typeface="Times New Roman" panose="02020603050405020304" pitchFamily="18" charset="0"/>
              </a:rPr>
              <a:t>ý nghĩa của cuộc sống là gì”</a:t>
            </a:r>
            <a:r>
              <a:rPr lang="pt-BR" sz="2400" kern="1200" dirty="0">
                <a:latin typeface="Times New Roman" panose="02020603050405020304" pitchFamily="18" charset="0"/>
                <a:cs typeface="Times New Roman" panose="02020603050405020304" pitchFamily="18" charset="0"/>
              </a:rPr>
              <a:t>: Bàn luận về vai trò, ý nghĩa </a:t>
            </a:r>
            <a:r>
              <a:rPr lang="vi-VN" sz="2400" kern="1200" dirty="0">
                <a:latin typeface="Times New Roman" panose="02020603050405020304" pitchFamily="18" charset="0"/>
                <a:cs typeface="Times New Roman" panose="02020603050405020304" pitchFamily="18" charset="0"/>
              </a:rPr>
              <a:t>của </a:t>
            </a:r>
            <a:r>
              <a:rPr lang="en-US" sz="2400" kern="1200" dirty="0">
                <a:latin typeface="Times New Roman" panose="02020603050405020304" pitchFamily="18" charset="0"/>
                <a:cs typeface="Times New Roman" panose="02020603050405020304" pitchFamily="18" charset="0"/>
              </a:rPr>
              <a:t>"</a:t>
            </a:r>
            <a:r>
              <a:rPr lang="vi-VN" sz="2400" kern="1200" dirty="0">
                <a:latin typeface="Times New Roman" panose="02020603050405020304" pitchFamily="18" charset="0"/>
                <a:cs typeface="Times New Roman" panose="02020603050405020304" pitchFamily="18" charset="0"/>
              </a:rPr>
              <a:t>tấm bản đồ</a:t>
            </a:r>
            <a:r>
              <a:rPr lang="en-US" sz="2400" kern="1200" dirty="0">
                <a:latin typeface="Times New Roman" panose="02020603050405020304" pitchFamily="18" charset="0"/>
                <a:cs typeface="Times New Roman" panose="02020603050405020304" pitchFamily="18" charset="0"/>
              </a:rPr>
              <a:t>"</a:t>
            </a:r>
            <a:r>
              <a:rPr lang="vi-VN" sz="2400" kern="1200" dirty="0">
                <a:latin typeface="Times New Roman" panose="02020603050405020304" pitchFamily="18" charset="0"/>
                <a:cs typeface="Times New Roman" panose="02020603050405020304" pitchFamily="18" charset="0"/>
              </a:rPr>
              <a:t> đối với đường đời của mỗi con người.</a:t>
            </a:r>
            <a:endParaRPr lang="en-US" sz="2400" kern="1200" dirty="0">
              <a:latin typeface="Times New Roman" panose="02020603050405020304" pitchFamily="18" charset="0"/>
              <a:cs typeface="Times New Roman" panose="02020603050405020304" pitchFamily="18" charset="0"/>
            </a:endParaRPr>
          </a:p>
        </p:txBody>
      </p:sp>
      <p:sp>
        <p:nvSpPr>
          <p:cNvPr id="15" name="Arrow: Chevron 14">
            <a:extLst>
              <a:ext uri="{FF2B5EF4-FFF2-40B4-BE49-F238E27FC236}">
                <a16:creationId xmlns:a16="http://schemas.microsoft.com/office/drawing/2014/main" id="{53780145-FFD5-48A6-8549-74A7570F1EFC}"/>
              </a:ext>
            </a:extLst>
          </p:cNvPr>
          <p:cNvSpPr/>
          <p:nvPr/>
        </p:nvSpPr>
        <p:spPr>
          <a:xfrm>
            <a:off x="7761118" y="2224482"/>
            <a:ext cx="2849091" cy="2724149"/>
          </a:xfrm>
          <a:prstGeom prst="chevron">
            <a:avLst>
              <a:gd name="adj" fmla="val 40000"/>
            </a:avLst>
          </a:prstGeom>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sp>
      <p:sp>
        <p:nvSpPr>
          <p:cNvPr id="16" name="Freeform: Shape 15">
            <a:extLst>
              <a:ext uri="{FF2B5EF4-FFF2-40B4-BE49-F238E27FC236}">
                <a16:creationId xmlns:a16="http://schemas.microsoft.com/office/drawing/2014/main" id="{4080264B-F040-42AC-836C-15593973DBFC}"/>
              </a:ext>
            </a:extLst>
          </p:cNvPr>
          <p:cNvSpPr/>
          <p:nvPr/>
        </p:nvSpPr>
        <p:spPr>
          <a:xfrm>
            <a:off x="8520874" y="2605484"/>
            <a:ext cx="2405899" cy="3124198"/>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3">
              <a:hueOff val="2710599"/>
              <a:satOff val="100000"/>
              <a:lumOff val="-1470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8176" tIns="98176" rIns="98176" bIns="98176" numCol="1" spcCol="1270" anchor="ctr" anchorCtr="0">
            <a:noAutofit/>
          </a:bodyPr>
          <a:lstStyle/>
          <a:p>
            <a:pPr marL="0" lvl="0" indent="0" algn="ctr" defTabSz="4445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P</a:t>
            </a:r>
            <a:r>
              <a:rPr lang="vi-VN" sz="2400" kern="1200" dirty="0">
                <a:latin typeface="Times New Roman" panose="02020603050405020304" pitchFamily="18" charset="0"/>
                <a:cs typeface="Times New Roman" panose="02020603050405020304" pitchFamily="18" charset="0"/>
              </a:rPr>
              <a:t>hần (3): </a:t>
            </a:r>
            <a:r>
              <a:rPr lang="en-US" sz="2400" kern="1200" dirty="0" err="1">
                <a:latin typeface="Times New Roman" panose="02020603050405020304" pitchFamily="18" charset="0"/>
                <a:cs typeface="Times New Roman" panose="02020603050405020304" pitchFamily="18" charset="0"/>
              </a:rPr>
              <a:t>phần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còn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lại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Đưa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ra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lời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khuyên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bài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học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trong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việc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lựa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chọn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tấm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bản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đồ</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mình</a:t>
            </a:r>
            <a:r>
              <a:rPr lang="en-US" sz="2400" kern="1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67527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par>
                                <p:cTn id="16" presetID="22" presetClass="entr" presetSubtype="8"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par>
                                <p:cTn id="24" presetID="22" presetClass="entr" presetSubtype="8"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613096" y="-93721"/>
            <a:ext cx="841432"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a:t>
            </a:r>
          </a:p>
        </p:txBody>
      </p:sp>
      <p:sp>
        <p:nvSpPr>
          <p:cNvPr id="26" name="TextBox 25">
            <a:extLst>
              <a:ext uri="{FF2B5EF4-FFF2-40B4-BE49-F238E27FC236}">
                <a16:creationId xmlns:a16="http://schemas.microsoft.com/office/drawing/2014/main" id="{D458BFAD-D0D4-40E8-B4BB-16EA50C62959}"/>
              </a:ext>
            </a:extLst>
          </p:cNvPr>
          <p:cNvSpPr txBox="1"/>
          <p:nvPr/>
        </p:nvSpPr>
        <p:spPr>
          <a:xfrm>
            <a:off x="1703785" y="46757"/>
            <a:ext cx="6093618" cy="584775"/>
          </a:xfrm>
          <a:prstGeom prst="rect">
            <a:avLst/>
          </a:prstGeom>
          <a:noFill/>
        </p:spPr>
        <p:txBody>
          <a:bodyPr wrap="square">
            <a:spAutoFit/>
          </a:bodyPr>
          <a:lstStyle/>
          <a:p>
            <a:r>
              <a:rPr lang="pt-BR" sz="3200" b="1" dirty="0">
                <a:solidFill>
                  <a:srgbClr val="FF0000"/>
                </a:solidFill>
                <a:effectLst/>
                <a:latin typeface="Times New Roman" panose="02020603050405020304" pitchFamily="18" charset="0"/>
                <a:ea typeface="Times New Roman" panose="02020603050405020304" pitchFamily="18" charset="0"/>
              </a:rPr>
              <a:t>Khám phá chi tiết văn bản</a:t>
            </a:r>
            <a:endParaRPr lang="en-US" sz="3200" dirty="0"/>
          </a:p>
        </p:txBody>
      </p:sp>
      <p:grpSp>
        <p:nvGrpSpPr>
          <p:cNvPr id="6" name="Group 5">
            <a:extLst>
              <a:ext uri="{FF2B5EF4-FFF2-40B4-BE49-F238E27FC236}">
                <a16:creationId xmlns:a16="http://schemas.microsoft.com/office/drawing/2014/main" id="{0E0E37EA-CDF6-4376-B66A-86E161A559EE}"/>
              </a:ext>
            </a:extLst>
          </p:cNvPr>
          <p:cNvGrpSpPr/>
          <p:nvPr/>
        </p:nvGrpSpPr>
        <p:grpSpPr>
          <a:xfrm>
            <a:off x="982216" y="1905394"/>
            <a:ext cx="3240624" cy="3714750"/>
            <a:chOff x="1307227" y="2057404"/>
            <a:chExt cx="3240624" cy="3714750"/>
          </a:xfrm>
        </p:grpSpPr>
        <p:sp>
          <p:nvSpPr>
            <p:cNvPr id="3" name="Rectangle 2">
              <a:extLst>
                <a:ext uri="{FF2B5EF4-FFF2-40B4-BE49-F238E27FC236}">
                  <a16:creationId xmlns:a16="http://schemas.microsoft.com/office/drawing/2014/main" id="{0B2AA724-BD98-4023-956A-E817E2407538}"/>
                </a:ext>
              </a:extLst>
            </p:cNvPr>
            <p:cNvSpPr/>
            <p:nvPr/>
          </p:nvSpPr>
          <p:spPr>
            <a:xfrm>
              <a:off x="1307227" y="2057404"/>
              <a:ext cx="3240624" cy="371475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7CA06FB-8D50-4B86-B45D-0E5AABC9E3FA}"/>
                </a:ext>
              </a:extLst>
            </p:cNvPr>
            <p:cNvSpPr/>
            <p:nvPr/>
          </p:nvSpPr>
          <p:spPr>
            <a:xfrm>
              <a:off x="1378667" y="3186114"/>
              <a:ext cx="3093321" cy="250031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D207AF6A-0980-4F32-8411-2A0A5999DF7B}"/>
              </a:ext>
            </a:extLst>
          </p:cNvPr>
          <p:cNvSpPr txBox="1"/>
          <p:nvPr/>
        </p:nvSpPr>
        <p:spPr>
          <a:xfrm>
            <a:off x="660400" y="996624"/>
            <a:ext cx="6093618" cy="584775"/>
          </a:xfrm>
          <a:prstGeom prst="rect">
            <a:avLst/>
          </a:prstGeom>
          <a:noFill/>
        </p:spPr>
        <p:txBody>
          <a:bodyPr wrap="square">
            <a:spAutoFit/>
          </a:bodyPr>
          <a:lstStyle/>
          <a:p>
            <a:pPr algn="just"/>
            <a:r>
              <a:rPr lang="en-US" sz="3200" b="1" dirty="0">
                <a:solidFill>
                  <a:srgbClr val="0070C0"/>
                </a:solidFill>
                <a:effectLst/>
                <a:latin typeface="Times New Roman" panose="02020603050405020304" pitchFamily="18" charset="0"/>
                <a:ea typeface="MS Mincho" panose="02020609040205080304" pitchFamily="49" charset="-128"/>
              </a:rPr>
              <a:t>1. </a:t>
            </a:r>
            <a:r>
              <a:rPr lang="en-US" sz="3200" b="1" dirty="0" err="1">
                <a:solidFill>
                  <a:srgbClr val="0070C0"/>
                </a:solidFill>
                <a:effectLst/>
                <a:latin typeface="Times New Roman" panose="02020603050405020304" pitchFamily="18" charset="0"/>
                <a:ea typeface="MS Mincho" panose="02020609040205080304" pitchFamily="49" charset="-128"/>
              </a:rPr>
              <a:t>Mở</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đầu</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Nêu</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vấn</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đề</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bàn</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luận</a:t>
            </a:r>
            <a:endParaRPr lang="en-US" sz="3200" dirty="0">
              <a:effectLst/>
              <a:latin typeface="Times New Roman" panose="02020603050405020304" pitchFamily="18" charset="0"/>
              <a:ea typeface="Times New Roman" panose="02020603050405020304" pitchFamily="18" charset="0"/>
            </a:endParaRPr>
          </a:p>
        </p:txBody>
      </p:sp>
      <p:grpSp>
        <p:nvGrpSpPr>
          <p:cNvPr id="28" name="Group 27">
            <a:extLst>
              <a:ext uri="{FF2B5EF4-FFF2-40B4-BE49-F238E27FC236}">
                <a16:creationId xmlns:a16="http://schemas.microsoft.com/office/drawing/2014/main" id="{B728BD1B-0CA2-4165-A684-2BDC6A98D253}"/>
              </a:ext>
            </a:extLst>
          </p:cNvPr>
          <p:cNvGrpSpPr/>
          <p:nvPr/>
        </p:nvGrpSpPr>
        <p:grpSpPr>
          <a:xfrm>
            <a:off x="4490378" y="1905394"/>
            <a:ext cx="3240624" cy="3714750"/>
            <a:chOff x="1307227" y="2057404"/>
            <a:chExt cx="3240624" cy="3714750"/>
          </a:xfrm>
        </p:grpSpPr>
        <p:sp>
          <p:nvSpPr>
            <p:cNvPr id="29" name="Rectangle 28">
              <a:extLst>
                <a:ext uri="{FF2B5EF4-FFF2-40B4-BE49-F238E27FC236}">
                  <a16:creationId xmlns:a16="http://schemas.microsoft.com/office/drawing/2014/main" id="{72FB1214-B11F-4590-B7F5-C08C40A3A92A}"/>
                </a:ext>
              </a:extLst>
            </p:cNvPr>
            <p:cNvSpPr/>
            <p:nvPr/>
          </p:nvSpPr>
          <p:spPr>
            <a:xfrm>
              <a:off x="1307227" y="2057404"/>
              <a:ext cx="3240624" cy="371475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A661EE6-D639-4800-86A9-AF6759293597}"/>
                </a:ext>
              </a:extLst>
            </p:cNvPr>
            <p:cNvSpPr/>
            <p:nvPr/>
          </p:nvSpPr>
          <p:spPr>
            <a:xfrm>
              <a:off x="1378667" y="3186114"/>
              <a:ext cx="3093321" cy="250031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9FFA780F-8530-4963-AD48-E750C71BA4CA}"/>
              </a:ext>
            </a:extLst>
          </p:cNvPr>
          <p:cNvGrpSpPr/>
          <p:nvPr/>
        </p:nvGrpSpPr>
        <p:grpSpPr>
          <a:xfrm>
            <a:off x="7998540" y="1905394"/>
            <a:ext cx="3240624" cy="3714750"/>
            <a:chOff x="1307227" y="2057404"/>
            <a:chExt cx="3240624" cy="3714750"/>
          </a:xfrm>
        </p:grpSpPr>
        <p:sp>
          <p:nvSpPr>
            <p:cNvPr id="33" name="Rectangle 32">
              <a:extLst>
                <a:ext uri="{FF2B5EF4-FFF2-40B4-BE49-F238E27FC236}">
                  <a16:creationId xmlns:a16="http://schemas.microsoft.com/office/drawing/2014/main" id="{00E24706-F6F2-4E44-9367-AB0078799B64}"/>
                </a:ext>
              </a:extLst>
            </p:cNvPr>
            <p:cNvSpPr/>
            <p:nvPr/>
          </p:nvSpPr>
          <p:spPr>
            <a:xfrm>
              <a:off x="1307227" y="2057404"/>
              <a:ext cx="3240624" cy="371475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CD28051-5635-44F9-9AEF-EB47F4D9BAB5}"/>
                </a:ext>
              </a:extLst>
            </p:cNvPr>
            <p:cNvSpPr/>
            <p:nvPr/>
          </p:nvSpPr>
          <p:spPr>
            <a:xfrm>
              <a:off x="1378667" y="3186114"/>
              <a:ext cx="3093321" cy="250031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a:extLst>
              <a:ext uri="{FF2B5EF4-FFF2-40B4-BE49-F238E27FC236}">
                <a16:creationId xmlns:a16="http://schemas.microsoft.com/office/drawing/2014/main" id="{28891541-8121-4143-8EAD-14A7747676F8}"/>
              </a:ext>
            </a:extLst>
          </p:cNvPr>
          <p:cNvSpPr txBox="1"/>
          <p:nvPr/>
        </p:nvSpPr>
        <p:spPr>
          <a:xfrm>
            <a:off x="1010792" y="2177362"/>
            <a:ext cx="3194141" cy="584775"/>
          </a:xfrm>
          <a:prstGeom prst="rect">
            <a:avLst/>
          </a:prstGeom>
          <a:noFill/>
        </p:spPr>
        <p:txBody>
          <a:bodyPr wrap="square">
            <a:spAutoFit/>
          </a:bodyPr>
          <a:lstStyle/>
          <a:p>
            <a:pPr algn="ctr"/>
            <a:r>
              <a:rPr lang="en-US" sz="3200" b="1" dirty="0" err="1">
                <a:solidFill>
                  <a:srgbClr val="000000"/>
                </a:solidFill>
                <a:effectLst/>
                <a:latin typeface="Times New Roman" panose="02020603050405020304" pitchFamily="18" charset="0"/>
                <a:ea typeface="Times New Roman" panose="02020603050405020304" pitchFamily="18" charset="0"/>
              </a:rPr>
              <a:t>Vấn</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đề</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bàn</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luận</a:t>
            </a:r>
            <a:endParaRPr lang="en-US" sz="3200" dirty="0"/>
          </a:p>
        </p:txBody>
      </p:sp>
      <p:sp>
        <p:nvSpPr>
          <p:cNvPr id="37" name="TextBox 36">
            <a:extLst>
              <a:ext uri="{FF2B5EF4-FFF2-40B4-BE49-F238E27FC236}">
                <a16:creationId xmlns:a16="http://schemas.microsoft.com/office/drawing/2014/main" id="{1DB62E96-BE6F-4DF6-912C-838AE0D31FC3}"/>
              </a:ext>
            </a:extLst>
          </p:cNvPr>
          <p:cNvSpPr txBox="1"/>
          <p:nvPr/>
        </p:nvSpPr>
        <p:spPr>
          <a:xfrm>
            <a:off x="1122103" y="3052024"/>
            <a:ext cx="2900239" cy="2554545"/>
          </a:xfrm>
          <a:prstGeom prst="rect">
            <a:avLst/>
          </a:prstGeom>
          <a:noFill/>
        </p:spPr>
        <p:txBody>
          <a:bodyPr wrap="square">
            <a:spAutoFit/>
          </a:bodyPr>
          <a:lstStyle/>
          <a:p>
            <a:pPr algn="ctr"/>
            <a:r>
              <a:rPr lang="en-US" sz="3200" dirty="0" err="1">
                <a:solidFill>
                  <a:srgbClr val="000000"/>
                </a:solidFill>
                <a:effectLst/>
                <a:latin typeface="Times New Roman" panose="02020603050405020304" pitchFamily="18" charset="0"/>
                <a:ea typeface="Times New Roman" panose="02020603050405020304" pitchFamily="18" charset="0"/>
              </a:rPr>
              <a:t>Cần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suy</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nghĩ</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lựa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chọn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đúng</a:t>
            </a:r>
            <a:r>
              <a:rPr lang="en-US" sz="3200" dirty="0">
                <a:solidFill>
                  <a:srgbClr val="000000"/>
                </a:solidFill>
                <a:effectLst/>
                <a:latin typeface="Times New Roman" panose="02020603050405020304" pitchFamily="18" charset="0"/>
                <a:ea typeface="Times New Roman" panose="02020603050405020304" pitchFamily="18" charset="0"/>
              </a:rPr>
              <a:t> con </a:t>
            </a:r>
            <a:r>
              <a:rPr lang="en-US" sz="3200" dirty="0" err="1">
                <a:solidFill>
                  <a:srgbClr val="000000"/>
                </a:solidFill>
                <a:effectLst/>
                <a:latin typeface="Times New Roman" panose="02020603050405020304" pitchFamily="18" charset="0"/>
                <a:ea typeface="Times New Roman" panose="02020603050405020304" pitchFamily="18" charset="0"/>
              </a:rPr>
              <a:t>đường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thì</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mới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đạt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được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mục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đích</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p>
        </p:txBody>
      </p:sp>
      <p:sp>
        <p:nvSpPr>
          <p:cNvPr id="39" name="TextBox 38">
            <a:extLst>
              <a:ext uri="{FF2B5EF4-FFF2-40B4-BE49-F238E27FC236}">
                <a16:creationId xmlns:a16="http://schemas.microsoft.com/office/drawing/2014/main" id="{FD115584-3146-431A-BE0D-BC679C445E71}"/>
              </a:ext>
            </a:extLst>
          </p:cNvPr>
          <p:cNvSpPr txBox="1"/>
          <p:nvPr/>
        </p:nvSpPr>
        <p:spPr>
          <a:xfrm>
            <a:off x="4684781" y="2202759"/>
            <a:ext cx="2904545" cy="584775"/>
          </a:xfrm>
          <a:prstGeom prst="rect">
            <a:avLst/>
          </a:prstGeom>
          <a:noFill/>
        </p:spPr>
        <p:txBody>
          <a:bodyPr wrap="square">
            <a:spAutoFit/>
          </a:bodyPr>
          <a:lstStyle/>
          <a:p>
            <a:pPr algn="ctr"/>
            <a:r>
              <a:rPr lang="en-US" sz="3200" b="1" dirty="0" err="1">
                <a:solidFill>
                  <a:srgbClr val="000000"/>
                </a:solidFill>
                <a:effectLst/>
                <a:latin typeface="Times New Roman" panose="02020603050405020304" pitchFamily="18" charset="0"/>
                <a:ea typeface="Times New Roman" panose="02020603050405020304" pitchFamily="18" charset="0"/>
              </a:rPr>
              <a:t>Cách</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giới</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thiệu</a:t>
            </a:r>
            <a:endParaRPr lang="en-US" sz="3200" dirty="0"/>
          </a:p>
        </p:txBody>
      </p:sp>
      <p:sp>
        <p:nvSpPr>
          <p:cNvPr id="41" name="TextBox 40">
            <a:extLst>
              <a:ext uri="{FF2B5EF4-FFF2-40B4-BE49-F238E27FC236}">
                <a16:creationId xmlns:a16="http://schemas.microsoft.com/office/drawing/2014/main" id="{342326F7-42A7-4257-B9D2-AF35AA206094}"/>
              </a:ext>
            </a:extLst>
          </p:cNvPr>
          <p:cNvSpPr txBox="1"/>
          <p:nvPr/>
        </p:nvSpPr>
        <p:spPr>
          <a:xfrm>
            <a:off x="4737022" y="3125817"/>
            <a:ext cx="2793482" cy="2062103"/>
          </a:xfrm>
          <a:prstGeom prst="rect">
            <a:avLst/>
          </a:prstGeom>
          <a:noFill/>
        </p:spPr>
        <p:txBody>
          <a:bodyPr wrap="square">
            <a:spAutoFit/>
          </a:bodyPr>
          <a:lstStyle/>
          <a:p>
            <a:pPr algn="ctr"/>
            <a:r>
              <a:rPr lang="en-US" sz="3200" dirty="0" err="1">
                <a:solidFill>
                  <a:srgbClr val="000000"/>
                </a:solidFill>
                <a:effectLst/>
                <a:latin typeface="Times New Roman" panose="02020603050405020304" pitchFamily="18" charset="0"/>
                <a:ea typeface="Times New Roman" panose="02020603050405020304" pitchFamily="18" charset="0"/>
              </a:rPr>
              <a:t>Giới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thiệu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gián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tiếp</a:t>
            </a:r>
            <a:r>
              <a:rPr lang="en-US" sz="3200" dirty="0">
                <a:solidFill>
                  <a:srgbClr val="000000"/>
                </a:solidFill>
                <a:effectLst/>
                <a:latin typeface="Times New Roman" panose="02020603050405020304" pitchFamily="18" charset="0"/>
                <a:ea typeface="Times New Roman" panose="02020603050405020304" pitchFamily="18" charset="0"/>
              </a:rPr>
              <a:t> qua </a:t>
            </a:r>
            <a:r>
              <a:rPr lang="en-US" sz="3200" dirty="0" err="1">
                <a:solidFill>
                  <a:srgbClr val="000000"/>
                </a:solidFill>
                <a:effectLst/>
                <a:latin typeface="Times New Roman" panose="02020603050405020304" pitchFamily="18" charset="0"/>
                <a:ea typeface="Times New Roman" panose="02020603050405020304" pitchFamily="18" charset="0"/>
              </a:rPr>
              <a:t>một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câu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chuyện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ngụ</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ngôn</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43" name="TextBox 42">
            <a:extLst>
              <a:ext uri="{FF2B5EF4-FFF2-40B4-BE49-F238E27FC236}">
                <a16:creationId xmlns:a16="http://schemas.microsoft.com/office/drawing/2014/main" id="{DF6B9D65-2363-4492-A86B-DC53B6AB0E42}"/>
              </a:ext>
            </a:extLst>
          </p:cNvPr>
          <p:cNvSpPr txBox="1"/>
          <p:nvPr/>
        </p:nvSpPr>
        <p:spPr>
          <a:xfrm>
            <a:off x="8289682" y="2177361"/>
            <a:ext cx="2453878" cy="584775"/>
          </a:xfrm>
          <a:prstGeom prst="rect">
            <a:avLst/>
          </a:prstGeom>
          <a:noFill/>
        </p:spPr>
        <p:txBody>
          <a:bodyPr wrap="square">
            <a:spAutoFit/>
          </a:bodyPr>
          <a:lstStyle/>
          <a:p>
            <a:pPr algn="ctr"/>
            <a:r>
              <a:rPr lang="en-US" sz="3200" b="1" dirty="0" err="1">
                <a:solidFill>
                  <a:srgbClr val="000000"/>
                </a:solidFill>
                <a:effectLst/>
                <a:latin typeface="Times New Roman" panose="02020603050405020304" pitchFamily="18" charset="0"/>
                <a:ea typeface="Times New Roman" panose="02020603050405020304" pitchFamily="18" charset="0"/>
              </a:rPr>
              <a:t>Tác</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dụng</a:t>
            </a:r>
            <a:endParaRPr lang="en-US" sz="3200" dirty="0"/>
          </a:p>
        </p:txBody>
      </p:sp>
      <p:sp>
        <p:nvSpPr>
          <p:cNvPr id="45" name="TextBox 44">
            <a:extLst>
              <a:ext uri="{FF2B5EF4-FFF2-40B4-BE49-F238E27FC236}">
                <a16:creationId xmlns:a16="http://schemas.microsoft.com/office/drawing/2014/main" id="{2B6C9B5B-D6C3-4577-A3D5-1A09C482D8BF}"/>
              </a:ext>
            </a:extLst>
          </p:cNvPr>
          <p:cNvSpPr txBox="1"/>
          <p:nvPr/>
        </p:nvSpPr>
        <p:spPr>
          <a:xfrm>
            <a:off x="8268134" y="3288256"/>
            <a:ext cx="2675458" cy="2062103"/>
          </a:xfrm>
          <a:prstGeom prst="rect">
            <a:avLst/>
          </a:prstGeom>
          <a:noFill/>
        </p:spPr>
        <p:txBody>
          <a:bodyPr wrap="square">
            <a:spAutoFit/>
          </a:bodyPr>
          <a:lstStyle/>
          <a:p>
            <a:pPr algn="ctr"/>
            <a:r>
              <a:rPr lang="en-US" sz="3200" dirty="0" err="1">
                <a:solidFill>
                  <a:srgbClr val="000000"/>
                </a:solidFill>
                <a:effectLst/>
                <a:latin typeface="Times New Roman" panose="02020603050405020304" pitchFamily="18" charset="0"/>
                <a:ea typeface="Times New Roman" panose="02020603050405020304" pitchFamily="18" charset="0"/>
              </a:rPr>
              <a:t>Tạo</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sự</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hấp</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dẫn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gây</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sự</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chú</a:t>
            </a:r>
            <a:r>
              <a:rPr lang="en-US" sz="3200" dirty="0">
                <a:solidFill>
                  <a:srgbClr val="000000"/>
                </a:solidFill>
                <a:effectLst/>
                <a:latin typeface="Times New Roman" panose="02020603050405020304" pitchFamily="18" charset="0"/>
                <a:ea typeface="Times New Roman" panose="02020603050405020304" pitchFamily="18" charset="0"/>
              </a:rPr>
              <a:t> ý </a:t>
            </a:r>
            <a:r>
              <a:rPr lang="en-US" sz="3200" dirty="0" err="1">
                <a:solidFill>
                  <a:srgbClr val="000000"/>
                </a:solidFill>
                <a:effectLst/>
                <a:latin typeface="Times New Roman" panose="02020603050405020304" pitchFamily="18" charset="0"/>
                <a:ea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người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đọc</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p>
        </p:txBody>
      </p:sp>
    </p:spTree>
    <p:extLst>
      <p:ext uri="{BB962C8B-B14F-4D97-AF65-F5344CB8AC3E}">
        <p14:creationId xmlns:p14="http://schemas.microsoft.com/office/powerpoint/2010/main" val="841432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circle(in)">
                                      <p:cBhvr>
                                        <p:cTn id="7" dur="2000"/>
                                        <p:tgtEl>
                                          <p:spTgt spid="3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circle(in)">
                                      <p:cBhvr>
                                        <p:cTn id="10" dur="20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circle(in)">
                                      <p:cBhvr>
                                        <p:cTn id="15" dur="2000"/>
                                        <p:tgtEl>
                                          <p:spTgt spid="39"/>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circle(in)">
                                      <p:cBhvr>
                                        <p:cTn id="18" dur="20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circle(in)">
                                      <p:cBhvr>
                                        <p:cTn id="23" dur="2000"/>
                                        <p:tgtEl>
                                          <p:spTgt spid="43"/>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circle(in)">
                                      <p:cBhvr>
                                        <p:cTn id="26"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P spid="39" grpId="0"/>
      <p:bldP spid="41" grpId="0"/>
      <p:bldP spid="43" grpId="0"/>
      <p:bldP spid="4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613096" y="-93721"/>
            <a:ext cx="841432"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a:t>
            </a:r>
          </a:p>
        </p:txBody>
      </p:sp>
      <p:sp>
        <p:nvSpPr>
          <p:cNvPr id="26" name="TextBox 25">
            <a:extLst>
              <a:ext uri="{FF2B5EF4-FFF2-40B4-BE49-F238E27FC236}">
                <a16:creationId xmlns:a16="http://schemas.microsoft.com/office/drawing/2014/main" id="{D458BFAD-D0D4-40E8-B4BB-16EA50C62959}"/>
              </a:ext>
            </a:extLst>
          </p:cNvPr>
          <p:cNvSpPr txBox="1"/>
          <p:nvPr/>
        </p:nvSpPr>
        <p:spPr>
          <a:xfrm>
            <a:off x="1703785" y="46757"/>
            <a:ext cx="609361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Khám phá chi tiết văn bản</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C7758299-9CE1-4DE9-BD60-0504002B0E53}"/>
              </a:ext>
            </a:extLst>
          </p:cNvPr>
          <p:cNvSpPr txBox="1"/>
          <p:nvPr/>
        </p:nvSpPr>
        <p:spPr>
          <a:xfrm>
            <a:off x="660400" y="994515"/>
            <a:ext cx="10858500" cy="584775"/>
          </a:xfrm>
          <a:prstGeom prst="rect">
            <a:avLst/>
          </a:prstGeom>
          <a:noFill/>
        </p:spPr>
        <p:txBody>
          <a:bodyPr wrap="square">
            <a:spAutoFit/>
          </a:bodyPr>
          <a:lstStyle/>
          <a:p>
            <a:pPr algn="just"/>
            <a:r>
              <a:rPr lang="en-US" sz="3200" b="1" dirty="0">
                <a:solidFill>
                  <a:srgbClr val="0070C0"/>
                </a:solidFill>
                <a:effectLst/>
                <a:latin typeface="Times New Roman" panose="02020603050405020304" pitchFamily="18" charset="0"/>
                <a:ea typeface="MS Mincho" panose="02020609040205080304" pitchFamily="49" charset="-128"/>
              </a:rPr>
              <a:t>2. </a:t>
            </a:r>
            <a:r>
              <a:rPr lang="en-US" sz="3200" b="1" dirty="0" err="1">
                <a:solidFill>
                  <a:srgbClr val="0070C0"/>
                </a:solidFill>
                <a:effectLst/>
                <a:latin typeface="Times New Roman" panose="02020603050405020304" pitchFamily="18" charset="0"/>
                <a:ea typeface="MS Mincho" panose="02020609040205080304" pitchFamily="49" charset="-128"/>
              </a:rPr>
              <a:t>Triển</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khai</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vấn</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đề</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bàn</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luận</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Nêu</a:t>
            </a:r>
            <a:r>
              <a:rPr lang="en-US" sz="3200" b="1" dirty="0">
                <a:solidFill>
                  <a:srgbClr val="0070C0"/>
                </a:solidFill>
                <a:effectLst/>
                <a:latin typeface="Times New Roman" panose="02020603050405020304" pitchFamily="18" charset="0"/>
                <a:ea typeface="MS Mincho" panose="02020609040205080304" pitchFamily="49" charset="-128"/>
              </a:rPr>
              <a:t> ý </a:t>
            </a:r>
            <a:r>
              <a:rPr lang="en-US" sz="3200" b="1" dirty="0" err="1">
                <a:solidFill>
                  <a:srgbClr val="0070C0"/>
                </a:solidFill>
                <a:effectLst/>
                <a:latin typeface="Times New Roman" panose="02020603050405020304" pitchFamily="18" charset="0"/>
                <a:ea typeface="MS Mincho" panose="02020609040205080304" pitchFamily="49" charset="-128"/>
              </a:rPr>
              <a:t>kiến</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để</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thuyết</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phục</a:t>
            </a:r>
            <a:endParaRPr lang="en-US" sz="3200" dirty="0">
              <a:effectLst/>
              <a:latin typeface="Times New Roman" panose="02020603050405020304" pitchFamily="18" charset="0"/>
              <a:ea typeface="Times New Roman" panose="02020603050405020304" pitchFamily="18" charset="0"/>
            </a:endParaRPr>
          </a:p>
        </p:txBody>
      </p:sp>
      <p:sp>
        <p:nvSpPr>
          <p:cNvPr id="36" name="TextBox 35">
            <a:extLst>
              <a:ext uri="{FF2B5EF4-FFF2-40B4-BE49-F238E27FC236}">
                <a16:creationId xmlns:a16="http://schemas.microsoft.com/office/drawing/2014/main" id="{BBA75E87-04E5-4751-8BAE-9DFD43FC436D}"/>
              </a:ext>
            </a:extLst>
          </p:cNvPr>
          <p:cNvSpPr txBox="1"/>
          <p:nvPr/>
        </p:nvSpPr>
        <p:spPr>
          <a:xfrm>
            <a:off x="3622222" y="1607866"/>
            <a:ext cx="4499430" cy="584775"/>
          </a:xfrm>
          <a:prstGeom prst="rect">
            <a:avLst/>
          </a:prstGeom>
          <a:solidFill>
            <a:schemeClr val="bg1"/>
          </a:solidFill>
          <a:ln w="28575">
            <a:solidFill>
              <a:srgbClr val="002060"/>
            </a:solidFill>
          </a:ln>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Tấm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bản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đồ</a:t>
            </a:r>
            <a:endParaRPr lang="en-US" sz="3200" b="1" dirty="0">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EB978D05-3EC9-425C-AAA5-348525C75CAE}"/>
              </a:ext>
            </a:extLst>
          </p:cNvPr>
          <p:cNvSpPr txBox="1"/>
          <p:nvPr/>
        </p:nvSpPr>
        <p:spPr>
          <a:xfrm>
            <a:off x="2114906" y="2797295"/>
            <a:ext cx="2712534" cy="584775"/>
          </a:xfrm>
          <a:prstGeom prst="rect">
            <a:avLst/>
          </a:prstGeom>
          <a:solidFill>
            <a:schemeClr val="bg1"/>
          </a:solidFill>
          <a:ln w="28575">
            <a:solidFill>
              <a:srgbClr val="002060"/>
            </a:solidFill>
          </a:ln>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Ý </a:t>
            </a:r>
            <a:r>
              <a:rPr lang="en-US" sz="3200" dirty="0" err="1">
                <a:latin typeface="Times New Roman" panose="02020603050405020304" pitchFamily="18" charset="0"/>
                <a:cs typeface="Times New Roman" panose="02020603050405020304" pitchFamily="18" charset="0"/>
              </a:rPr>
              <a:t>kiến</a:t>
            </a:r>
            <a:r>
              <a:rPr lang="en-US" sz="3200" dirty="0">
                <a:latin typeface="Times New Roman" panose="02020603050405020304" pitchFamily="18" charset="0"/>
                <a:cs typeface="Times New Roman" panose="02020603050405020304" pitchFamily="18" charset="0"/>
              </a:rPr>
              <a:t> 1</a:t>
            </a:r>
          </a:p>
        </p:txBody>
      </p:sp>
      <p:sp>
        <p:nvSpPr>
          <p:cNvPr id="48" name="Freeform: Shape 47">
            <a:extLst>
              <a:ext uri="{FF2B5EF4-FFF2-40B4-BE49-F238E27FC236}">
                <a16:creationId xmlns:a16="http://schemas.microsoft.com/office/drawing/2014/main" id="{1D4A31F2-FFEE-4F9E-9C9F-AB2F56C70280}"/>
              </a:ext>
            </a:extLst>
          </p:cNvPr>
          <p:cNvSpPr/>
          <p:nvPr/>
        </p:nvSpPr>
        <p:spPr>
          <a:xfrm>
            <a:off x="7029482" y="3307327"/>
            <a:ext cx="331512" cy="1418987"/>
          </a:xfrm>
          <a:custGeom>
            <a:avLst/>
            <a:gdLst>
              <a:gd name="connsiteX0" fmla="*/ 0 w 331512"/>
              <a:gd name="connsiteY0" fmla="*/ 0 h 1418987"/>
              <a:gd name="connsiteX1" fmla="*/ 45719 w 331512"/>
              <a:gd name="connsiteY1" fmla="*/ 0 h 1418987"/>
              <a:gd name="connsiteX2" fmla="*/ 45719 w 331512"/>
              <a:gd name="connsiteY2" fmla="*/ 1303173 h 1418987"/>
              <a:gd name="connsiteX3" fmla="*/ 254303 w 331512"/>
              <a:gd name="connsiteY3" fmla="*/ 1303173 h 1418987"/>
              <a:gd name="connsiteX4" fmla="*/ 254303 w 331512"/>
              <a:gd name="connsiteY4" fmla="*/ 1264568 h 1418987"/>
              <a:gd name="connsiteX5" fmla="*/ 331512 w 331512"/>
              <a:gd name="connsiteY5" fmla="*/ 1341778 h 1418987"/>
              <a:gd name="connsiteX6" fmla="*/ 254303 w 331512"/>
              <a:gd name="connsiteY6" fmla="*/ 1418987 h 1418987"/>
              <a:gd name="connsiteX7" fmla="*/ 254303 w 331512"/>
              <a:gd name="connsiteY7" fmla="*/ 1380382 h 1418987"/>
              <a:gd name="connsiteX8" fmla="*/ 9602 w 331512"/>
              <a:gd name="connsiteY8" fmla="*/ 1380382 h 1418987"/>
              <a:gd name="connsiteX9" fmla="*/ 9602 w 331512"/>
              <a:gd name="connsiteY9" fmla="*/ 1360717 h 1418987"/>
              <a:gd name="connsiteX10" fmla="*/ 0 w 331512"/>
              <a:gd name="connsiteY10" fmla="*/ 1360717 h 141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1512" h="1418987">
                <a:moveTo>
                  <a:pt x="0" y="0"/>
                </a:moveTo>
                <a:lnTo>
                  <a:pt x="45719" y="0"/>
                </a:lnTo>
                <a:lnTo>
                  <a:pt x="45719" y="1303173"/>
                </a:lnTo>
                <a:lnTo>
                  <a:pt x="254303" y="1303173"/>
                </a:lnTo>
                <a:lnTo>
                  <a:pt x="254303" y="1264568"/>
                </a:lnTo>
                <a:lnTo>
                  <a:pt x="331512" y="1341778"/>
                </a:lnTo>
                <a:lnTo>
                  <a:pt x="254303" y="1418987"/>
                </a:lnTo>
                <a:lnTo>
                  <a:pt x="254303" y="1380382"/>
                </a:lnTo>
                <a:lnTo>
                  <a:pt x="9602" y="1380382"/>
                </a:lnTo>
                <a:lnTo>
                  <a:pt x="9602" y="1360717"/>
                </a:lnTo>
                <a:lnTo>
                  <a:pt x="0" y="1360717"/>
                </a:lnTo>
                <a:close/>
              </a:path>
            </a:pathLst>
          </a:cu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TextBox 39">
            <a:extLst>
              <a:ext uri="{FF2B5EF4-FFF2-40B4-BE49-F238E27FC236}">
                <a16:creationId xmlns:a16="http://schemas.microsoft.com/office/drawing/2014/main" id="{046915D5-6B42-4D88-B3AA-F407107A2FD9}"/>
              </a:ext>
            </a:extLst>
          </p:cNvPr>
          <p:cNvSpPr txBox="1"/>
          <p:nvPr/>
        </p:nvSpPr>
        <p:spPr>
          <a:xfrm>
            <a:off x="2563265" y="3608134"/>
            <a:ext cx="3774673" cy="1569660"/>
          </a:xfrm>
          <a:custGeom>
            <a:avLst/>
            <a:gdLst>
              <a:gd name="connsiteX0" fmla="*/ 0 w 3774673"/>
              <a:gd name="connsiteY0" fmla="*/ 0 h 1569660"/>
              <a:gd name="connsiteX1" fmla="*/ 553619 w 3774673"/>
              <a:gd name="connsiteY1" fmla="*/ 0 h 1569660"/>
              <a:gd name="connsiteX2" fmla="*/ 1258224 w 3774673"/>
              <a:gd name="connsiteY2" fmla="*/ 0 h 1569660"/>
              <a:gd name="connsiteX3" fmla="*/ 1887337 w 3774673"/>
              <a:gd name="connsiteY3" fmla="*/ 0 h 1569660"/>
              <a:gd name="connsiteX4" fmla="*/ 2591942 w 3774673"/>
              <a:gd name="connsiteY4" fmla="*/ 0 h 1569660"/>
              <a:gd name="connsiteX5" fmla="*/ 3774673 w 3774673"/>
              <a:gd name="connsiteY5" fmla="*/ 0 h 1569660"/>
              <a:gd name="connsiteX6" fmla="*/ 3774673 w 3774673"/>
              <a:gd name="connsiteY6" fmla="*/ 523220 h 1569660"/>
              <a:gd name="connsiteX7" fmla="*/ 3774673 w 3774673"/>
              <a:gd name="connsiteY7" fmla="*/ 1015047 h 1569660"/>
              <a:gd name="connsiteX8" fmla="*/ 3774673 w 3774673"/>
              <a:gd name="connsiteY8" fmla="*/ 1569660 h 1569660"/>
              <a:gd name="connsiteX9" fmla="*/ 3258801 w 3774673"/>
              <a:gd name="connsiteY9" fmla="*/ 1569660 h 1569660"/>
              <a:gd name="connsiteX10" fmla="*/ 2591942 w 3774673"/>
              <a:gd name="connsiteY10" fmla="*/ 1569660 h 1569660"/>
              <a:gd name="connsiteX11" fmla="*/ 2000577 w 3774673"/>
              <a:gd name="connsiteY11" fmla="*/ 1569660 h 1569660"/>
              <a:gd name="connsiteX12" fmla="*/ 1446958 w 3774673"/>
              <a:gd name="connsiteY12" fmla="*/ 1569660 h 1569660"/>
              <a:gd name="connsiteX13" fmla="*/ 893339 w 3774673"/>
              <a:gd name="connsiteY13" fmla="*/ 1569660 h 1569660"/>
              <a:gd name="connsiteX14" fmla="*/ 0 w 3774673"/>
              <a:gd name="connsiteY14" fmla="*/ 1569660 h 1569660"/>
              <a:gd name="connsiteX15" fmla="*/ 0 w 3774673"/>
              <a:gd name="connsiteY15" fmla="*/ 1062137 h 1569660"/>
              <a:gd name="connsiteX16" fmla="*/ 0 w 3774673"/>
              <a:gd name="connsiteY16" fmla="*/ 570310 h 1569660"/>
              <a:gd name="connsiteX17" fmla="*/ 0 w 3774673"/>
              <a:gd name="connsiteY17"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74673" h="1569660" fill="none" extrusionOk="0">
                <a:moveTo>
                  <a:pt x="0" y="0"/>
                </a:moveTo>
                <a:cubicBezTo>
                  <a:pt x="232167" y="-6164"/>
                  <a:pt x="356314" y="23788"/>
                  <a:pt x="553619" y="0"/>
                </a:cubicBezTo>
                <a:cubicBezTo>
                  <a:pt x="750924" y="-23788"/>
                  <a:pt x="1062892" y="-25796"/>
                  <a:pt x="1258224" y="0"/>
                </a:cubicBezTo>
                <a:cubicBezTo>
                  <a:pt x="1453556" y="25796"/>
                  <a:pt x="1684499" y="28435"/>
                  <a:pt x="1887337" y="0"/>
                </a:cubicBezTo>
                <a:cubicBezTo>
                  <a:pt x="2090175" y="-28435"/>
                  <a:pt x="2280595" y="-29631"/>
                  <a:pt x="2591942" y="0"/>
                </a:cubicBezTo>
                <a:cubicBezTo>
                  <a:pt x="2903290" y="29631"/>
                  <a:pt x="3460157" y="-52865"/>
                  <a:pt x="3774673" y="0"/>
                </a:cubicBezTo>
                <a:cubicBezTo>
                  <a:pt x="3759054" y="114434"/>
                  <a:pt x="3760629" y="337152"/>
                  <a:pt x="3774673" y="523220"/>
                </a:cubicBezTo>
                <a:cubicBezTo>
                  <a:pt x="3788717" y="709288"/>
                  <a:pt x="3776934" y="786375"/>
                  <a:pt x="3774673" y="1015047"/>
                </a:cubicBezTo>
                <a:cubicBezTo>
                  <a:pt x="3772412" y="1243719"/>
                  <a:pt x="3793254" y="1392903"/>
                  <a:pt x="3774673" y="1569660"/>
                </a:cubicBezTo>
                <a:cubicBezTo>
                  <a:pt x="3661453" y="1578574"/>
                  <a:pt x="3405048" y="1573429"/>
                  <a:pt x="3258801" y="1569660"/>
                </a:cubicBezTo>
                <a:cubicBezTo>
                  <a:pt x="3112554" y="1565891"/>
                  <a:pt x="2846912" y="1558572"/>
                  <a:pt x="2591942" y="1569660"/>
                </a:cubicBezTo>
                <a:cubicBezTo>
                  <a:pt x="2336972" y="1580748"/>
                  <a:pt x="2293968" y="1545809"/>
                  <a:pt x="2000577" y="1569660"/>
                </a:cubicBezTo>
                <a:cubicBezTo>
                  <a:pt x="1707187" y="1593511"/>
                  <a:pt x="1636816" y="1588605"/>
                  <a:pt x="1446958" y="1569660"/>
                </a:cubicBezTo>
                <a:cubicBezTo>
                  <a:pt x="1257100" y="1550715"/>
                  <a:pt x="1164937" y="1561900"/>
                  <a:pt x="893339" y="1569660"/>
                </a:cubicBezTo>
                <a:cubicBezTo>
                  <a:pt x="621741" y="1577420"/>
                  <a:pt x="371787" y="1559587"/>
                  <a:pt x="0" y="1569660"/>
                </a:cubicBezTo>
                <a:cubicBezTo>
                  <a:pt x="5480" y="1446532"/>
                  <a:pt x="-9466" y="1247213"/>
                  <a:pt x="0" y="1062137"/>
                </a:cubicBezTo>
                <a:cubicBezTo>
                  <a:pt x="9466" y="877061"/>
                  <a:pt x="19121" y="749881"/>
                  <a:pt x="0" y="570310"/>
                </a:cubicBezTo>
                <a:cubicBezTo>
                  <a:pt x="-19121" y="390739"/>
                  <a:pt x="24446" y="253234"/>
                  <a:pt x="0" y="0"/>
                </a:cubicBezTo>
                <a:close/>
              </a:path>
              <a:path w="3774673" h="1569660" stroke="0" extrusionOk="0">
                <a:moveTo>
                  <a:pt x="0" y="0"/>
                </a:moveTo>
                <a:cubicBezTo>
                  <a:pt x="141723" y="-19307"/>
                  <a:pt x="286897" y="-17910"/>
                  <a:pt x="553619" y="0"/>
                </a:cubicBezTo>
                <a:cubicBezTo>
                  <a:pt x="820341" y="17910"/>
                  <a:pt x="991613" y="-25758"/>
                  <a:pt x="1220478" y="0"/>
                </a:cubicBezTo>
                <a:cubicBezTo>
                  <a:pt x="1449343" y="25758"/>
                  <a:pt x="1685017" y="3211"/>
                  <a:pt x="1849590" y="0"/>
                </a:cubicBezTo>
                <a:cubicBezTo>
                  <a:pt x="2014163" y="-3211"/>
                  <a:pt x="2247022" y="22449"/>
                  <a:pt x="2440955" y="0"/>
                </a:cubicBezTo>
                <a:cubicBezTo>
                  <a:pt x="2634889" y="-22449"/>
                  <a:pt x="2699668" y="-8271"/>
                  <a:pt x="2956827" y="0"/>
                </a:cubicBezTo>
                <a:cubicBezTo>
                  <a:pt x="3213986" y="8271"/>
                  <a:pt x="3372990" y="13753"/>
                  <a:pt x="3774673" y="0"/>
                </a:cubicBezTo>
                <a:cubicBezTo>
                  <a:pt x="3775086" y="183647"/>
                  <a:pt x="3789983" y="330931"/>
                  <a:pt x="3774673" y="476130"/>
                </a:cubicBezTo>
                <a:cubicBezTo>
                  <a:pt x="3759364" y="621329"/>
                  <a:pt x="3800134" y="770803"/>
                  <a:pt x="3774673" y="999350"/>
                </a:cubicBezTo>
                <a:cubicBezTo>
                  <a:pt x="3749212" y="1227897"/>
                  <a:pt x="3755117" y="1313985"/>
                  <a:pt x="3774673" y="1569660"/>
                </a:cubicBezTo>
                <a:cubicBezTo>
                  <a:pt x="3442579" y="1555873"/>
                  <a:pt x="3350755" y="1566811"/>
                  <a:pt x="3107814" y="1569660"/>
                </a:cubicBezTo>
                <a:cubicBezTo>
                  <a:pt x="2864873" y="1572509"/>
                  <a:pt x="2762218" y="1555886"/>
                  <a:pt x="2440955" y="1569660"/>
                </a:cubicBezTo>
                <a:cubicBezTo>
                  <a:pt x="2119692" y="1583434"/>
                  <a:pt x="2097464" y="1575194"/>
                  <a:pt x="1925083" y="1569660"/>
                </a:cubicBezTo>
                <a:cubicBezTo>
                  <a:pt x="1752702" y="1564126"/>
                  <a:pt x="1457226" y="1555308"/>
                  <a:pt x="1295971" y="1569660"/>
                </a:cubicBezTo>
                <a:cubicBezTo>
                  <a:pt x="1134716" y="1584012"/>
                  <a:pt x="767796" y="1552650"/>
                  <a:pt x="629112" y="1569660"/>
                </a:cubicBezTo>
                <a:cubicBezTo>
                  <a:pt x="490428" y="1586670"/>
                  <a:pt x="155762" y="1596336"/>
                  <a:pt x="0" y="1569660"/>
                </a:cubicBezTo>
                <a:cubicBezTo>
                  <a:pt x="-22936" y="1425244"/>
                  <a:pt x="13156" y="1257299"/>
                  <a:pt x="0" y="1093530"/>
                </a:cubicBezTo>
                <a:cubicBezTo>
                  <a:pt x="-13156" y="929761"/>
                  <a:pt x="-9921" y="768913"/>
                  <a:pt x="0" y="586006"/>
                </a:cubicBezTo>
                <a:cubicBezTo>
                  <a:pt x="9921" y="403099"/>
                  <a:pt x="26306" y="177495"/>
                  <a:pt x="0" y="0"/>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621466716">
                  <a:prstGeom prst="rect">
                    <a:avLst/>
                  </a:prstGeom>
                  <ask:type>
                    <ask:lineSketchFreehand/>
                  </ask:type>
                </ask:lineSketchStyleProps>
              </a:ext>
            </a:extLst>
          </a:ln>
        </p:spPr>
        <p:txBody>
          <a:bodyPr wrap="square" rtlCol="0">
            <a:spAutoFit/>
          </a:bodyPr>
          <a:lstStyle/>
          <a:p>
            <a:pPr algn="ctr"/>
            <a:r>
              <a:rPr lang="vi-VN" sz="3200" b="1" i="1" dirty="0">
                <a:solidFill>
                  <a:srgbClr val="000000"/>
                </a:solidFill>
                <a:effectLst/>
                <a:latin typeface="Times New Roman" panose="02020603050405020304" pitchFamily="18" charset="0"/>
                <a:ea typeface="Times New Roman" panose="02020603050405020304" pitchFamily="18" charset="0"/>
              </a:rPr>
              <a:t>Tấm bản đồ là cách nhìn về cuộc đời, con người</a:t>
            </a:r>
            <a:endParaRPr lang="en-US" sz="3200" dirty="0">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335BBCC3-BE45-407F-826C-E0ED66297D09}"/>
              </a:ext>
            </a:extLst>
          </p:cNvPr>
          <p:cNvSpPr txBox="1"/>
          <p:nvPr/>
        </p:nvSpPr>
        <p:spPr>
          <a:xfrm>
            <a:off x="6911053" y="2797295"/>
            <a:ext cx="2712534" cy="584775"/>
          </a:xfrm>
          <a:prstGeom prst="rect">
            <a:avLst/>
          </a:prstGeom>
          <a:solidFill>
            <a:schemeClr val="bg1"/>
          </a:solidFill>
          <a:ln w="28575">
            <a:solidFill>
              <a:srgbClr val="002060"/>
            </a:solidFill>
          </a:ln>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Ý </a:t>
            </a:r>
            <a:r>
              <a:rPr lang="en-US" sz="3200" dirty="0" err="1">
                <a:latin typeface="Times New Roman" panose="02020603050405020304" pitchFamily="18" charset="0"/>
                <a:cs typeface="Times New Roman" panose="02020603050405020304" pitchFamily="18" charset="0"/>
              </a:rPr>
              <a:t>kiến</a:t>
            </a:r>
            <a:r>
              <a:rPr lang="en-US" sz="3200" dirty="0">
                <a:latin typeface="Times New Roman" panose="02020603050405020304" pitchFamily="18" charset="0"/>
                <a:cs typeface="Times New Roman" panose="02020603050405020304" pitchFamily="18" charset="0"/>
              </a:rPr>
              <a:t> 2</a:t>
            </a:r>
          </a:p>
        </p:txBody>
      </p:sp>
      <p:sp>
        <p:nvSpPr>
          <p:cNvPr id="44" name="TextBox 43">
            <a:extLst>
              <a:ext uri="{FF2B5EF4-FFF2-40B4-BE49-F238E27FC236}">
                <a16:creationId xmlns:a16="http://schemas.microsoft.com/office/drawing/2014/main" id="{80D12EC1-4EA2-401E-B060-FFEA34940AC0}"/>
              </a:ext>
            </a:extLst>
          </p:cNvPr>
          <p:cNvSpPr txBox="1"/>
          <p:nvPr/>
        </p:nvSpPr>
        <p:spPr>
          <a:xfrm>
            <a:off x="7352397" y="3571445"/>
            <a:ext cx="3340344" cy="1569660"/>
          </a:xfrm>
          <a:custGeom>
            <a:avLst/>
            <a:gdLst>
              <a:gd name="connsiteX0" fmla="*/ 0 w 3340344"/>
              <a:gd name="connsiteY0" fmla="*/ 0 h 1569660"/>
              <a:gd name="connsiteX1" fmla="*/ 668069 w 3340344"/>
              <a:gd name="connsiteY1" fmla="*/ 0 h 1569660"/>
              <a:gd name="connsiteX2" fmla="*/ 1402944 w 3340344"/>
              <a:gd name="connsiteY2" fmla="*/ 0 h 1569660"/>
              <a:gd name="connsiteX3" fmla="*/ 1970803 w 3340344"/>
              <a:gd name="connsiteY3" fmla="*/ 0 h 1569660"/>
              <a:gd name="connsiteX4" fmla="*/ 2672275 w 3340344"/>
              <a:gd name="connsiteY4" fmla="*/ 0 h 1569660"/>
              <a:gd name="connsiteX5" fmla="*/ 3340344 w 3340344"/>
              <a:gd name="connsiteY5" fmla="*/ 0 h 1569660"/>
              <a:gd name="connsiteX6" fmla="*/ 3340344 w 3340344"/>
              <a:gd name="connsiteY6" fmla="*/ 523220 h 1569660"/>
              <a:gd name="connsiteX7" fmla="*/ 3340344 w 3340344"/>
              <a:gd name="connsiteY7" fmla="*/ 1046440 h 1569660"/>
              <a:gd name="connsiteX8" fmla="*/ 3340344 w 3340344"/>
              <a:gd name="connsiteY8" fmla="*/ 1569660 h 1569660"/>
              <a:gd name="connsiteX9" fmla="*/ 2638872 w 3340344"/>
              <a:gd name="connsiteY9" fmla="*/ 1569660 h 1569660"/>
              <a:gd name="connsiteX10" fmla="*/ 1937400 w 3340344"/>
              <a:gd name="connsiteY10" fmla="*/ 1569660 h 1569660"/>
              <a:gd name="connsiteX11" fmla="*/ 1336138 w 3340344"/>
              <a:gd name="connsiteY11" fmla="*/ 1569660 h 1569660"/>
              <a:gd name="connsiteX12" fmla="*/ 601262 w 3340344"/>
              <a:gd name="connsiteY12" fmla="*/ 1569660 h 1569660"/>
              <a:gd name="connsiteX13" fmla="*/ 0 w 3340344"/>
              <a:gd name="connsiteY13" fmla="*/ 1569660 h 1569660"/>
              <a:gd name="connsiteX14" fmla="*/ 0 w 3340344"/>
              <a:gd name="connsiteY14" fmla="*/ 1093530 h 1569660"/>
              <a:gd name="connsiteX15" fmla="*/ 0 w 3340344"/>
              <a:gd name="connsiteY15" fmla="*/ 538917 h 1569660"/>
              <a:gd name="connsiteX16" fmla="*/ 0 w 3340344"/>
              <a:gd name="connsiteY16"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40344" h="1569660" fill="none" extrusionOk="0">
                <a:moveTo>
                  <a:pt x="0" y="0"/>
                </a:moveTo>
                <a:cubicBezTo>
                  <a:pt x="263059" y="-4101"/>
                  <a:pt x="357676" y="-20246"/>
                  <a:pt x="668069" y="0"/>
                </a:cubicBezTo>
                <a:cubicBezTo>
                  <a:pt x="978462" y="20246"/>
                  <a:pt x="1048465" y="11558"/>
                  <a:pt x="1402944" y="0"/>
                </a:cubicBezTo>
                <a:cubicBezTo>
                  <a:pt x="1757423" y="-11558"/>
                  <a:pt x="1843588" y="-4423"/>
                  <a:pt x="1970803" y="0"/>
                </a:cubicBezTo>
                <a:cubicBezTo>
                  <a:pt x="2098018" y="4423"/>
                  <a:pt x="2448025" y="-28206"/>
                  <a:pt x="2672275" y="0"/>
                </a:cubicBezTo>
                <a:cubicBezTo>
                  <a:pt x="2896525" y="28206"/>
                  <a:pt x="3188328" y="-32209"/>
                  <a:pt x="3340344" y="0"/>
                </a:cubicBezTo>
                <a:cubicBezTo>
                  <a:pt x="3364525" y="249179"/>
                  <a:pt x="3350849" y="273043"/>
                  <a:pt x="3340344" y="523220"/>
                </a:cubicBezTo>
                <a:cubicBezTo>
                  <a:pt x="3329839" y="773397"/>
                  <a:pt x="3324596" y="786017"/>
                  <a:pt x="3340344" y="1046440"/>
                </a:cubicBezTo>
                <a:cubicBezTo>
                  <a:pt x="3356092" y="1306863"/>
                  <a:pt x="3339008" y="1387283"/>
                  <a:pt x="3340344" y="1569660"/>
                </a:cubicBezTo>
                <a:cubicBezTo>
                  <a:pt x="3185804" y="1553428"/>
                  <a:pt x="2860444" y="1578173"/>
                  <a:pt x="2638872" y="1569660"/>
                </a:cubicBezTo>
                <a:cubicBezTo>
                  <a:pt x="2417300" y="1561147"/>
                  <a:pt x="2212601" y="1590671"/>
                  <a:pt x="1937400" y="1569660"/>
                </a:cubicBezTo>
                <a:cubicBezTo>
                  <a:pt x="1662199" y="1548649"/>
                  <a:pt x="1611967" y="1580521"/>
                  <a:pt x="1336138" y="1569660"/>
                </a:cubicBezTo>
                <a:cubicBezTo>
                  <a:pt x="1060309" y="1558799"/>
                  <a:pt x="913433" y="1589525"/>
                  <a:pt x="601262" y="1569660"/>
                </a:cubicBezTo>
                <a:cubicBezTo>
                  <a:pt x="289091" y="1549795"/>
                  <a:pt x="279902" y="1549552"/>
                  <a:pt x="0" y="1569660"/>
                </a:cubicBezTo>
                <a:cubicBezTo>
                  <a:pt x="8833" y="1372123"/>
                  <a:pt x="-14836" y="1205203"/>
                  <a:pt x="0" y="1093530"/>
                </a:cubicBezTo>
                <a:cubicBezTo>
                  <a:pt x="14836" y="981857"/>
                  <a:pt x="20818" y="769310"/>
                  <a:pt x="0" y="538917"/>
                </a:cubicBezTo>
                <a:cubicBezTo>
                  <a:pt x="-20818" y="308524"/>
                  <a:pt x="-24997" y="225539"/>
                  <a:pt x="0" y="0"/>
                </a:cubicBezTo>
                <a:close/>
              </a:path>
              <a:path w="3340344" h="1569660" stroke="0" extrusionOk="0">
                <a:moveTo>
                  <a:pt x="0" y="0"/>
                </a:moveTo>
                <a:cubicBezTo>
                  <a:pt x="237618" y="28542"/>
                  <a:pt x="406672" y="-33028"/>
                  <a:pt x="668069" y="0"/>
                </a:cubicBezTo>
                <a:cubicBezTo>
                  <a:pt x="929466" y="33028"/>
                  <a:pt x="1112262" y="-6651"/>
                  <a:pt x="1235927" y="0"/>
                </a:cubicBezTo>
                <a:cubicBezTo>
                  <a:pt x="1359592" y="6651"/>
                  <a:pt x="1704396" y="1059"/>
                  <a:pt x="1937400" y="0"/>
                </a:cubicBezTo>
                <a:cubicBezTo>
                  <a:pt x="2170404" y="-1059"/>
                  <a:pt x="2439707" y="24508"/>
                  <a:pt x="2605468" y="0"/>
                </a:cubicBezTo>
                <a:cubicBezTo>
                  <a:pt x="2771229" y="-24508"/>
                  <a:pt x="3069881" y="19393"/>
                  <a:pt x="3340344" y="0"/>
                </a:cubicBezTo>
                <a:cubicBezTo>
                  <a:pt x="3340001" y="234971"/>
                  <a:pt x="3343137" y="328671"/>
                  <a:pt x="3340344" y="538917"/>
                </a:cubicBezTo>
                <a:cubicBezTo>
                  <a:pt x="3337551" y="749163"/>
                  <a:pt x="3357534" y="928810"/>
                  <a:pt x="3340344" y="1062137"/>
                </a:cubicBezTo>
                <a:cubicBezTo>
                  <a:pt x="3323154" y="1195464"/>
                  <a:pt x="3350192" y="1381351"/>
                  <a:pt x="3340344" y="1569660"/>
                </a:cubicBezTo>
                <a:cubicBezTo>
                  <a:pt x="3091466" y="1559512"/>
                  <a:pt x="2867172" y="1560720"/>
                  <a:pt x="2672275" y="1569660"/>
                </a:cubicBezTo>
                <a:cubicBezTo>
                  <a:pt x="2477378" y="1578600"/>
                  <a:pt x="2323945" y="1579470"/>
                  <a:pt x="2037610" y="1569660"/>
                </a:cubicBezTo>
                <a:cubicBezTo>
                  <a:pt x="1751276" y="1559850"/>
                  <a:pt x="1564277" y="1537294"/>
                  <a:pt x="1369541" y="1569660"/>
                </a:cubicBezTo>
                <a:cubicBezTo>
                  <a:pt x="1174805" y="1602026"/>
                  <a:pt x="896381" y="1585942"/>
                  <a:pt x="668069" y="1569660"/>
                </a:cubicBezTo>
                <a:cubicBezTo>
                  <a:pt x="439757" y="1553378"/>
                  <a:pt x="174395" y="1553715"/>
                  <a:pt x="0" y="1569660"/>
                </a:cubicBezTo>
                <a:cubicBezTo>
                  <a:pt x="16111" y="1470511"/>
                  <a:pt x="18095" y="1325649"/>
                  <a:pt x="0" y="1093530"/>
                </a:cubicBezTo>
                <a:cubicBezTo>
                  <a:pt x="-18095" y="861411"/>
                  <a:pt x="-12407" y="801732"/>
                  <a:pt x="0" y="586006"/>
                </a:cubicBezTo>
                <a:cubicBezTo>
                  <a:pt x="12407" y="370280"/>
                  <a:pt x="-17599" y="261915"/>
                  <a:pt x="0" y="0"/>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1753821330">
                  <a:prstGeom prst="rect">
                    <a:avLst/>
                  </a:prstGeom>
                  <ask:type>
                    <ask:lineSketchFreehand/>
                  </ask:type>
                </ask:lineSketchStyleProps>
              </a:ext>
            </a:extLst>
          </a:ln>
        </p:spPr>
        <p:txBody>
          <a:bodyPr wrap="square" rtlCol="0">
            <a:spAutoFit/>
          </a:bodyPr>
          <a:lstStyle/>
          <a:p>
            <a:pPr algn="ctr"/>
            <a:r>
              <a:rPr lang="vi-VN" sz="3200" b="1" i="1" dirty="0">
                <a:solidFill>
                  <a:srgbClr val="000000"/>
                </a:solidFill>
                <a:effectLst/>
                <a:latin typeface="Times New Roman" panose="02020603050405020304" pitchFamily="18" charset="0"/>
                <a:ea typeface="Times New Roman" panose="02020603050405020304" pitchFamily="18" charset="0"/>
              </a:rPr>
              <a:t>Tấm bản đồ là cách nhìn nhận về bản thân</a:t>
            </a:r>
            <a:endParaRPr lang="en-US" sz="3200" dirty="0">
              <a:latin typeface="Times New Roman" panose="02020603050405020304" pitchFamily="18" charset="0"/>
              <a:cs typeface="Times New Roman" panose="02020603050405020304" pitchFamily="18" charset="0"/>
            </a:endParaRPr>
          </a:p>
        </p:txBody>
      </p:sp>
      <p:sp>
        <p:nvSpPr>
          <p:cNvPr id="49" name="Freeform: Shape 48">
            <a:extLst>
              <a:ext uri="{FF2B5EF4-FFF2-40B4-BE49-F238E27FC236}">
                <a16:creationId xmlns:a16="http://schemas.microsoft.com/office/drawing/2014/main" id="{E82AA8B0-C132-4C35-9FF0-486A6C7BBBEC}"/>
              </a:ext>
            </a:extLst>
          </p:cNvPr>
          <p:cNvSpPr/>
          <p:nvPr/>
        </p:nvSpPr>
        <p:spPr>
          <a:xfrm>
            <a:off x="2231753" y="3365603"/>
            <a:ext cx="331512" cy="1418987"/>
          </a:xfrm>
          <a:custGeom>
            <a:avLst/>
            <a:gdLst>
              <a:gd name="connsiteX0" fmla="*/ 0 w 331512"/>
              <a:gd name="connsiteY0" fmla="*/ 0 h 1418987"/>
              <a:gd name="connsiteX1" fmla="*/ 45719 w 331512"/>
              <a:gd name="connsiteY1" fmla="*/ 0 h 1418987"/>
              <a:gd name="connsiteX2" fmla="*/ 45719 w 331512"/>
              <a:gd name="connsiteY2" fmla="*/ 1303173 h 1418987"/>
              <a:gd name="connsiteX3" fmla="*/ 254303 w 331512"/>
              <a:gd name="connsiteY3" fmla="*/ 1303173 h 1418987"/>
              <a:gd name="connsiteX4" fmla="*/ 254303 w 331512"/>
              <a:gd name="connsiteY4" fmla="*/ 1264568 h 1418987"/>
              <a:gd name="connsiteX5" fmla="*/ 331512 w 331512"/>
              <a:gd name="connsiteY5" fmla="*/ 1341778 h 1418987"/>
              <a:gd name="connsiteX6" fmla="*/ 254303 w 331512"/>
              <a:gd name="connsiteY6" fmla="*/ 1418987 h 1418987"/>
              <a:gd name="connsiteX7" fmla="*/ 254303 w 331512"/>
              <a:gd name="connsiteY7" fmla="*/ 1380382 h 1418987"/>
              <a:gd name="connsiteX8" fmla="*/ 9602 w 331512"/>
              <a:gd name="connsiteY8" fmla="*/ 1380382 h 1418987"/>
              <a:gd name="connsiteX9" fmla="*/ 9602 w 331512"/>
              <a:gd name="connsiteY9" fmla="*/ 1360717 h 1418987"/>
              <a:gd name="connsiteX10" fmla="*/ 0 w 331512"/>
              <a:gd name="connsiteY10" fmla="*/ 1360717 h 141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1512" h="1418987">
                <a:moveTo>
                  <a:pt x="0" y="0"/>
                </a:moveTo>
                <a:lnTo>
                  <a:pt x="45719" y="0"/>
                </a:lnTo>
                <a:lnTo>
                  <a:pt x="45719" y="1303173"/>
                </a:lnTo>
                <a:lnTo>
                  <a:pt x="254303" y="1303173"/>
                </a:lnTo>
                <a:lnTo>
                  <a:pt x="254303" y="1264568"/>
                </a:lnTo>
                <a:lnTo>
                  <a:pt x="331512" y="1341778"/>
                </a:lnTo>
                <a:lnTo>
                  <a:pt x="254303" y="1418987"/>
                </a:lnTo>
                <a:lnTo>
                  <a:pt x="254303" y="1380382"/>
                </a:lnTo>
                <a:lnTo>
                  <a:pt x="9602" y="1380382"/>
                </a:lnTo>
                <a:lnTo>
                  <a:pt x="9602" y="1360717"/>
                </a:lnTo>
                <a:lnTo>
                  <a:pt x="0" y="1360717"/>
                </a:lnTo>
                <a:close/>
              </a:path>
            </a:pathLst>
          </a:cu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Shape 50">
            <a:extLst>
              <a:ext uri="{FF2B5EF4-FFF2-40B4-BE49-F238E27FC236}">
                <a16:creationId xmlns:a16="http://schemas.microsoft.com/office/drawing/2014/main" id="{AA470562-86E2-495F-A6DC-4D841D22AD7C}"/>
              </a:ext>
            </a:extLst>
          </p:cNvPr>
          <p:cNvSpPr/>
          <p:nvPr/>
        </p:nvSpPr>
        <p:spPr>
          <a:xfrm>
            <a:off x="3338082" y="2334420"/>
            <a:ext cx="5006263" cy="377219"/>
          </a:xfrm>
          <a:custGeom>
            <a:avLst/>
            <a:gdLst>
              <a:gd name="connsiteX0" fmla="*/ 45461 w 5006263"/>
              <a:gd name="connsiteY0" fmla="*/ 0 h 377219"/>
              <a:gd name="connsiteX1" fmla="*/ 136382 w 5006263"/>
              <a:gd name="connsiteY1" fmla="*/ 0 h 377219"/>
              <a:gd name="connsiteX2" fmla="*/ 136382 w 5006263"/>
              <a:gd name="connsiteY2" fmla="*/ 1357 h 377219"/>
              <a:gd name="connsiteX3" fmla="*/ 4869882 w 5006263"/>
              <a:gd name="connsiteY3" fmla="*/ 1357 h 377219"/>
              <a:gd name="connsiteX4" fmla="*/ 4869882 w 5006263"/>
              <a:gd name="connsiteY4" fmla="*/ 0 h 377219"/>
              <a:gd name="connsiteX5" fmla="*/ 4960803 w 5006263"/>
              <a:gd name="connsiteY5" fmla="*/ 0 h 377219"/>
              <a:gd name="connsiteX6" fmla="*/ 4960803 w 5006263"/>
              <a:gd name="connsiteY6" fmla="*/ 286298 h 377219"/>
              <a:gd name="connsiteX7" fmla="*/ 5006263 w 5006263"/>
              <a:gd name="connsiteY7" fmla="*/ 286298 h 377219"/>
              <a:gd name="connsiteX8" fmla="*/ 4915342 w 5006263"/>
              <a:gd name="connsiteY8" fmla="*/ 377219 h 377219"/>
              <a:gd name="connsiteX9" fmla="*/ 4824421 w 5006263"/>
              <a:gd name="connsiteY9" fmla="*/ 286298 h 377219"/>
              <a:gd name="connsiteX10" fmla="*/ 4869882 w 5006263"/>
              <a:gd name="connsiteY10" fmla="*/ 286298 h 377219"/>
              <a:gd name="connsiteX11" fmla="*/ 4869882 w 5006263"/>
              <a:gd name="connsiteY11" fmla="*/ 47076 h 377219"/>
              <a:gd name="connsiteX12" fmla="*/ 136382 w 5006263"/>
              <a:gd name="connsiteY12" fmla="*/ 47076 h 377219"/>
              <a:gd name="connsiteX13" fmla="*/ 136382 w 5006263"/>
              <a:gd name="connsiteY13" fmla="*/ 286298 h 377219"/>
              <a:gd name="connsiteX14" fmla="*/ 181842 w 5006263"/>
              <a:gd name="connsiteY14" fmla="*/ 286298 h 377219"/>
              <a:gd name="connsiteX15" fmla="*/ 90921 w 5006263"/>
              <a:gd name="connsiteY15" fmla="*/ 377219 h 377219"/>
              <a:gd name="connsiteX16" fmla="*/ 0 w 5006263"/>
              <a:gd name="connsiteY16" fmla="*/ 286298 h 377219"/>
              <a:gd name="connsiteX17" fmla="*/ 45461 w 5006263"/>
              <a:gd name="connsiteY17" fmla="*/ 286298 h 37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06263" h="377219">
                <a:moveTo>
                  <a:pt x="45461" y="0"/>
                </a:moveTo>
                <a:lnTo>
                  <a:pt x="136382" y="0"/>
                </a:lnTo>
                <a:lnTo>
                  <a:pt x="136382" y="1357"/>
                </a:lnTo>
                <a:lnTo>
                  <a:pt x="4869882" y="1357"/>
                </a:lnTo>
                <a:lnTo>
                  <a:pt x="4869882" y="0"/>
                </a:lnTo>
                <a:lnTo>
                  <a:pt x="4960803" y="0"/>
                </a:lnTo>
                <a:lnTo>
                  <a:pt x="4960803" y="286298"/>
                </a:lnTo>
                <a:lnTo>
                  <a:pt x="5006263" y="286298"/>
                </a:lnTo>
                <a:lnTo>
                  <a:pt x="4915342" y="377219"/>
                </a:lnTo>
                <a:lnTo>
                  <a:pt x="4824421" y="286298"/>
                </a:lnTo>
                <a:lnTo>
                  <a:pt x="4869882" y="286298"/>
                </a:lnTo>
                <a:lnTo>
                  <a:pt x="4869882" y="47076"/>
                </a:lnTo>
                <a:lnTo>
                  <a:pt x="136382" y="47076"/>
                </a:lnTo>
                <a:lnTo>
                  <a:pt x="136382" y="286298"/>
                </a:lnTo>
                <a:lnTo>
                  <a:pt x="181842" y="286298"/>
                </a:lnTo>
                <a:lnTo>
                  <a:pt x="90921" y="377219"/>
                </a:lnTo>
                <a:lnTo>
                  <a:pt x="0" y="286298"/>
                </a:lnTo>
                <a:lnTo>
                  <a:pt x="45461" y="286298"/>
                </a:lnTo>
                <a:close/>
              </a:path>
            </a:pathLst>
          </a:cu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2" name="TextBox 51">
            <a:extLst>
              <a:ext uri="{FF2B5EF4-FFF2-40B4-BE49-F238E27FC236}">
                <a16:creationId xmlns:a16="http://schemas.microsoft.com/office/drawing/2014/main" id="{3C009F5C-E127-489D-89B1-5405AC93E784}"/>
              </a:ext>
            </a:extLst>
          </p:cNvPr>
          <p:cNvSpPr txBox="1"/>
          <p:nvPr/>
        </p:nvSpPr>
        <p:spPr>
          <a:xfrm>
            <a:off x="5409118" y="5366686"/>
            <a:ext cx="2712534" cy="1077218"/>
          </a:xfrm>
          <a:prstGeom prst="rect">
            <a:avLst/>
          </a:prstGeom>
          <a:solidFill>
            <a:schemeClr val="bg1"/>
          </a:solidFill>
          <a:ln w="28575">
            <a:solidFill>
              <a:srgbClr val="002060"/>
            </a:solidFill>
          </a:ln>
        </p:spPr>
        <p:txBody>
          <a:bodyPr wrap="square" rtlCol="0">
            <a:spAutoFit/>
          </a:bodyPr>
          <a:lstStyle/>
          <a:p>
            <a:pPr marL="457200" indent="-457200">
              <a:buFont typeface="Wingdings" panose="05000000000000000000" pitchFamily="2" charset="2"/>
              <a:buChar char="ü"/>
            </a:pP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lẽ</a:t>
            </a:r>
            <a:endParaRPr lang="en-US"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ü"/>
            </a:pP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chứng</a:t>
            </a:r>
            <a:endParaRPr lang="en-US" sz="3200" dirty="0">
              <a:latin typeface="Times New Roman" panose="02020603050405020304" pitchFamily="18" charset="0"/>
              <a:cs typeface="Times New Roman" panose="02020603050405020304" pitchFamily="18" charset="0"/>
            </a:endParaRPr>
          </a:p>
        </p:txBody>
      </p:sp>
      <p:sp>
        <p:nvSpPr>
          <p:cNvPr id="12" name="Arrow: Curved Right 11">
            <a:extLst>
              <a:ext uri="{FF2B5EF4-FFF2-40B4-BE49-F238E27FC236}">
                <a16:creationId xmlns:a16="http://schemas.microsoft.com/office/drawing/2014/main" id="{166ECC56-AA02-48A3-91C9-476BE85983EC}"/>
              </a:ext>
            </a:extLst>
          </p:cNvPr>
          <p:cNvSpPr/>
          <p:nvPr/>
        </p:nvSpPr>
        <p:spPr>
          <a:xfrm rot="19077609">
            <a:off x="4471675" y="5155065"/>
            <a:ext cx="418311" cy="1216152"/>
          </a:xfrm>
          <a:prstGeom prst="curvedRightArrow">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Arrow: Curved Left 12">
            <a:extLst>
              <a:ext uri="{FF2B5EF4-FFF2-40B4-BE49-F238E27FC236}">
                <a16:creationId xmlns:a16="http://schemas.microsoft.com/office/drawing/2014/main" id="{4C091B43-EDC0-42D2-95F7-DA840F776B5B}"/>
              </a:ext>
            </a:extLst>
          </p:cNvPr>
          <p:cNvSpPr/>
          <p:nvPr/>
        </p:nvSpPr>
        <p:spPr>
          <a:xfrm rot="2575180">
            <a:off x="8694832" y="5139651"/>
            <a:ext cx="475141" cy="1216152"/>
          </a:xfrm>
          <a:prstGeom prst="curvedLeftArrow">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9738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circle(in)">
                                      <p:cBhvr>
                                        <p:cTn id="7" dur="20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wipe(up)">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down)">
                                      <p:cBhvr>
                                        <p:cTn id="17" dur="500"/>
                                        <p:tgtEl>
                                          <p:spTgt spid="3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wipe(down)">
                                      <p:cBhvr>
                                        <p:cTn id="20" dur="500"/>
                                        <p:tgtEl>
                                          <p:spTgt spid="49"/>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circle(in)">
                                      <p:cBhvr>
                                        <p:cTn id="25" dur="2000"/>
                                        <p:tgtEl>
                                          <p:spTgt spid="4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wipe(up)">
                                      <p:cBhvr>
                                        <p:cTn id="30" dur="500"/>
                                        <p:tgtEl>
                                          <p:spTgt spid="48"/>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wipe(up)">
                                      <p:cBhvr>
                                        <p:cTn id="33" dur="500"/>
                                        <p:tgtEl>
                                          <p:spTgt spid="42"/>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circle(in)">
                                      <p:cBhvr>
                                        <p:cTn id="38" dur="2000"/>
                                        <p:tgtEl>
                                          <p:spTgt spid="4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up)">
                                      <p:cBhvr>
                                        <p:cTn id="43" dur="500"/>
                                        <p:tgtEl>
                                          <p:spTgt spid="13"/>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up)">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circle(in)">
                                      <p:cBhvr>
                                        <p:cTn id="51" dur="2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animBg="1"/>
      <p:bldP spid="48" grpId="0" animBg="1"/>
      <p:bldP spid="40" grpId="0" animBg="1"/>
      <p:bldP spid="42" grpId="0" animBg="1"/>
      <p:bldP spid="44" grpId="0" animBg="1"/>
      <p:bldP spid="49" grpId="0" animBg="1"/>
      <p:bldP spid="51" grpId="0" animBg="1"/>
      <p:bldP spid="52" grpId="0" animBg="1"/>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613096" y="-93721"/>
            <a:ext cx="841432"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a:t>
            </a:r>
          </a:p>
        </p:txBody>
      </p:sp>
      <p:sp>
        <p:nvSpPr>
          <p:cNvPr id="26" name="TextBox 25">
            <a:extLst>
              <a:ext uri="{FF2B5EF4-FFF2-40B4-BE49-F238E27FC236}">
                <a16:creationId xmlns:a16="http://schemas.microsoft.com/office/drawing/2014/main" id="{D458BFAD-D0D4-40E8-B4BB-16EA50C62959}"/>
              </a:ext>
            </a:extLst>
          </p:cNvPr>
          <p:cNvSpPr txBox="1"/>
          <p:nvPr/>
        </p:nvSpPr>
        <p:spPr>
          <a:xfrm>
            <a:off x="1703785" y="46757"/>
            <a:ext cx="609361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Khám phá chi tiết văn bản</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661130F4-27DE-45A0-89E5-12EDE2C2F3ED}"/>
              </a:ext>
            </a:extLst>
          </p:cNvPr>
          <p:cNvSpPr txBox="1"/>
          <p:nvPr/>
        </p:nvSpPr>
        <p:spPr>
          <a:xfrm>
            <a:off x="651630" y="962396"/>
            <a:ext cx="10858500" cy="954107"/>
          </a:xfrm>
          <a:prstGeom prst="rect">
            <a:avLst/>
          </a:prstGeom>
          <a:noFill/>
        </p:spPr>
        <p:txBody>
          <a:bodyPr wrap="square">
            <a:spAutoFit/>
          </a:bodyPr>
          <a:lstStyle/>
          <a:p>
            <a:pPr algn="just"/>
            <a:r>
              <a:rPr lang="en-US" sz="2800" b="1" dirty="0">
                <a:solidFill>
                  <a:srgbClr val="0070C0"/>
                </a:solidFill>
                <a:effectLst/>
                <a:latin typeface="Times New Roman" panose="02020603050405020304" pitchFamily="18" charset="0"/>
                <a:ea typeface="MS Mincho" panose="02020609040205080304" pitchFamily="49" charset="-128"/>
              </a:rPr>
              <a:t>3. </a:t>
            </a:r>
            <a:r>
              <a:rPr lang="en-US" sz="2800" b="1" dirty="0" err="1">
                <a:solidFill>
                  <a:srgbClr val="0070C0"/>
                </a:solidFill>
                <a:effectLst/>
                <a:latin typeface="Times New Roman" panose="02020603050405020304" pitchFamily="18" charset="0"/>
                <a:ea typeface="MS Mincho" panose="02020609040205080304" pitchFamily="49" charset="-128"/>
              </a:rPr>
              <a:t>Kết</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thúc</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vấn</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đề</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bàn</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luận</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Đưa</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ra</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lời</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khuyên</a:t>
            </a:r>
            <a:endParaRPr lang="en-US" sz="2800" dirty="0">
              <a:effectLst/>
              <a:latin typeface="Times New Roman" panose="02020603050405020304" pitchFamily="18" charset="0"/>
              <a:ea typeface="Times New Roman" panose="02020603050405020304" pitchFamily="18" charset="0"/>
            </a:endParaRPr>
          </a:p>
        </p:txBody>
      </p:sp>
      <p:sp>
        <p:nvSpPr>
          <p:cNvPr id="36" name="TextBox 35">
            <a:extLst>
              <a:ext uri="{FF2B5EF4-FFF2-40B4-BE49-F238E27FC236}">
                <a16:creationId xmlns:a16="http://schemas.microsoft.com/office/drawing/2014/main" id="{7E758CBB-0C73-47E4-A19D-EFF42C160407}"/>
              </a:ext>
            </a:extLst>
          </p:cNvPr>
          <p:cNvSpPr txBox="1"/>
          <p:nvPr/>
        </p:nvSpPr>
        <p:spPr>
          <a:xfrm>
            <a:off x="660400" y="1474332"/>
            <a:ext cx="10858500" cy="523220"/>
          </a:xfrm>
          <a:prstGeom prst="rect">
            <a:avLst/>
          </a:prstGeom>
          <a:noFill/>
        </p:spPr>
        <p:txBody>
          <a:bodyPr wrap="square">
            <a:spAutoFit/>
          </a:bodyPr>
          <a:lstStyle/>
          <a:p>
            <a:pPr algn="ctr"/>
            <a:r>
              <a:rPr lang="vi-VN" sz="2800" dirty="0">
                <a:solidFill>
                  <a:srgbClr val="000000"/>
                </a:solidFill>
                <a:effectLst/>
                <a:latin typeface="Times New Roman" panose="02020603050405020304" pitchFamily="18" charset="0"/>
                <a:ea typeface="Times New Roman" panose="02020603050405020304" pitchFamily="18" charset="0"/>
              </a:rPr>
              <a:t>Trong lời khuyên, “ông” muốn “cháu” thực hiện hai điều</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p>
        </p:txBody>
      </p:sp>
      <p:grpSp>
        <p:nvGrpSpPr>
          <p:cNvPr id="11" name="Group 10">
            <a:extLst>
              <a:ext uri="{FF2B5EF4-FFF2-40B4-BE49-F238E27FC236}">
                <a16:creationId xmlns:a16="http://schemas.microsoft.com/office/drawing/2014/main" id="{70D1A28F-8F32-49C7-9DD6-E259C850605C}"/>
              </a:ext>
            </a:extLst>
          </p:cNvPr>
          <p:cNvGrpSpPr/>
          <p:nvPr/>
        </p:nvGrpSpPr>
        <p:grpSpPr>
          <a:xfrm>
            <a:off x="2507694" y="2360031"/>
            <a:ext cx="3240624" cy="3714750"/>
            <a:chOff x="2253804" y="2476143"/>
            <a:chExt cx="3240624" cy="3714750"/>
          </a:xfrm>
        </p:grpSpPr>
        <p:grpSp>
          <p:nvGrpSpPr>
            <p:cNvPr id="6" name="Group 5">
              <a:extLst>
                <a:ext uri="{FF2B5EF4-FFF2-40B4-BE49-F238E27FC236}">
                  <a16:creationId xmlns:a16="http://schemas.microsoft.com/office/drawing/2014/main" id="{0E0E37EA-CDF6-4376-B66A-86E161A559EE}"/>
                </a:ext>
              </a:extLst>
            </p:cNvPr>
            <p:cNvGrpSpPr/>
            <p:nvPr/>
          </p:nvGrpSpPr>
          <p:grpSpPr>
            <a:xfrm>
              <a:off x="2253804" y="2476143"/>
              <a:ext cx="3240624" cy="3714750"/>
              <a:chOff x="1307227" y="2057404"/>
              <a:chExt cx="3240624" cy="3714750"/>
            </a:xfrm>
          </p:grpSpPr>
          <p:sp>
            <p:nvSpPr>
              <p:cNvPr id="3" name="Rectangle 2">
                <a:extLst>
                  <a:ext uri="{FF2B5EF4-FFF2-40B4-BE49-F238E27FC236}">
                    <a16:creationId xmlns:a16="http://schemas.microsoft.com/office/drawing/2014/main" id="{0B2AA724-BD98-4023-956A-E817E2407538}"/>
                  </a:ext>
                </a:extLst>
              </p:cNvPr>
              <p:cNvSpPr/>
              <p:nvPr/>
            </p:nvSpPr>
            <p:spPr>
              <a:xfrm>
                <a:off x="1307227" y="2057404"/>
                <a:ext cx="3240624" cy="371475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D7CA06FB-8D50-4B86-B45D-0E5AABC9E3FA}"/>
                  </a:ext>
                </a:extLst>
              </p:cNvPr>
              <p:cNvSpPr/>
              <p:nvPr/>
            </p:nvSpPr>
            <p:spPr>
              <a:xfrm>
                <a:off x="1378667" y="3186114"/>
                <a:ext cx="3093321" cy="250031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Oval 6">
              <a:extLst>
                <a:ext uri="{FF2B5EF4-FFF2-40B4-BE49-F238E27FC236}">
                  <a16:creationId xmlns:a16="http://schemas.microsoft.com/office/drawing/2014/main" id="{879729D4-1732-4E47-9A6F-0521E763AE9B}"/>
                </a:ext>
              </a:extLst>
            </p:cNvPr>
            <p:cNvSpPr/>
            <p:nvPr/>
          </p:nvSpPr>
          <p:spPr>
            <a:xfrm>
              <a:off x="3414704" y="2533293"/>
              <a:ext cx="914400" cy="914400"/>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a:t>
              </a:r>
            </a:p>
          </p:txBody>
        </p:sp>
        <p:sp>
          <p:nvSpPr>
            <p:cNvPr id="40" name="TextBox 39">
              <a:extLst>
                <a:ext uri="{FF2B5EF4-FFF2-40B4-BE49-F238E27FC236}">
                  <a16:creationId xmlns:a16="http://schemas.microsoft.com/office/drawing/2014/main" id="{F205680C-924C-4C15-8F9B-1292848C4AC7}"/>
                </a:ext>
              </a:extLst>
            </p:cNvPr>
            <p:cNvSpPr txBox="1"/>
            <p:nvPr/>
          </p:nvSpPr>
          <p:spPr>
            <a:xfrm>
              <a:off x="2622265" y="3977846"/>
              <a:ext cx="2765737" cy="1754326"/>
            </a:xfrm>
            <a:prstGeom prst="rect">
              <a:avLst/>
            </a:prstGeom>
            <a:noFill/>
          </p:spPr>
          <p:txBody>
            <a:bodyPr wrap="square">
              <a:spAutoFit/>
            </a:bodyPr>
            <a:lstStyle/>
            <a:p>
              <a:pPr algn="just"/>
              <a:r>
                <a:rPr lang="en-US" sz="3600" dirty="0">
                  <a:solidFill>
                    <a:srgbClr val="000000"/>
                  </a:solidFill>
                  <a:latin typeface="Times New Roman" panose="02020603050405020304" pitchFamily="18" charset="0"/>
                  <a:ea typeface="Times New Roman" panose="02020603050405020304" pitchFamily="18" charset="0"/>
                </a:rPr>
                <a:t>P</a:t>
              </a:r>
              <a:r>
                <a:rPr lang="vi-VN" sz="3600" dirty="0">
                  <a:solidFill>
                    <a:srgbClr val="000000"/>
                  </a:solidFill>
                  <a:effectLst/>
                  <a:latin typeface="Times New Roman" panose="02020603050405020304" pitchFamily="18" charset="0"/>
                  <a:ea typeface="Times New Roman" panose="02020603050405020304" pitchFamily="18" charset="0"/>
                </a:rPr>
                <a:t>hải tìm kiếm bản đồ cho chính mình</a:t>
              </a:r>
              <a:endParaRPr lang="en-US" sz="3600" dirty="0"/>
            </a:p>
          </p:txBody>
        </p:sp>
      </p:grpSp>
      <p:grpSp>
        <p:nvGrpSpPr>
          <p:cNvPr id="12" name="Group 11">
            <a:extLst>
              <a:ext uri="{FF2B5EF4-FFF2-40B4-BE49-F238E27FC236}">
                <a16:creationId xmlns:a16="http://schemas.microsoft.com/office/drawing/2014/main" id="{F668E3E1-0EF9-4E12-9304-B080AB2D887C}"/>
              </a:ext>
            </a:extLst>
          </p:cNvPr>
          <p:cNvGrpSpPr/>
          <p:nvPr/>
        </p:nvGrpSpPr>
        <p:grpSpPr>
          <a:xfrm>
            <a:off x="6430981" y="2360031"/>
            <a:ext cx="3240624" cy="3794638"/>
            <a:chOff x="5761966" y="2476143"/>
            <a:chExt cx="3240624" cy="3794638"/>
          </a:xfrm>
        </p:grpSpPr>
        <p:grpSp>
          <p:nvGrpSpPr>
            <p:cNvPr id="28" name="Group 27">
              <a:extLst>
                <a:ext uri="{FF2B5EF4-FFF2-40B4-BE49-F238E27FC236}">
                  <a16:creationId xmlns:a16="http://schemas.microsoft.com/office/drawing/2014/main" id="{B728BD1B-0CA2-4165-A684-2BDC6A98D253}"/>
                </a:ext>
              </a:extLst>
            </p:cNvPr>
            <p:cNvGrpSpPr/>
            <p:nvPr/>
          </p:nvGrpSpPr>
          <p:grpSpPr>
            <a:xfrm>
              <a:off x="5761966" y="2476143"/>
              <a:ext cx="3240624" cy="3714750"/>
              <a:chOff x="1307227" y="2057404"/>
              <a:chExt cx="3240624" cy="3714750"/>
            </a:xfrm>
          </p:grpSpPr>
          <p:sp>
            <p:nvSpPr>
              <p:cNvPr id="29" name="Rectangle 28">
                <a:extLst>
                  <a:ext uri="{FF2B5EF4-FFF2-40B4-BE49-F238E27FC236}">
                    <a16:creationId xmlns:a16="http://schemas.microsoft.com/office/drawing/2014/main" id="{72FB1214-B11F-4590-B7F5-C08C40A3A92A}"/>
                  </a:ext>
                </a:extLst>
              </p:cNvPr>
              <p:cNvSpPr/>
              <p:nvPr/>
            </p:nvSpPr>
            <p:spPr>
              <a:xfrm>
                <a:off x="1307227" y="2057404"/>
                <a:ext cx="3240624" cy="371475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2A661EE6-D639-4800-86A9-AF6759293597}"/>
                  </a:ext>
                </a:extLst>
              </p:cNvPr>
              <p:cNvSpPr/>
              <p:nvPr/>
            </p:nvSpPr>
            <p:spPr>
              <a:xfrm>
                <a:off x="1378667" y="3186114"/>
                <a:ext cx="3093321" cy="250031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8" name="Oval 37">
              <a:extLst>
                <a:ext uri="{FF2B5EF4-FFF2-40B4-BE49-F238E27FC236}">
                  <a16:creationId xmlns:a16="http://schemas.microsoft.com/office/drawing/2014/main" id="{D2865E2C-6E59-4B34-9075-C692BBA7BF85}"/>
                </a:ext>
              </a:extLst>
            </p:cNvPr>
            <p:cNvSpPr/>
            <p:nvPr/>
          </p:nvSpPr>
          <p:spPr>
            <a:xfrm>
              <a:off x="6922866" y="2533293"/>
              <a:ext cx="914400" cy="914400"/>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2</a:t>
              </a:r>
            </a:p>
          </p:txBody>
        </p:sp>
        <p:sp>
          <p:nvSpPr>
            <p:cNvPr id="42" name="TextBox 41">
              <a:extLst>
                <a:ext uri="{FF2B5EF4-FFF2-40B4-BE49-F238E27FC236}">
                  <a16:creationId xmlns:a16="http://schemas.microsoft.com/office/drawing/2014/main" id="{21EC6CB3-A776-44B4-8B8A-F7B8A93EE0E6}"/>
                </a:ext>
              </a:extLst>
            </p:cNvPr>
            <p:cNvSpPr txBox="1"/>
            <p:nvPr/>
          </p:nvSpPr>
          <p:spPr>
            <a:xfrm>
              <a:off x="5921362" y="3716236"/>
              <a:ext cx="2903324" cy="2554545"/>
            </a:xfrm>
            <a:prstGeom prst="rect">
              <a:avLst/>
            </a:prstGeom>
            <a:noFill/>
          </p:spPr>
          <p:txBody>
            <a:bodyPr wrap="square">
              <a:spAutoFit/>
            </a:bodyPr>
            <a:lstStyle/>
            <a:p>
              <a:pPr algn="ctr"/>
              <a:r>
                <a:rPr lang="en-US" sz="3200" dirty="0">
                  <a:solidFill>
                    <a:srgbClr val="000000"/>
                  </a:solidFill>
                  <a:latin typeface="Times New Roman" panose="02020603050405020304" pitchFamily="18" charset="0"/>
                  <a:ea typeface="Times New Roman" panose="02020603050405020304" pitchFamily="18" charset="0"/>
                </a:rPr>
                <a:t>T</a:t>
              </a:r>
              <a:r>
                <a:rPr lang="vi-VN" sz="3200" dirty="0">
                  <a:solidFill>
                    <a:srgbClr val="000000"/>
                  </a:solidFill>
                  <a:effectLst/>
                  <a:latin typeface="Times New Roman" panose="02020603050405020304" pitchFamily="18" charset="0"/>
                  <a:ea typeface="Times New Roman" panose="02020603050405020304" pitchFamily="18" charset="0"/>
                </a:rPr>
                <a:t>ấm bản đồ đó “cháu” phải tự vẽ bằng chính kinh nghiệm của mình</a:t>
              </a:r>
              <a:endParaRPr lang="en-US" sz="3200" dirty="0"/>
            </a:p>
          </p:txBody>
        </p:sp>
      </p:grpSp>
    </p:spTree>
    <p:extLst>
      <p:ext uri="{BB962C8B-B14F-4D97-AF65-F5344CB8AC3E}">
        <p14:creationId xmlns:p14="http://schemas.microsoft.com/office/powerpoint/2010/main" val="1224946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613096" y="-93721"/>
            <a:ext cx="841432"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a:t>
            </a:r>
          </a:p>
        </p:txBody>
      </p:sp>
      <p:sp>
        <p:nvSpPr>
          <p:cNvPr id="26" name="TextBox 25">
            <a:extLst>
              <a:ext uri="{FF2B5EF4-FFF2-40B4-BE49-F238E27FC236}">
                <a16:creationId xmlns:a16="http://schemas.microsoft.com/office/drawing/2014/main" id="{D458BFAD-D0D4-40E8-B4BB-16EA50C62959}"/>
              </a:ext>
            </a:extLst>
          </p:cNvPr>
          <p:cNvSpPr txBox="1"/>
          <p:nvPr/>
        </p:nvSpPr>
        <p:spPr>
          <a:xfrm>
            <a:off x="1703785" y="46757"/>
            <a:ext cx="609361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Khám phá chi tiết văn bản</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661130F4-27DE-45A0-89E5-12EDE2C2F3ED}"/>
              </a:ext>
            </a:extLst>
          </p:cNvPr>
          <p:cNvSpPr txBox="1"/>
          <p:nvPr/>
        </p:nvSpPr>
        <p:spPr>
          <a:xfrm>
            <a:off x="651630" y="962396"/>
            <a:ext cx="10858500"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3.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Kết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thúc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vấn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đề</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bàn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luận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Đưa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ra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lời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khuyên</a:t>
            </a:r>
            <a:endPar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endParaRPr>
          </a:p>
        </p:txBody>
      </p:sp>
      <p:sp>
        <p:nvSpPr>
          <p:cNvPr id="9" name="Oval 8">
            <a:extLst>
              <a:ext uri="{FF2B5EF4-FFF2-40B4-BE49-F238E27FC236}">
                <a16:creationId xmlns:a16="http://schemas.microsoft.com/office/drawing/2014/main" id="{BAF30C77-1085-46C5-B7AD-CAF4F2375CA0}"/>
              </a:ext>
            </a:extLst>
          </p:cNvPr>
          <p:cNvSpPr/>
          <p:nvPr/>
        </p:nvSpPr>
        <p:spPr>
          <a:xfrm>
            <a:off x="6141381" y="1846775"/>
            <a:ext cx="3496321" cy="3496270"/>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0" name="Freeform: Shape 9">
            <a:extLst>
              <a:ext uri="{FF2B5EF4-FFF2-40B4-BE49-F238E27FC236}">
                <a16:creationId xmlns:a16="http://schemas.microsoft.com/office/drawing/2014/main" id="{80D108E9-544D-4D96-879D-CCF33183220B}"/>
              </a:ext>
            </a:extLst>
          </p:cNvPr>
          <p:cNvSpPr/>
          <p:nvPr/>
        </p:nvSpPr>
        <p:spPr>
          <a:xfrm>
            <a:off x="6257874" y="1963338"/>
            <a:ext cx="3262559" cy="3263145"/>
          </a:xfrm>
          <a:custGeom>
            <a:avLst/>
            <a:gdLst>
              <a:gd name="connsiteX0" fmla="*/ 0 w 3262559"/>
              <a:gd name="connsiteY0" fmla="*/ 1631573 h 3263145"/>
              <a:gd name="connsiteX1" fmla="*/ 1631280 w 3262559"/>
              <a:gd name="connsiteY1" fmla="*/ 0 h 3263145"/>
              <a:gd name="connsiteX2" fmla="*/ 3262560 w 3262559"/>
              <a:gd name="connsiteY2" fmla="*/ 1631573 h 3263145"/>
              <a:gd name="connsiteX3" fmla="*/ 1631280 w 3262559"/>
              <a:gd name="connsiteY3" fmla="*/ 3263146 h 3263145"/>
              <a:gd name="connsiteX4" fmla="*/ 0 w 3262559"/>
              <a:gd name="connsiteY4" fmla="*/ 1631573 h 3263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2559" h="3263145">
                <a:moveTo>
                  <a:pt x="0" y="1631573"/>
                </a:moveTo>
                <a:cubicBezTo>
                  <a:pt x="0" y="730480"/>
                  <a:pt x="730349" y="0"/>
                  <a:pt x="1631280" y="0"/>
                </a:cubicBezTo>
                <a:cubicBezTo>
                  <a:pt x="2532211" y="0"/>
                  <a:pt x="3262560" y="730480"/>
                  <a:pt x="3262560" y="1631573"/>
                </a:cubicBezTo>
                <a:cubicBezTo>
                  <a:pt x="3262560" y="2532666"/>
                  <a:pt x="2532211" y="3263146"/>
                  <a:pt x="1631280" y="3263146"/>
                </a:cubicBezTo>
                <a:cubicBezTo>
                  <a:pt x="730349" y="3263146"/>
                  <a:pt x="0" y="2532666"/>
                  <a:pt x="0" y="1631573"/>
                </a:cubicBez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02305" tIns="501811" rIns="500753" bIns="501812"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C</a:t>
            </a:r>
            <a:r>
              <a:rPr lang="vi-VN" sz="2800" kern="1200" dirty="0">
                <a:latin typeface="Times New Roman" panose="02020603050405020304" pitchFamily="18" charset="0"/>
                <a:cs typeface="Times New Roman" panose="02020603050405020304" pitchFamily="18" charset="0"/>
              </a:rPr>
              <a:t>ác bạn trẻ đều cần tìm kiếm cho mình tấm bản đồ, vì trên đời, mỗi người </a:t>
            </a:r>
            <a:r>
              <a:rPr lang="en-US" sz="2800" kern="1200" dirty="0" err="1">
                <a:latin typeface="Times New Roman" panose="02020603050405020304" pitchFamily="18" charset="0"/>
                <a:cs typeface="Times New Roman" panose="02020603050405020304" pitchFamily="18" charset="0"/>
              </a:rPr>
              <a:t>sẽ</a:t>
            </a:r>
            <a:r>
              <a:rPr lang="en-US" sz="2800" kern="1200" dirty="0">
                <a:latin typeface="Times New Roman" panose="02020603050405020304" pitchFamily="18" charset="0"/>
                <a:cs typeface="Times New Roman" panose="02020603050405020304" pitchFamily="18" charset="0"/>
              </a:rPr>
              <a:t> </a:t>
            </a:r>
            <a:r>
              <a:rPr lang="vi-VN" sz="2800" kern="1200" dirty="0">
                <a:latin typeface="Times New Roman" panose="02020603050405020304" pitchFamily="18" charset="0"/>
                <a:cs typeface="Times New Roman" panose="02020603050405020304" pitchFamily="18" charset="0"/>
              </a:rPr>
              <a:t>có một hành trình riêng. </a:t>
            </a:r>
            <a:endParaRPr lang="en-US" sz="2800" kern="1200" dirty="0">
              <a:latin typeface="Times New Roman" panose="02020603050405020304" pitchFamily="18" charset="0"/>
              <a:cs typeface="Times New Roman" panose="02020603050405020304" pitchFamily="18" charset="0"/>
            </a:endParaRPr>
          </a:p>
        </p:txBody>
      </p:sp>
      <p:sp>
        <p:nvSpPr>
          <p:cNvPr id="13" name="Teardrop 12">
            <a:extLst>
              <a:ext uri="{FF2B5EF4-FFF2-40B4-BE49-F238E27FC236}">
                <a16:creationId xmlns:a16="http://schemas.microsoft.com/office/drawing/2014/main" id="{7B68AEF5-592F-4141-AF76-D2BAEF99047B}"/>
              </a:ext>
            </a:extLst>
          </p:cNvPr>
          <p:cNvSpPr/>
          <p:nvPr/>
        </p:nvSpPr>
        <p:spPr>
          <a:xfrm rot="2700000">
            <a:off x="2528898" y="1842090"/>
            <a:ext cx="3496436" cy="3496436"/>
          </a:xfrm>
          <a:prstGeom prst="teardrop">
            <a:avLst>
              <a:gd name="adj" fmla="val 100000"/>
            </a:avLst>
          </a:prstGeom>
        </p:spPr>
        <p:style>
          <a:lnRef idx="2">
            <a:schemeClr val="lt1">
              <a:hueOff val="0"/>
              <a:satOff val="0"/>
              <a:lumOff val="0"/>
              <a:alphaOff val="0"/>
            </a:schemeClr>
          </a:lnRef>
          <a:fillRef idx="1">
            <a:schemeClr val="accent4">
              <a:hueOff val="10395692"/>
              <a:satOff val="-47968"/>
              <a:lumOff val="1765"/>
              <a:alphaOff val="0"/>
            </a:schemeClr>
          </a:fillRef>
          <a:effectRef idx="0">
            <a:schemeClr val="accent4">
              <a:hueOff val="10395692"/>
              <a:satOff val="-47968"/>
              <a:lumOff val="1765"/>
              <a:alphaOff val="0"/>
            </a:schemeClr>
          </a:effectRef>
          <a:fontRef idx="minor">
            <a:schemeClr val="lt1"/>
          </a:fontRef>
        </p:style>
      </p:sp>
      <p:sp>
        <p:nvSpPr>
          <p:cNvPr id="14" name="Freeform: Shape 13">
            <a:extLst>
              <a:ext uri="{FF2B5EF4-FFF2-40B4-BE49-F238E27FC236}">
                <a16:creationId xmlns:a16="http://schemas.microsoft.com/office/drawing/2014/main" id="{8F6BD6E5-B4D9-4BBE-B75F-29F14A38D6F1}"/>
              </a:ext>
            </a:extLst>
          </p:cNvPr>
          <p:cNvSpPr/>
          <p:nvPr/>
        </p:nvSpPr>
        <p:spPr>
          <a:xfrm>
            <a:off x="2645837" y="1963338"/>
            <a:ext cx="3262559" cy="3263145"/>
          </a:xfrm>
          <a:custGeom>
            <a:avLst/>
            <a:gdLst>
              <a:gd name="connsiteX0" fmla="*/ 0 w 3262559"/>
              <a:gd name="connsiteY0" fmla="*/ 1631573 h 3263145"/>
              <a:gd name="connsiteX1" fmla="*/ 1631280 w 3262559"/>
              <a:gd name="connsiteY1" fmla="*/ 0 h 3263145"/>
              <a:gd name="connsiteX2" fmla="*/ 3262560 w 3262559"/>
              <a:gd name="connsiteY2" fmla="*/ 1631573 h 3263145"/>
              <a:gd name="connsiteX3" fmla="*/ 1631280 w 3262559"/>
              <a:gd name="connsiteY3" fmla="*/ 3263146 h 3263145"/>
              <a:gd name="connsiteX4" fmla="*/ 0 w 3262559"/>
              <a:gd name="connsiteY4" fmla="*/ 1631573 h 3263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2559" h="3263145">
                <a:moveTo>
                  <a:pt x="0" y="1631573"/>
                </a:moveTo>
                <a:cubicBezTo>
                  <a:pt x="0" y="730480"/>
                  <a:pt x="730349" y="0"/>
                  <a:pt x="1631280" y="0"/>
                </a:cubicBezTo>
                <a:cubicBezTo>
                  <a:pt x="2532211" y="0"/>
                  <a:pt x="3262560" y="730480"/>
                  <a:pt x="3262560" y="1631573"/>
                </a:cubicBezTo>
                <a:cubicBezTo>
                  <a:pt x="3262560" y="2532666"/>
                  <a:pt x="2532211" y="3263146"/>
                  <a:pt x="1631280" y="3263146"/>
                </a:cubicBezTo>
                <a:cubicBezTo>
                  <a:pt x="730349" y="3263146"/>
                  <a:pt x="0" y="2532666"/>
                  <a:pt x="0" y="1631573"/>
                </a:cubicBezTo>
                <a:close/>
              </a:path>
            </a:pathLst>
          </a:custGeom>
        </p:spPr>
        <p:style>
          <a:lnRef idx="2">
            <a:schemeClr val="accent4">
              <a:hueOff val="10395692"/>
              <a:satOff val="-47968"/>
              <a:lumOff val="176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01529" tIns="501811" rIns="501529" bIns="501812" numCol="1" spcCol="1270" anchor="ctr" anchorCtr="0">
            <a:noAutofit/>
          </a:bodyPr>
          <a:lstStyle/>
          <a:p>
            <a:pPr marL="0" lvl="0" indent="0" algn="ctr" defTabSz="1244600">
              <a:lnSpc>
                <a:spcPct val="90000"/>
              </a:lnSpc>
              <a:spcBef>
                <a:spcPct val="0"/>
              </a:spcBef>
              <a:spcAft>
                <a:spcPct val="35000"/>
              </a:spcAft>
              <a:buNone/>
            </a:pPr>
            <a:r>
              <a:rPr lang="vi-VN" sz="2800" kern="1200" dirty="0">
                <a:latin typeface="Times New Roman" panose="02020603050405020304" pitchFamily="18" charset="0"/>
                <a:cs typeface="Times New Roman" panose="02020603050405020304" pitchFamily="18" charset="0"/>
              </a:rPr>
              <a:t>Việc làm của “cháu” sẽ giúp “cháu” biết tự chủ, tự chịu trách nhiệm về chính cuộc đời mình.</a:t>
            </a:r>
            <a:endParaRPr lang="en-US" sz="2800" kern="1200" dirty="0">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E9820502-4C71-46AB-89AE-34228F6EAA5B}"/>
              </a:ext>
            </a:extLst>
          </p:cNvPr>
          <p:cNvPicPr>
            <a:picLocks noChangeAspect="1"/>
          </p:cNvPicPr>
          <p:nvPr/>
        </p:nvPicPr>
        <p:blipFill>
          <a:blip r:embed="rId2"/>
          <a:stretch>
            <a:fillRect/>
          </a:stretch>
        </p:blipFill>
        <p:spPr>
          <a:xfrm>
            <a:off x="4845577" y="4515796"/>
            <a:ext cx="2438154" cy="1914524"/>
          </a:xfrm>
          <a:prstGeom prst="ellipse">
            <a:avLst/>
          </a:prstGeom>
          <a:ln>
            <a:noFill/>
          </a:ln>
          <a:effectLst>
            <a:softEdge rad="112500"/>
          </a:effectLst>
        </p:spPr>
      </p:pic>
    </p:spTree>
    <p:extLst>
      <p:ext uri="{BB962C8B-B14F-4D97-AF65-F5344CB8AC3E}">
        <p14:creationId xmlns:p14="http://schemas.microsoft.com/office/powerpoint/2010/main" val="3580564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ircle(in)">
                                      <p:cBhvr>
                                        <p:cTn id="23"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descr="SmartArt graphic">
            <a:extLst>
              <a:ext uri="{FF2B5EF4-FFF2-40B4-BE49-F238E27FC236}">
                <a16:creationId xmlns:a16="http://schemas.microsoft.com/office/drawing/2014/main" id="{1F31F3F2-F9C3-463B-A530-234B3D13EB70}"/>
              </a:ext>
            </a:extLst>
          </p:cNvPr>
          <p:cNvGrpSpPr/>
          <p:nvPr/>
        </p:nvGrpSpPr>
        <p:grpSpPr>
          <a:xfrm>
            <a:off x="1245325" y="2209314"/>
            <a:ext cx="9779182" cy="3357504"/>
            <a:chOff x="1245325" y="2209314"/>
            <a:chExt cx="9779182" cy="3357504"/>
          </a:xfrm>
        </p:grpSpPr>
        <p:sp>
          <p:nvSpPr>
            <p:cNvPr id="10" name="Straight Connector 9">
              <a:extLst>
                <a:ext uri="{FF2B5EF4-FFF2-40B4-BE49-F238E27FC236}">
                  <a16:creationId xmlns:a16="http://schemas.microsoft.com/office/drawing/2014/main" id="{67AA1272-B6EE-4697-B6F6-68D4D1A442EB}"/>
                </a:ext>
              </a:extLst>
            </p:cNvPr>
            <p:cNvSpPr/>
            <p:nvPr/>
          </p:nvSpPr>
          <p:spPr>
            <a:xfrm>
              <a:off x="1245325" y="3888067"/>
              <a:ext cx="9779182" cy="0"/>
            </a:xfrm>
            <a:prstGeom prst="line">
              <a:avLst/>
            </a:prstGeom>
            <a:solidFill>
              <a:schemeClr val="lt1">
                <a:alpha val="90000"/>
                <a:hueOff val="0"/>
                <a:satOff val="0"/>
                <a:lumOff val="0"/>
                <a:alphaOff val="0"/>
              </a:schemeClr>
            </a:solidFill>
            <a:ln w="19050" cap="flat" cmpd="sng" algn="ctr">
              <a:solidFill>
                <a:schemeClr val="accent2">
                  <a:alpha val="90000"/>
                  <a:hueOff val="0"/>
                  <a:satOff val="0"/>
                  <a:lumOff val="0"/>
                  <a:alphaOff val="0"/>
                </a:schemeClr>
              </a:solidFill>
              <a:prstDash val="solid"/>
              <a:miter lim="800000"/>
              <a:tailEnd type="triangle" w="lg" len="lg"/>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1" name="Teardrop 10">
              <a:extLst>
                <a:ext uri="{FF2B5EF4-FFF2-40B4-BE49-F238E27FC236}">
                  <a16:creationId xmlns:a16="http://schemas.microsoft.com/office/drawing/2014/main" id="{67CC582F-D615-4CA1-8356-49ACFADD241C}"/>
                </a:ext>
              </a:extLst>
            </p:cNvPr>
            <p:cNvSpPr/>
            <p:nvPr/>
          </p:nvSpPr>
          <p:spPr>
            <a:xfrm rot="8100000">
              <a:off x="1314843" y="2209314"/>
              <a:ext cx="320851" cy="320851"/>
            </a:xfrm>
            <a:prstGeom prst="teardrop">
              <a:avLst>
                <a:gd name="adj" fmla="val 115000"/>
              </a:avLst>
            </a:prstGeom>
          </p:spPr>
          <p:style>
            <a:lnRef idx="2">
              <a:schemeClr val="accent2">
                <a:alpha val="90000"/>
                <a:hueOff val="0"/>
                <a:satOff val="0"/>
                <a:lumOff val="0"/>
                <a:alphaOff val="0"/>
              </a:schemeClr>
            </a:lnRef>
            <a:fillRef idx="1">
              <a:schemeClr val="accent2">
                <a:alpha val="90000"/>
                <a:hueOff val="0"/>
                <a:satOff val="0"/>
                <a:lumOff val="0"/>
                <a:alphaOff val="0"/>
              </a:schemeClr>
            </a:fillRef>
            <a:effectRef idx="0">
              <a:schemeClr val="accent2">
                <a:alpha val="90000"/>
                <a:hueOff val="0"/>
                <a:satOff val="0"/>
                <a:lumOff val="0"/>
                <a:alphaOff val="0"/>
              </a:schemeClr>
            </a:effectRef>
            <a:fontRef idx="minor">
              <a:schemeClr val="lt1"/>
            </a:fontRef>
          </p:style>
        </p:sp>
        <p:sp>
          <p:nvSpPr>
            <p:cNvPr id="12" name="Oval 11">
              <a:extLst>
                <a:ext uri="{FF2B5EF4-FFF2-40B4-BE49-F238E27FC236}">
                  <a16:creationId xmlns:a16="http://schemas.microsoft.com/office/drawing/2014/main" id="{292BE1CC-A3DC-4291-A683-E1F8F6FEE6C5}"/>
                </a:ext>
              </a:extLst>
            </p:cNvPr>
            <p:cNvSpPr/>
            <p:nvPr/>
          </p:nvSpPr>
          <p:spPr>
            <a:xfrm>
              <a:off x="1350487" y="2244958"/>
              <a:ext cx="249564" cy="249564"/>
            </a:xfrm>
            <a:prstGeom prst="ellipse">
              <a:avLst/>
            </a:prstGeom>
            <a:solidFill>
              <a:schemeClr val="lt1">
                <a:alpha val="90000"/>
                <a:hueOff val="0"/>
                <a:satOff val="0"/>
                <a:lumOff val="0"/>
                <a:alphaOff val="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3" name="Rectangle 12">
              <a:extLst>
                <a:ext uri="{FF2B5EF4-FFF2-40B4-BE49-F238E27FC236}">
                  <a16:creationId xmlns:a16="http://schemas.microsoft.com/office/drawing/2014/main" id="{ACA3B649-13A7-45DE-BEB5-9947A953C048}"/>
                </a:ext>
              </a:extLst>
            </p:cNvPr>
            <p:cNvSpPr/>
            <p:nvPr/>
          </p:nvSpPr>
          <p:spPr>
            <a:xfrm>
              <a:off x="1702145" y="2596616"/>
              <a:ext cx="2711424" cy="129145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5" name="Straight Connector 14">
              <a:extLst>
                <a:ext uri="{FF2B5EF4-FFF2-40B4-BE49-F238E27FC236}">
                  <a16:creationId xmlns:a16="http://schemas.microsoft.com/office/drawing/2014/main" id="{823C3D9C-8FDA-48F9-83B8-333BD656A3D7}"/>
                </a:ext>
              </a:extLst>
            </p:cNvPr>
            <p:cNvSpPr/>
            <p:nvPr/>
          </p:nvSpPr>
          <p:spPr>
            <a:xfrm>
              <a:off x="1475269" y="2596616"/>
              <a:ext cx="0" cy="1291450"/>
            </a:xfrm>
            <a:prstGeom prst="line">
              <a:avLst/>
            </a:prstGeom>
            <a:noFill/>
            <a:ln w="12700" cap="flat" cmpd="sng" algn="ctr">
              <a:solidFill>
                <a:schemeClr val="accent2">
                  <a:shade val="90000"/>
                  <a:hueOff val="0"/>
                  <a:satOff val="0"/>
                  <a:lumOff val="0"/>
                  <a:alphaOff val="0"/>
                </a:schemeClr>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16" name="Oval 15">
              <a:extLst>
                <a:ext uri="{FF2B5EF4-FFF2-40B4-BE49-F238E27FC236}">
                  <a16:creationId xmlns:a16="http://schemas.microsoft.com/office/drawing/2014/main" id="{1FA4DAF2-8972-4540-9761-4E703ED56164}"/>
                </a:ext>
              </a:extLst>
            </p:cNvPr>
            <p:cNvSpPr/>
            <p:nvPr/>
          </p:nvSpPr>
          <p:spPr>
            <a:xfrm>
              <a:off x="1433487" y="3847229"/>
              <a:ext cx="81675" cy="81675"/>
            </a:xfrm>
            <a:prstGeom prst="ellipse">
              <a:avLst/>
            </a:prstGeom>
            <a:solidFill>
              <a:schemeClr val="accent2">
                <a:shade val="90000"/>
                <a:hueOff val="0"/>
                <a:satOff val="0"/>
                <a:lumOff val="0"/>
                <a:alphaOff val="0"/>
              </a:schemeClr>
            </a:solidFill>
            <a:ln w="6350" cap="flat" cmpd="sng" algn="ctr">
              <a:solidFill>
                <a:schemeClr val="lt1">
                  <a:hueOff val="0"/>
                  <a:satOff val="0"/>
                  <a:lumOff val="0"/>
                  <a:alphaOff val="0"/>
                </a:scheme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17" name="Teardrop 16">
              <a:extLst>
                <a:ext uri="{FF2B5EF4-FFF2-40B4-BE49-F238E27FC236}">
                  <a16:creationId xmlns:a16="http://schemas.microsoft.com/office/drawing/2014/main" id="{8D92D5ED-54EE-40E4-9ACD-D60B072C92C0}"/>
                </a:ext>
              </a:extLst>
            </p:cNvPr>
            <p:cNvSpPr/>
            <p:nvPr/>
          </p:nvSpPr>
          <p:spPr>
            <a:xfrm rot="18900000">
              <a:off x="2941410" y="5245967"/>
              <a:ext cx="320851" cy="320851"/>
            </a:xfrm>
            <a:prstGeom prst="teardrop">
              <a:avLst>
                <a:gd name="adj" fmla="val 115000"/>
              </a:avLst>
            </a:prstGeom>
            <a:solidFill>
              <a:schemeClr val="accent2"/>
            </a:solidFill>
          </p:spPr>
          <p:style>
            <a:lnRef idx="2">
              <a:schemeClr val="accent2">
                <a:alpha val="90000"/>
                <a:hueOff val="0"/>
                <a:satOff val="0"/>
                <a:lumOff val="0"/>
                <a:alphaOff val="-10000"/>
              </a:schemeClr>
            </a:lnRef>
            <a:fillRef idx="1">
              <a:scrgbClr r="0" g="0" b="0"/>
            </a:fillRef>
            <a:effectRef idx="0">
              <a:schemeClr val="accent2">
                <a:alpha val="90000"/>
                <a:hueOff val="0"/>
                <a:satOff val="0"/>
                <a:lumOff val="0"/>
                <a:alphaOff val="-10000"/>
              </a:schemeClr>
            </a:effectRef>
            <a:fontRef idx="minor">
              <a:schemeClr val="lt1"/>
            </a:fontRef>
          </p:style>
        </p:sp>
        <p:sp>
          <p:nvSpPr>
            <p:cNvPr id="18" name="Oval 17">
              <a:extLst>
                <a:ext uri="{FF2B5EF4-FFF2-40B4-BE49-F238E27FC236}">
                  <a16:creationId xmlns:a16="http://schemas.microsoft.com/office/drawing/2014/main" id="{EC789492-C119-4791-A649-335E9ACDE386}"/>
                </a:ext>
              </a:extLst>
            </p:cNvPr>
            <p:cNvSpPr/>
            <p:nvPr/>
          </p:nvSpPr>
          <p:spPr>
            <a:xfrm>
              <a:off x="2977054" y="5281611"/>
              <a:ext cx="249564" cy="249564"/>
            </a:xfrm>
            <a:prstGeom prst="ellipse">
              <a:avLst/>
            </a:prstGeom>
            <a:solidFill>
              <a:schemeClr val="accent1">
                <a:alpha val="9000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1" name="Straight Connector 20">
              <a:extLst>
                <a:ext uri="{FF2B5EF4-FFF2-40B4-BE49-F238E27FC236}">
                  <a16:creationId xmlns:a16="http://schemas.microsoft.com/office/drawing/2014/main" id="{BCCEB066-BA0A-4EB1-AECD-5EB984E919E1}"/>
                </a:ext>
              </a:extLst>
            </p:cNvPr>
            <p:cNvSpPr/>
            <p:nvPr/>
          </p:nvSpPr>
          <p:spPr>
            <a:xfrm>
              <a:off x="3101836" y="3888067"/>
              <a:ext cx="0" cy="1291450"/>
            </a:xfrm>
            <a:prstGeom prst="line">
              <a:avLst/>
            </a:prstGeom>
            <a:noFill/>
            <a:ln w="12700" cap="flat" cmpd="sng" algn="ctr">
              <a:solidFill>
                <a:schemeClr val="accent2"/>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22" name="Oval 21">
              <a:extLst>
                <a:ext uri="{FF2B5EF4-FFF2-40B4-BE49-F238E27FC236}">
                  <a16:creationId xmlns:a16="http://schemas.microsoft.com/office/drawing/2014/main" id="{5603B066-9F1E-448E-8F8A-E532EEE9396E}"/>
                </a:ext>
              </a:extLst>
            </p:cNvPr>
            <p:cNvSpPr/>
            <p:nvPr/>
          </p:nvSpPr>
          <p:spPr>
            <a:xfrm>
              <a:off x="3060055" y="3847229"/>
              <a:ext cx="81675" cy="81675"/>
            </a:xfrm>
            <a:prstGeom prst="ellipse">
              <a:avLst/>
            </a:prstGeom>
            <a:solidFill>
              <a:schemeClr val="accent2"/>
            </a:solidFill>
            <a:ln w="6350" cap="flat" cmpd="sng" algn="ctr">
              <a:noFill/>
              <a:prstDash val="solid"/>
              <a:miter lim="800000"/>
            </a:ln>
            <a:effectLst/>
          </p:spPr>
          <p:style>
            <a:lnRef idx="2">
              <a:scrgbClr r="0" g="0" b="0"/>
            </a:lnRef>
            <a:fillRef idx="1">
              <a:scrgbClr r="0" g="0" b="0"/>
            </a:fillRef>
            <a:effectRef idx="0">
              <a:scrgbClr r="0" g="0" b="0"/>
            </a:effectRef>
            <a:fontRef idx="minor">
              <a:schemeClr val="lt1"/>
            </a:fontRef>
          </p:style>
        </p:sp>
        <p:sp>
          <p:nvSpPr>
            <p:cNvPr id="23" name="Teardrop 22">
              <a:extLst>
                <a:ext uri="{FF2B5EF4-FFF2-40B4-BE49-F238E27FC236}">
                  <a16:creationId xmlns:a16="http://schemas.microsoft.com/office/drawing/2014/main" id="{754C960A-7FC6-4225-AD1E-2AD51E44F505}"/>
                </a:ext>
              </a:extLst>
            </p:cNvPr>
            <p:cNvSpPr/>
            <p:nvPr/>
          </p:nvSpPr>
          <p:spPr>
            <a:xfrm rot="8100000">
              <a:off x="4567978" y="2209314"/>
              <a:ext cx="320851" cy="320851"/>
            </a:xfrm>
            <a:prstGeom prst="teardrop">
              <a:avLst>
                <a:gd name="adj" fmla="val 115000"/>
              </a:avLst>
            </a:prstGeom>
            <a:solidFill>
              <a:schemeClr val="accent2"/>
            </a:solidFill>
          </p:spPr>
          <p:style>
            <a:lnRef idx="2">
              <a:schemeClr val="accent2">
                <a:alpha val="90000"/>
                <a:hueOff val="0"/>
                <a:satOff val="0"/>
                <a:lumOff val="0"/>
                <a:alphaOff val="-20000"/>
              </a:schemeClr>
            </a:lnRef>
            <a:fillRef idx="1">
              <a:scrgbClr r="0" g="0" b="0"/>
            </a:fillRef>
            <a:effectRef idx="0">
              <a:schemeClr val="accent2">
                <a:alpha val="90000"/>
                <a:hueOff val="0"/>
                <a:satOff val="0"/>
                <a:lumOff val="0"/>
                <a:alphaOff val="-20000"/>
              </a:schemeClr>
            </a:effectRef>
            <a:fontRef idx="minor">
              <a:schemeClr val="lt1"/>
            </a:fontRef>
          </p:style>
        </p:sp>
        <p:sp>
          <p:nvSpPr>
            <p:cNvPr id="24" name="Oval 23">
              <a:extLst>
                <a:ext uri="{FF2B5EF4-FFF2-40B4-BE49-F238E27FC236}">
                  <a16:creationId xmlns:a16="http://schemas.microsoft.com/office/drawing/2014/main" id="{EEF4BEF8-0EE2-48EF-B2DE-772DF9A47BA6}"/>
                </a:ext>
              </a:extLst>
            </p:cNvPr>
            <p:cNvSpPr/>
            <p:nvPr/>
          </p:nvSpPr>
          <p:spPr>
            <a:xfrm>
              <a:off x="4603621" y="2244958"/>
              <a:ext cx="249564" cy="249564"/>
            </a:xfrm>
            <a:prstGeom prst="ellipse">
              <a:avLst/>
            </a:prstGeom>
            <a:solidFill>
              <a:schemeClr val="accent1">
                <a:alpha val="9000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7" name="Straight Connector 26">
              <a:extLst>
                <a:ext uri="{FF2B5EF4-FFF2-40B4-BE49-F238E27FC236}">
                  <a16:creationId xmlns:a16="http://schemas.microsoft.com/office/drawing/2014/main" id="{1D912E46-B153-44AB-848A-71A8ACD10E28}"/>
                </a:ext>
              </a:extLst>
            </p:cNvPr>
            <p:cNvSpPr/>
            <p:nvPr/>
          </p:nvSpPr>
          <p:spPr>
            <a:xfrm>
              <a:off x="4728403" y="2596616"/>
              <a:ext cx="0" cy="1291450"/>
            </a:xfrm>
            <a:prstGeom prst="line">
              <a:avLst/>
            </a:prstGeom>
            <a:noFill/>
            <a:ln w="12700" cap="flat" cmpd="sng" algn="ctr">
              <a:solidFill>
                <a:schemeClr val="accent2"/>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28" name="Oval 27">
              <a:extLst>
                <a:ext uri="{FF2B5EF4-FFF2-40B4-BE49-F238E27FC236}">
                  <a16:creationId xmlns:a16="http://schemas.microsoft.com/office/drawing/2014/main" id="{A16AF3BF-6453-4B21-8FC4-A851E3E64418}"/>
                </a:ext>
              </a:extLst>
            </p:cNvPr>
            <p:cNvSpPr/>
            <p:nvPr/>
          </p:nvSpPr>
          <p:spPr>
            <a:xfrm>
              <a:off x="4686622" y="3847229"/>
              <a:ext cx="81675" cy="81675"/>
            </a:xfrm>
            <a:prstGeom prst="ellipse">
              <a:avLst/>
            </a:prstGeom>
            <a:solidFill>
              <a:schemeClr val="accent2"/>
            </a:solidFill>
            <a:ln w="6350" cap="flat" cmpd="sng" algn="ctr">
              <a:noFill/>
              <a:prstDash val="solid"/>
              <a:miter lim="800000"/>
            </a:ln>
            <a:effectLst/>
          </p:spPr>
          <p:style>
            <a:lnRef idx="2">
              <a:scrgbClr r="0" g="0" b="0"/>
            </a:lnRef>
            <a:fillRef idx="1">
              <a:scrgbClr r="0" g="0" b="0"/>
            </a:fillRef>
            <a:effectRef idx="0">
              <a:scrgbClr r="0" g="0" b="0"/>
            </a:effectRef>
            <a:fontRef idx="minor">
              <a:schemeClr val="lt1"/>
            </a:fontRef>
          </p:style>
        </p:sp>
        <p:sp>
          <p:nvSpPr>
            <p:cNvPr id="29" name="Teardrop 28">
              <a:extLst>
                <a:ext uri="{FF2B5EF4-FFF2-40B4-BE49-F238E27FC236}">
                  <a16:creationId xmlns:a16="http://schemas.microsoft.com/office/drawing/2014/main" id="{28ADAA73-E392-410F-A80A-6E84F1EB05AA}"/>
                </a:ext>
              </a:extLst>
            </p:cNvPr>
            <p:cNvSpPr/>
            <p:nvPr/>
          </p:nvSpPr>
          <p:spPr>
            <a:xfrm rot="18900000">
              <a:off x="6194545" y="5245967"/>
              <a:ext cx="320851" cy="320851"/>
            </a:xfrm>
            <a:prstGeom prst="teardrop">
              <a:avLst>
                <a:gd name="adj" fmla="val 115000"/>
              </a:avLst>
            </a:prstGeom>
            <a:solidFill>
              <a:schemeClr val="accent2"/>
            </a:solidFill>
          </p:spPr>
          <p:style>
            <a:lnRef idx="2">
              <a:schemeClr val="accent2">
                <a:alpha val="90000"/>
                <a:hueOff val="0"/>
                <a:satOff val="0"/>
                <a:lumOff val="0"/>
                <a:alphaOff val="-30000"/>
              </a:schemeClr>
            </a:lnRef>
            <a:fillRef idx="1">
              <a:scrgbClr r="0" g="0" b="0"/>
            </a:fillRef>
            <a:effectRef idx="0">
              <a:schemeClr val="accent2">
                <a:alpha val="90000"/>
                <a:hueOff val="0"/>
                <a:satOff val="0"/>
                <a:lumOff val="0"/>
                <a:alphaOff val="-30000"/>
              </a:schemeClr>
            </a:effectRef>
            <a:fontRef idx="minor">
              <a:schemeClr val="lt1"/>
            </a:fontRef>
          </p:style>
        </p:sp>
        <p:sp>
          <p:nvSpPr>
            <p:cNvPr id="30" name="Oval 29">
              <a:extLst>
                <a:ext uri="{FF2B5EF4-FFF2-40B4-BE49-F238E27FC236}">
                  <a16:creationId xmlns:a16="http://schemas.microsoft.com/office/drawing/2014/main" id="{61DACB16-24B0-4069-9E7E-E88C61BE80BC}"/>
                </a:ext>
              </a:extLst>
            </p:cNvPr>
            <p:cNvSpPr/>
            <p:nvPr/>
          </p:nvSpPr>
          <p:spPr>
            <a:xfrm>
              <a:off x="6230189" y="5281611"/>
              <a:ext cx="249564" cy="249564"/>
            </a:xfrm>
            <a:prstGeom prst="ellipse">
              <a:avLst/>
            </a:prstGeom>
            <a:solidFill>
              <a:schemeClr val="accent1">
                <a:alpha val="9000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33" name="Straight Connector 32">
              <a:extLst>
                <a:ext uri="{FF2B5EF4-FFF2-40B4-BE49-F238E27FC236}">
                  <a16:creationId xmlns:a16="http://schemas.microsoft.com/office/drawing/2014/main" id="{41152B05-BC37-4185-A9B1-C76B8E873A42}"/>
                </a:ext>
              </a:extLst>
            </p:cNvPr>
            <p:cNvSpPr/>
            <p:nvPr/>
          </p:nvSpPr>
          <p:spPr>
            <a:xfrm>
              <a:off x="6354971" y="3888067"/>
              <a:ext cx="0" cy="1291450"/>
            </a:xfrm>
            <a:prstGeom prst="line">
              <a:avLst/>
            </a:prstGeom>
            <a:noFill/>
            <a:ln w="12700" cap="flat" cmpd="sng" algn="ctr">
              <a:solidFill>
                <a:schemeClr val="accent2"/>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34" name="Oval 33">
              <a:extLst>
                <a:ext uri="{FF2B5EF4-FFF2-40B4-BE49-F238E27FC236}">
                  <a16:creationId xmlns:a16="http://schemas.microsoft.com/office/drawing/2014/main" id="{FD83799E-FF13-4EA6-B284-4A18EBF2EC76}"/>
                </a:ext>
              </a:extLst>
            </p:cNvPr>
            <p:cNvSpPr/>
            <p:nvPr/>
          </p:nvSpPr>
          <p:spPr>
            <a:xfrm>
              <a:off x="6313190" y="3847229"/>
              <a:ext cx="81675" cy="81675"/>
            </a:xfrm>
            <a:prstGeom prst="ellipse">
              <a:avLst/>
            </a:prstGeom>
            <a:solidFill>
              <a:schemeClr val="accent2"/>
            </a:solidFill>
            <a:ln w="6350" cap="flat" cmpd="sng" algn="ctr">
              <a:noFill/>
              <a:prstDash val="solid"/>
              <a:miter lim="800000"/>
            </a:ln>
            <a:effectLst/>
          </p:spPr>
          <p:style>
            <a:lnRef idx="2">
              <a:scrgbClr r="0" g="0" b="0"/>
            </a:lnRef>
            <a:fillRef idx="1">
              <a:scrgbClr r="0" g="0" b="0"/>
            </a:fillRef>
            <a:effectRef idx="0">
              <a:scrgbClr r="0" g="0" b="0"/>
            </a:effectRef>
            <a:fontRef idx="minor">
              <a:schemeClr val="lt1"/>
            </a:fontRef>
          </p:style>
        </p:sp>
        <p:sp>
          <p:nvSpPr>
            <p:cNvPr id="35" name="Teardrop 34">
              <a:extLst>
                <a:ext uri="{FF2B5EF4-FFF2-40B4-BE49-F238E27FC236}">
                  <a16:creationId xmlns:a16="http://schemas.microsoft.com/office/drawing/2014/main" id="{15EE617C-3F91-44E6-8ED3-E17DBF1D89D1}"/>
                </a:ext>
              </a:extLst>
            </p:cNvPr>
            <p:cNvSpPr/>
            <p:nvPr/>
          </p:nvSpPr>
          <p:spPr>
            <a:xfrm rot="8100000">
              <a:off x="7821113" y="2209314"/>
              <a:ext cx="320851" cy="320851"/>
            </a:xfrm>
            <a:prstGeom prst="teardrop">
              <a:avLst>
                <a:gd name="adj" fmla="val 115000"/>
              </a:avLst>
            </a:prstGeom>
            <a:solidFill>
              <a:schemeClr val="accent2"/>
            </a:solidFill>
          </p:spPr>
          <p:style>
            <a:lnRef idx="2">
              <a:schemeClr val="accent2">
                <a:alpha val="90000"/>
                <a:hueOff val="0"/>
                <a:satOff val="0"/>
                <a:lumOff val="0"/>
                <a:alphaOff val="-40000"/>
              </a:schemeClr>
            </a:lnRef>
            <a:fillRef idx="1">
              <a:scrgbClr r="0" g="0" b="0"/>
            </a:fillRef>
            <a:effectRef idx="0">
              <a:schemeClr val="accent2">
                <a:alpha val="90000"/>
                <a:hueOff val="0"/>
                <a:satOff val="0"/>
                <a:lumOff val="0"/>
                <a:alphaOff val="-40000"/>
              </a:schemeClr>
            </a:effectRef>
            <a:fontRef idx="minor">
              <a:schemeClr val="lt1"/>
            </a:fontRef>
          </p:style>
        </p:sp>
        <p:sp>
          <p:nvSpPr>
            <p:cNvPr id="36" name="Oval 35">
              <a:extLst>
                <a:ext uri="{FF2B5EF4-FFF2-40B4-BE49-F238E27FC236}">
                  <a16:creationId xmlns:a16="http://schemas.microsoft.com/office/drawing/2014/main" id="{26F02E2C-01BF-43FB-9118-A708125EE793}"/>
                </a:ext>
              </a:extLst>
            </p:cNvPr>
            <p:cNvSpPr/>
            <p:nvPr/>
          </p:nvSpPr>
          <p:spPr>
            <a:xfrm>
              <a:off x="7856756" y="2244958"/>
              <a:ext cx="249564" cy="249564"/>
            </a:xfrm>
            <a:prstGeom prst="ellipse">
              <a:avLst/>
            </a:prstGeom>
            <a:solidFill>
              <a:schemeClr val="accent1">
                <a:alpha val="9000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39" name="Straight Connector 38">
              <a:extLst>
                <a:ext uri="{FF2B5EF4-FFF2-40B4-BE49-F238E27FC236}">
                  <a16:creationId xmlns:a16="http://schemas.microsoft.com/office/drawing/2014/main" id="{D2C12424-4629-4879-8A8F-E904D8ED6568}"/>
                </a:ext>
              </a:extLst>
            </p:cNvPr>
            <p:cNvSpPr/>
            <p:nvPr/>
          </p:nvSpPr>
          <p:spPr>
            <a:xfrm>
              <a:off x="7981538" y="2596616"/>
              <a:ext cx="0" cy="1291450"/>
            </a:xfrm>
            <a:prstGeom prst="line">
              <a:avLst/>
            </a:prstGeom>
            <a:noFill/>
            <a:ln w="12700" cap="flat" cmpd="sng" algn="ctr">
              <a:solidFill>
                <a:schemeClr val="accent2"/>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40" name="Oval 39">
              <a:extLst>
                <a:ext uri="{FF2B5EF4-FFF2-40B4-BE49-F238E27FC236}">
                  <a16:creationId xmlns:a16="http://schemas.microsoft.com/office/drawing/2014/main" id="{45327547-F815-4581-B16B-7B498DBCC098}"/>
                </a:ext>
              </a:extLst>
            </p:cNvPr>
            <p:cNvSpPr/>
            <p:nvPr/>
          </p:nvSpPr>
          <p:spPr>
            <a:xfrm>
              <a:off x="7939757" y="3847229"/>
              <a:ext cx="81675" cy="81675"/>
            </a:xfrm>
            <a:prstGeom prst="ellipse">
              <a:avLst/>
            </a:prstGeom>
            <a:solidFill>
              <a:schemeClr val="accent2"/>
            </a:solidFill>
            <a:ln w="6350" cap="flat" cmpd="sng" algn="ctr">
              <a:noFill/>
              <a:prstDash val="solid"/>
              <a:miter lim="800000"/>
            </a:ln>
            <a:effectLst/>
          </p:spPr>
          <p:style>
            <a:lnRef idx="2">
              <a:scrgbClr r="0" g="0" b="0"/>
            </a:lnRef>
            <a:fillRef idx="1">
              <a:scrgbClr r="0" g="0" b="0"/>
            </a:fillRef>
            <a:effectRef idx="0">
              <a:scrgbClr r="0" g="0" b="0"/>
            </a:effectRef>
            <a:fontRef idx="minor">
              <a:schemeClr val="lt1"/>
            </a:fontRef>
          </p:style>
        </p:sp>
      </p:grpSp>
      <p:sp>
        <p:nvSpPr>
          <p:cNvPr id="6" name="Slide Number Placeholder 5">
            <a:extLst>
              <a:ext uri="{FF2B5EF4-FFF2-40B4-BE49-F238E27FC236}">
                <a16:creationId xmlns:a16="http://schemas.microsoft.com/office/drawing/2014/main" id="{280037C3-0E79-CD4B-92A9-5B5F9E74A60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US" sz="1200" b="0" i="0" u="none" strike="noStrike" kern="1200" cap="none" spc="0" normalizeH="0" baseline="0" noProof="0" smtClean="0">
                <a:ln>
                  <a:noFill/>
                </a:ln>
                <a:solidFill>
                  <a:srgbClr val="DAE5EF"/>
                </a:solidFill>
                <a:effectLst/>
                <a:uLnTx/>
                <a:uFillTx/>
                <a:latin typeface="Tenorit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srgbClr val="DAE5EF"/>
              </a:solidFill>
              <a:effectLst/>
              <a:uLnTx/>
              <a:uFillTx/>
              <a:latin typeface="Tenorite"/>
              <a:ea typeface="+mn-ea"/>
              <a:cs typeface="+mn-cs"/>
            </a:endParaRPr>
          </a:p>
        </p:txBody>
      </p:sp>
      <p:sp>
        <p:nvSpPr>
          <p:cNvPr id="41" name="Teardrop 40">
            <a:extLst>
              <a:ext uri="{FF2B5EF4-FFF2-40B4-BE49-F238E27FC236}">
                <a16:creationId xmlns:a16="http://schemas.microsoft.com/office/drawing/2014/main" id="{847F33A5-5AFE-491E-8096-2C9A2B0B9046}"/>
              </a:ext>
            </a:extLst>
          </p:cNvPr>
          <p:cNvSpPr/>
          <p:nvPr/>
        </p:nvSpPr>
        <p:spPr>
          <a:xfrm rot="5122941">
            <a:off x="2433747" y="-1700524"/>
            <a:ext cx="761092" cy="4260341"/>
          </a:xfrm>
          <a:prstGeom prst="teardrop">
            <a:avLst>
              <a:gd name="adj" fmla="val 117055"/>
            </a:avLst>
          </a:prstGeom>
          <a:solidFill>
            <a:schemeClr val="accent5">
              <a:lumMod val="40000"/>
              <a:lumOff val="60000"/>
            </a:schemeClr>
          </a:solidFill>
          <a:ln w="12700" cap="flat" cmpd="sng" algn="ctr">
            <a:solidFill>
              <a:sysClr val="window" lastClr="FFFFFF">
                <a:hueOff val="0"/>
                <a:satOff val="0"/>
                <a:lumOff val="0"/>
                <a:alphaOff val="0"/>
              </a:sysClr>
            </a:solidFill>
            <a:prstDash val="solid"/>
            <a:miter lim="800000"/>
          </a:ln>
          <a:effectLst/>
        </p:spPr>
      </p:sp>
      <p:sp>
        <p:nvSpPr>
          <p:cNvPr id="42" name="TextBox 41">
            <a:extLst>
              <a:ext uri="{FF2B5EF4-FFF2-40B4-BE49-F238E27FC236}">
                <a16:creationId xmlns:a16="http://schemas.microsoft.com/office/drawing/2014/main" id="{3FA9C174-204C-48BC-968C-FA60DEDD0A00}"/>
              </a:ext>
            </a:extLst>
          </p:cNvPr>
          <p:cNvSpPr txBox="1"/>
          <p:nvPr/>
        </p:nvSpPr>
        <p:spPr>
          <a:xfrm>
            <a:off x="1527092" y="137258"/>
            <a:ext cx="2849026" cy="584775"/>
          </a:xfrm>
          <a:prstGeom prst="rect">
            <a:avLst/>
          </a:prstGeom>
          <a:noFill/>
        </p:spPr>
        <p:txBody>
          <a:bodyPr wrap="square">
            <a:spAutoFit/>
          </a:bodyPr>
          <a:lstStyle/>
          <a:p>
            <a:r>
              <a:rPr lang="pt-BR" sz="3200" b="1" dirty="0">
                <a:solidFill>
                  <a:srgbClr val="FF0000"/>
                </a:solidFill>
                <a:effectLst/>
                <a:latin typeface="Times New Roman" panose="02020603050405020304" pitchFamily="18" charset="0"/>
                <a:ea typeface="Times New Roman" panose="02020603050405020304" pitchFamily="18" charset="0"/>
              </a:rPr>
              <a:t>III. Tổng kết</a:t>
            </a:r>
            <a:endParaRPr lang="en-US" sz="3200" dirty="0"/>
          </a:p>
        </p:txBody>
      </p:sp>
      <p:pic>
        <p:nvPicPr>
          <p:cNvPr id="43" name="Picture 42">
            <a:extLst>
              <a:ext uri="{FF2B5EF4-FFF2-40B4-BE49-F238E27FC236}">
                <a16:creationId xmlns:a16="http://schemas.microsoft.com/office/drawing/2014/main" id="{15463B6A-117D-49D8-94C2-094E36733AB5}"/>
              </a:ext>
            </a:extLst>
          </p:cNvPr>
          <p:cNvPicPr>
            <a:picLocks noChangeAspect="1"/>
          </p:cNvPicPr>
          <p:nvPr/>
        </p:nvPicPr>
        <p:blipFill>
          <a:blip r:embed="rId2"/>
          <a:stretch>
            <a:fillRect/>
          </a:stretch>
        </p:blipFill>
        <p:spPr>
          <a:xfrm>
            <a:off x="3482950" y="953510"/>
            <a:ext cx="4132288" cy="914675"/>
          </a:xfrm>
          <a:prstGeom prst="rect">
            <a:avLst/>
          </a:prstGeom>
        </p:spPr>
      </p:pic>
      <p:sp>
        <p:nvSpPr>
          <p:cNvPr id="45" name="TextBox 44">
            <a:extLst>
              <a:ext uri="{FF2B5EF4-FFF2-40B4-BE49-F238E27FC236}">
                <a16:creationId xmlns:a16="http://schemas.microsoft.com/office/drawing/2014/main" id="{D05CEAFA-59C8-4462-A1A6-C3531938FFAE}"/>
              </a:ext>
            </a:extLst>
          </p:cNvPr>
          <p:cNvSpPr txBox="1"/>
          <p:nvPr/>
        </p:nvSpPr>
        <p:spPr>
          <a:xfrm>
            <a:off x="4201488" y="1092808"/>
            <a:ext cx="3215805" cy="584775"/>
          </a:xfrm>
          <a:prstGeom prst="rect">
            <a:avLst/>
          </a:prstGeom>
          <a:noFill/>
        </p:spPr>
        <p:txBody>
          <a:bodyPr wrap="square">
            <a:spAutoFit/>
          </a:bodyPr>
          <a:lstStyle/>
          <a:p>
            <a:r>
              <a:rPr lang="en-US" sz="3200" b="1" dirty="0">
                <a:effectLst/>
                <a:latin typeface="Times New Roman" panose="02020603050405020304" pitchFamily="18" charset="0"/>
                <a:ea typeface="MS Mincho" panose="02020609040205080304" pitchFamily="49" charset="-128"/>
              </a:rPr>
              <a:t>1. </a:t>
            </a:r>
            <a:r>
              <a:rPr lang="en-US" sz="3200" b="1" dirty="0" err="1">
                <a:effectLst/>
                <a:latin typeface="Times New Roman" panose="02020603050405020304" pitchFamily="18" charset="0"/>
                <a:ea typeface="MS Mincho" panose="02020609040205080304" pitchFamily="49" charset="-128"/>
              </a:rPr>
              <a:t>Nghệ</a:t>
            </a:r>
            <a:r>
              <a:rPr lang="en-US" sz="3200" b="1" dirty="0">
                <a:effectLst/>
                <a:latin typeface="Times New Roman" panose="02020603050405020304" pitchFamily="18" charset="0"/>
                <a:ea typeface="MS Mincho" panose="02020609040205080304" pitchFamily="49" charset="-128"/>
              </a:rPr>
              <a:t> </a:t>
            </a:r>
            <a:r>
              <a:rPr lang="en-US" sz="3200" b="1" dirty="0" err="1">
                <a:effectLst/>
                <a:latin typeface="Times New Roman" panose="02020603050405020304" pitchFamily="18" charset="0"/>
                <a:ea typeface="MS Mincho" panose="02020609040205080304" pitchFamily="49" charset="-128"/>
              </a:rPr>
              <a:t>thuật</a:t>
            </a:r>
            <a:endParaRPr lang="en-US" sz="3200" dirty="0"/>
          </a:p>
        </p:txBody>
      </p:sp>
      <p:sp>
        <p:nvSpPr>
          <p:cNvPr id="47" name="TextBox 46">
            <a:extLst>
              <a:ext uri="{FF2B5EF4-FFF2-40B4-BE49-F238E27FC236}">
                <a16:creationId xmlns:a16="http://schemas.microsoft.com/office/drawing/2014/main" id="{87EE3912-2C78-41DC-A6E9-3CEACF51A7A0}"/>
              </a:ext>
            </a:extLst>
          </p:cNvPr>
          <p:cNvSpPr txBox="1"/>
          <p:nvPr/>
        </p:nvSpPr>
        <p:spPr>
          <a:xfrm>
            <a:off x="1679861" y="2281131"/>
            <a:ext cx="2584034" cy="1323439"/>
          </a:xfrm>
          <a:prstGeom prst="rect">
            <a:avLst/>
          </a:prstGeom>
          <a:noFill/>
        </p:spPr>
        <p:txBody>
          <a:bodyPr wrap="square">
            <a:spAutoFit/>
          </a:bodyPr>
          <a:lstStyle/>
          <a:p>
            <a:pPr algn="just"/>
            <a:r>
              <a:rPr lang="en-US" sz="2000" dirty="0" err="1">
                <a:solidFill>
                  <a:schemeClr val="bg1"/>
                </a:solidFill>
                <a:effectLst/>
                <a:latin typeface="Times New Roman" panose="02020603050405020304" pitchFamily="18" charset="0"/>
                <a:ea typeface="MS Mincho" panose="02020609040205080304" pitchFamily="49" charset="-128"/>
              </a:rPr>
              <a:t>Lựa</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chọn</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hình</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thức</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lá</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thư</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kết</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hợp</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câu</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chuyện</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ngụ</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ngôn</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hấp</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dẫn</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dễ</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tiếp</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thu</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vào</a:t>
            </a:r>
            <a:r>
              <a:rPr lang="en-US" sz="2000" dirty="0">
                <a:solidFill>
                  <a:schemeClr val="bg1"/>
                </a:solidFill>
                <a:effectLst/>
                <a:latin typeface="Times New Roman" panose="02020603050405020304" pitchFamily="18" charset="0"/>
                <a:ea typeface="MS Mincho" panose="02020609040205080304" pitchFamily="49" charset="-128"/>
              </a:rPr>
              <a:t> </a:t>
            </a:r>
            <a:r>
              <a:rPr lang="en-US" sz="2000" dirty="0" err="1">
                <a:solidFill>
                  <a:schemeClr val="bg1"/>
                </a:solidFill>
                <a:effectLst/>
                <a:latin typeface="Times New Roman" panose="02020603050405020304" pitchFamily="18" charset="0"/>
                <a:ea typeface="MS Mincho" panose="02020609040205080304" pitchFamily="49" charset="-128"/>
              </a:rPr>
              <a:t>đề</a:t>
            </a:r>
            <a:r>
              <a:rPr lang="en-US" sz="2000" dirty="0">
                <a:solidFill>
                  <a:schemeClr val="bg1"/>
                </a:solidFill>
                <a:effectLst/>
                <a:latin typeface="Times New Roman" panose="02020603050405020304" pitchFamily="18" charset="0"/>
                <a:ea typeface="MS Mincho" panose="02020609040205080304" pitchFamily="49" charset="-128"/>
              </a:rPr>
              <a:t>.</a:t>
            </a:r>
            <a:endParaRPr lang="en-US" sz="2000" dirty="0">
              <a:solidFill>
                <a:schemeClr val="bg1"/>
              </a:solidFill>
              <a:effectLst/>
              <a:latin typeface="Times New Roman" panose="02020603050405020304" pitchFamily="18" charset="0"/>
              <a:ea typeface="Times New Roman" panose="02020603050405020304" pitchFamily="18" charset="0"/>
            </a:endParaRPr>
          </a:p>
        </p:txBody>
      </p:sp>
      <p:sp>
        <p:nvSpPr>
          <p:cNvPr id="49" name="TextBox 48">
            <a:extLst>
              <a:ext uri="{FF2B5EF4-FFF2-40B4-BE49-F238E27FC236}">
                <a16:creationId xmlns:a16="http://schemas.microsoft.com/office/drawing/2014/main" id="{663266B9-8339-49C1-85DF-F3674E31D288}"/>
              </a:ext>
            </a:extLst>
          </p:cNvPr>
          <p:cNvSpPr txBox="1"/>
          <p:nvPr/>
        </p:nvSpPr>
        <p:spPr>
          <a:xfrm>
            <a:off x="3226618" y="4184571"/>
            <a:ext cx="2459807" cy="954107"/>
          </a:xfrm>
          <a:prstGeom prst="rect">
            <a:avLst/>
          </a:prstGeom>
          <a:noFill/>
        </p:spPr>
        <p:txBody>
          <a:bodyPr wrap="square">
            <a:spAutoFit/>
          </a:bodyPr>
          <a:lstStyle/>
          <a:p>
            <a:r>
              <a:rPr lang="en-US" sz="2800" dirty="0" err="1">
                <a:solidFill>
                  <a:schemeClr val="bg1"/>
                </a:solidFill>
                <a:effectLst/>
                <a:latin typeface="Times New Roman" panose="02020603050405020304" pitchFamily="18" charset="0"/>
                <a:ea typeface="MS Mincho" panose="02020609040205080304" pitchFamily="49" charset="-128"/>
              </a:rPr>
              <a:t>Giọng</a:t>
            </a:r>
            <a:r>
              <a:rPr lang="en-US" sz="2800" dirty="0">
                <a:solidFill>
                  <a:schemeClr val="bg1"/>
                </a:solidFill>
                <a:effectLst/>
                <a:latin typeface="Times New Roman" panose="02020603050405020304" pitchFamily="18" charset="0"/>
                <a:ea typeface="MS Mincho" panose="02020609040205080304" pitchFamily="49" charset="-128"/>
              </a:rPr>
              <a:t> </a:t>
            </a:r>
            <a:r>
              <a:rPr lang="en-US" sz="2800" dirty="0" err="1">
                <a:solidFill>
                  <a:schemeClr val="bg1"/>
                </a:solidFill>
                <a:effectLst/>
                <a:latin typeface="Times New Roman" panose="02020603050405020304" pitchFamily="18" charset="0"/>
                <a:ea typeface="MS Mincho" panose="02020609040205080304" pitchFamily="49" charset="-128"/>
              </a:rPr>
              <a:t>điệu</a:t>
            </a:r>
            <a:r>
              <a:rPr lang="en-US" sz="2800" dirty="0">
                <a:solidFill>
                  <a:schemeClr val="bg1"/>
                </a:solidFill>
                <a:effectLst/>
                <a:latin typeface="Times New Roman" panose="02020603050405020304" pitchFamily="18" charset="0"/>
                <a:ea typeface="MS Mincho" panose="02020609040205080304" pitchFamily="49" charset="-128"/>
              </a:rPr>
              <a:t> </a:t>
            </a:r>
            <a:r>
              <a:rPr lang="en-US" sz="2800" dirty="0" err="1">
                <a:solidFill>
                  <a:schemeClr val="bg1"/>
                </a:solidFill>
                <a:effectLst/>
                <a:latin typeface="Times New Roman" panose="02020603050405020304" pitchFamily="18" charset="0"/>
                <a:ea typeface="MS Mincho" panose="02020609040205080304" pitchFamily="49" charset="-128"/>
              </a:rPr>
              <a:t>tâm</a:t>
            </a:r>
            <a:r>
              <a:rPr lang="en-US" sz="2800" dirty="0">
                <a:solidFill>
                  <a:schemeClr val="bg1"/>
                </a:solidFill>
                <a:effectLst/>
                <a:latin typeface="Times New Roman" panose="02020603050405020304" pitchFamily="18" charset="0"/>
                <a:ea typeface="MS Mincho" panose="02020609040205080304" pitchFamily="49" charset="-128"/>
              </a:rPr>
              <a:t> </a:t>
            </a:r>
            <a:r>
              <a:rPr lang="en-US" sz="2800" dirty="0" err="1">
                <a:solidFill>
                  <a:schemeClr val="bg1"/>
                </a:solidFill>
                <a:effectLst/>
                <a:latin typeface="Times New Roman" panose="02020603050405020304" pitchFamily="18" charset="0"/>
                <a:ea typeface="MS Mincho" panose="02020609040205080304" pitchFamily="49" charset="-128"/>
              </a:rPr>
              <a:t>tình</a:t>
            </a:r>
            <a:r>
              <a:rPr lang="en-US" sz="2800" dirty="0">
                <a:solidFill>
                  <a:schemeClr val="bg1"/>
                </a:solidFill>
                <a:effectLst/>
                <a:latin typeface="Times New Roman" panose="02020603050405020304" pitchFamily="18" charset="0"/>
                <a:ea typeface="MS Mincho" panose="02020609040205080304" pitchFamily="49" charset="-128"/>
              </a:rPr>
              <a:t>, chia </a:t>
            </a:r>
            <a:r>
              <a:rPr lang="en-US" sz="2800" dirty="0" err="1">
                <a:solidFill>
                  <a:schemeClr val="bg1"/>
                </a:solidFill>
                <a:effectLst/>
                <a:latin typeface="Times New Roman" panose="02020603050405020304" pitchFamily="18" charset="0"/>
                <a:ea typeface="MS Mincho" panose="02020609040205080304" pitchFamily="49" charset="-128"/>
              </a:rPr>
              <a:t>sẻ</a:t>
            </a:r>
            <a:r>
              <a:rPr lang="en-US" sz="2800" dirty="0">
                <a:solidFill>
                  <a:schemeClr val="bg1"/>
                </a:solidFill>
                <a:effectLst/>
                <a:latin typeface="Times New Roman" panose="02020603050405020304" pitchFamily="18" charset="0"/>
                <a:ea typeface="MS Mincho" panose="02020609040205080304" pitchFamily="49" charset="-128"/>
              </a:rPr>
              <a:t>.</a:t>
            </a:r>
            <a:endParaRPr lang="en-US" sz="2800" dirty="0">
              <a:solidFill>
                <a:schemeClr val="bg1"/>
              </a:solidFill>
            </a:endParaRPr>
          </a:p>
        </p:txBody>
      </p:sp>
      <p:sp>
        <p:nvSpPr>
          <p:cNvPr id="51" name="TextBox 50">
            <a:extLst>
              <a:ext uri="{FF2B5EF4-FFF2-40B4-BE49-F238E27FC236}">
                <a16:creationId xmlns:a16="http://schemas.microsoft.com/office/drawing/2014/main" id="{4E83B53D-725A-4285-A0B6-D1A1CC077A0A}"/>
              </a:ext>
            </a:extLst>
          </p:cNvPr>
          <p:cNvSpPr txBox="1"/>
          <p:nvPr/>
        </p:nvSpPr>
        <p:spPr>
          <a:xfrm>
            <a:off x="4905530" y="2333030"/>
            <a:ext cx="2709708" cy="1200329"/>
          </a:xfrm>
          <a:prstGeom prst="rect">
            <a:avLst/>
          </a:prstGeom>
          <a:noFill/>
        </p:spPr>
        <p:txBody>
          <a:bodyPr wrap="square">
            <a:spAutoFit/>
          </a:bodyPr>
          <a:lstStyle/>
          <a:p>
            <a:pPr algn="just"/>
            <a:r>
              <a:rPr lang="en-US" sz="2400" dirty="0" err="1">
                <a:solidFill>
                  <a:schemeClr val="bg1"/>
                </a:solidFill>
                <a:effectLst/>
                <a:latin typeface="Times New Roman" panose="02020603050405020304" pitchFamily="18" charset="0"/>
                <a:ea typeface="Times New Roman" panose="02020603050405020304" pitchFamily="18" charset="0"/>
              </a:rPr>
              <a:t>Sử</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dụng</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nhiều</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câu</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hỏi</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tu</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từ</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tạo</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sự</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đối</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thoại</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gần</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gũi</a:t>
            </a:r>
            <a:r>
              <a:rPr lang="en-US" sz="2400" dirty="0">
                <a:solidFill>
                  <a:schemeClr val="bg1"/>
                </a:solidFill>
                <a:effectLst/>
                <a:latin typeface="Times New Roman" panose="02020603050405020304" pitchFamily="18" charset="0"/>
                <a:ea typeface="Times New Roman" panose="02020603050405020304" pitchFamily="18" charset="0"/>
              </a:rPr>
              <a:t>.</a:t>
            </a:r>
          </a:p>
        </p:txBody>
      </p:sp>
      <p:sp>
        <p:nvSpPr>
          <p:cNvPr id="53" name="TextBox 52">
            <a:extLst>
              <a:ext uri="{FF2B5EF4-FFF2-40B4-BE49-F238E27FC236}">
                <a16:creationId xmlns:a16="http://schemas.microsoft.com/office/drawing/2014/main" id="{83FFF745-3C7F-4710-9281-ED1EC6670AE2}"/>
              </a:ext>
            </a:extLst>
          </p:cNvPr>
          <p:cNvSpPr txBox="1"/>
          <p:nvPr/>
        </p:nvSpPr>
        <p:spPr>
          <a:xfrm>
            <a:off x="6638996" y="4174452"/>
            <a:ext cx="3879647" cy="1384995"/>
          </a:xfrm>
          <a:prstGeom prst="rect">
            <a:avLst/>
          </a:prstGeom>
          <a:noFill/>
        </p:spPr>
        <p:txBody>
          <a:bodyPr wrap="square">
            <a:spAutoFit/>
          </a:bodyPr>
          <a:lstStyle/>
          <a:p>
            <a:r>
              <a:rPr lang="en-US" sz="2800" dirty="0">
                <a:solidFill>
                  <a:schemeClr val="bg1"/>
                </a:solidFill>
                <a:effectLst/>
                <a:latin typeface="Times New Roman" panose="02020603050405020304" pitchFamily="18" charset="0"/>
                <a:ea typeface="Times New Roman" panose="02020603050405020304" pitchFamily="18" charset="0"/>
              </a:rPr>
              <a:t>Ý </a:t>
            </a:r>
            <a:r>
              <a:rPr lang="en-US" sz="2800" dirty="0" err="1">
                <a:solidFill>
                  <a:schemeClr val="bg1"/>
                </a:solidFill>
                <a:effectLst/>
                <a:latin typeface="Times New Roman" panose="02020603050405020304" pitchFamily="18" charset="0"/>
                <a:ea typeface="Times New Roman" panose="02020603050405020304" pitchFamily="18" charset="0"/>
              </a:rPr>
              <a:t>kiến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rõ</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ràng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lí</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lẽ</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sắc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sảo</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dẫn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chứng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chân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thực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thuyết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phục</a:t>
            </a:r>
            <a:r>
              <a:rPr lang="en-US" sz="2800" dirty="0">
                <a:solidFill>
                  <a:schemeClr val="bg1"/>
                </a:solidFill>
                <a:effectLst/>
                <a:latin typeface="Times New Roman" panose="02020603050405020304" pitchFamily="18" charset="0"/>
                <a:ea typeface="Times New Roman" panose="02020603050405020304" pitchFamily="18" charset="0"/>
              </a:rPr>
              <a:t>.</a:t>
            </a:r>
            <a:endParaRPr lang="en-US" sz="2800" dirty="0">
              <a:solidFill>
                <a:schemeClr val="bg1"/>
              </a:solidFill>
            </a:endParaRPr>
          </a:p>
        </p:txBody>
      </p:sp>
      <p:sp>
        <p:nvSpPr>
          <p:cNvPr id="55" name="TextBox 54">
            <a:extLst>
              <a:ext uri="{FF2B5EF4-FFF2-40B4-BE49-F238E27FC236}">
                <a16:creationId xmlns:a16="http://schemas.microsoft.com/office/drawing/2014/main" id="{866BD60A-9927-49FB-A2D8-E28FCC29B6A9}"/>
              </a:ext>
            </a:extLst>
          </p:cNvPr>
          <p:cNvSpPr txBox="1"/>
          <p:nvPr/>
        </p:nvSpPr>
        <p:spPr>
          <a:xfrm>
            <a:off x="8208415" y="2579252"/>
            <a:ext cx="2946914" cy="954107"/>
          </a:xfrm>
          <a:prstGeom prst="rect">
            <a:avLst/>
          </a:prstGeom>
          <a:noFill/>
        </p:spPr>
        <p:txBody>
          <a:bodyPr wrap="square">
            <a:spAutoFit/>
          </a:bodyPr>
          <a:lstStyle/>
          <a:p>
            <a:r>
              <a:rPr lang="en-US" sz="2800" dirty="0" err="1">
                <a:solidFill>
                  <a:schemeClr val="bg1"/>
                </a:solidFill>
                <a:effectLst/>
                <a:latin typeface="Times New Roman" panose="02020603050405020304" pitchFamily="18" charset="0"/>
                <a:ea typeface="Times New Roman" panose="02020603050405020304" pitchFamily="18" charset="0"/>
              </a:rPr>
              <a:t>Kết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hợp</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tự</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sự</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biểu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cảm</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với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nghị</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luận</a:t>
            </a:r>
            <a:r>
              <a:rPr lang="en-US" sz="2800" dirty="0">
                <a:solidFill>
                  <a:schemeClr val="bg1"/>
                </a:solidFill>
                <a:effectLst/>
                <a:latin typeface="Times New Roman" panose="02020603050405020304" pitchFamily="18" charset="0"/>
                <a:ea typeface="Times New Roman" panose="02020603050405020304" pitchFamily="18" charset="0"/>
              </a:rPr>
              <a:t>.</a:t>
            </a:r>
            <a:endParaRPr lang="en-US" sz="2800" dirty="0">
              <a:solidFill>
                <a:schemeClr val="bg1"/>
              </a:solidFill>
            </a:endParaRPr>
          </a:p>
        </p:txBody>
      </p:sp>
    </p:spTree>
    <p:extLst>
      <p:ext uri="{BB962C8B-B14F-4D97-AF65-F5344CB8AC3E}">
        <p14:creationId xmlns:p14="http://schemas.microsoft.com/office/powerpoint/2010/main" val="932498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circle(in)">
                                      <p:cBhvr>
                                        <p:cTn id="7" dur="20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circle(in)">
                                      <p:cBhvr>
                                        <p:cTn id="12" dur="20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circle(in)">
                                      <p:cBhvr>
                                        <p:cTn id="17" dur="20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circle(in)">
                                      <p:cBhvr>
                                        <p:cTn id="22" dur="2000"/>
                                        <p:tgtEl>
                                          <p:spTgt spid="5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circle(in)">
                                      <p:cBhvr>
                                        <p:cTn id="27" dur="2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9" grpId="0"/>
      <p:bldP spid="51" grpId="0"/>
      <p:bldP spid="53" grpId="0"/>
      <p:bldP spid="5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6D80934-963B-ADA3-EFBB-3310883E669E}"/>
              </a:ext>
            </a:extLst>
          </p:cNvPr>
          <p:cNvPicPr>
            <a:picLocks noChangeAspect="1"/>
          </p:cNvPicPr>
          <p:nvPr/>
        </p:nvPicPr>
        <p:blipFill rotWithShape="1">
          <a:blip r:embed="rId2"/>
          <a:srcRect t="2426" r="-1"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4" name="Rectangle 3">
            <a:extLst>
              <a:ext uri="{FF2B5EF4-FFF2-40B4-BE49-F238E27FC236}">
                <a16:creationId xmlns:a16="http://schemas.microsoft.com/office/drawing/2014/main" id="{2BEE1FE7-31AA-4EC0-9CC0-4940DCC78191}"/>
              </a:ext>
            </a:extLst>
          </p:cNvPr>
          <p:cNvSpPr/>
          <p:nvPr/>
        </p:nvSpPr>
        <p:spPr>
          <a:xfrm>
            <a:off x="2171700" y="1311964"/>
            <a:ext cx="8415337" cy="3001619"/>
          </a:xfrm>
          <a:prstGeom prst="rect">
            <a:avLst/>
          </a:prstGeom>
          <a:solidFill>
            <a:schemeClr val="tx1">
              <a:alpha val="44000"/>
            </a:schemeClr>
          </a:solidFill>
          <a:ln w="38100">
            <a:solidFill>
              <a:schemeClr val="tx1"/>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ln w="6600">
                  <a:solidFill>
                    <a:srgbClr val="7030A0"/>
                  </a:solidFill>
                  <a:prstDash val="solid"/>
                </a:ln>
                <a:solidFill>
                  <a:srgbClr val="FF0000"/>
                </a:solidFill>
                <a:effectLst>
                  <a:outerShdw dist="38100" dir="2700000" algn="tl" rotWithShape="0">
                    <a:schemeClr val="accent2"/>
                  </a:outerShdw>
                </a:effectLst>
              </a:rPr>
              <a:t>TRÒ CHƠI</a:t>
            </a:r>
          </a:p>
          <a:p>
            <a:pPr algn="ctr"/>
            <a:r>
              <a:rPr lang="en-US" sz="5400" b="1" dirty="0">
                <a:ln w="6600">
                  <a:solidFill>
                    <a:srgbClr val="7030A0"/>
                  </a:solidFill>
                  <a:prstDash val="solid"/>
                </a:ln>
                <a:solidFill>
                  <a:srgbClr val="0000FF"/>
                </a:solidFill>
                <a:effectLst>
                  <a:outerShdw dist="38100" dir="2700000" algn="tl" rotWithShape="0">
                    <a:schemeClr val="accent2"/>
                  </a:outerShdw>
                </a:effectLst>
              </a:rPr>
              <a:t>“ NHÌN TRANH ĐOÁN TÊN HOẠT ĐỘNG”</a:t>
            </a:r>
          </a:p>
        </p:txBody>
      </p:sp>
      <p:sp>
        <p:nvSpPr>
          <p:cNvPr id="8" name="TextBox 7">
            <a:extLst>
              <a:ext uri="{FF2B5EF4-FFF2-40B4-BE49-F238E27FC236}">
                <a16:creationId xmlns:a16="http://schemas.microsoft.com/office/drawing/2014/main" id="{010B0616-AFBF-49D6-9A83-3A1168559DA2}"/>
              </a:ext>
            </a:extLst>
          </p:cNvPr>
          <p:cNvSpPr txBox="1"/>
          <p:nvPr/>
        </p:nvSpPr>
        <p:spPr>
          <a:xfrm>
            <a:off x="6513859" y="5025372"/>
            <a:ext cx="5173317" cy="1200329"/>
          </a:xfrm>
          <a:prstGeom prst="rect">
            <a:avLst/>
          </a:prstGeom>
          <a:noFill/>
        </p:spPr>
        <p:txBody>
          <a:bodyPr wrap="square">
            <a:spAutoFit/>
          </a:bodyPr>
          <a:lstStyle/>
          <a:p>
            <a:r>
              <a:rPr lang="en-US" sz="3600" b="1" i="1" dirty="0" err="1">
                <a:effectLst/>
                <a:latin typeface="Times New Roman" panose="02020603050405020304" pitchFamily="18" charset="0"/>
                <a:ea typeface="Times New Roman" panose="02020603050405020304" pitchFamily="18" charset="0"/>
              </a:rPr>
              <a:t>Mỗi</a:t>
            </a:r>
            <a:r>
              <a:rPr lang="en-US" sz="3600" b="1" i="1" dirty="0">
                <a:effectLst/>
                <a:latin typeface="Times New Roman" panose="02020603050405020304" pitchFamily="18" charset="0"/>
                <a:ea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rPr>
              <a:t>bức</a:t>
            </a:r>
            <a:r>
              <a:rPr lang="en-US" sz="3600" b="1" i="1" dirty="0">
                <a:effectLst/>
                <a:latin typeface="Times New Roman" panose="02020603050405020304" pitchFamily="18" charset="0"/>
                <a:ea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rPr>
              <a:t>ảnh</a:t>
            </a:r>
            <a:r>
              <a:rPr lang="en-US" sz="3600" b="1" i="1" dirty="0">
                <a:effectLst/>
                <a:latin typeface="Times New Roman" panose="02020603050405020304" pitchFamily="18" charset="0"/>
                <a:ea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rPr>
              <a:t>sau</a:t>
            </a:r>
            <a:r>
              <a:rPr lang="en-US" sz="3600" b="1" i="1" dirty="0">
                <a:effectLst/>
                <a:latin typeface="Times New Roman" panose="02020603050405020304" pitchFamily="18" charset="0"/>
                <a:ea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rPr>
              <a:t>đây</a:t>
            </a:r>
            <a:r>
              <a:rPr lang="en-US" sz="3600" b="1" i="1" dirty="0">
                <a:effectLst/>
                <a:latin typeface="Times New Roman" panose="02020603050405020304" pitchFamily="18" charset="0"/>
                <a:ea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rPr>
              <a:t>nói</a:t>
            </a:r>
            <a:r>
              <a:rPr lang="en-US" sz="3600" b="1" i="1" dirty="0">
                <a:effectLst/>
                <a:latin typeface="Times New Roman" panose="02020603050405020304" pitchFamily="18" charset="0"/>
                <a:ea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rPr>
              <a:t>về</a:t>
            </a:r>
            <a:r>
              <a:rPr lang="en-US" sz="3600" b="1" i="1" dirty="0">
                <a:effectLst/>
                <a:latin typeface="Times New Roman" panose="02020603050405020304" pitchFamily="18" charset="0"/>
                <a:ea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rPr>
              <a:t>hoạt</a:t>
            </a:r>
            <a:r>
              <a:rPr lang="en-US" sz="3600" b="1" i="1" dirty="0">
                <a:effectLst/>
                <a:latin typeface="Times New Roman" panose="02020603050405020304" pitchFamily="18" charset="0"/>
                <a:ea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rPr>
              <a:t>động</a:t>
            </a:r>
            <a:r>
              <a:rPr lang="en-US" sz="3600" b="1" i="1" dirty="0">
                <a:effectLst/>
                <a:latin typeface="Times New Roman" panose="02020603050405020304" pitchFamily="18" charset="0"/>
                <a:ea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rPr>
              <a:t>nào</a:t>
            </a:r>
            <a:r>
              <a:rPr lang="en-US" sz="3600" b="1" i="1" dirty="0">
                <a:effectLst/>
                <a:latin typeface="Times New Roman" panose="02020603050405020304" pitchFamily="18" charset="0"/>
                <a:ea typeface="Times New Roman" panose="02020603050405020304" pitchFamily="18" charset="0"/>
              </a:rPr>
              <a:t>?</a:t>
            </a:r>
            <a:endParaRPr lang="en-US" sz="3600" b="1" dirty="0"/>
          </a:p>
        </p:txBody>
      </p:sp>
    </p:spTree>
    <p:extLst>
      <p:ext uri="{BB962C8B-B14F-4D97-AF65-F5344CB8AC3E}">
        <p14:creationId xmlns:p14="http://schemas.microsoft.com/office/powerpoint/2010/main" val="246952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6FD448B0-743E-0045-8131-69B4EEC58365}"/>
              </a:ext>
            </a:extLst>
          </p:cNvPr>
          <p:cNvSpPr>
            <a:spLocks noGrp="1"/>
          </p:cNvSpPr>
          <p:nvPr>
            <p:ph type="sldNum" sz="quarter" idx="4"/>
          </p:nvPr>
        </p:nvSpPr>
        <p:spPr>
          <a:xfrm>
            <a:off x="10153276" y="6356350"/>
            <a:ext cx="1657723"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US" sz="1200" b="0" i="0" u="none" strike="noStrike" kern="1200" cap="none" spc="0" normalizeH="0" baseline="0" noProof="0" smtClean="0">
                <a:ln>
                  <a:noFill/>
                </a:ln>
                <a:solidFill>
                  <a:srgbClr val="DAE5EF"/>
                </a:solidFill>
                <a:effectLst/>
                <a:uLnTx/>
                <a:uFillTx/>
                <a:latin typeface="Tenorit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srgbClr val="DAE5EF"/>
              </a:solidFill>
              <a:effectLst/>
              <a:uLnTx/>
              <a:uFillTx/>
              <a:latin typeface="Tenorite"/>
              <a:ea typeface="+mn-ea"/>
              <a:cs typeface="+mn-cs"/>
            </a:endParaRPr>
          </a:p>
        </p:txBody>
      </p:sp>
      <p:sp>
        <p:nvSpPr>
          <p:cNvPr id="20" name="Teardrop 19">
            <a:extLst>
              <a:ext uri="{FF2B5EF4-FFF2-40B4-BE49-F238E27FC236}">
                <a16:creationId xmlns:a16="http://schemas.microsoft.com/office/drawing/2014/main" id="{75A4F721-F6E8-40A5-A73E-3F7D09C26ECC}"/>
              </a:ext>
            </a:extLst>
          </p:cNvPr>
          <p:cNvSpPr/>
          <p:nvPr/>
        </p:nvSpPr>
        <p:spPr>
          <a:xfrm rot="5122941">
            <a:off x="4489279" y="-1589643"/>
            <a:ext cx="866123" cy="4396544"/>
          </a:xfrm>
          <a:prstGeom prst="teardrop">
            <a:avLst>
              <a:gd name="adj" fmla="val 117055"/>
            </a:avLst>
          </a:prstGeom>
          <a:solidFill>
            <a:schemeClr val="accent5">
              <a:lumMod val="40000"/>
              <a:lumOff val="60000"/>
            </a:schemeClr>
          </a:solidFill>
          <a:ln w="12700" cap="flat" cmpd="sng" algn="ctr">
            <a:solidFill>
              <a:sysClr val="window" lastClr="FFFFFF">
                <a:hueOff val="0"/>
                <a:satOff val="0"/>
                <a:lumOff val="0"/>
                <a:alphaOff val="0"/>
              </a:sysClr>
            </a:solidFill>
            <a:prstDash val="solid"/>
            <a:miter lim="800000"/>
          </a:ln>
          <a:effectLst/>
        </p:spPr>
      </p:sp>
      <p:sp>
        <p:nvSpPr>
          <p:cNvPr id="22" name="TextBox 21">
            <a:extLst>
              <a:ext uri="{FF2B5EF4-FFF2-40B4-BE49-F238E27FC236}">
                <a16:creationId xmlns:a16="http://schemas.microsoft.com/office/drawing/2014/main" id="{EDD326EC-84EB-471C-8250-B60EAF8E2BD7}"/>
              </a:ext>
            </a:extLst>
          </p:cNvPr>
          <p:cNvSpPr txBox="1"/>
          <p:nvPr/>
        </p:nvSpPr>
        <p:spPr>
          <a:xfrm>
            <a:off x="3232546" y="316241"/>
            <a:ext cx="4452003" cy="584775"/>
          </a:xfrm>
          <a:prstGeom prst="rect">
            <a:avLst/>
          </a:prstGeom>
          <a:noFill/>
        </p:spPr>
        <p:txBody>
          <a:bodyPr wrap="square">
            <a:spAutoFit/>
          </a:bodyPr>
          <a:lstStyle/>
          <a:p>
            <a:r>
              <a:rPr lang="en-US" sz="3200" b="1" dirty="0">
                <a:solidFill>
                  <a:srgbClr val="FF0000"/>
                </a:solidFill>
                <a:effectLst/>
                <a:latin typeface="Times New Roman" panose="02020603050405020304" pitchFamily="18" charset="0"/>
                <a:ea typeface="MS Mincho" panose="02020609040205080304" pitchFamily="49" charset="-128"/>
              </a:rPr>
              <a:t>2. </a:t>
            </a:r>
            <a:r>
              <a:rPr lang="en-US" sz="3200" b="1" dirty="0" err="1">
                <a:solidFill>
                  <a:srgbClr val="FF0000"/>
                </a:solidFill>
                <a:effectLst/>
                <a:latin typeface="Times New Roman" panose="02020603050405020304" pitchFamily="18" charset="0"/>
                <a:ea typeface="MS Mincho" panose="02020609040205080304" pitchFamily="49" charset="-128"/>
              </a:rPr>
              <a:t>Nội</a:t>
            </a:r>
            <a:r>
              <a:rPr lang="en-US" sz="3200" b="1" dirty="0">
                <a:solidFill>
                  <a:srgbClr val="FF0000"/>
                </a:solidFill>
                <a:effectLst/>
                <a:latin typeface="Times New Roman" panose="02020603050405020304" pitchFamily="18" charset="0"/>
                <a:ea typeface="MS Mincho" panose="02020609040205080304" pitchFamily="49" charset="-128"/>
              </a:rPr>
              <a:t> dung – Ý </a:t>
            </a:r>
            <a:r>
              <a:rPr lang="en-US" sz="3200" b="1" dirty="0" err="1">
                <a:solidFill>
                  <a:srgbClr val="FF0000"/>
                </a:solidFill>
                <a:effectLst/>
                <a:latin typeface="Times New Roman" panose="02020603050405020304" pitchFamily="18" charset="0"/>
                <a:ea typeface="MS Mincho" panose="02020609040205080304" pitchFamily="49" charset="-128"/>
              </a:rPr>
              <a:t>nghĩa</a:t>
            </a:r>
            <a:endParaRPr lang="en-US" sz="3200" dirty="0">
              <a:solidFill>
                <a:srgbClr val="FF0000"/>
              </a:solidFill>
            </a:endParaRPr>
          </a:p>
        </p:txBody>
      </p:sp>
      <p:sp>
        <p:nvSpPr>
          <p:cNvPr id="24" name="TextBox 23">
            <a:extLst>
              <a:ext uri="{FF2B5EF4-FFF2-40B4-BE49-F238E27FC236}">
                <a16:creationId xmlns:a16="http://schemas.microsoft.com/office/drawing/2014/main" id="{EFC0D2DC-1FFF-4282-8BE4-76113D4C0B7D}"/>
              </a:ext>
            </a:extLst>
          </p:cNvPr>
          <p:cNvSpPr txBox="1"/>
          <p:nvPr/>
        </p:nvSpPr>
        <p:spPr>
          <a:xfrm>
            <a:off x="997913" y="2090172"/>
            <a:ext cx="3596878" cy="2677656"/>
          </a:xfrm>
          <a:prstGeom prst="rect">
            <a:avLst/>
          </a:prstGeom>
          <a:noFill/>
        </p:spPr>
        <p:txBody>
          <a:bodyPr wrap="square">
            <a:spAutoFit/>
          </a:bodyPr>
          <a:lstStyle/>
          <a:p>
            <a:r>
              <a:rPr lang="en-US" sz="2800" dirty="0">
                <a:effectLst/>
                <a:latin typeface="Times New Roman" panose="02020603050405020304" pitchFamily="18" charset="0"/>
                <a:ea typeface="Times New Roman" panose="02020603050405020304" pitchFamily="18" charset="0"/>
              </a:rPr>
              <a:t>T</a:t>
            </a:r>
            <a:r>
              <a:rPr lang="vi-VN" sz="2800" dirty="0">
                <a:solidFill>
                  <a:srgbClr val="000000"/>
                </a:solidFill>
                <a:effectLst/>
                <a:latin typeface="Times New Roman" panose="02020603050405020304" pitchFamily="18" charset="0"/>
                <a:ea typeface="Times New Roman" panose="02020603050405020304" pitchFamily="18" charset="0"/>
              </a:rPr>
              <a: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cuộc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sống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tấm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đồ</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vai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trò</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trọng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lựa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chọn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đúng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tấm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đồ</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bị</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đường</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p>
        </p:txBody>
      </p:sp>
      <p:sp>
        <p:nvSpPr>
          <p:cNvPr id="26" name="TextBox 25">
            <a:extLst>
              <a:ext uri="{FF2B5EF4-FFF2-40B4-BE49-F238E27FC236}">
                <a16:creationId xmlns:a16="http://schemas.microsoft.com/office/drawing/2014/main" id="{8606B4DB-2E8F-4FD3-9A40-F5E62FE332E4}"/>
              </a:ext>
            </a:extLst>
          </p:cNvPr>
          <p:cNvSpPr txBox="1"/>
          <p:nvPr/>
        </p:nvSpPr>
        <p:spPr>
          <a:xfrm>
            <a:off x="5097576" y="2559606"/>
            <a:ext cx="4575062" cy="3108543"/>
          </a:xfrm>
          <a:prstGeom prst="rect">
            <a:avLst/>
          </a:prstGeom>
          <a:noFill/>
        </p:spPr>
        <p:txBody>
          <a:bodyPr wrap="square">
            <a:spAutoFit/>
          </a:bodyPr>
          <a:lstStyle/>
          <a:p>
            <a:pPr algn="just"/>
            <a:r>
              <a:rPr lang="en-US" sz="2800" dirty="0" err="1">
                <a:solidFill>
                  <a:srgbClr val="000000"/>
                </a:solidFill>
                <a:effectLst/>
                <a:latin typeface="Times New Roman" panose="02020603050405020304" pitchFamily="18" charset="0"/>
                <a:ea typeface="Times New Roman" panose="02020603050405020304" pitchFamily="18" charset="0"/>
              </a:rPr>
              <a:t>Tác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khuyên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nhủ</a:t>
            </a:r>
            <a:r>
              <a:rPr lang="en-US" sz="2800" dirty="0">
                <a:solidFill>
                  <a:srgbClr val="000000"/>
                </a:solidFill>
                <a:effectLst/>
                <a:latin typeface="Times New Roman" panose="02020603050405020304" pitchFamily="18" charset="0"/>
                <a:ea typeface="Times New Roman" panose="02020603050405020304" pitchFamily="18" charset="0"/>
              </a:rPr>
              <a:t>:</a:t>
            </a:r>
            <a:r>
              <a:rPr lang="vi-VN" sz="2800" dirty="0">
                <a:solidFill>
                  <a:srgbClr val="000000"/>
                </a:solidFill>
                <a:effectLst/>
                <a:latin typeface="Times New Roman" panose="02020603050405020304" pitchFamily="18" charset="0"/>
                <a:ea typeface="Times New Roman" panose="02020603050405020304" pitchFamily="18" charset="0"/>
              </a:rPr>
              <a:t> Muốn trưởng thành, bài học chỉ được rút ra từ trải nghiệm của bản thân, kể cả thành công và thất bại, không thể bắt chước, vay mượn kinh nghiệm sống của bất kì ai khác.</a:t>
            </a:r>
            <a:endParaRPr lang="en-US" sz="2800" dirty="0">
              <a:effectLst/>
              <a:latin typeface="Times New Roman" panose="02020603050405020304" pitchFamily="18" charset="0"/>
              <a:ea typeface="Times New Roman" panose="02020603050405020304" pitchFamily="18" charset="0"/>
            </a:endParaRPr>
          </a:p>
        </p:txBody>
      </p:sp>
      <p:grpSp>
        <p:nvGrpSpPr>
          <p:cNvPr id="29" name="Group 28">
            <a:extLst>
              <a:ext uri="{FF2B5EF4-FFF2-40B4-BE49-F238E27FC236}">
                <a16:creationId xmlns:a16="http://schemas.microsoft.com/office/drawing/2014/main" id="{54A0912F-0C50-495E-8C10-6C237403620F}"/>
              </a:ext>
            </a:extLst>
          </p:cNvPr>
          <p:cNvGrpSpPr/>
          <p:nvPr/>
        </p:nvGrpSpPr>
        <p:grpSpPr>
          <a:xfrm>
            <a:off x="1900557" y="1281693"/>
            <a:ext cx="1235546" cy="808480"/>
            <a:chOff x="1900557" y="1281693"/>
            <a:chExt cx="1235546" cy="808480"/>
          </a:xfrm>
          <a:blipFill>
            <a:blip r:embed="rId2"/>
            <a:tile tx="0" ty="0" sx="100000" sy="100000" flip="none" algn="tl"/>
          </a:blipFill>
        </p:grpSpPr>
        <p:sp>
          <p:nvSpPr>
            <p:cNvPr id="27" name="Arrow: Chevron 26">
              <a:extLst>
                <a:ext uri="{FF2B5EF4-FFF2-40B4-BE49-F238E27FC236}">
                  <a16:creationId xmlns:a16="http://schemas.microsoft.com/office/drawing/2014/main" id="{C6881093-A8B0-4B70-97ED-A416799AF893}"/>
                </a:ext>
              </a:extLst>
            </p:cNvPr>
            <p:cNvSpPr/>
            <p:nvPr/>
          </p:nvSpPr>
          <p:spPr>
            <a:xfrm rot="5400000">
              <a:off x="2285158" y="1239227"/>
              <a:ext cx="484632" cy="1217259"/>
            </a:xfrm>
            <a:prstGeom prst="chevron">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Arrow: Chevron 27">
              <a:extLst>
                <a:ext uri="{FF2B5EF4-FFF2-40B4-BE49-F238E27FC236}">
                  <a16:creationId xmlns:a16="http://schemas.microsoft.com/office/drawing/2014/main" id="{A4BBD68A-780A-46CF-8F2D-04E933709342}"/>
                </a:ext>
              </a:extLst>
            </p:cNvPr>
            <p:cNvSpPr/>
            <p:nvPr/>
          </p:nvSpPr>
          <p:spPr>
            <a:xfrm rot="5400000">
              <a:off x="2266871" y="915379"/>
              <a:ext cx="484632" cy="1217259"/>
            </a:xfrm>
            <a:prstGeom prst="chevron">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0" name="Group 29">
            <a:extLst>
              <a:ext uri="{FF2B5EF4-FFF2-40B4-BE49-F238E27FC236}">
                <a16:creationId xmlns:a16="http://schemas.microsoft.com/office/drawing/2014/main" id="{0FF8D26B-255F-4B53-B040-F2F9426F635D}"/>
              </a:ext>
            </a:extLst>
          </p:cNvPr>
          <p:cNvGrpSpPr/>
          <p:nvPr/>
        </p:nvGrpSpPr>
        <p:grpSpPr>
          <a:xfrm>
            <a:off x="6767334" y="1751126"/>
            <a:ext cx="1235546" cy="808480"/>
            <a:chOff x="1900557" y="1281693"/>
            <a:chExt cx="1235546" cy="808480"/>
          </a:xfrm>
          <a:blipFill>
            <a:blip r:embed="rId2"/>
            <a:tile tx="0" ty="0" sx="100000" sy="100000" flip="none" algn="tl"/>
          </a:blipFill>
        </p:grpSpPr>
        <p:sp>
          <p:nvSpPr>
            <p:cNvPr id="31" name="Arrow: Chevron 30">
              <a:extLst>
                <a:ext uri="{FF2B5EF4-FFF2-40B4-BE49-F238E27FC236}">
                  <a16:creationId xmlns:a16="http://schemas.microsoft.com/office/drawing/2014/main" id="{CD6AD5E0-5F14-4204-9279-656C959DA3CD}"/>
                </a:ext>
              </a:extLst>
            </p:cNvPr>
            <p:cNvSpPr/>
            <p:nvPr/>
          </p:nvSpPr>
          <p:spPr>
            <a:xfrm rot="5400000">
              <a:off x="2285158" y="1239227"/>
              <a:ext cx="484632" cy="1217259"/>
            </a:xfrm>
            <a:prstGeom prst="chevron">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Arrow: Chevron 31">
              <a:extLst>
                <a:ext uri="{FF2B5EF4-FFF2-40B4-BE49-F238E27FC236}">
                  <a16:creationId xmlns:a16="http://schemas.microsoft.com/office/drawing/2014/main" id="{0913043C-3B13-4751-9120-3FDB45F31EE6}"/>
                </a:ext>
              </a:extLst>
            </p:cNvPr>
            <p:cNvSpPr/>
            <p:nvPr/>
          </p:nvSpPr>
          <p:spPr>
            <a:xfrm rot="5400000">
              <a:off x="2266871" y="915379"/>
              <a:ext cx="484632" cy="1217259"/>
            </a:xfrm>
            <a:prstGeom prst="chevron">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2563119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up)">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up)">
                                      <p:cBhvr>
                                        <p:cTn id="15" dur="500"/>
                                        <p:tgtEl>
                                          <p:spTgt spid="30"/>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up)">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472099" y="-93721"/>
            <a:ext cx="982429"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III</a:t>
            </a:r>
          </a:p>
        </p:txBody>
      </p:sp>
      <p:sp>
        <p:nvSpPr>
          <p:cNvPr id="16" name="TextBox 15">
            <a:extLst>
              <a:ext uri="{FF2B5EF4-FFF2-40B4-BE49-F238E27FC236}">
                <a16:creationId xmlns:a16="http://schemas.microsoft.com/office/drawing/2014/main" id="{C6153C9C-6978-42D3-BF12-73B15AB58F5D}"/>
              </a:ext>
            </a:extLst>
          </p:cNvPr>
          <p:cNvSpPr txBox="1"/>
          <p:nvPr/>
        </p:nvSpPr>
        <p:spPr>
          <a:xfrm>
            <a:off x="1694399" y="70376"/>
            <a:ext cx="2849026" cy="584775"/>
          </a:xfrm>
          <a:prstGeom prst="rect">
            <a:avLst/>
          </a:prstGeom>
          <a:noFill/>
        </p:spPr>
        <p:txBody>
          <a:bodyPr wrap="square">
            <a:spAutoFit/>
          </a:bodyPr>
          <a:lstStyle/>
          <a:p>
            <a:r>
              <a:rPr lang="pt-BR" sz="3200" b="1" dirty="0">
                <a:solidFill>
                  <a:srgbClr val="FF0000"/>
                </a:solidFill>
                <a:effectLst/>
                <a:latin typeface="Times New Roman" panose="02020603050405020304" pitchFamily="18" charset="0"/>
                <a:ea typeface="Times New Roman" panose="02020603050405020304" pitchFamily="18" charset="0"/>
              </a:rPr>
              <a:t>Tổng kết</a:t>
            </a:r>
            <a:endParaRPr lang="en-US" sz="3200" dirty="0"/>
          </a:p>
        </p:txBody>
      </p:sp>
      <p:sp>
        <p:nvSpPr>
          <p:cNvPr id="18" name="TextBox 17">
            <a:extLst>
              <a:ext uri="{FF2B5EF4-FFF2-40B4-BE49-F238E27FC236}">
                <a16:creationId xmlns:a16="http://schemas.microsoft.com/office/drawing/2014/main" id="{EC4B7D2A-3285-4C6A-A795-D234C68407A6}"/>
              </a:ext>
            </a:extLst>
          </p:cNvPr>
          <p:cNvSpPr txBox="1"/>
          <p:nvPr/>
        </p:nvSpPr>
        <p:spPr>
          <a:xfrm>
            <a:off x="660400" y="1028700"/>
            <a:ext cx="10845800" cy="523220"/>
          </a:xfrm>
          <a:prstGeom prst="rect">
            <a:avLst/>
          </a:prstGeom>
          <a:noFill/>
        </p:spPr>
        <p:txBody>
          <a:bodyPr wrap="square">
            <a:spAutoFit/>
          </a:bodyPr>
          <a:lstStyle/>
          <a:p>
            <a:r>
              <a:rPr lang="vi-VN" sz="2800" b="1" dirty="0">
                <a:solidFill>
                  <a:srgbClr val="0070C0"/>
                </a:solidFill>
                <a:effectLst/>
                <a:latin typeface="Times New Roman" panose="02020603050405020304" pitchFamily="18" charset="0"/>
                <a:ea typeface="Times New Roman" panose="02020603050405020304" pitchFamily="18" charset="0"/>
              </a:rPr>
              <a:t>3. Cách đọc hiểu văn bản nghị luận</a:t>
            </a:r>
            <a:endParaRPr lang="en-US" sz="2800" dirty="0">
              <a:effectLst/>
              <a:latin typeface="Times New Roman" panose="02020603050405020304" pitchFamily="18" charset="0"/>
              <a:ea typeface="Times New Roman" panose="02020603050405020304" pitchFamily="18" charset="0"/>
            </a:endParaRPr>
          </a:p>
        </p:txBody>
      </p:sp>
      <p:grpSp>
        <p:nvGrpSpPr>
          <p:cNvPr id="12" name="Group 11">
            <a:extLst>
              <a:ext uri="{FF2B5EF4-FFF2-40B4-BE49-F238E27FC236}">
                <a16:creationId xmlns:a16="http://schemas.microsoft.com/office/drawing/2014/main" id="{504E13BA-608B-4519-88EA-8A56675E04AF}"/>
              </a:ext>
            </a:extLst>
          </p:cNvPr>
          <p:cNvGrpSpPr/>
          <p:nvPr/>
        </p:nvGrpSpPr>
        <p:grpSpPr>
          <a:xfrm>
            <a:off x="893267" y="1794150"/>
            <a:ext cx="2439556" cy="3671276"/>
            <a:chOff x="893267" y="1794150"/>
            <a:chExt cx="2439556" cy="3671276"/>
          </a:xfrm>
        </p:grpSpPr>
        <p:grpSp>
          <p:nvGrpSpPr>
            <p:cNvPr id="46" name="Group 13">
              <a:extLst>
                <a:ext uri="{FF2B5EF4-FFF2-40B4-BE49-F238E27FC236}">
                  <a16:creationId xmlns:a16="http://schemas.microsoft.com/office/drawing/2014/main" id="{252DF01D-051E-4222-B2F7-F7853A3B71F8}"/>
                </a:ext>
              </a:extLst>
            </p:cNvPr>
            <p:cNvGrpSpPr/>
            <p:nvPr/>
          </p:nvGrpSpPr>
          <p:grpSpPr>
            <a:xfrm>
              <a:off x="1032309" y="2064790"/>
              <a:ext cx="2300514" cy="3400636"/>
              <a:chOff x="0" y="0"/>
              <a:chExt cx="3801184" cy="676619"/>
            </a:xfrm>
          </p:grpSpPr>
          <p:sp>
            <p:nvSpPr>
              <p:cNvPr id="48" name="Freeform 14">
                <a:extLst>
                  <a:ext uri="{FF2B5EF4-FFF2-40B4-BE49-F238E27FC236}">
                    <a16:creationId xmlns:a16="http://schemas.microsoft.com/office/drawing/2014/main" id="{FCAB16D7-E94D-4DB7-AF81-A5A928F70EEB}"/>
                  </a:ext>
                </a:extLst>
              </p:cNvPr>
              <p:cNvSpPr/>
              <p:nvPr/>
            </p:nvSpPr>
            <p:spPr>
              <a:xfrm>
                <a:off x="0" y="0"/>
                <a:ext cx="3801183" cy="676620"/>
              </a:xfrm>
              <a:custGeom>
                <a:avLst/>
                <a:gdLst/>
                <a:ahLst/>
                <a:cxnLst/>
                <a:rect l="l" t="t" r="r" b="b"/>
                <a:pathLst>
                  <a:path w="3801183" h="676620">
                    <a:moveTo>
                      <a:pt x="3676724" y="676619"/>
                    </a:moveTo>
                    <a:lnTo>
                      <a:pt x="124460" y="676619"/>
                    </a:lnTo>
                    <a:cubicBezTo>
                      <a:pt x="55880" y="676619"/>
                      <a:pt x="0" y="620739"/>
                      <a:pt x="0" y="552159"/>
                    </a:cubicBezTo>
                    <a:lnTo>
                      <a:pt x="0" y="124460"/>
                    </a:lnTo>
                    <a:cubicBezTo>
                      <a:pt x="0" y="55880"/>
                      <a:pt x="55880" y="0"/>
                      <a:pt x="124460" y="0"/>
                    </a:cubicBezTo>
                    <a:lnTo>
                      <a:pt x="3676724" y="0"/>
                    </a:lnTo>
                    <a:cubicBezTo>
                      <a:pt x="3745304" y="0"/>
                      <a:pt x="3801183" y="55880"/>
                      <a:pt x="3801183" y="124460"/>
                    </a:cubicBezTo>
                    <a:lnTo>
                      <a:pt x="3801183" y="552159"/>
                    </a:lnTo>
                    <a:cubicBezTo>
                      <a:pt x="3801183" y="620739"/>
                      <a:pt x="3745304" y="676620"/>
                      <a:pt x="3676724" y="676620"/>
                    </a:cubicBezTo>
                    <a:close/>
                  </a:path>
                </a:pathLst>
              </a:custGeom>
              <a:solidFill>
                <a:srgbClr val="FFB001"/>
              </a:solidFill>
            </p:spPr>
          </p:sp>
        </p:grpSp>
        <p:sp>
          <p:nvSpPr>
            <p:cNvPr id="61" name="TextBox 60">
              <a:extLst>
                <a:ext uri="{FF2B5EF4-FFF2-40B4-BE49-F238E27FC236}">
                  <a16:creationId xmlns:a16="http://schemas.microsoft.com/office/drawing/2014/main" id="{228E9259-2747-4D49-B689-1A5C97026682}"/>
                </a:ext>
              </a:extLst>
            </p:cNvPr>
            <p:cNvSpPr txBox="1"/>
            <p:nvPr/>
          </p:nvSpPr>
          <p:spPr>
            <a:xfrm>
              <a:off x="1135584" y="2239275"/>
              <a:ext cx="2093964" cy="3046988"/>
            </a:xfrm>
            <a:prstGeom prst="rect">
              <a:avLst/>
            </a:prstGeom>
            <a:noFill/>
          </p:spPr>
          <p:txBody>
            <a:bodyPr wrap="square">
              <a:spAutoFit/>
            </a:bodyPr>
            <a:lstStyle/>
            <a:p>
              <a:pPr algn="ctr"/>
              <a:r>
                <a:rPr lang="en-US" sz="3200" dirty="0" err="1">
                  <a:solidFill>
                    <a:schemeClr val="bg1"/>
                  </a:solidFill>
                  <a:effectLst/>
                  <a:latin typeface="Times New Roman" panose="02020603050405020304" pitchFamily="18" charset="0"/>
                  <a:ea typeface="Times New Roman" panose="02020603050405020304" pitchFamily="18" charset="0"/>
                </a:rPr>
                <a:t>Đọc</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kĩ</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tên</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nhan</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đề</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để</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xác</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định</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vấn</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đề</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được</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bàn</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luận</a:t>
              </a:r>
              <a:r>
                <a:rPr lang="en-US" sz="3200" dirty="0">
                  <a:solidFill>
                    <a:schemeClr val="bg1"/>
                  </a:solidFill>
                  <a:effectLst/>
                  <a:latin typeface="Times New Roman" panose="02020603050405020304" pitchFamily="18" charset="0"/>
                  <a:ea typeface="Times New Roman" panose="02020603050405020304" pitchFamily="18" charset="0"/>
                </a:rPr>
                <a:t>.</a:t>
              </a:r>
            </a:p>
          </p:txBody>
        </p:sp>
        <p:sp>
          <p:nvSpPr>
            <p:cNvPr id="11" name="Arrow: Chevron 10">
              <a:extLst>
                <a:ext uri="{FF2B5EF4-FFF2-40B4-BE49-F238E27FC236}">
                  <a16:creationId xmlns:a16="http://schemas.microsoft.com/office/drawing/2014/main" id="{6ED34AAC-FF14-4A5B-B010-0850B03B71B3}"/>
                </a:ext>
              </a:extLst>
            </p:cNvPr>
            <p:cNvSpPr/>
            <p:nvPr/>
          </p:nvSpPr>
          <p:spPr>
            <a:xfrm>
              <a:off x="893267" y="1794150"/>
              <a:ext cx="484632" cy="484632"/>
            </a:xfrm>
            <a:prstGeom prst="chevron">
              <a:avLst/>
            </a:prstGeom>
            <a:solidFill>
              <a:srgbClr val="FBC235"/>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8" name="Group 67">
            <a:extLst>
              <a:ext uri="{FF2B5EF4-FFF2-40B4-BE49-F238E27FC236}">
                <a16:creationId xmlns:a16="http://schemas.microsoft.com/office/drawing/2014/main" id="{68895165-9541-4719-8BB4-C2B57DAA8383}"/>
              </a:ext>
            </a:extLst>
          </p:cNvPr>
          <p:cNvGrpSpPr/>
          <p:nvPr/>
        </p:nvGrpSpPr>
        <p:grpSpPr>
          <a:xfrm>
            <a:off x="3524534" y="1794150"/>
            <a:ext cx="2455125" cy="3671284"/>
            <a:chOff x="3524534" y="1794150"/>
            <a:chExt cx="2455125" cy="3671284"/>
          </a:xfrm>
        </p:grpSpPr>
        <p:sp>
          <p:nvSpPr>
            <p:cNvPr id="60" name="Freeform 28">
              <a:extLst>
                <a:ext uri="{FF2B5EF4-FFF2-40B4-BE49-F238E27FC236}">
                  <a16:creationId xmlns:a16="http://schemas.microsoft.com/office/drawing/2014/main" id="{D134A221-E512-42A2-9765-FF19E9D0972D}"/>
                </a:ext>
              </a:extLst>
            </p:cNvPr>
            <p:cNvSpPr/>
            <p:nvPr/>
          </p:nvSpPr>
          <p:spPr>
            <a:xfrm>
              <a:off x="3679146" y="2064790"/>
              <a:ext cx="2300513" cy="3400644"/>
            </a:xfrm>
            <a:custGeom>
              <a:avLst/>
              <a:gdLst/>
              <a:ahLst/>
              <a:cxnLst/>
              <a:rect l="l" t="t" r="r" b="b"/>
              <a:pathLst>
                <a:path w="3801183" h="676620">
                  <a:moveTo>
                    <a:pt x="3676724" y="676619"/>
                  </a:moveTo>
                  <a:lnTo>
                    <a:pt x="124460" y="676619"/>
                  </a:lnTo>
                  <a:cubicBezTo>
                    <a:pt x="55880" y="676619"/>
                    <a:pt x="0" y="620739"/>
                    <a:pt x="0" y="552159"/>
                  </a:cubicBezTo>
                  <a:lnTo>
                    <a:pt x="0" y="124460"/>
                  </a:lnTo>
                  <a:cubicBezTo>
                    <a:pt x="0" y="55880"/>
                    <a:pt x="55880" y="0"/>
                    <a:pt x="124460" y="0"/>
                  </a:cubicBezTo>
                  <a:lnTo>
                    <a:pt x="3676724" y="0"/>
                  </a:lnTo>
                  <a:cubicBezTo>
                    <a:pt x="3745304" y="0"/>
                    <a:pt x="3801183" y="55880"/>
                    <a:pt x="3801183" y="124460"/>
                  </a:cubicBezTo>
                  <a:lnTo>
                    <a:pt x="3801183" y="552159"/>
                  </a:lnTo>
                  <a:cubicBezTo>
                    <a:pt x="3801183" y="620739"/>
                    <a:pt x="3745304" y="676620"/>
                    <a:pt x="3676724" y="676620"/>
                  </a:cubicBezTo>
                  <a:close/>
                </a:path>
              </a:pathLst>
            </a:custGeom>
            <a:solidFill>
              <a:srgbClr val="43C466"/>
            </a:solidFill>
          </p:spPr>
        </p:sp>
        <p:sp>
          <p:nvSpPr>
            <p:cNvPr id="62" name="TextBox 61">
              <a:extLst>
                <a:ext uri="{FF2B5EF4-FFF2-40B4-BE49-F238E27FC236}">
                  <a16:creationId xmlns:a16="http://schemas.microsoft.com/office/drawing/2014/main" id="{2554A622-2539-423C-9FF1-BB4B7A58A638}"/>
                </a:ext>
              </a:extLst>
            </p:cNvPr>
            <p:cNvSpPr txBox="1"/>
            <p:nvPr/>
          </p:nvSpPr>
          <p:spPr>
            <a:xfrm>
              <a:off x="3679146" y="2257913"/>
              <a:ext cx="2100301" cy="3046988"/>
            </a:xfrm>
            <a:prstGeom prst="rect">
              <a:avLst/>
            </a:prstGeom>
            <a:noFill/>
          </p:spPr>
          <p:txBody>
            <a:bodyPr wrap="square">
              <a:spAutoFit/>
            </a:bodyPr>
            <a:lstStyle/>
            <a:p>
              <a:pPr algn="ctr"/>
              <a:r>
                <a:rPr lang="en-US" sz="3200" dirty="0" err="1">
                  <a:solidFill>
                    <a:schemeClr val="bg1"/>
                  </a:solidFill>
                  <a:effectLst/>
                  <a:latin typeface="Times New Roman" panose="02020603050405020304" pitchFamily="18" charset="0"/>
                  <a:ea typeface="Times New Roman" panose="02020603050405020304" pitchFamily="18" charset="0"/>
                </a:rPr>
                <a:t>Đọc</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các</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tiêu</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đề</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các</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câu</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đứng</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đầu</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hoặc</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cuối</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mỗi</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đoạn</a:t>
              </a:r>
              <a:endParaRPr lang="en-US" sz="3200" dirty="0">
                <a:solidFill>
                  <a:schemeClr val="bg1"/>
                </a:solidFill>
              </a:endParaRPr>
            </a:p>
          </p:txBody>
        </p:sp>
        <p:sp>
          <p:nvSpPr>
            <p:cNvPr id="65" name="Arrow: Chevron 64">
              <a:extLst>
                <a:ext uri="{FF2B5EF4-FFF2-40B4-BE49-F238E27FC236}">
                  <a16:creationId xmlns:a16="http://schemas.microsoft.com/office/drawing/2014/main" id="{B7E193C5-DA34-4679-8D72-1BCEB5AD9CA2}"/>
                </a:ext>
              </a:extLst>
            </p:cNvPr>
            <p:cNvSpPr/>
            <p:nvPr/>
          </p:nvSpPr>
          <p:spPr>
            <a:xfrm>
              <a:off x="3524534" y="1794150"/>
              <a:ext cx="484632" cy="484632"/>
            </a:xfrm>
            <a:prstGeom prst="chevron">
              <a:avLst/>
            </a:prstGeom>
            <a:solidFill>
              <a:srgbClr val="FBC235"/>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9" name="Group 68">
            <a:extLst>
              <a:ext uri="{FF2B5EF4-FFF2-40B4-BE49-F238E27FC236}">
                <a16:creationId xmlns:a16="http://schemas.microsoft.com/office/drawing/2014/main" id="{95461DB2-1FD6-4990-A2B0-466F138DF4B3}"/>
              </a:ext>
            </a:extLst>
          </p:cNvPr>
          <p:cNvGrpSpPr/>
          <p:nvPr/>
        </p:nvGrpSpPr>
        <p:grpSpPr>
          <a:xfrm>
            <a:off x="6155801" y="1794150"/>
            <a:ext cx="2470696" cy="3671280"/>
            <a:chOff x="6155801" y="1794150"/>
            <a:chExt cx="2470696" cy="3671280"/>
          </a:xfrm>
        </p:grpSpPr>
        <p:grpSp>
          <p:nvGrpSpPr>
            <p:cNvPr id="50" name="Group 17">
              <a:extLst>
                <a:ext uri="{FF2B5EF4-FFF2-40B4-BE49-F238E27FC236}">
                  <a16:creationId xmlns:a16="http://schemas.microsoft.com/office/drawing/2014/main" id="{DC15E3BA-948D-490E-85E7-7DEC0DD4C2B6}"/>
                </a:ext>
              </a:extLst>
            </p:cNvPr>
            <p:cNvGrpSpPr/>
            <p:nvPr/>
          </p:nvGrpSpPr>
          <p:grpSpPr>
            <a:xfrm>
              <a:off x="6325984" y="2064790"/>
              <a:ext cx="2300513" cy="3400640"/>
              <a:chOff x="0" y="0"/>
              <a:chExt cx="3801184" cy="676619"/>
            </a:xfrm>
          </p:grpSpPr>
          <p:sp>
            <p:nvSpPr>
              <p:cNvPr id="52" name="Freeform 18">
                <a:extLst>
                  <a:ext uri="{FF2B5EF4-FFF2-40B4-BE49-F238E27FC236}">
                    <a16:creationId xmlns:a16="http://schemas.microsoft.com/office/drawing/2014/main" id="{1E9942FD-462E-4F0C-B57C-4ED31FDA14FD}"/>
                  </a:ext>
                </a:extLst>
              </p:cNvPr>
              <p:cNvSpPr/>
              <p:nvPr/>
            </p:nvSpPr>
            <p:spPr>
              <a:xfrm>
                <a:off x="0" y="0"/>
                <a:ext cx="3801183" cy="676620"/>
              </a:xfrm>
              <a:custGeom>
                <a:avLst/>
                <a:gdLst/>
                <a:ahLst/>
                <a:cxnLst/>
                <a:rect l="l" t="t" r="r" b="b"/>
                <a:pathLst>
                  <a:path w="3801183" h="676620">
                    <a:moveTo>
                      <a:pt x="3676724" y="676619"/>
                    </a:moveTo>
                    <a:lnTo>
                      <a:pt x="124460" y="676619"/>
                    </a:lnTo>
                    <a:cubicBezTo>
                      <a:pt x="55880" y="676619"/>
                      <a:pt x="0" y="620739"/>
                      <a:pt x="0" y="552159"/>
                    </a:cubicBezTo>
                    <a:lnTo>
                      <a:pt x="0" y="124460"/>
                    </a:lnTo>
                    <a:cubicBezTo>
                      <a:pt x="0" y="55880"/>
                      <a:pt x="55880" y="0"/>
                      <a:pt x="124460" y="0"/>
                    </a:cubicBezTo>
                    <a:lnTo>
                      <a:pt x="3676724" y="0"/>
                    </a:lnTo>
                    <a:cubicBezTo>
                      <a:pt x="3745304" y="0"/>
                      <a:pt x="3801183" y="55880"/>
                      <a:pt x="3801183" y="124460"/>
                    </a:cubicBezTo>
                    <a:lnTo>
                      <a:pt x="3801183" y="552159"/>
                    </a:lnTo>
                    <a:cubicBezTo>
                      <a:pt x="3801183" y="620739"/>
                      <a:pt x="3745304" y="676620"/>
                      <a:pt x="3676724" y="676620"/>
                    </a:cubicBezTo>
                    <a:close/>
                  </a:path>
                </a:pathLst>
              </a:custGeom>
              <a:solidFill>
                <a:srgbClr val="FF6363"/>
              </a:solidFill>
            </p:spPr>
          </p:sp>
        </p:grpSp>
        <p:sp>
          <p:nvSpPr>
            <p:cNvPr id="63" name="TextBox 62">
              <a:extLst>
                <a:ext uri="{FF2B5EF4-FFF2-40B4-BE49-F238E27FC236}">
                  <a16:creationId xmlns:a16="http://schemas.microsoft.com/office/drawing/2014/main" id="{CF8B3F2A-DAB7-4FE2-82D9-BFDFCC0F59B7}"/>
                </a:ext>
              </a:extLst>
            </p:cNvPr>
            <p:cNvSpPr txBox="1"/>
            <p:nvPr/>
          </p:nvSpPr>
          <p:spPr>
            <a:xfrm>
              <a:off x="6510513" y="2355438"/>
              <a:ext cx="1931451" cy="3046988"/>
            </a:xfrm>
            <a:prstGeom prst="rect">
              <a:avLst/>
            </a:prstGeom>
            <a:noFill/>
          </p:spPr>
          <p:txBody>
            <a:bodyPr wrap="square">
              <a:spAutoFit/>
            </a:bodyPr>
            <a:lstStyle/>
            <a:p>
              <a:pPr algn="ctr"/>
              <a:r>
                <a:rPr lang="en-US" sz="3200" dirty="0" err="1">
                  <a:solidFill>
                    <a:schemeClr val="bg1"/>
                  </a:solidFill>
                  <a:effectLst/>
                  <a:latin typeface="Times New Roman" panose="02020603050405020304" pitchFamily="18" charset="0"/>
                  <a:ea typeface="Times New Roman" panose="02020603050405020304" pitchFamily="18" charset="0"/>
                </a:rPr>
                <a:t>Tóm</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tắt</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nội</a:t>
              </a:r>
              <a:r>
                <a:rPr lang="en-US" sz="3200" dirty="0">
                  <a:solidFill>
                    <a:schemeClr val="bg1"/>
                  </a:solidFill>
                  <a:effectLst/>
                  <a:latin typeface="Times New Roman" panose="02020603050405020304" pitchFamily="18" charset="0"/>
                  <a:ea typeface="Times New Roman" panose="02020603050405020304" pitchFamily="18" charset="0"/>
                </a:rPr>
                <a:t> dung </a:t>
              </a:r>
              <a:r>
                <a:rPr lang="en-US" sz="3200" dirty="0" err="1">
                  <a:solidFill>
                    <a:schemeClr val="bg1"/>
                  </a:solidFill>
                  <a:effectLst/>
                  <a:latin typeface="Times New Roman" panose="02020603050405020304" pitchFamily="18" charset="0"/>
                  <a:ea typeface="Times New Roman" panose="02020603050405020304" pitchFamily="18" charset="0"/>
                </a:rPr>
                <a:t>chính</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dựa</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trên</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hệ</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thống</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luận</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điểm</a:t>
              </a:r>
              <a:r>
                <a:rPr lang="en-US" sz="3200" dirty="0">
                  <a:solidFill>
                    <a:schemeClr val="bg1"/>
                  </a:solidFill>
                  <a:effectLst/>
                  <a:latin typeface="Times New Roman" panose="02020603050405020304" pitchFamily="18" charset="0"/>
                  <a:ea typeface="Times New Roman" panose="02020603050405020304" pitchFamily="18" charset="0"/>
                </a:rPr>
                <a:t>.</a:t>
              </a:r>
            </a:p>
          </p:txBody>
        </p:sp>
        <p:sp>
          <p:nvSpPr>
            <p:cNvPr id="66" name="Arrow: Chevron 65">
              <a:extLst>
                <a:ext uri="{FF2B5EF4-FFF2-40B4-BE49-F238E27FC236}">
                  <a16:creationId xmlns:a16="http://schemas.microsoft.com/office/drawing/2014/main" id="{E263DE0A-ED90-4587-8269-25B1529F76BD}"/>
                </a:ext>
              </a:extLst>
            </p:cNvPr>
            <p:cNvSpPr/>
            <p:nvPr/>
          </p:nvSpPr>
          <p:spPr>
            <a:xfrm>
              <a:off x="6155801" y="1794150"/>
              <a:ext cx="484632" cy="484632"/>
            </a:xfrm>
            <a:prstGeom prst="chevron">
              <a:avLst/>
            </a:prstGeom>
            <a:solidFill>
              <a:srgbClr val="FBC235"/>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0" name="Group 69">
            <a:extLst>
              <a:ext uri="{FF2B5EF4-FFF2-40B4-BE49-F238E27FC236}">
                <a16:creationId xmlns:a16="http://schemas.microsoft.com/office/drawing/2014/main" id="{9C360CF1-BB75-43B6-921A-6B4A8303286D}"/>
              </a:ext>
            </a:extLst>
          </p:cNvPr>
          <p:cNvGrpSpPr/>
          <p:nvPr/>
        </p:nvGrpSpPr>
        <p:grpSpPr>
          <a:xfrm>
            <a:off x="8787067" y="1794150"/>
            <a:ext cx="2486266" cy="3671280"/>
            <a:chOff x="8787067" y="1794150"/>
            <a:chExt cx="2486266" cy="3671280"/>
          </a:xfrm>
        </p:grpSpPr>
        <p:grpSp>
          <p:nvGrpSpPr>
            <p:cNvPr id="54" name="Group 21">
              <a:extLst>
                <a:ext uri="{FF2B5EF4-FFF2-40B4-BE49-F238E27FC236}">
                  <a16:creationId xmlns:a16="http://schemas.microsoft.com/office/drawing/2014/main" id="{1BF9CE46-2154-491A-83C3-6653D2F4E854}"/>
                </a:ext>
              </a:extLst>
            </p:cNvPr>
            <p:cNvGrpSpPr/>
            <p:nvPr/>
          </p:nvGrpSpPr>
          <p:grpSpPr>
            <a:xfrm>
              <a:off x="8972821" y="2064790"/>
              <a:ext cx="2300512" cy="3400640"/>
              <a:chOff x="0" y="0"/>
              <a:chExt cx="3801184" cy="676619"/>
            </a:xfrm>
          </p:grpSpPr>
          <p:sp>
            <p:nvSpPr>
              <p:cNvPr id="56" name="Freeform 22">
                <a:extLst>
                  <a:ext uri="{FF2B5EF4-FFF2-40B4-BE49-F238E27FC236}">
                    <a16:creationId xmlns:a16="http://schemas.microsoft.com/office/drawing/2014/main" id="{A18462DA-D140-4B31-A3B5-EE193AE995C9}"/>
                  </a:ext>
                </a:extLst>
              </p:cNvPr>
              <p:cNvSpPr/>
              <p:nvPr/>
            </p:nvSpPr>
            <p:spPr>
              <a:xfrm>
                <a:off x="0" y="0"/>
                <a:ext cx="3801183" cy="676620"/>
              </a:xfrm>
              <a:custGeom>
                <a:avLst/>
                <a:gdLst/>
                <a:ahLst/>
                <a:cxnLst/>
                <a:rect l="l" t="t" r="r" b="b"/>
                <a:pathLst>
                  <a:path w="3801183" h="676620">
                    <a:moveTo>
                      <a:pt x="3676724" y="676619"/>
                    </a:moveTo>
                    <a:lnTo>
                      <a:pt x="124460" y="676619"/>
                    </a:lnTo>
                    <a:cubicBezTo>
                      <a:pt x="55880" y="676619"/>
                      <a:pt x="0" y="620739"/>
                      <a:pt x="0" y="552159"/>
                    </a:cubicBezTo>
                    <a:lnTo>
                      <a:pt x="0" y="124460"/>
                    </a:lnTo>
                    <a:cubicBezTo>
                      <a:pt x="0" y="55880"/>
                      <a:pt x="55880" y="0"/>
                      <a:pt x="124460" y="0"/>
                    </a:cubicBezTo>
                    <a:lnTo>
                      <a:pt x="3676724" y="0"/>
                    </a:lnTo>
                    <a:cubicBezTo>
                      <a:pt x="3745304" y="0"/>
                      <a:pt x="3801183" y="55880"/>
                      <a:pt x="3801183" y="124460"/>
                    </a:cubicBezTo>
                    <a:lnTo>
                      <a:pt x="3801183" y="552159"/>
                    </a:lnTo>
                    <a:cubicBezTo>
                      <a:pt x="3801183" y="620739"/>
                      <a:pt x="3745304" y="676620"/>
                      <a:pt x="3676724" y="676620"/>
                    </a:cubicBezTo>
                    <a:close/>
                  </a:path>
                </a:pathLst>
              </a:custGeom>
              <a:solidFill>
                <a:srgbClr val="541FC4"/>
              </a:solidFill>
            </p:spPr>
          </p:sp>
        </p:grpSp>
        <p:sp>
          <p:nvSpPr>
            <p:cNvPr id="64" name="TextBox 63">
              <a:extLst>
                <a:ext uri="{FF2B5EF4-FFF2-40B4-BE49-F238E27FC236}">
                  <a16:creationId xmlns:a16="http://schemas.microsoft.com/office/drawing/2014/main" id="{85673B69-DAE3-4189-85CD-A98B15A3EFCD}"/>
                </a:ext>
              </a:extLst>
            </p:cNvPr>
            <p:cNvSpPr txBox="1"/>
            <p:nvPr/>
          </p:nvSpPr>
          <p:spPr>
            <a:xfrm>
              <a:off x="9101819" y="2434239"/>
              <a:ext cx="2100301" cy="2062103"/>
            </a:xfrm>
            <a:prstGeom prst="rect">
              <a:avLst/>
            </a:prstGeom>
            <a:noFill/>
          </p:spPr>
          <p:txBody>
            <a:bodyPr wrap="square">
              <a:spAutoFit/>
            </a:bodyPr>
            <a:lstStyle/>
            <a:p>
              <a:r>
                <a:rPr lang="en-US" sz="3200" dirty="0" err="1">
                  <a:solidFill>
                    <a:schemeClr val="bg1"/>
                  </a:solidFill>
                  <a:effectLst/>
                  <a:latin typeface="Times New Roman" panose="02020603050405020304" pitchFamily="18" charset="0"/>
                  <a:ea typeface="Times New Roman" panose="02020603050405020304" pitchFamily="18" charset="0"/>
                </a:rPr>
                <a:t>Nhận</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biết</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phân</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tích</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các</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lí</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lẽ</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bằng</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chứng</a:t>
              </a:r>
              <a:endParaRPr lang="en-US" sz="3200" dirty="0">
                <a:solidFill>
                  <a:schemeClr val="bg1"/>
                </a:solidFill>
              </a:endParaRPr>
            </a:p>
          </p:txBody>
        </p:sp>
        <p:sp>
          <p:nvSpPr>
            <p:cNvPr id="67" name="Arrow: Chevron 66">
              <a:extLst>
                <a:ext uri="{FF2B5EF4-FFF2-40B4-BE49-F238E27FC236}">
                  <a16:creationId xmlns:a16="http://schemas.microsoft.com/office/drawing/2014/main" id="{8745E8BF-7916-4DE3-8A73-0DC34C60EABE}"/>
                </a:ext>
              </a:extLst>
            </p:cNvPr>
            <p:cNvSpPr/>
            <p:nvPr/>
          </p:nvSpPr>
          <p:spPr>
            <a:xfrm>
              <a:off x="8787067" y="1794150"/>
              <a:ext cx="484632" cy="484632"/>
            </a:xfrm>
            <a:prstGeom prst="chevron">
              <a:avLst/>
            </a:prstGeom>
            <a:solidFill>
              <a:srgbClr val="FBC235"/>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819838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circle(in)">
                                      <p:cBhvr>
                                        <p:cTn id="12" dur="2000"/>
                                        <p:tgtEl>
                                          <p:spTgt spid="6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circle(in)">
                                      <p:cBhvr>
                                        <p:cTn id="17" dur="2000"/>
                                        <p:tgtEl>
                                          <p:spTgt spid="6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circle(in)">
                                      <p:cBhvr>
                                        <p:cTn id="22" dur="2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472099" y="-93721"/>
            <a:ext cx="982429"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III</a:t>
            </a:r>
          </a:p>
        </p:txBody>
      </p:sp>
      <p:sp>
        <p:nvSpPr>
          <p:cNvPr id="16" name="TextBox 15">
            <a:extLst>
              <a:ext uri="{FF2B5EF4-FFF2-40B4-BE49-F238E27FC236}">
                <a16:creationId xmlns:a16="http://schemas.microsoft.com/office/drawing/2014/main" id="{C6153C9C-6978-42D3-BF12-73B15AB58F5D}"/>
              </a:ext>
            </a:extLst>
          </p:cNvPr>
          <p:cNvSpPr txBox="1"/>
          <p:nvPr/>
        </p:nvSpPr>
        <p:spPr>
          <a:xfrm>
            <a:off x="1694399" y="70376"/>
            <a:ext cx="284902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Tổng kết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EC4B7D2A-3285-4C6A-A795-D234C68407A6}"/>
              </a:ext>
            </a:extLst>
          </p:cNvPr>
          <p:cNvSpPr txBox="1"/>
          <p:nvPr/>
        </p:nvSpPr>
        <p:spPr>
          <a:xfrm>
            <a:off x="660400" y="1028700"/>
            <a:ext cx="108458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3. Cách đọc hiểu văn bản nghị luận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5" name="Group 4">
            <a:extLst>
              <a:ext uri="{FF2B5EF4-FFF2-40B4-BE49-F238E27FC236}">
                <a16:creationId xmlns:a16="http://schemas.microsoft.com/office/drawing/2014/main" id="{0B9A535E-2564-44E6-9D38-60E56ECE54FE}"/>
              </a:ext>
            </a:extLst>
          </p:cNvPr>
          <p:cNvGrpSpPr/>
          <p:nvPr/>
        </p:nvGrpSpPr>
        <p:grpSpPr>
          <a:xfrm>
            <a:off x="2208900" y="1794150"/>
            <a:ext cx="2455125" cy="3671284"/>
            <a:chOff x="2208900" y="1794150"/>
            <a:chExt cx="2455125" cy="3671284"/>
          </a:xfrm>
        </p:grpSpPr>
        <p:sp>
          <p:nvSpPr>
            <p:cNvPr id="60" name="Freeform 28">
              <a:extLst>
                <a:ext uri="{FF2B5EF4-FFF2-40B4-BE49-F238E27FC236}">
                  <a16:creationId xmlns:a16="http://schemas.microsoft.com/office/drawing/2014/main" id="{D134A221-E512-42A2-9765-FF19E9D0972D}"/>
                </a:ext>
              </a:extLst>
            </p:cNvPr>
            <p:cNvSpPr/>
            <p:nvPr/>
          </p:nvSpPr>
          <p:spPr>
            <a:xfrm>
              <a:off x="2363512" y="2064790"/>
              <a:ext cx="2300513" cy="3400644"/>
            </a:xfrm>
            <a:custGeom>
              <a:avLst/>
              <a:gdLst/>
              <a:ahLst/>
              <a:cxnLst/>
              <a:rect l="l" t="t" r="r" b="b"/>
              <a:pathLst>
                <a:path w="3801183" h="676620">
                  <a:moveTo>
                    <a:pt x="3676724" y="676619"/>
                  </a:moveTo>
                  <a:lnTo>
                    <a:pt x="124460" y="676619"/>
                  </a:lnTo>
                  <a:cubicBezTo>
                    <a:pt x="55880" y="676619"/>
                    <a:pt x="0" y="620739"/>
                    <a:pt x="0" y="552159"/>
                  </a:cubicBezTo>
                  <a:lnTo>
                    <a:pt x="0" y="124460"/>
                  </a:lnTo>
                  <a:cubicBezTo>
                    <a:pt x="0" y="55880"/>
                    <a:pt x="55880" y="0"/>
                    <a:pt x="124460" y="0"/>
                  </a:cubicBezTo>
                  <a:lnTo>
                    <a:pt x="3676724" y="0"/>
                  </a:lnTo>
                  <a:cubicBezTo>
                    <a:pt x="3745304" y="0"/>
                    <a:pt x="3801183" y="55880"/>
                    <a:pt x="3801183" y="124460"/>
                  </a:cubicBezTo>
                  <a:lnTo>
                    <a:pt x="3801183" y="552159"/>
                  </a:lnTo>
                  <a:cubicBezTo>
                    <a:pt x="3801183" y="620739"/>
                    <a:pt x="3745304" y="676620"/>
                    <a:pt x="3676724" y="676620"/>
                  </a:cubicBezTo>
                  <a:close/>
                </a:path>
              </a:pathLst>
            </a:custGeom>
            <a:solidFill>
              <a:srgbClr val="43C466"/>
            </a:solidFill>
          </p:spPr>
        </p:sp>
        <p:sp>
          <p:nvSpPr>
            <p:cNvPr id="65" name="Arrow: Chevron 64">
              <a:extLst>
                <a:ext uri="{FF2B5EF4-FFF2-40B4-BE49-F238E27FC236}">
                  <a16:creationId xmlns:a16="http://schemas.microsoft.com/office/drawing/2014/main" id="{B7E193C5-DA34-4679-8D72-1BCEB5AD9CA2}"/>
                </a:ext>
              </a:extLst>
            </p:cNvPr>
            <p:cNvSpPr/>
            <p:nvPr/>
          </p:nvSpPr>
          <p:spPr>
            <a:xfrm>
              <a:off x="2208900" y="1794150"/>
              <a:ext cx="484632" cy="484632"/>
            </a:xfrm>
            <a:prstGeom prst="chevron">
              <a:avLst/>
            </a:prstGeom>
            <a:solidFill>
              <a:srgbClr val="FBC235"/>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94F2CCEB-0ECE-4809-B9AF-4AE9E8CF2ABC}"/>
                </a:ext>
              </a:extLst>
            </p:cNvPr>
            <p:cNvSpPr txBox="1"/>
            <p:nvPr/>
          </p:nvSpPr>
          <p:spPr>
            <a:xfrm>
              <a:off x="2375368" y="2454546"/>
              <a:ext cx="2288656" cy="2308324"/>
            </a:xfrm>
            <a:prstGeom prst="rect">
              <a:avLst/>
            </a:prstGeom>
            <a:noFill/>
          </p:spPr>
          <p:txBody>
            <a:bodyPr wrap="square">
              <a:spAutoFit/>
            </a:bodyPr>
            <a:lstStyle/>
            <a:p>
              <a:pPr algn="ctr"/>
              <a:r>
                <a:rPr lang="en-US" sz="3600" dirty="0" err="1">
                  <a:solidFill>
                    <a:schemeClr val="bg1"/>
                  </a:solidFill>
                  <a:effectLst/>
                  <a:latin typeface="Times New Roman" panose="02020603050405020304" pitchFamily="18" charset="0"/>
                  <a:ea typeface="Times New Roman" panose="02020603050405020304" pitchFamily="18" charset="0"/>
                </a:rPr>
                <a:t>Phân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tích</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được</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ngôn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ngữ</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văn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bản</a:t>
              </a:r>
              <a:r>
                <a:rPr lang="en-US" sz="3600" dirty="0">
                  <a:solidFill>
                    <a:schemeClr val="bg1"/>
                  </a:solidFill>
                  <a:effectLst/>
                  <a:latin typeface="Times New Roman" panose="02020603050405020304" pitchFamily="18" charset="0"/>
                  <a:ea typeface="Times New Roman" panose="02020603050405020304" pitchFamily="18" charset="0"/>
                </a:rPr>
                <a:t>.</a:t>
              </a:r>
            </a:p>
          </p:txBody>
        </p:sp>
      </p:grpSp>
      <p:grpSp>
        <p:nvGrpSpPr>
          <p:cNvPr id="6" name="Group 5">
            <a:extLst>
              <a:ext uri="{FF2B5EF4-FFF2-40B4-BE49-F238E27FC236}">
                <a16:creationId xmlns:a16="http://schemas.microsoft.com/office/drawing/2014/main" id="{5F994DF5-CE36-4965-9839-0A30941DDBB8}"/>
              </a:ext>
            </a:extLst>
          </p:cNvPr>
          <p:cNvGrpSpPr/>
          <p:nvPr/>
        </p:nvGrpSpPr>
        <p:grpSpPr>
          <a:xfrm>
            <a:off x="4840167" y="1794150"/>
            <a:ext cx="2470696" cy="3671280"/>
            <a:chOff x="4840167" y="1794150"/>
            <a:chExt cx="2470696" cy="3671280"/>
          </a:xfrm>
        </p:grpSpPr>
        <p:grpSp>
          <p:nvGrpSpPr>
            <p:cNvPr id="50" name="Group 17">
              <a:extLst>
                <a:ext uri="{FF2B5EF4-FFF2-40B4-BE49-F238E27FC236}">
                  <a16:creationId xmlns:a16="http://schemas.microsoft.com/office/drawing/2014/main" id="{DC15E3BA-948D-490E-85E7-7DEC0DD4C2B6}"/>
                </a:ext>
              </a:extLst>
            </p:cNvPr>
            <p:cNvGrpSpPr/>
            <p:nvPr/>
          </p:nvGrpSpPr>
          <p:grpSpPr>
            <a:xfrm>
              <a:off x="5010350" y="2064790"/>
              <a:ext cx="2300513" cy="3400640"/>
              <a:chOff x="0" y="0"/>
              <a:chExt cx="3801184" cy="676619"/>
            </a:xfrm>
          </p:grpSpPr>
          <p:sp>
            <p:nvSpPr>
              <p:cNvPr id="52" name="Freeform 18">
                <a:extLst>
                  <a:ext uri="{FF2B5EF4-FFF2-40B4-BE49-F238E27FC236}">
                    <a16:creationId xmlns:a16="http://schemas.microsoft.com/office/drawing/2014/main" id="{1E9942FD-462E-4F0C-B57C-4ED31FDA14FD}"/>
                  </a:ext>
                </a:extLst>
              </p:cNvPr>
              <p:cNvSpPr/>
              <p:nvPr/>
            </p:nvSpPr>
            <p:spPr>
              <a:xfrm>
                <a:off x="0" y="0"/>
                <a:ext cx="3801183" cy="676620"/>
              </a:xfrm>
              <a:custGeom>
                <a:avLst/>
                <a:gdLst/>
                <a:ahLst/>
                <a:cxnLst/>
                <a:rect l="l" t="t" r="r" b="b"/>
                <a:pathLst>
                  <a:path w="3801183" h="676620">
                    <a:moveTo>
                      <a:pt x="3676724" y="676619"/>
                    </a:moveTo>
                    <a:lnTo>
                      <a:pt x="124460" y="676619"/>
                    </a:lnTo>
                    <a:cubicBezTo>
                      <a:pt x="55880" y="676619"/>
                      <a:pt x="0" y="620739"/>
                      <a:pt x="0" y="552159"/>
                    </a:cubicBezTo>
                    <a:lnTo>
                      <a:pt x="0" y="124460"/>
                    </a:lnTo>
                    <a:cubicBezTo>
                      <a:pt x="0" y="55880"/>
                      <a:pt x="55880" y="0"/>
                      <a:pt x="124460" y="0"/>
                    </a:cubicBezTo>
                    <a:lnTo>
                      <a:pt x="3676724" y="0"/>
                    </a:lnTo>
                    <a:cubicBezTo>
                      <a:pt x="3745304" y="0"/>
                      <a:pt x="3801183" y="55880"/>
                      <a:pt x="3801183" y="124460"/>
                    </a:cubicBezTo>
                    <a:lnTo>
                      <a:pt x="3801183" y="552159"/>
                    </a:lnTo>
                    <a:cubicBezTo>
                      <a:pt x="3801183" y="620739"/>
                      <a:pt x="3745304" y="676620"/>
                      <a:pt x="3676724" y="676620"/>
                    </a:cubicBezTo>
                    <a:close/>
                  </a:path>
                </a:pathLst>
              </a:custGeom>
              <a:solidFill>
                <a:srgbClr val="FF6363"/>
              </a:solidFill>
            </p:spPr>
          </p:sp>
        </p:grpSp>
        <p:sp>
          <p:nvSpPr>
            <p:cNvPr id="66" name="Arrow: Chevron 65">
              <a:extLst>
                <a:ext uri="{FF2B5EF4-FFF2-40B4-BE49-F238E27FC236}">
                  <a16:creationId xmlns:a16="http://schemas.microsoft.com/office/drawing/2014/main" id="{E263DE0A-ED90-4587-8269-25B1529F76BD}"/>
                </a:ext>
              </a:extLst>
            </p:cNvPr>
            <p:cNvSpPr/>
            <p:nvPr/>
          </p:nvSpPr>
          <p:spPr>
            <a:xfrm>
              <a:off x="4840167" y="1794150"/>
              <a:ext cx="484632" cy="484632"/>
            </a:xfrm>
            <a:prstGeom prst="chevron">
              <a:avLst/>
            </a:prstGeom>
            <a:solidFill>
              <a:srgbClr val="FBC235"/>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CE2AB88C-50BA-4D81-907B-7254749E0FCF}"/>
                </a:ext>
              </a:extLst>
            </p:cNvPr>
            <p:cNvSpPr txBox="1"/>
            <p:nvPr/>
          </p:nvSpPr>
          <p:spPr>
            <a:xfrm>
              <a:off x="5056812" y="2278782"/>
              <a:ext cx="2174971" cy="3046988"/>
            </a:xfrm>
            <a:prstGeom prst="rect">
              <a:avLst/>
            </a:prstGeom>
            <a:noFill/>
          </p:spPr>
          <p:txBody>
            <a:bodyPr wrap="square">
              <a:spAutoFit/>
            </a:bodyPr>
            <a:lstStyle/>
            <a:p>
              <a:pPr algn="ctr"/>
              <a:r>
                <a:rPr lang="en-US" sz="3200" dirty="0" err="1">
                  <a:solidFill>
                    <a:schemeClr val="bg1"/>
                  </a:solidFill>
                  <a:effectLst/>
                  <a:latin typeface="Times New Roman" panose="02020603050405020304" pitchFamily="18" charset="0"/>
                  <a:ea typeface="Times New Roman" panose="02020603050405020304" pitchFamily="18" charset="0"/>
                </a:rPr>
                <a:t>Nhận</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ra</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tư</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tưởng</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bài</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học</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mà</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tác</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giả</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gửi</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gắm</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trong</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văn</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bản</a:t>
              </a:r>
              <a:r>
                <a:rPr lang="en-US" sz="3200" dirty="0">
                  <a:solidFill>
                    <a:schemeClr val="bg1"/>
                  </a:solidFill>
                  <a:effectLst/>
                  <a:latin typeface="Times New Roman" panose="02020603050405020304" pitchFamily="18" charset="0"/>
                  <a:ea typeface="Times New Roman" panose="02020603050405020304" pitchFamily="18" charset="0"/>
                </a:rPr>
                <a:t>.</a:t>
              </a:r>
            </a:p>
          </p:txBody>
        </p:sp>
      </p:grpSp>
      <p:grpSp>
        <p:nvGrpSpPr>
          <p:cNvPr id="7" name="Group 6">
            <a:extLst>
              <a:ext uri="{FF2B5EF4-FFF2-40B4-BE49-F238E27FC236}">
                <a16:creationId xmlns:a16="http://schemas.microsoft.com/office/drawing/2014/main" id="{3B2C1D14-6F8B-44E4-A5F3-CE2DCCC7D8EC}"/>
              </a:ext>
            </a:extLst>
          </p:cNvPr>
          <p:cNvGrpSpPr/>
          <p:nvPr/>
        </p:nvGrpSpPr>
        <p:grpSpPr>
          <a:xfrm>
            <a:off x="7471433" y="1794150"/>
            <a:ext cx="2486267" cy="3671280"/>
            <a:chOff x="7471433" y="1794150"/>
            <a:chExt cx="2486267" cy="3671280"/>
          </a:xfrm>
        </p:grpSpPr>
        <p:grpSp>
          <p:nvGrpSpPr>
            <p:cNvPr id="54" name="Group 21">
              <a:extLst>
                <a:ext uri="{FF2B5EF4-FFF2-40B4-BE49-F238E27FC236}">
                  <a16:creationId xmlns:a16="http://schemas.microsoft.com/office/drawing/2014/main" id="{1BF9CE46-2154-491A-83C3-6653D2F4E854}"/>
                </a:ext>
              </a:extLst>
            </p:cNvPr>
            <p:cNvGrpSpPr/>
            <p:nvPr/>
          </p:nvGrpSpPr>
          <p:grpSpPr>
            <a:xfrm>
              <a:off x="7657188" y="2064790"/>
              <a:ext cx="2300512" cy="3400640"/>
              <a:chOff x="0" y="0"/>
              <a:chExt cx="3801184" cy="676619"/>
            </a:xfrm>
          </p:grpSpPr>
          <p:sp>
            <p:nvSpPr>
              <p:cNvPr id="56" name="Freeform 22">
                <a:extLst>
                  <a:ext uri="{FF2B5EF4-FFF2-40B4-BE49-F238E27FC236}">
                    <a16:creationId xmlns:a16="http://schemas.microsoft.com/office/drawing/2014/main" id="{A18462DA-D140-4B31-A3B5-EE193AE995C9}"/>
                  </a:ext>
                </a:extLst>
              </p:cNvPr>
              <p:cNvSpPr/>
              <p:nvPr/>
            </p:nvSpPr>
            <p:spPr>
              <a:xfrm>
                <a:off x="0" y="0"/>
                <a:ext cx="3801183" cy="676620"/>
              </a:xfrm>
              <a:custGeom>
                <a:avLst/>
                <a:gdLst/>
                <a:ahLst/>
                <a:cxnLst/>
                <a:rect l="l" t="t" r="r" b="b"/>
                <a:pathLst>
                  <a:path w="3801183" h="676620">
                    <a:moveTo>
                      <a:pt x="3676724" y="676619"/>
                    </a:moveTo>
                    <a:lnTo>
                      <a:pt x="124460" y="676619"/>
                    </a:lnTo>
                    <a:cubicBezTo>
                      <a:pt x="55880" y="676619"/>
                      <a:pt x="0" y="620739"/>
                      <a:pt x="0" y="552159"/>
                    </a:cubicBezTo>
                    <a:lnTo>
                      <a:pt x="0" y="124460"/>
                    </a:lnTo>
                    <a:cubicBezTo>
                      <a:pt x="0" y="55880"/>
                      <a:pt x="55880" y="0"/>
                      <a:pt x="124460" y="0"/>
                    </a:cubicBezTo>
                    <a:lnTo>
                      <a:pt x="3676724" y="0"/>
                    </a:lnTo>
                    <a:cubicBezTo>
                      <a:pt x="3745304" y="0"/>
                      <a:pt x="3801183" y="55880"/>
                      <a:pt x="3801183" y="124460"/>
                    </a:cubicBezTo>
                    <a:lnTo>
                      <a:pt x="3801183" y="552159"/>
                    </a:lnTo>
                    <a:cubicBezTo>
                      <a:pt x="3801183" y="620739"/>
                      <a:pt x="3745304" y="676620"/>
                      <a:pt x="3676724" y="676620"/>
                    </a:cubicBezTo>
                    <a:close/>
                  </a:path>
                </a:pathLst>
              </a:custGeom>
              <a:solidFill>
                <a:srgbClr val="541FC4"/>
              </a:solidFill>
            </p:spPr>
          </p:sp>
        </p:grpSp>
        <p:sp>
          <p:nvSpPr>
            <p:cNvPr id="67" name="Arrow: Chevron 66">
              <a:extLst>
                <a:ext uri="{FF2B5EF4-FFF2-40B4-BE49-F238E27FC236}">
                  <a16:creationId xmlns:a16="http://schemas.microsoft.com/office/drawing/2014/main" id="{8745E8BF-7916-4DE3-8A73-0DC34C60EABE}"/>
                </a:ext>
              </a:extLst>
            </p:cNvPr>
            <p:cNvSpPr/>
            <p:nvPr/>
          </p:nvSpPr>
          <p:spPr>
            <a:xfrm>
              <a:off x="7471433" y="1794150"/>
              <a:ext cx="484632" cy="484632"/>
            </a:xfrm>
            <a:prstGeom prst="chevron">
              <a:avLst/>
            </a:prstGeom>
            <a:solidFill>
              <a:srgbClr val="FBC235"/>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0D582BC9-2279-4BCB-801E-56844A70E087}"/>
                </a:ext>
              </a:extLst>
            </p:cNvPr>
            <p:cNvSpPr txBox="1"/>
            <p:nvPr/>
          </p:nvSpPr>
          <p:spPr>
            <a:xfrm>
              <a:off x="7834860" y="2384522"/>
              <a:ext cx="1945166" cy="2862322"/>
            </a:xfrm>
            <a:prstGeom prst="rect">
              <a:avLst/>
            </a:prstGeom>
            <a:noFill/>
          </p:spPr>
          <p:txBody>
            <a:bodyPr wrap="square">
              <a:spAutoFit/>
            </a:bodyPr>
            <a:lstStyle/>
            <a:p>
              <a:pPr algn="ctr"/>
              <a:r>
                <a:rPr lang="en-US" sz="3600" dirty="0" err="1">
                  <a:solidFill>
                    <a:schemeClr val="bg1"/>
                  </a:solidFill>
                  <a:effectLst/>
                  <a:latin typeface="Times New Roman" panose="02020603050405020304" pitchFamily="18" charset="0"/>
                  <a:ea typeface="Times New Roman" panose="02020603050405020304" pitchFamily="18" charset="0"/>
                </a:rPr>
                <a:t>Rút</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ra</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được</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bài</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học</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liên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hệ</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với</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bản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thân</a:t>
              </a:r>
              <a:r>
                <a:rPr lang="en-US" sz="3600" dirty="0">
                  <a:solidFill>
                    <a:schemeClr val="bg1"/>
                  </a:solidFill>
                  <a:effectLst/>
                  <a:latin typeface="Times New Roman" panose="02020603050405020304" pitchFamily="18" charset="0"/>
                  <a:ea typeface="Times New Roman" panose="02020603050405020304" pitchFamily="18" charset="0"/>
                </a:rPr>
                <a:t>.</a:t>
              </a:r>
              <a:endParaRPr lang="en-US" sz="3600" dirty="0">
                <a:solidFill>
                  <a:schemeClr val="bg1"/>
                </a:solidFill>
              </a:endParaRPr>
            </a:p>
          </p:txBody>
        </p:sp>
      </p:grpSp>
    </p:spTree>
    <p:extLst>
      <p:ext uri="{BB962C8B-B14F-4D97-AF65-F5344CB8AC3E}">
        <p14:creationId xmlns:p14="http://schemas.microsoft.com/office/powerpoint/2010/main" val="2548428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472099" y="-93721"/>
            <a:ext cx="982429"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III</a:t>
            </a:r>
          </a:p>
        </p:txBody>
      </p:sp>
      <p:sp>
        <p:nvSpPr>
          <p:cNvPr id="16" name="TextBox 15">
            <a:extLst>
              <a:ext uri="{FF2B5EF4-FFF2-40B4-BE49-F238E27FC236}">
                <a16:creationId xmlns:a16="http://schemas.microsoft.com/office/drawing/2014/main" id="{C6153C9C-6978-42D3-BF12-73B15AB58F5D}"/>
              </a:ext>
            </a:extLst>
          </p:cNvPr>
          <p:cNvSpPr txBox="1"/>
          <p:nvPr/>
        </p:nvSpPr>
        <p:spPr>
          <a:xfrm>
            <a:off x="1694399" y="70376"/>
            <a:ext cx="284902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LUYỆN</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TẬP</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A427E3FC-083D-4194-96AA-EFB164161269}"/>
              </a:ext>
            </a:extLst>
          </p:cNvPr>
          <p:cNvSpPr txBox="1"/>
          <p:nvPr/>
        </p:nvSpPr>
        <p:spPr>
          <a:xfrm>
            <a:off x="660400" y="976872"/>
            <a:ext cx="10845800" cy="461665"/>
          </a:xfrm>
          <a:prstGeom prst="rect">
            <a:avLst/>
          </a:prstGeom>
          <a:noFill/>
        </p:spPr>
        <p:txBody>
          <a:bodyPr wrap="square">
            <a:spAutoFit/>
          </a:bodyPr>
          <a:lstStyle/>
          <a:p>
            <a:pPr marR="30480" algn="just"/>
            <a:r>
              <a:rPr lang="en-US" sz="2400" b="1" dirty="0">
                <a:solidFill>
                  <a:srgbClr val="0D0D0D"/>
                </a:solidFill>
                <a:effectLst/>
                <a:latin typeface="Times New Roman" panose="02020603050405020304" pitchFamily="18" charset="0"/>
                <a:ea typeface="Times New Roman" panose="02020603050405020304" pitchFamily="18" charset="0"/>
              </a:rPr>
              <a:t>*</a:t>
            </a:r>
            <a:r>
              <a:rPr lang="en-US" sz="2400" b="1" dirty="0" err="1">
                <a:solidFill>
                  <a:srgbClr val="0D0D0D"/>
                </a:solidFill>
                <a:effectLst/>
                <a:latin typeface="Times New Roman" panose="02020603050405020304" pitchFamily="18" charset="0"/>
                <a:ea typeface="Times New Roman" panose="02020603050405020304" pitchFamily="18" charset="0"/>
              </a:rPr>
              <a:t>Bài</a:t>
            </a:r>
            <a:r>
              <a:rPr lang="en-US" sz="2400" b="1" dirty="0">
                <a:solidFill>
                  <a:srgbClr val="0D0D0D"/>
                </a:solidFill>
                <a:effectLst/>
                <a:latin typeface="Times New Roman" panose="02020603050405020304" pitchFamily="18" charset="0"/>
                <a:ea typeface="Times New Roman" panose="02020603050405020304" pitchFamily="18" charset="0"/>
              </a:rPr>
              <a:t> </a:t>
            </a:r>
            <a:r>
              <a:rPr lang="en-US" sz="2400" b="1" dirty="0" err="1">
                <a:solidFill>
                  <a:srgbClr val="0D0D0D"/>
                </a:solidFill>
                <a:effectLst/>
                <a:latin typeface="Times New Roman" panose="02020603050405020304" pitchFamily="18" charset="0"/>
                <a:ea typeface="Times New Roman" panose="02020603050405020304" pitchFamily="18" charset="0"/>
              </a:rPr>
              <a:t>tập</a:t>
            </a:r>
            <a:r>
              <a:rPr lang="en-US" sz="2400" b="1" dirty="0">
                <a:solidFill>
                  <a:srgbClr val="0D0D0D"/>
                </a:solidFill>
                <a:effectLst/>
                <a:latin typeface="Times New Roman" panose="02020603050405020304" pitchFamily="18" charset="0"/>
                <a:ea typeface="Times New Roman" panose="02020603050405020304" pitchFamily="18" charset="0"/>
              </a:rPr>
              <a:t>:</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Đánh</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dấu</a:t>
            </a:r>
            <a:r>
              <a:rPr lang="en-US" sz="2400" dirty="0">
                <a:solidFill>
                  <a:srgbClr val="0D0D0D"/>
                </a:solidFill>
                <a:effectLst/>
                <a:latin typeface="Times New Roman" panose="02020603050405020304" pitchFamily="18" charset="0"/>
                <a:ea typeface="Times New Roman" panose="02020603050405020304" pitchFamily="18" charset="0"/>
              </a:rPr>
              <a:t> (X) </a:t>
            </a:r>
            <a:r>
              <a:rPr lang="en-US" sz="2400" dirty="0" err="1">
                <a:solidFill>
                  <a:srgbClr val="0D0D0D"/>
                </a:solidFill>
                <a:effectLst/>
                <a:latin typeface="Times New Roman" panose="02020603050405020304" pitchFamily="18" charset="0"/>
                <a:ea typeface="Times New Roman" panose="02020603050405020304" pitchFamily="18" charset="0"/>
              </a:rPr>
              <a:t>vào</a:t>
            </a:r>
            <a:r>
              <a:rPr lang="en-US" sz="2400" dirty="0">
                <a:solidFill>
                  <a:srgbClr val="0D0D0D"/>
                </a:solidFill>
                <a:effectLst/>
                <a:latin typeface="Times New Roman" panose="02020603050405020304" pitchFamily="18" charset="0"/>
                <a:ea typeface="Times New Roman" panose="02020603050405020304" pitchFamily="18" charset="0"/>
              </a:rPr>
              <a:t> ô </a:t>
            </a:r>
            <a:r>
              <a:rPr lang="en-US" sz="2400" dirty="0" err="1">
                <a:solidFill>
                  <a:srgbClr val="0D0D0D"/>
                </a:solidFill>
                <a:effectLst/>
                <a:latin typeface="Times New Roman" panose="02020603050405020304" pitchFamily="18" charset="0"/>
                <a:ea typeface="Times New Roman" panose="02020603050405020304" pitchFamily="18" charset="0"/>
              </a:rPr>
              <a:t>thích</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hợp</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với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mỗi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câu</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văn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cho</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dưới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bảng</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sau</a:t>
            </a:r>
            <a:r>
              <a:rPr lang="en-US" sz="2400" dirty="0">
                <a:solidFill>
                  <a:srgbClr val="0D0D0D"/>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42C6A4B0-9025-4841-89D1-239741FEA879}"/>
              </a:ext>
            </a:extLst>
          </p:cNvPr>
          <p:cNvGraphicFramePr>
            <a:graphicFrameLocks noGrp="1"/>
          </p:cNvGraphicFramePr>
          <p:nvPr>
            <p:extLst>
              <p:ext uri="{D42A27DB-BD31-4B8C-83A1-F6EECF244321}">
                <p14:modId xmlns:p14="http://schemas.microsoft.com/office/powerpoint/2010/main" val="1368698260"/>
              </p:ext>
            </p:extLst>
          </p:nvPr>
        </p:nvGraphicFramePr>
        <p:xfrm>
          <a:off x="673100" y="1568550"/>
          <a:ext cx="10845800" cy="4739143"/>
        </p:xfrm>
        <a:graphic>
          <a:graphicData uri="http://schemas.openxmlformats.org/drawingml/2006/table">
            <a:tbl>
              <a:tblPr firstRow="1" firstCol="1" bandRow="1"/>
              <a:tblGrid>
                <a:gridCol w="6194476">
                  <a:extLst>
                    <a:ext uri="{9D8B030D-6E8A-4147-A177-3AD203B41FA5}">
                      <a16:colId xmlns:a16="http://schemas.microsoft.com/office/drawing/2014/main" val="1300878819"/>
                    </a:ext>
                  </a:extLst>
                </a:gridCol>
                <a:gridCol w="1351168">
                  <a:extLst>
                    <a:ext uri="{9D8B030D-6E8A-4147-A177-3AD203B41FA5}">
                      <a16:colId xmlns:a16="http://schemas.microsoft.com/office/drawing/2014/main" val="3636256964"/>
                    </a:ext>
                  </a:extLst>
                </a:gridCol>
                <a:gridCol w="1060765">
                  <a:extLst>
                    <a:ext uri="{9D8B030D-6E8A-4147-A177-3AD203B41FA5}">
                      <a16:colId xmlns:a16="http://schemas.microsoft.com/office/drawing/2014/main" val="754125548"/>
                    </a:ext>
                  </a:extLst>
                </a:gridCol>
                <a:gridCol w="2239391">
                  <a:extLst>
                    <a:ext uri="{9D8B030D-6E8A-4147-A177-3AD203B41FA5}">
                      <a16:colId xmlns:a16="http://schemas.microsoft.com/office/drawing/2014/main" val="754391911"/>
                    </a:ext>
                  </a:extLst>
                </a:gridCol>
              </a:tblGrid>
              <a:tr h="189189">
                <a:tc>
                  <a:txBody>
                    <a:bodyPr/>
                    <a:lstStyle/>
                    <a:p>
                      <a:pPr marR="30480" algn="just"/>
                      <a:r>
                        <a:rPr lang="en-US" sz="1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 văn</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Ý kiến</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Lí lẽ</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Bằng chứng</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336406"/>
                  </a:ext>
                </a:extLst>
              </a:tr>
              <a:tr h="756754">
                <a:tc>
                  <a:txBody>
                    <a:bodyPr/>
                    <a:lstStyle/>
                    <a:p>
                      <a:pPr marR="30480" algn="just"/>
                      <a:r>
                        <a:rPr lang="en-US" sz="1800"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 Tôi có phải là người đáng yêu?....Từng câu trả lời cho những câu hỏi trên sẽ là từng nét vẽ tạo nên hình dáng tấm bản đồ mà chúng ta mang theo trong tâm trí mình.</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5195444"/>
                  </a:ext>
                </a:extLst>
              </a:tr>
              <a:tr h="567566">
                <a:tc>
                  <a:txBody>
                    <a:bodyPr/>
                    <a:lstStyle/>
                    <a:p>
                      <a:pPr marR="30480" algn="just"/>
                      <a:r>
                        <a:rPr lang="en-US" sz="1800"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 Tấm bản đồ dẫn đường là cách nhìn về cuộc đời này, bao gồm cả cách nhìn về con người.</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185833"/>
                  </a:ext>
                </a:extLst>
              </a:tr>
              <a:tr h="756754">
                <a:tc>
                  <a:txBody>
                    <a:bodyPr/>
                    <a:lstStyle/>
                    <a:p>
                      <a:pPr marR="30480" algn="just"/>
                      <a:r>
                        <a:rPr lang="en-US" sz="1800"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3) Thường thì cách nhìn này được truyền từ bố mẹ cho chúng ta, rồi qua năm tháng, được điều chỉnh theo từng hoàn cảnh sống,….</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0208909"/>
                  </a:ext>
                </a:extLst>
              </a:tr>
              <a:tr h="756754">
                <a:tc>
                  <a:txBody>
                    <a:bodyPr/>
                    <a:lstStyle/>
                    <a:p>
                      <a:pPr marR="30480" algn="just"/>
                      <a:r>
                        <a:rPr lang="en-US" sz="1800"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4) Mỗi khi ông và mẹ ông trò chuyện về một người nào đó và ông khen ngợi họ dễ thương, tốt bụng, thế nào mẹ ông cũng ngán ngẩm: "Cứ chờ mà xem!".</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2755712"/>
                  </a:ext>
                </a:extLst>
              </a:tr>
              <a:tr h="378377">
                <a:tc>
                  <a:txBody>
                    <a:bodyPr/>
                    <a:lstStyle/>
                    <a:p>
                      <a:pPr marR="30480" algn="just"/>
                      <a:r>
                        <a:rPr lang="en-US" sz="1800"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5) Tấm bản đồ này còn bao gồm cả cách nhìn nhận về bản thân chúng ta nữa.</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5173675"/>
                  </a:ext>
                </a:extLst>
              </a:tr>
              <a:tr h="945943">
                <a:tc>
                  <a:txBody>
                    <a:bodyPr/>
                    <a:lstStyle/>
                    <a:p>
                      <a:pPr marR="30480" algn="just"/>
                      <a:r>
                        <a:rPr lang="en-US" sz="1800"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6) Nằm trên giường tĩnh tâm một thời gian dài, ông đã được rất nhiều người đến thăm. Ông bắt đầu đi vào bóng tối để tìm hiểu xem mình là ai và ý nghĩa của cuộc sống là gì.</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6973080"/>
                  </a:ext>
                </a:extLst>
              </a:tr>
            </a:tbl>
          </a:graphicData>
        </a:graphic>
      </p:graphicFrame>
    </p:spTree>
    <p:extLst>
      <p:ext uri="{BB962C8B-B14F-4D97-AF65-F5344CB8AC3E}">
        <p14:creationId xmlns:p14="http://schemas.microsoft.com/office/powerpoint/2010/main" val="21185418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472099" y="-93721"/>
            <a:ext cx="982429"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III</a:t>
            </a:r>
          </a:p>
        </p:txBody>
      </p:sp>
      <p:sp>
        <p:nvSpPr>
          <p:cNvPr id="16" name="TextBox 15">
            <a:extLst>
              <a:ext uri="{FF2B5EF4-FFF2-40B4-BE49-F238E27FC236}">
                <a16:creationId xmlns:a16="http://schemas.microsoft.com/office/drawing/2014/main" id="{C6153C9C-6978-42D3-BF12-73B15AB58F5D}"/>
              </a:ext>
            </a:extLst>
          </p:cNvPr>
          <p:cNvSpPr txBox="1"/>
          <p:nvPr/>
        </p:nvSpPr>
        <p:spPr>
          <a:xfrm>
            <a:off x="1694399" y="70376"/>
            <a:ext cx="284902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LUYỆN TẬP</a:t>
            </a:r>
          </a:p>
        </p:txBody>
      </p:sp>
      <p:graphicFrame>
        <p:nvGraphicFramePr>
          <p:cNvPr id="2" name="Table 1">
            <a:extLst>
              <a:ext uri="{FF2B5EF4-FFF2-40B4-BE49-F238E27FC236}">
                <a16:creationId xmlns:a16="http://schemas.microsoft.com/office/drawing/2014/main" id="{F517ABED-16FB-4B73-9AB3-1EF7E12528F1}"/>
              </a:ext>
            </a:extLst>
          </p:cNvPr>
          <p:cNvGraphicFramePr>
            <a:graphicFrameLocks noGrp="1"/>
          </p:cNvGraphicFramePr>
          <p:nvPr>
            <p:extLst>
              <p:ext uri="{D42A27DB-BD31-4B8C-83A1-F6EECF244321}">
                <p14:modId xmlns:p14="http://schemas.microsoft.com/office/powerpoint/2010/main" val="3053782771"/>
              </p:ext>
            </p:extLst>
          </p:nvPr>
        </p:nvGraphicFramePr>
        <p:xfrm>
          <a:off x="660400" y="1151640"/>
          <a:ext cx="10845800" cy="5055497"/>
        </p:xfrm>
        <a:graphic>
          <a:graphicData uri="http://schemas.openxmlformats.org/drawingml/2006/table">
            <a:tbl>
              <a:tblPr firstRow="1" firstCol="1" bandRow="1"/>
              <a:tblGrid>
                <a:gridCol w="6954838">
                  <a:extLst>
                    <a:ext uri="{9D8B030D-6E8A-4147-A177-3AD203B41FA5}">
                      <a16:colId xmlns:a16="http://schemas.microsoft.com/office/drawing/2014/main" val="1658484575"/>
                    </a:ext>
                  </a:extLst>
                </a:gridCol>
                <a:gridCol w="1057275">
                  <a:extLst>
                    <a:ext uri="{9D8B030D-6E8A-4147-A177-3AD203B41FA5}">
                      <a16:colId xmlns:a16="http://schemas.microsoft.com/office/drawing/2014/main" val="704750494"/>
                    </a:ext>
                  </a:extLst>
                </a:gridCol>
                <a:gridCol w="1314450">
                  <a:extLst>
                    <a:ext uri="{9D8B030D-6E8A-4147-A177-3AD203B41FA5}">
                      <a16:colId xmlns:a16="http://schemas.microsoft.com/office/drawing/2014/main" val="2548633439"/>
                    </a:ext>
                  </a:extLst>
                </a:gridCol>
                <a:gridCol w="1519237">
                  <a:extLst>
                    <a:ext uri="{9D8B030D-6E8A-4147-A177-3AD203B41FA5}">
                      <a16:colId xmlns:a16="http://schemas.microsoft.com/office/drawing/2014/main" val="1100860519"/>
                    </a:ext>
                  </a:extLst>
                </a:gridCol>
              </a:tblGrid>
              <a:tr h="189189">
                <a:tc>
                  <a:txBody>
                    <a:bodyPr/>
                    <a:lstStyle/>
                    <a:p>
                      <a:pPr marR="30480" algn="just"/>
                      <a:r>
                        <a:rPr lang="en-US" sz="2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 văn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Ý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Lí lẽ</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Bằng chứng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5639966"/>
                  </a:ext>
                </a:extLst>
              </a:tr>
              <a:tr h="756754">
                <a:tc>
                  <a:txBody>
                    <a:bodyPr/>
                    <a:lstStyle/>
                    <a:p>
                      <a:pPr marR="30480" algn="just"/>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đáng</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dáng</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tấm</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509118"/>
                  </a:ext>
                </a:extLst>
              </a:tr>
              <a:tr h="567566">
                <a:tc>
                  <a:txBody>
                    <a:bodyPr/>
                    <a:lstStyle/>
                    <a:p>
                      <a:pPr marR="30480" algn="just"/>
                      <a:r>
                        <a:rPr lang="en-US" sz="2000"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 Tấm bản đồ dẫn đường là cách nhìn về cuộc đời này, bao gồm cả cách nhìn về con người.</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6591337"/>
                  </a:ext>
                </a:extLst>
              </a:tr>
              <a:tr h="756754">
                <a:tc>
                  <a:txBody>
                    <a:bodyPr/>
                    <a:lstStyle/>
                    <a:p>
                      <a:pPr marR="30480" algn="just"/>
                      <a:r>
                        <a:rPr lang="en-US" sz="2000"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3) Thường thì cách nhìn này được truyền từ bố mẹ cho chúng ta, rồi qua năm tháng, được điều chỉnh theo từng hoàn cảnh sống,….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9473093"/>
                  </a:ext>
                </a:extLst>
              </a:tr>
              <a:tr h="756754">
                <a:tc>
                  <a:txBody>
                    <a:bodyPr/>
                    <a:lstStyle/>
                    <a:p>
                      <a:pPr marR="30480" algn="just"/>
                      <a:r>
                        <a:rPr lang="en-US" sz="2000"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4) Mỗi khi ông và mẹ ông trò chuyện về một người nào đó và ông khen ngợi họ dễ thương, tốt bụng, thế nào mẹ ông cũng ngán ngẩm: "Cứ chờ mà xem!".</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387481"/>
                  </a:ext>
                </a:extLst>
              </a:tr>
              <a:tr h="378377">
                <a:tc>
                  <a:txBody>
                    <a:bodyPr/>
                    <a:lstStyle/>
                    <a:p>
                      <a:pPr marR="30480" algn="just"/>
                      <a:r>
                        <a:rPr lang="en-US" sz="2000"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5) Tấm bản đồ này còn bao gồm cả cách nhìn nhận về bản thân chúng ta nữa.</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4419503"/>
                  </a:ext>
                </a:extLst>
              </a:tr>
              <a:tr h="945943">
                <a:tc>
                  <a:txBody>
                    <a:bodyPr/>
                    <a:lstStyle/>
                    <a:p>
                      <a:pPr marR="30480" algn="just"/>
                      <a:r>
                        <a:rPr lang="en-US" sz="2000"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6) Nằm trên giường tĩnh tâm một thời gian dài, ông đã được rất nhiều người đến thăm. Ông bắt đầu đi vào bóng tối để tìm hiểu xem mình là ai và ý nghĩa của cuộc sống là gì.</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7689028"/>
                  </a:ext>
                </a:extLst>
              </a:tr>
            </a:tbl>
          </a:graphicData>
        </a:graphic>
      </p:graphicFrame>
    </p:spTree>
    <p:extLst>
      <p:ext uri="{BB962C8B-B14F-4D97-AF65-F5344CB8AC3E}">
        <p14:creationId xmlns:p14="http://schemas.microsoft.com/office/powerpoint/2010/main" val="2751268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472099" y="-93721"/>
            <a:ext cx="982429"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III</a:t>
            </a:r>
          </a:p>
        </p:txBody>
      </p:sp>
      <p:sp>
        <p:nvSpPr>
          <p:cNvPr id="16" name="TextBox 15">
            <a:extLst>
              <a:ext uri="{FF2B5EF4-FFF2-40B4-BE49-F238E27FC236}">
                <a16:creationId xmlns:a16="http://schemas.microsoft.com/office/drawing/2014/main" id="{C6153C9C-6978-42D3-BF12-73B15AB58F5D}"/>
              </a:ext>
            </a:extLst>
          </p:cNvPr>
          <p:cNvSpPr txBox="1"/>
          <p:nvPr/>
        </p:nvSpPr>
        <p:spPr>
          <a:xfrm>
            <a:off x="1694399" y="70376"/>
            <a:ext cx="284902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VẬN DỤNG</a:t>
            </a:r>
          </a:p>
        </p:txBody>
      </p:sp>
      <p:pic>
        <p:nvPicPr>
          <p:cNvPr id="4" name="Picture 3">
            <a:extLst>
              <a:ext uri="{FF2B5EF4-FFF2-40B4-BE49-F238E27FC236}">
                <a16:creationId xmlns:a16="http://schemas.microsoft.com/office/drawing/2014/main" id="{5978C368-D0E2-4680-94B1-9163836C215A}"/>
              </a:ext>
            </a:extLst>
          </p:cNvPr>
          <p:cNvPicPr>
            <a:picLocks noChangeAspect="1"/>
          </p:cNvPicPr>
          <p:nvPr/>
        </p:nvPicPr>
        <p:blipFill>
          <a:blip r:embed="rId2"/>
          <a:stretch>
            <a:fillRect/>
          </a:stretch>
        </p:blipFill>
        <p:spPr>
          <a:xfrm>
            <a:off x="1529824" y="1276351"/>
            <a:ext cx="9106951" cy="4711698"/>
          </a:xfrm>
          <a:prstGeom prst="rect">
            <a:avLst/>
          </a:prstGeom>
        </p:spPr>
      </p:pic>
      <p:sp>
        <p:nvSpPr>
          <p:cNvPr id="9" name="TextBox 8">
            <a:extLst>
              <a:ext uri="{FF2B5EF4-FFF2-40B4-BE49-F238E27FC236}">
                <a16:creationId xmlns:a16="http://schemas.microsoft.com/office/drawing/2014/main" id="{8F3AC87F-2DEA-4EDE-A270-CD8640094F3F}"/>
              </a:ext>
            </a:extLst>
          </p:cNvPr>
          <p:cNvSpPr txBox="1"/>
          <p:nvPr/>
        </p:nvSpPr>
        <p:spPr>
          <a:xfrm>
            <a:off x="3118912" y="2724259"/>
            <a:ext cx="6468665" cy="1815882"/>
          </a:xfrm>
          <a:prstGeom prst="rect">
            <a:avLst/>
          </a:prstGeom>
          <a:noFill/>
        </p:spPr>
        <p:txBody>
          <a:bodyPr wrap="square">
            <a:spAutoFit/>
          </a:bodyPr>
          <a:lstStyle/>
          <a:p>
            <a:pPr algn="just"/>
            <a:r>
              <a:rPr lang="en-US" sz="2800" i="1" dirty="0" err="1">
                <a:solidFill>
                  <a:srgbClr val="000000"/>
                </a:solidFill>
                <a:effectLst/>
                <a:latin typeface="Times New Roman" panose="02020603050405020304" pitchFamily="18" charset="0"/>
                <a:ea typeface="Times New Roman" panose="02020603050405020304" pitchFamily="18" charset="0"/>
              </a:rPr>
              <a:t>Trên</a:t>
            </a:r>
            <a:r>
              <a:rPr lang="en-US" sz="2800" i="1" dirty="0">
                <a:solidFill>
                  <a:srgbClr val="000000"/>
                </a:solidFill>
                <a:effectLst/>
                <a:latin typeface="Times New Roman" panose="02020603050405020304" pitchFamily="18" charset="0"/>
                <a:ea typeface="Times New Roman" panose="02020603050405020304" pitchFamily="18" charset="0"/>
              </a:rPr>
              <a:t> "con </a:t>
            </a:r>
            <a:r>
              <a:rPr lang="en-US" sz="2800" i="1" dirty="0" err="1">
                <a:solidFill>
                  <a:srgbClr val="000000"/>
                </a:solidFill>
                <a:effectLst/>
                <a:latin typeface="Times New Roman" panose="02020603050405020304" pitchFamily="18" charset="0"/>
                <a:ea typeface="Times New Roman" panose="02020603050405020304" pitchFamily="18" charset="0"/>
              </a:rPr>
              <a:t>đường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tới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tương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lai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của</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bản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thân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tấm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bản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đồ</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có</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vai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trò</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như</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thế</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nào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Hãy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hỏi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đây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bằng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đoạn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khoảng</a:t>
            </a:r>
            <a:r>
              <a:rPr lang="en-US" sz="2800" dirty="0">
                <a:solidFill>
                  <a:srgbClr val="000000"/>
                </a:solidFill>
                <a:effectLst/>
                <a:latin typeface="Times New Roman" panose="02020603050405020304" pitchFamily="18" charset="0"/>
                <a:ea typeface="Times New Roman" panose="02020603050405020304" pitchFamily="18" charset="0"/>
              </a:rPr>
              <a:t> 5 - 7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id="{B5FCEF1C-0277-4E03-8E7A-3759E494762C}"/>
              </a:ext>
            </a:extLst>
          </p:cNvPr>
          <p:cNvSpPr txBox="1"/>
          <p:nvPr/>
        </p:nvSpPr>
        <p:spPr>
          <a:xfrm>
            <a:off x="3894009" y="1998931"/>
            <a:ext cx="6093618" cy="646331"/>
          </a:xfrm>
          <a:prstGeom prst="rect">
            <a:avLst/>
          </a:prstGeom>
          <a:noFill/>
        </p:spPr>
        <p:txBody>
          <a:bodyPr wrap="square">
            <a:spAutoFit/>
          </a:bodyPr>
          <a:lstStyle/>
          <a:p>
            <a:r>
              <a:rPr lang="en-US" sz="3600" b="1" dirty="0">
                <a:effectLst/>
                <a:latin typeface="Times New Roman" panose="02020603050405020304" pitchFamily="18" charset="0"/>
                <a:ea typeface="Times New Roman" panose="02020603050405020304" pitchFamily="18" charset="0"/>
              </a:rPr>
              <a:t>*VIẾT KẾT NỐI ĐỌC</a:t>
            </a:r>
            <a:endParaRPr lang="en-US" sz="3600" dirty="0"/>
          </a:p>
        </p:txBody>
      </p:sp>
    </p:spTree>
    <p:extLst>
      <p:ext uri="{BB962C8B-B14F-4D97-AF65-F5344CB8AC3E}">
        <p14:creationId xmlns:p14="http://schemas.microsoft.com/office/powerpoint/2010/main" val="3759968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472099" y="-93721"/>
            <a:ext cx="982429"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III</a:t>
            </a:r>
          </a:p>
        </p:txBody>
      </p:sp>
      <p:sp>
        <p:nvSpPr>
          <p:cNvPr id="16" name="TextBox 15">
            <a:extLst>
              <a:ext uri="{FF2B5EF4-FFF2-40B4-BE49-F238E27FC236}">
                <a16:creationId xmlns:a16="http://schemas.microsoft.com/office/drawing/2014/main" id="{C6153C9C-6978-42D3-BF12-73B15AB58F5D}"/>
              </a:ext>
            </a:extLst>
          </p:cNvPr>
          <p:cNvSpPr txBox="1"/>
          <p:nvPr/>
        </p:nvSpPr>
        <p:spPr>
          <a:xfrm>
            <a:off x="1694399" y="70376"/>
            <a:ext cx="284902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VẬN DỤNG</a:t>
            </a:r>
          </a:p>
        </p:txBody>
      </p:sp>
      <p:grpSp>
        <p:nvGrpSpPr>
          <p:cNvPr id="7" name="Group 6">
            <a:extLst>
              <a:ext uri="{FF2B5EF4-FFF2-40B4-BE49-F238E27FC236}">
                <a16:creationId xmlns:a16="http://schemas.microsoft.com/office/drawing/2014/main" id="{734D79C6-28A0-4BB8-B5A3-A91C2BA9439E}"/>
              </a:ext>
            </a:extLst>
          </p:cNvPr>
          <p:cNvGrpSpPr/>
          <p:nvPr/>
        </p:nvGrpSpPr>
        <p:grpSpPr>
          <a:xfrm>
            <a:off x="859004" y="1514471"/>
            <a:ext cx="5087919" cy="4216008"/>
            <a:chOff x="859004" y="1643063"/>
            <a:chExt cx="5087919" cy="4216008"/>
          </a:xfrm>
        </p:grpSpPr>
        <p:grpSp>
          <p:nvGrpSpPr>
            <p:cNvPr id="11" name="Group 10">
              <a:extLst>
                <a:ext uri="{FF2B5EF4-FFF2-40B4-BE49-F238E27FC236}">
                  <a16:creationId xmlns:a16="http://schemas.microsoft.com/office/drawing/2014/main" id="{BA87703A-1299-4410-8A6B-E99E4AFC34DE}"/>
                </a:ext>
              </a:extLst>
            </p:cNvPr>
            <p:cNvGrpSpPr/>
            <p:nvPr/>
          </p:nvGrpSpPr>
          <p:grpSpPr>
            <a:xfrm>
              <a:off x="859004" y="1643063"/>
              <a:ext cx="5087919" cy="4216008"/>
              <a:chOff x="1307227" y="2357444"/>
              <a:chExt cx="3240624" cy="3414709"/>
            </a:xfrm>
          </p:grpSpPr>
          <p:sp>
            <p:nvSpPr>
              <p:cNvPr id="15" name="Rectangle 14">
                <a:extLst>
                  <a:ext uri="{FF2B5EF4-FFF2-40B4-BE49-F238E27FC236}">
                    <a16:creationId xmlns:a16="http://schemas.microsoft.com/office/drawing/2014/main" id="{68FE9EE1-2E7F-4482-9D75-65E2F55A4848}"/>
                  </a:ext>
                </a:extLst>
              </p:cNvPr>
              <p:cNvSpPr/>
              <p:nvPr/>
            </p:nvSpPr>
            <p:spPr>
              <a:xfrm>
                <a:off x="1307227" y="2357444"/>
                <a:ext cx="3240624" cy="3414709"/>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B2CF4D91-808F-4B18-98DA-20C6E64CFB67}"/>
                  </a:ext>
                </a:extLst>
              </p:cNvPr>
              <p:cNvSpPr/>
              <p:nvPr/>
            </p:nvSpPr>
            <p:spPr>
              <a:xfrm>
                <a:off x="1378667" y="3186114"/>
                <a:ext cx="3093321" cy="250031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6" name="TextBox 25">
              <a:extLst>
                <a:ext uri="{FF2B5EF4-FFF2-40B4-BE49-F238E27FC236}">
                  <a16:creationId xmlns:a16="http://schemas.microsoft.com/office/drawing/2014/main" id="{241DEF06-343F-4B24-ACFB-44B3ECF446A8}"/>
                </a:ext>
              </a:extLst>
            </p:cNvPr>
            <p:cNvSpPr txBox="1"/>
            <p:nvPr/>
          </p:nvSpPr>
          <p:spPr>
            <a:xfrm>
              <a:off x="1694399" y="1831461"/>
              <a:ext cx="3287018" cy="646331"/>
            </a:xfrm>
            <a:prstGeom prst="rect">
              <a:avLst/>
            </a:prstGeom>
            <a:noFill/>
          </p:spPr>
          <p:txBody>
            <a:bodyPr wrap="square">
              <a:spAutoFit/>
            </a:bodyPr>
            <a:lstStyle/>
            <a:p>
              <a:pPr algn="ctr"/>
              <a:r>
                <a:rPr lang="vi-VN" sz="3600" b="1" dirty="0">
                  <a:solidFill>
                    <a:srgbClr val="000000"/>
                  </a:solidFill>
                  <a:effectLst/>
                  <a:latin typeface="Times New Roman" panose="02020603050405020304" pitchFamily="18" charset="0"/>
                  <a:ea typeface="Times New Roman" panose="02020603050405020304" pitchFamily="18" charset="0"/>
                </a:rPr>
                <a:t>Về hình thức</a:t>
              </a:r>
              <a:endParaRPr lang="en-US" sz="3600" dirty="0"/>
            </a:p>
          </p:txBody>
        </p:sp>
        <p:sp>
          <p:nvSpPr>
            <p:cNvPr id="28" name="TextBox 27">
              <a:extLst>
                <a:ext uri="{FF2B5EF4-FFF2-40B4-BE49-F238E27FC236}">
                  <a16:creationId xmlns:a16="http://schemas.microsoft.com/office/drawing/2014/main" id="{19BBDD3E-DAC4-4BDF-B366-47047D33F7EF}"/>
                </a:ext>
              </a:extLst>
            </p:cNvPr>
            <p:cNvSpPr txBox="1"/>
            <p:nvPr/>
          </p:nvSpPr>
          <p:spPr>
            <a:xfrm>
              <a:off x="971167" y="2708601"/>
              <a:ext cx="4856647" cy="3046988"/>
            </a:xfrm>
            <a:prstGeom prst="rect">
              <a:avLst/>
            </a:prstGeom>
            <a:noFill/>
          </p:spPr>
          <p:txBody>
            <a:bodyPr wrap="square">
              <a:spAutoFit/>
            </a:bodyPr>
            <a:lstStyle/>
            <a:p>
              <a:pPr algn="just">
                <a:tabLst>
                  <a:tab pos="671830" algn="l"/>
                </a:tabLst>
              </a:pPr>
              <a:r>
                <a:rPr lang="vi-VN" sz="2400" dirty="0">
                  <a:solidFill>
                    <a:srgbClr val="000000"/>
                  </a:solidFill>
                  <a:effectLst/>
                  <a:latin typeface="Times New Roman" panose="02020603050405020304" pitchFamily="18" charset="0"/>
                  <a:ea typeface="Times New Roman" panose="02020603050405020304" pitchFamily="18" charset="0"/>
                </a:rPr>
                <a:t>Số câu cần đúng với quy định, đoạn văn không ngắn quá hoặc dài quá, có phần Mở đoạn, Thân đoạn và Kết đoạn rõ ràng. Các câu trong đoạn phải đúng ngữ pháp, tập trung vào chủ đề, liên kết với nhau bằng các phương tiện phù hợp. Hạn chế các lỗi về chính tả, diễn đạt.</a:t>
              </a:r>
              <a:endParaRPr lang="en-US" sz="2400" dirty="0">
                <a:effectLst/>
                <a:latin typeface="Times New Roman" panose="02020603050405020304" pitchFamily="18" charset="0"/>
                <a:ea typeface="Times New Roman" panose="02020603050405020304" pitchFamily="18" charset="0"/>
              </a:endParaRPr>
            </a:p>
          </p:txBody>
        </p:sp>
      </p:grpSp>
      <p:grpSp>
        <p:nvGrpSpPr>
          <p:cNvPr id="31" name="Group 30">
            <a:extLst>
              <a:ext uri="{FF2B5EF4-FFF2-40B4-BE49-F238E27FC236}">
                <a16:creationId xmlns:a16="http://schemas.microsoft.com/office/drawing/2014/main" id="{62DAFE9F-7F2D-4DD1-AFA8-459762925FC4}"/>
              </a:ext>
            </a:extLst>
          </p:cNvPr>
          <p:cNvGrpSpPr/>
          <p:nvPr/>
        </p:nvGrpSpPr>
        <p:grpSpPr>
          <a:xfrm>
            <a:off x="6276827" y="1514470"/>
            <a:ext cx="5087919" cy="4216008"/>
            <a:chOff x="6276827" y="1643062"/>
            <a:chExt cx="5087919" cy="4216008"/>
          </a:xfrm>
        </p:grpSpPr>
        <p:grpSp>
          <p:nvGrpSpPr>
            <p:cNvPr id="20" name="Group 19">
              <a:extLst>
                <a:ext uri="{FF2B5EF4-FFF2-40B4-BE49-F238E27FC236}">
                  <a16:creationId xmlns:a16="http://schemas.microsoft.com/office/drawing/2014/main" id="{4D613154-4067-406B-9F52-6BDCAF354162}"/>
                </a:ext>
              </a:extLst>
            </p:cNvPr>
            <p:cNvGrpSpPr/>
            <p:nvPr/>
          </p:nvGrpSpPr>
          <p:grpSpPr>
            <a:xfrm>
              <a:off x="6276827" y="1643062"/>
              <a:ext cx="5087919" cy="4216008"/>
              <a:chOff x="1307227" y="2357444"/>
              <a:chExt cx="3240624" cy="3414710"/>
            </a:xfrm>
          </p:grpSpPr>
          <p:sp>
            <p:nvSpPr>
              <p:cNvPr id="24" name="Rectangle 23">
                <a:extLst>
                  <a:ext uri="{FF2B5EF4-FFF2-40B4-BE49-F238E27FC236}">
                    <a16:creationId xmlns:a16="http://schemas.microsoft.com/office/drawing/2014/main" id="{C6013ABD-B218-450E-A4EE-83E39B469514}"/>
                  </a:ext>
                </a:extLst>
              </p:cNvPr>
              <p:cNvSpPr/>
              <p:nvPr/>
            </p:nvSpPr>
            <p:spPr>
              <a:xfrm>
                <a:off x="1307227" y="2357444"/>
                <a:ext cx="3240624" cy="341471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D62442A8-A24F-4292-A87E-4496C239DFD1}"/>
                  </a:ext>
                </a:extLst>
              </p:cNvPr>
              <p:cNvSpPr/>
              <p:nvPr/>
            </p:nvSpPr>
            <p:spPr>
              <a:xfrm>
                <a:off x="1378667" y="3186114"/>
                <a:ext cx="3093321" cy="250031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7" name="TextBox 26">
              <a:extLst>
                <a:ext uri="{FF2B5EF4-FFF2-40B4-BE49-F238E27FC236}">
                  <a16:creationId xmlns:a16="http://schemas.microsoft.com/office/drawing/2014/main" id="{E31D514E-AF53-4B9F-BAD0-571F819E0E84}"/>
                </a:ext>
              </a:extLst>
            </p:cNvPr>
            <p:cNvSpPr txBox="1"/>
            <p:nvPr/>
          </p:nvSpPr>
          <p:spPr>
            <a:xfrm>
              <a:off x="7362490" y="1831460"/>
              <a:ext cx="3198269" cy="646331"/>
            </a:xfrm>
            <a:prstGeom prst="rect">
              <a:avLst/>
            </a:prstGeom>
            <a:noFill/>
          </p:spPr>
          <p:txBody>
            <a:bodyPr wrap="square">
              <a:spAutoFit/>
            </a:bodyPr>
            <a:lstStyle/>
            <a:p>
              <a:pPr algn="ctr"/>
              <a:r>
                <a:rPr lang="vi-VN" sz="3600" b="1" dirty="0">
                  <a:solidFill>
                    <a:srgbClr val="000000"/>
                  </a:solidFill>
                  <a:effectLst/>
                  <a:latin typeface="Times New Roman" panose="02020603050405020304" pitchFamily="18" charset="0"/>
                  <a:ea typeface="Times New Roman" panose="02020603050405020304" pitchFamily="18" charset="0"/>
                </a:rPr>
                <a:t>Về nội dung</a:t>
              </a:r>
              <a:endParaRPr lang="en-US" sz="3600" dirty="0"/>
            </a:p>
          </p:txBody>
        </p:sp>
        <p:sp>
          <p:nvSpPr>
            <p:cNvPr id="29" name="TextBox 28">
              <a:extLst>
                <a:ext uri="{FF2B5EF4-FFF2-40B4-BE49-F238E27FC236}">
                  <a16:creationId xmlns:a16="http://schemas.microsoft.com/office/drawing/2014/main" id="{6BBEDE59-25D6-4D59-911E-34C114AA2C51}"/>
                </a:ext>
              </a:extLst>
            </p:cNvPr>
            <p:cNvSpPr txBox="1"/>
            <p:nvPr/>
          </p:nvSpPr>
          <p:spPr>
            <a:xfrm>
              <a:off x="6376692" y="2723340"/>
              <a:ext cx="4856647" cy="3046988"/>
            </a:xfrm>
            <a:prstGeom prst="rect">
              <a:avLst/>
            </a:prstGeom>
            <a:noFill/>
          </p:spPr>
          <p:txBody>
            <a:bodyPr wrap="square">
              <a:spAutoFit/>
            </a:bodyPr>
            <a:lstStyle/>
            <a:p>
              <a:r>
                <a:rPr lang="vi-VN" sz="2400" dirty="0">
                  <a:solidFill>
                    <a:srgbClr val="000000"/>
                  </a:solidFill>
                  <a:effectLst/>
                  <a:latin typeface="Times New Roman" panose="02020603050405020304" pitchFamily="18" charset="0"/>
                  <a:ea typeface="Times New Roman" panose="02020603050405020304" pitchFamily="18" charset="0"/>
                </a:rPr>
                <a:t>Làm rõ được trên hành trình đến với tương lai, mỗi người cần có riêng cho mình một “tấm bản đồ”; “tấm bản đồ” giúp con người chủ động, tự tin vào hướng đi mình lựa chọn; nó có thể giúp con người vượt qua những khó khăn thử thách trên từng bước đường đời...</a:t>
              </a:r>
              <a:endParaRPr lang="en-US" sz="2400" dirty="0"/>
            </a:p>
          </p:txBody>
        </p:sp>
      </p:grpSp>
      <p:sp>
        <p:nvSpPr>
          <p:cNvPr id="33" name="TextBox 32">
            <a:extLst>
              <a:ext uri="{FF2B5EF4-FFF2-40B4-BE49-F238E27FC236}">
                <a16:creationId xmlns:a16="http://schemas.microsoft.com/office/drawing/2014/main" id="{FD91FC15-F9CE-4ACA-A88E-66D05DAE87B6}"/>
              </a:ext>
            </a:extLst>
          </p:cNvPr>
          <p:cNvSpPr txBox="1"/>
          <p:nvPr/>
        </p:nvSpPr>
        <p:spPr>
          <a:xfrm>
            <a:off x="5377855" y="958606"/>
            <a:ext cx="1410890" cy="523220"/>
          </a:xfrm>
          <a:prstGeom prst="rect">
            <a:avLst/>
          </a:prstGeom>
          <a:noFill/>
        </p:spPr>
        <p:txBody>
          <a:bodyPr wrap="square">
            <a:spAutoFit/>
          </a:bodyPr>
          <a:lstStyle/>
          <a:p>
            <a:pPr algn="just"/>
            <a:r>
              <a:rPr lang="en-US" sz="2800" b="1" dirty="0">
                <a:solidFill>
                  <a:srgbClr val="FF0000"/>
                </a:solidFill>
                <a:effectLst/>
                <a:latin typeface="Times New Roman" panose="02020603050405020304" pitchFamily="18" charset="0"/>
                <a:ea typeface="Times New Roman" panose="02020603050405020304" pitchFamily="18" charset="0"/>
              </a:rPr>
              <a:t>*</a:t>
            </a:r>
            <a:r>
              <a:rPr lang="en-US" sz="2800" b="1" dirty="0" err="1">
                <a:solidFill>
                  <a:srgbClr val="FF0000"/>
                </a:solidFill>
                <a:effectLst/>
                <a:latin typeface="Times New Roman" panose="02020603050405020304" pitchFamily="18" charset="0"/>
                <a:ea typeface="Times New Roman" panose="02020603050405020304" pitchFamily="18" charset="0"/>
              </a:rPr>
              <a:t>Gợi</a:t>
            </a:r>
            <a:r>
              <a:rPr lang="en-US" sz="2800" b="1" dirty="0">
                <a:solidFill>
                  <a:srgbClr val="FF0000"/>
                </a:solidFill>
                <a:effectLst/>
                <a:latin typeface="Times New Roman" panose="02020603050405020304" pitchFamily="18" charset="0"/>
                <a:ea typeface="Times New Roman" panose="02020603050405020304" pitchFamily="18" charset="0"/>
              </a:rPr>
              <a:t> ý:</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79637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circle(in)">
                                      <p:cBhvr>
                                        <p:cTn id="12"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472099" y="-93721"/>
            <a:ext cx="982429"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III</a:t>
            </a:r>
          </a:p>
        </p:txBody>
      </p:sp>
      <p:sp>
        <p:nvSpPr>
          <p:cNvPr id="16" name="TextBox 15">
            <a:extLst>
              <a:ext uri="{FF2B5EF4-FFF2-40B4-BE49-F238E27FC236}">
                <a16:creationId xmlns:a16="http://schemas.microsoft.com/office/drawing/2014/main" id="{C6153C9C-6978-42D3-BF12-73B15AB58F5D}"/>
              </a:ext>
            </a:extLst>
          </p:cNvPr>
          <p:cNvSpPr txBox="1"/>
          <p:nvPr/>
        </p:nvSpPr>
        <p:spPr>
          <a:xfrm>
            <a:off x="1694399" y="70376"/>
            <a:ext cx="284902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VẬN DỤNG</a:t>
            </a:r>
          </a:p>
        </p:txBody>
      </p:sp>
      <p:sp>
        <p:nvSpPr>
          <p:cNvPr id="21" name="TextBox 20">
            <a:extLst>
              <a:ext uri="{FF2B5EF4-FFF2-40B4-BE49-F238E27FC236}">
                <a16:creationId xmlns:a16="http://schemas.microsoft.com/office/drawing/2014/main" id="{73B12E0D-DF38-4CCC-A633-4209F9997D14}"/>
              </a:ext>
            </a:extLst>
          </p:cNvPr>
          <p:cNvSpPr txBox="1"/>
          <p:nvPr/>
        </p:nvSpPr>
        <p:spPr>
          <a:xfrm>
            <a:off x="660400" y="939871"/>
            <a:ext cx="10845800" cy="523220"/>
          </a:xfrm>
          <a:prstGeom prst="rect">
            <a:avLst/>
          </a:prstGeom>
          <a:noFill/>
        </p:spPr>
        <p:txBody>
          <a:bodyPr wrap="square">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ĐOẠN VĂN THAM KHẢO</a:t>
            </a:r>
            <a:endParaRPr lang="en-US" sz="2800" dirty="0">
              <a:effectLst/>
              <a:latin typeface="Times New Roman" panose="02020603050405020304" pitchFamily="18" charset="0"/>
              <a:ea typeface="Times New Roman" panose="02020603050405020304" pitchFamily="18" charset="0"/>
            </a:endParaRPr>
          </a:p>
        </p:txBody>
      </p:sp>
      <p:sp>
        <p:nvSpPr>
          <p:cNvPr id="23" name="TextBox 22">
            <a:extLst>
              <a:ext uri="{FF2B5EF4-FFF2-40B4-BE49-F238E27FC236}">
                <a16:creationId xmlns:a16="http://schemas.microsoft.com/office/drawing/2014/main" id="{27F9CF2F-E64C-4339-8C85-33ECDD2E973D}"/>
              </a:ext>
            </a:extLst>
          </p:cNvPr>
          <p:cNvSpPr txBox="1"/>
          <p:nvPr/>
        </p:nvSpPr>
        <p:spPr>
          <a:xfrm>
            <a:off x="660400" y="1327559"/>
            <a:ext cx="10845800" cy="5262979"/>
          </a:xfrm>
          <a:prstGeom prst="rect">
            <a:avLst/>
          </a:prstGeom>
          <a:noFill/>
        </p:spPr>
        <p:txBody>
          <a:bodyPr wrap="square">
            <a:spAutoFit/>
          </a:bodyPr>
          <a:lstStyle/>
          <a:p>
            <a:pPr indent="457200" algn="just"/>
            <a:r>
              <a:rPr lang="en-US" sz="2800" dirty="0" err="1">
                <a:solidFill>
                  <a:srgbClr val="000000"/>
                </a:solidFill>
                <a:effectLst/>
                <a:latin typeface="Times New Roman" panose="02020603050405020304" pitchFamily="18" charset="0"/>
                <a:ea typeface="Calibri" panose="020F0502020204030204" pitchFamily="34" charset="0"/>
              </a:rPr>
              <a:t>Trên</a:t>
            </a:r>
            <a:r>
              <a:rPr lang="en-US" sz="2800" dirty="0">
                <a:solidFill>
                  <a:srgbClr val="000000"/>
                </a:solidFill>
                <a:effectLst/>
                <a:latin typeface="Times New Roman" panose="02020603050405020304" pitchFamily="18" charset="0"/>
                <a:ea typeface="Calibri" panose="020F0502020204030204" pitchFamily="34" charset="0"/>
              </a:rPr>
              <a:t> "con </a:t>
            </a:r>
            <a:r>
              <a:rPr lang="en-US" sz="2800" dirty="0" err="1">
                <a:solidFill>
                  <a:srgbClr val="000000"/>
                </a:solidFill>
                <a:effectLst/>
                <a:latin typeface="Times New Roman" panose="02020603050405020304" pitchFamily="18" charset="0"/>
                <a:ea typeface="Calibri" panose="020F0502020204030204" pitchFamily="34" charset="0"/>
              </a:rPr>
              <a:t>đường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tới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tương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lai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bản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tấm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bản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đồ</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vai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trò</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vô</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cùng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quan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trọng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trong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việc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xác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định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phương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hướng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mục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tiêu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giúp</a:t>
            </a:r>
            <a:r>
              <a:rPr lang="en-US" sz="2800" dirty="0">
                <a:solidFill>
                  <a:srgbClr val="000000"/>
                </a:solidFill>
                <a:effectLst/>
                <a:latin typeface="Times New Roman" panose="02020603050405020304" pitchFamily="18" charset="0"/>
                <a:ea typeface="Calibri" panose="020F0502020204030204" pitchFamily="34" charset="0"/>
              </a:rPr>
              <a:t> ta </a:t>
            </a:r>
            <a:r>
              <a:rPr lang="en-US" sz="2800" dirty="0" err="1">
                <a:solidFill>
                  <a:srgbClr val="000000"/>
                </a:solidFill>
                <a:effectLst/>
                <a:latin typeface="Times New Roman" panose="02020603050405020304" pitchFamily="18" charset="0"/>
                <a:ea typeface="Calibri" panose="020F0502020204030204" pitchFamily="34" charset="0"/>
              </a:rPr>
              <a:t>tránh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bị</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lầm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đường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lối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Tấm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bản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đồ</a:t>
            </a:r>
            <a:r>
              <a:rPr lang="en-US" sz="2800" dirty="0">
                <a:solidFill>
                  <a:srgbClr val="000000"/>
                </a:solidFill>
                <a:effectLst/>
                <a:latin typeface="Times New Roman" panose="02020603050405020304" pitchFamily="18" charset="0"/>
                <a:ea typeface="Calibri" panose="020F0502020204030204" pitchFamily="34" charset="0"/>
              </a:rPr>
              <a:t>" ở </a:t>
            </a:r>
            <a:r>
              <a:rPr lang="en-US" sz="2800" dirty="0" err="1">
                <a:solidFill>
                  <a:srgbClr val="000000"/>
                </a:solidFill>
                <a:effectLst/>
                <a:latin typeface="Times New Roman" panose="02020603050405020304" pitchFamily="18" charset="0"/>
                <a:ea typeface="Calibri" panose="020F0502020204030204" pitchFamily="34" charset="0"/>
              </a:rPr>
              <a:t>đây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chính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cách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chúng</a:t>
            </a:r>
            <a:r>
              <a:rPr lang="en-US" sz="2800" dirty="0">
                <a:solidFill>
                  <a:srgbClr val="000000"/>
                </a:solidFill>
                <a:effectLst/>
                <a:latin typeface="Times New Roman" panose="02020603050405020304" pitchFamily="18" charset="0"/>
                <a:ea typeface="Calibri" panose="020F0502020204030204" pitchFamily="34" charset="0"/>
              </a:rPr>
              <a:t> ta </a:t>
            </a:r>
            <a:r>
              <a:rPr lang="en-US" sz="2800" dirty="0" err="1">
                <a:solidFill>
                  <a:srgbClr val="000000"/>
                </a:solidFill>
                <a:effectLst/>
                <a:latin typeface="Times New Roman" panose="02020603050405020304" pitchFamily="18" charset="0"/>
                <a:ea typeface="Calibri" panose="020F0502020204030204" pitchFamily="34" charset="0"/>
              </a:rPr>
              <a:t>nhìn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nhận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cuộc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nhìn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nhận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mọi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người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chính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bản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mình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Nếu</a:t>
            </a:r>
            <a:r>
              <a:rPr lang="en-US" sz="2800" dirty="0">
                <a:solidFill>
                  <a:srgbClr val="000000"/>
                </a:solidFill>
                <a:effectLst/>
                <a:latin typeface="Times New Roman" panose="02020603050405020304" pitchFamily="18" charset="0"/>
                <a:ea typeface="Calibri" panose="020F0502020204030204" pitchFamily="34" charset="0"/>
              </a:rPr>
              <a:t> ta </a:t>
            </a:r>
            <a:r>
              <a:rPr lang="en-US" sz="2800" dirty="0" err="1">
                <a:solidFill>
                  <a:srgbClr val="000000"/>
                </a:solidFill>
                <a:effectLst/>
                <a:latin typeface="Times New Roman" panose="02020603050405020304" pitchFamily="18" charset="0"/>
                <a:ea typeface="Calibri" panose="020F0502020204030204" pitchFamily="34" charset="0"/>
              </a:rPr>
              <a:t>có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một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tấm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bản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đồ</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rằng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cuộc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những</a:t>
            </a:r>
            <a:r>
              <a:rPr lang="en-US" sz="2800" dirty="0">
                <a:solidFill>
                  <a:srgbClr val="000000"/>
                </a:solidFill>
                <a:effectLst/>
                <a:latin typeface="Times New Roman" panose="02020603050405020304" pitchFamily="18" charset="0"/>
                <a:ea typeface="Calibri" panose="020F0502020204030204" pitchFamily="34" charset="0"/>
              </a:rPr>
              <a:t> lo </a:t>
            </a:r>
            <a:r>
              <a:rPr lang="en-US" sz="2800" dirty="0" err="1">
                <a:solidFill>
                  <a:srgbClr val="000000"/>
                </a:solidFill>
                <a:effectLst/>
                <a:latin typeface="Times New Roman" panose="02020603050405020304" pitchFamily="18" charset="0"/>
                <a:ea typeface="Calibri" panose="020F0502020204030204" pitchFamily="34" charset="0"/>
              </a:rPr>
              <a:t>ấu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bấp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bênh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nguy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hiểm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Thái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độ</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chúng</a:t>
            </a:r>
            <a:r>
              <a:rPr lang="en-US" sz="2800" dirty="0">
                <a:solidFill>
                  <a:srgbClr val="000000"/>
                </a:solidFill>
                <a:effectLst/>
                <a:latin typeface="Times New Roman" panose="02020603050405020304" pitchFamily="18" charset="0"/>
                <a:ea typeface="Calibri" panose="020F0502020204030204" pitchFamily="34" charset="0"/>
              </a:rPr>
              <a:t> ta </a:t>
            </a:r>
            <a:r>
              <a:rPr lang="en-US" sz="2800" dirty="0" err="1">
                <a:solidFill>
                  <a:srgbClr val="000000"/>
                </a:solidFill>
                <a:effectLst/>
                <a:latin typeface="Times New Roman" panose="02020603050405020304" pitchFamily="18" charset="0"/>
                <a:ea typeface="Calibri" panose="020F0502020204030204" pitchFamily="34" charset="0"/>
              </a:rPr>
              <a:t>sẽ</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sợ</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hãi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đề</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phòng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Nếu</a:t>
            </a:r>
            <a:r>
              <a:rPr lang="en-US" sz="2800" dirty="0">
                <a:solidFill>
                  <a:srgbClr val="000000"/>
                </a:solidFill>
                <a:effectLst/>
                <a:latin typeface="Times New Roman" panose="02020603050405020304" pitchFamily="18" charset="0"/>
                <a:ea typeface="Calibri" panose="020F0502020204030204" pitchFamily="34" charset="0"/>
              </a:rPr>
              <a:t> ta </a:t>
            </a:r>
            <a:r>
              <a:rPr lang="en-US" sz="2800" dirty="0" err="1">
                <a:solidFill>
                  <a:srgbClr val="000000"/>
                </a:solidFill>
                <a:effectLst/>
                <a:latin typeface="Times New Roman" panose="02020603050405020304" pitchFamily="18" charset="0"/>
                <a:ea typeface="Calibri" panose="020F0502020204030204" pitchFamily="34" charset="0"/>
              </a:rPr>
              <a:t>có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một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tấm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bản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đồ</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rằng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cuộc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này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tuyệt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đẹp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một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món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đáng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trọng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chúng</a:t>
            </a:r>
            <a:r>
              <a:rPr lang="en-US" sz="2800" dirty="0">
                <a:solidFill>
                  <a:srgbClr val="000000"/>
                </a:solidFill>
                <a:effectLst/>
                <a:latin typeface="Times New Roman" panose="02020603050405020304" pitchFamily="18" charset="0"/>
                <a:ea typeface="Calibri" panose="020F0502020204030204" pitchFamily="34" charset="0"/>
              </a:rPr>
              <a:t> ta </a:t>
            </a:r>
            <a:r>
              <a:rPr lang="en-US" sz="2800" dirty="0" err="1">
                <a:solidFill>
                  <a:srgbClr val="000000"/>
                </a:solidFill>
                <a:effectLst/>
                <a:latin typeface="Times New Roman" panose="02020603050405020304" pitchFamily="18" charset="0"/>
                <a:ea typeface="Calibri" panose="020F0502020204030204" pitchFamily="34" charset="0"/>
              </a:rPr>
              <a:t>sẽ</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thái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độ</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tích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cực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Thường</a:t>
            </a:r>
            <a:r>
              <a:rPr lang="en-US" sz="2800" dirty="0">
                <a:solidFill>
                  <a:srgbClr val="000000"/>
                </a:solidFill>
                <a:effectLst/>
                <a:latin typeface="Times New Roman" panose="02020603050405020304" pitchFamily="18" charset="0"/>
                <a:ea typeface="Calibri" panose="020F0502020204030204" pitchFamily="34" charset="0"/>
              </a:rPr>
              <a:t>, con </a:t>
            </a:r>
            <a:r>
              <a:rPr lang="en-US" sz="2800" dirty="0" err="1">
                <a:solidFill>
                  <a:srgbClr val="000000"/>
                </a:solidFill>
                <a:effectLst/>
                <a:latin typeface="Times New Roman" panose="02020603050405020304" pitchFamily="18" charset="0"/>
                <a:ea typeface="Calibri" panose="020F0502020204030204" pitchFamily="34" charset="0"/>
              </a:rPr>
              <a:t>người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sẽ</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cảm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thấy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hạnh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phúc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những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suy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nghĩ</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thái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độ</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tích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cực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Tuy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nhiên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tâm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bản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đồ</a:t>
            </a:r>
            <a:r>
              <a:rPr lang="en-US" sz="2800" dirty="0">
                <a:solidFill>
                  <a:srgbClr val="000000"/>
                </a:solidFill>
                <a:effectLst/>
                <a:latin typeface="Times New Roman" panose="02020603050405020304" pitchFamily="18" charset="0"/>
                <a:ea typeface="Calibri" panose="020F0502020204030204" pitchFamily="34" charset="0"/>
              </a:rPr>
              <a:t>" ở </a:t>
            </a:r>
            <a:r>
              <a:rPr lang="en-US" sz="2800" dirty="0" err="1">
                <a:solidFill>
                  <a:srgbClr val="000000"/>
                </a:solidFill>
                <a:effectLst/>
                <a:latin typeface="Times New Roman" panose="02020603050405020304" pitchFamily="18" charset="0"/>
                <a:ea typeface="Calibri" panose="020F0502020204030204" pitchFamily="34" charset="0"/>
              </a:rPr>
              <a:t>đây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phải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tấm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bản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đồ</a:t>
            </a:r>
            <a:r>
              <a:rPr lang="en-US" sz="2800" dirty="0">
                <a:solidFill>
                  <a:srgbClr val="000000"/>
                </a:solidFill>
                <a:effectLst/>
                <a:latin typeface="Times New Roman" panose="02020603050405020304" pitchFamily="18" charset="0"/>
                <a:ea typeface="Calibri" panose="020F0502020204030204" pitchFamily="34" charset="0"/>
              </a:rPr>
              <a:t> do </a:t>
            </a:r>
            <a:r>
              <a:rPr lang="en-US" sz="2800" dirty="0" err="1">
                <a:solidFill>
                  <a:srgbClr val="000000"/>
                </a:solidFill>
                <a:effectLst/>
                <a:latin typeface="Times New Roman" panose="02020603050405020304" pitchFamily="18" charset="0"/>
                <a:ea typeface="Calibri" panose="020F0502020204030204" pitchFamily="34" charset="0"/>
              </a:rPr>
              <a:t>mỗi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người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tự</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tạo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ra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mình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riêng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duy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nhất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Bởi</a:t>
            </a:r>
            <a:r>
              <a:rPr lang="en-US" sz="2800" dirty="0">
                <a:solidFill>
                  <a:srgbClr val="000000"/>
                </a:solidFill>
                <a:effectLst/>
                <a:latin typeface="Times New Roman" panose="02020603050405020304" pitchFamily="18" charset="0"/>
                <a:ea typeface="Calibri" panose="020F0502020204030204" pitchFamily="34" charset="0"/>
              </a:rPr>
              <a:t>, ta </a:t>
            </a:r>
            <a:r>
              <a:rPr lang="en-US" sz="2800" dirty="0" err="1">
                <a:solidFill>
                  <a:srgbClr val="000000"/>
                </a:solidFill>
                <a:effectLst/>
                <a:latin typeface="Times New Roman" panose="02020603050405020304" pitchFamily="18" charset="0"/>
                <a:ea typeface="Calibri" panose="020F0502020204030204" pitchFamily="34" charset="0"/>
              </a:rPr>
              <a:t>không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cuộc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ai </a:t>
            </a:r>
            <a:r>
              <a:rPr lang="en-US" sz="2800" dirty="0" err="1">
                <a:solidFill>
                  <a:srgbClr val="000000"/>
                </a:solidFill>
                <a:effectLst/>
                <a:latin typeface="Times New Roman" panose="02020603050405020304" pitchFamily="18" charset="0"/>
                <a:ea typeface="Calibri" panose="020F0502020204030204" pitchFamily="34" charset="0"/>
              </a:rPr>
              <a:t>khác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phải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cuộc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chính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mình</a:t>
            </a:r>
            <a:r>
              <a:rPr lang="en-US" sz="2800" dirty="0">
                <a:solidFill>
                  <a:srgbClr val="000000"/>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70141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ADD99F-4648-42F4-B1D9-7196031AC33E}"/>
              </a:ext>
            </a:extLst>
          </p:cNvPr>
          <p:cNvSpPr txBox="1"/>
          <p:nvPr/>
        </p:nvSpPr>
        <p:spPr>
          <a:xfrm>
            <a:off x="660400" y="176193"/>
            <a:ext cx="10845800" cy="954107"/>
          </a:xfrm>
          <a:prstGeom prst="rect">
            <a:avLst/>
          </a:prstGeom>
          <a:noFill/>
        </p:spPr>
        <p:txBody>
          <a:bodyPr wrap="square">
            <a:spAutoFit/>
          </a:bodyPr>
          <a:lstStyle/>
          <a:p>
            <a:pPr algn="ctr"/>
            <a:r>
              <a:rPr lang="en-US" sz="2800" b="1" dirty="0" err="1">
                <a:solidFill>
                  <a:srgbClr val="0070C0"/>
                </a:solidFill>
                <a:effectLst/>
                <a:latin typeface="Times New Roman" panose="02020603050405020304" pitchFamily="18" charset="0"/>
                <a:ea typeface="Times New Roman" panose="02020603050405020304" pitchFamily="18" charset="0"/>
              </a:rPr>
              <a:t>Bảng</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kiểm</a:t>
            </a:r>
            <a:endParaRPr lang="en-US" sz="2800" dirty="0">
              <a:effectLst/>
              <a:latin typeface="Times New Roman" panose="02020603050405020304" pitchFamily="18" charset="0"/>
              <a:ea typeface="Times New Roman" panose="02020603050405020304" pitchFamily="18" charset="0"/>
            </a:endParaRPr>
          </a:p>
          <a:p>
            <a:pPr algn="ctr"/>
            <a:r>
              <a:rPr lang="en-US" sz="2800" b="1" dirty="0" err="1">
                <a:solidFill>
                  <a:srgbClr val="0070C0"/>
                </a:solidFill>
                <a:effectLst/>
                <a:latin typeface="Times New Roman" panose="02020603050405020304" pitchFamily="18" charset="0"/>
                <a:ea typeface="Times New Roman" panose="02020603050405020304" pitchFamily="18" charset="0"/>
              </a:rPr>
              <a:t>Đánh</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giá</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kĩ</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năng</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viết</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đoạn</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văn</a:t>
            </a:r>
            <a:endParaRPr lang="en-US" sz="2800" dirty="0">
              <a:effectLst/>
              <a:latin typeface="Times New Roman" panose="02020603050405020304" pitchFamily="18" charset="0"/>
              <a:ea typeface="Times New Roman" panose="02020603050405020304" pitchFamily="18" charset="0"/>
            </a:endParaRPr>
          </a:p>
        </p:txBody>
      </p:sp>
      <p:graphicFrame>
        <p:nvGraphicFramePr>
          <p:cNvPr id="4" name="Table 3">
            <a:extLst>
              <a:ext uri="{FF2B5EF4-FFF2-40B4-BE49-F238E27FC236}">
                <a16:creationId xmlns:a16="http://schemas.microsoft.com/office/drawing/2014/main" id="{7EB37985-CDC2-4ECC-89DF-40B281F90421}"/>
              </a:ext>
            </a:extLst>
          </p:cNvPr>
          <p:cNvGraphicFramePr>
            <a:graphicFrameLocks noGrp="1"/>
          </p:cNvGraphicFramePr>
          <p:nvPr>
            <p:extLst>
              <p:ext uri="{D42A27DB-BD31-4B8C-83A1-F6EECF244321}">
                <p14:modId xmlns:p14="http://schemas.microsoft.com/office/powerpoint/2010/main" val="4205179120"/>
              </p:ext>
            </p:extLst>
          </p:nvPr>
        </p:nvGraphicFramePr>
        <p:xfrm>
          <a:off x="660400" y="1346200"/>
          <a:ext cx="10845800" cy="4876800"/>
        </p:xfrm>
        <a:graphic>
          <a:graphicData uri="http://schemas.openxmlformats.org/drawingml/2006/table">
            <a:tbl>
              <a:tblPr firstRow="1" firstCol="1" bandRow="1"/>
              <a:tblGrid>
                <a:gridCol w="852668">
                  <a:extLst>
                    <a:ext uri="{9D8B030D-6E8A-4147-A177-3AD203B41FA5}">
                      <a16:colId xmlns:a16="http://schemas.microsoft.com/office/drawing/2014/main" val="3415241533"/>
                    </a:ext>
                  </a:extLst>
                </a:gridCol>
                <a:gridCol w="7728875">
                  <a:extLst>
                    <a:ext uri="{9D8B030D-6E8A-4147-A177-3AD203B41FA5}">
                      <a16:colId xmlns:a16="http://schemas.microsoft.com/office/drawing/2014/main" val="2312757439"/>
                    </a:ext>
                  </a:extLst>
                </a:gridCol>
                <a:gridCol w="809235">
                  <a:extLst>
                    <a:ext uri="{9D8B030D-6E8A-4147-A177-3AD203B41FA5}">
                      <a16:colId xmlns:a16="http://schemas.microsoft.com/office/drawing/2014/main" val="1498374589"/>
                    </a:ext>
                  </a:extLst>
                </a:gridCol>
                <a:gridCol w="1455022">
                  <a:extLst>
                    <a:ext uri="{9D8B030D-6E8A-4147-A177-3AD203B41FA5}">
                      <a16:colId xmlns:a16="http://schemas.microsoft.com/office/drawing/2014/main" val="1880113614"/>
                    </a:ext>
                  </a:extLst>
                </a:gridCol>
              </a:tblGrid>
              <a:tr h="0">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Tiêu chí</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Chưa đạt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extLst>
                  <a:ext uri="{0D108BD9-81ED-4DB2-BD59-A6C34878D82A}">
                    <a16:rowId xmlns:a16="http://schemas.microsoft.com/office/drawing/2014/main" val="1707436885"/>
                  </a:ext>
                </a:extLst>
              </a:tr>
              <a:tr h="410210">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Đảm bảo hình thức đoạn văn với dung lượng khoảng 5 - 7 câu.</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0961979"/>
                  </a:ext>
                </a:extLst>
              </a:tr>
              <a:tr h="356235">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đúng chủ đề yêu cầu.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8095505"/>
                  </a:ext>
                </a:extLst>
              </a:tr>
              <a:tr h="0">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Lí lẽ dẫn chứng thuyết phục.</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4522196"/>
                  </a:ext>
                </a:extLst>
              </a:tr>
              <a:tr h="0">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đảm bảo tính liên kết giữa các câu trong đoạn văn.</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0084024"/>
                  </a:ext>
                </a:extLst>
              </a:tr>
              <a:tr h="0">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đảm bảo về yêu cầu về chính tả, cách sử dụng từ ngữ, ngữ pháp.</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0563439"/>
                  </a:ext>
                </a:extLst>
              </a:tr>
            </a:tbl>
          </a:graphicData>
        </a:graphic>
      </p:graphicFrame>
    </p:spTree>
    <p:extLst>
      <p:ext uri="{BB962C8B-B14F-4D97-AF65-F5344CB8AC3E}">
        <p14:creationId xmlns:p14="http://schemas.microsoft.com/office/powerpoint/2010/main" val="319343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15E93D-A4D7-428D-AD2A-C9C2E4403E55}"/>
              </a:ext>
            </a:extLst>
          </p:cNvPr>
          <p:cNvPicPr>
            <a:picLocks noChangeAspect="1"/>
          </p:cNvPicPr>
          <p:nvPr/>
        </p:nvPicPr>
        <p:blipFill rotWithShape="1">
          <a:blip r:embed="rId2"/>
          <a:srcRect t="24794" r="-2" b="9088"/>
          <a:stretch/>
        </p:blipFill>
        <p:spPr>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p:spPr>
      </p:pic>
      <p:pic>
        <p:nvPicPr>
          <p:cNvPr id="5" name="Picture 4">
            <a:extLst>
              <a:ext uri="{FF2B5EF4-FFF2-40B4-BE49-F238E27FC236}">
                <a16:creationId xmlns:a16="http://schemas.microsoft.com/office/drawing/2014/main" id="{329401B1-7F13-428D-876C-9790BAFA9146}"/>
              </a:ext>
            </a:extLst>
          </p:cNvPr>
          <p:cNvPicPr>
            <a:picLocks noChangeAspect="1"/>
          </p:cNvPicPr>
          <p:nvPr/>
        </p:nvPicPr>
        <p:blipFill rotWithShape="1">
          <a:blip r:embed="rId3"/>
          <a:srcRect t="4915" r="-1" b="25820"/>
          <a:stretch/>
        </p:blipFill>
        <p:spPr>
          <a:xfrm>
            <a:off x="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4" name="Picture 3">
            <a:extLst>
              <a:ext uri="{FF2B5EF4-FFF2-40B4-BE49-F238E27FC236}">
                <a16:creationId xmlns:a16="http://schemas.microsoft.com/office/drawing/2014/main" id="{A91D303D-F62C-4A6C-8F57-5D0F5F8690AE}"/>
              </a:ext>
            </a:extLst>
          </p:cNvPr>
          <p:cNvPicPr>
            <a:picLocks noChangeAspect="1"/>
          </p:cNvPicPr>
          <p:nvPr/>
        </p:nvPicPr>
        <p:blipFill rotWithShape="1">
          <a:blip r:embed="rId4"/>
          <a:srcRect t="4864" r="-3" b="26492"/>
          <a:stretch/>
        </p:blipFill>
        <p:spPr>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2" name="Picture 1">
            <a:extLst>
              <a:ext uri="{FF2B5EF4-FFF2-40B4-BE49-F238E27FC236}">
                <a16:creationId xmlns:a16="http://schemas.microsoft.com/office/drawing/2014/main" id="{95A7D39F-6AE7-44BA-90C6-01ADFADA827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 b="44266"/>
          <a:stretch/>
        </p:blipFill>
        <p:spPr bwMode="auto">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a:noFill/>
        </p:spPr>
      </p:pic>
      <p:grpSp>
        <p:nvGrpSpPr>
          <p:cNvPr id="8" name="Group 7">
            <a:extLst>
              <a:ext uri="{FF2B5EF4-FFF2-40B4-BE49-F238E27FC236}">
                <a16:creationId xmlns:a16="http://schemas.microsoft.com/office/drawing/2014/main" id="{3DE06448-36FD-47E9-A77F-D168B5E7257E}"/>
              </a:ext>
            </a:extLst>
          </p:cNvPr>
          <p:cNvGrpSpPr/>
          <p:nvPr/>
        </p:nvGrpSpPr>
        <p:grpSpPr>
          <a:xfrm>
            <a:off x="3571875" y="2521460"/>
            <a:ext cx="728663" cy="660655"/>
            <a:chOff x="3571875" y="2521460"/>
            <a:chExt cx="728663" cy="660655"/>
          </a:xfrm>
        </p:grpSpPr>
        <p:sp>
          <p:nvSpPr>
            <p:cNvPr id="6" name="Oval 5">
              <a:extLst>
                <a:ext uri="{FF2B5EF4-FFF2-40B4-BE49-F238E27FC236}">
                  <a16:creationId xmlns:a16="http://schemas.microsoft.com/office/drawing/2014/main" id="{A6BEA65C-5718-4BC6-94DD-B2BB2D68B82D}"/>
                </a:ext>
              </a:extLst>
            </p:cNvPr>
            <p:cNvSpPr/>
            <p:nvPr/>
          </p:nvSpPr>
          <p:spPr>
            <a:xfrm>
              <a:off x="3571875" y="2521460"/>
              <a:ext cx="728663" cy="6606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0FE0091-A54B-4AC0-A534-CC77F358088C}"/>
                </a:ext>
              </a:extLst>
            </p:cNvPr>
            <p:cNvSpPr/>
            <p:nvPr/>
          </p:nvSpPr>
          <p:spPr>
            <a:xfrm>
              <a:off x="3629026" y="2563894"/>
              <a:ext cx="624548" cy="56777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1</a:t>
              </a:r>
            </a:p>
          </p:txBody>
        </p:sp>
      </p:grpSp>
      <p:grpSp>
        <p:nvGrpSpPr>
          <p:cNvPr id="12" name="Group 11">
            <a:extLst>
              <a:ext uri="{FF2B5EF4-FFF2-40B4-BE49-F238E27FC236}">
                <a16:creationId xmlns:a16="http://schemas.microsoft.com/office/drawing/2014/main" id="{FFBDE2D2-EFF5-4EAE-8C3A-5C0A9655DDF0}"/>
              </a:ext>
            </a:extLst>
          </p:cNvPr>
          <p:cNvGrpSpPr/>
          <p:nvPr/>
        </p:nvGrpSpPr>
        <p:grpSpPr>
          <a:xfrm>
            <a:off x="11274651" y="2563894"/>
            <a:ext cx="728663" cy="660655"/>
            <a:chOff x="3571875" y="2521460"/>
            <a:chExt cx="728663" cy="660655"/>
          </a:xfrm>
        </p:grpSpPr>
        <p:sp>
          <p:nvSpPr>
            <p:cNvPr id="13" name="Oval 12">
              <a:extLst>
                <a:ext uri="{FF2B5EF4-FFF2-40B4-BE49-F238E27FC236}">
                  <a16:creationId xmlns:a16="http://schemas.microsoft.com/office/drawing/2014/main" id="{6F877545-CD27-43C4-9714-0E27F1462C9F}"/>
                </a:ext>
              </a:extLst>
            </p:cNvPr>
            <p:cNvSpPr/>
            <p:nvPr/>
          </p:nvSpPr>
          <p:spPr>
            <a:xfrm>
              <a:off x="3571875" y="2521460"/>
              <a:ext cx="728663" cy="6606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73484F7-6B98-48EC-851F-1F01BAB19C7F}"/>
                </a:ext>
              </a:extLst>
            </p:cNvPr>
            <p:cNvSpPr/>
            <p:nvPr/>
          </p:nvSpPr>
          <p:spPr>
            <a:xfrm>
              <a:off x="3629026" y="2563894"/>
              <a:ext cx="624548" cy="56777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2</a:t>
              </a:r>
            </a:p>
          </p:txBody>
        </p:sp>
      </p:grpSp>
      <p:grpSp>
        <p:nvGrpSpPr>
          <p:cNvPr id="15" name="Group 14">
            <a:extLst>
              <a:ext uri="{FF2B5EF4-FFF2-40B4-BE49-F238E27FC236}">
                <a16:creationId xmlns:a16="http://schemas.microsoft.com/office/drawing/2014/main" id="{C16450F6-5213-4BD9-A480-56A9AC4413AB}"/>
              </a:ext>
            </a:extLst>
          </p:cNvPr>
          <p:cNvGrpSpPr/>
          <p:nvPr/>
        </p:nvGrpSpPr>
        <p:grpSpPr>
          <a:xfrm>
            <a:off x="226332" y="3747917"/>
            <a:ext cx="728663" cy="660655"/>
            <a:chOff x="3571875" y="2521460"/>
            <a:chExt cx="728663" cy="660655"/>
          </a:xfrm>
        </p:grpSpPr>
        <p:sp>
          <p:nvSpPr>
            <p:cNvPr id="16" name="Oval 15">
              <a:extLst>
                <a:ext uri="{FF2B5EF4-FFF2-40B4-BE49-F238E27FC236}">
                  <a16:creationId xmlns:a16="http://schemas.microsoft.com/office/drawing/2014/main" id="{EF389996-E9BB-488E-AE2D-8E02BA25B578}"/>
                </a:ext>
              </a:extLst>
            </p:cNvPr>
            <p:cNvSpPr/>
            <p:nvPr/>
          </p:nvSpPr>
          <p:spPr>
            <a:xfrm>
              <a:off x="3571875" y="2521460"/>
              <a:ext cx="728663" cy="6606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31B9C16-C041-487D-BFBA-55D9F61B53D1}"/>
                </a:ext>
              </a:extLst>
            </p:cNvPr>
            <p:cNvSpPr/>
            <p:nvPr/>
          </p:nvSpPr>
          <p:spPr>
            <a:xfrm>
              <a:off x="3629026" y="2563894"/>
              <a:ext cx="624548" cy="56777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3</a:t>
              </a:r>
            </a:p>
          </p:txBody>
        </p:sp>
      </p:grpSp>
      <p:grpSp>
        <p:nvGrpSpPr>
          <p:cNvPr id="18" name="Group 17">
            <a:extLst>
              <a:ext uri="{FF2B5EF4-FFF2-40B4-BE49-F238E27FC236}">
                <a16:creationId xmlns:a16="http://schemas.microsoft.com/office/drawing/2014/main" id="{89138D61-4E91-47FD-B91F-7092B6E9237E}"/>
              </a:ext>
            </a:extLst>
          </p:cNvPr>
          <p:cNvGrpSpPr/>
          <p:nvPr/>
        </p:nvGrpSpPr>
        <p:grpSpPr>
          <a:xfrm>
            <a:off x="11227687" y="5919736"/>
            <a:ext cx="728663" cy="660655"/>
            <a:chOff x="3571875" y="2521460"/>
            <a:chExt cx="728663" cy="660655"/>
          </a:xfrm>
        </p:grpSpPr>
        <p:sp>
          <p:nvSpPr>
            <p:cNvPr id="19" name="Oval 18">
              <a:extLst>
                <a:ext uri="{FF2B5EF4-FFF2-40B4-BE49-F238E27FC236}">
                  <a16:creationId xmlns:a16="http://schemas.microsoft.com/office/drawing/2014/main" id="{79BB79F2-4A54-4826-AAF8-8BC593C0829A}"/>
                </a:ext>
              </a:extLst>
            </p:cNvPr>
            <p:cNvSpPr/>
            <p:nvPr/>
          </p:nvSpPr>
          <p:spPr>
            <a:xfrm>
              <a:off x="3571875" y="2521460"/>
              <a:ext cx="728663" cy="6606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F0837A0-9B58-458A-98D4-E6EF6B2F7940}"/>
                </a:ext>
              </a:extLst>
            </p:cNvPr>
            <p:cNvSpPr/>
            <p:nvPr/>
          </p:nvSpPr>
          <p:spPr>
            <a:xfrm>
              <a:off x="3629026" y="2563894"/>
              <a:ext cx="624548" cy="56777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4</a:t>
              </a:r>
            </a:p>
          </p:txBody>
        </p:sp>
      </p:grpSp>
    </p:spTree>
    <p:extLst>
      <p:ext uri="{BB962C8B-B14F-4D97-AF65-F5344CB8AC3E}">
        <p14:creationId xmlns:p14="http://schemas.microsoft.com/office/powerpoint/2010/main" val="14734760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7D7A02-907B-496F-BA7E-AA3780733C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FBA5268-0AE7-4CAD-9537-D0EB09E764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88D065B-39DA-4077-B9CF-E489CE4C01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466C683-045A-422C-8CC1-1D7CEAFBF9A5}"/>
              </a:ext>
            </a:extLst>
          </p:cNvPr>
          <p:cNvPicPr>
            <a:picLocks noChangeAspect="1"/>
          </p:cNvPicPr>
          <p:nvPr/>
        </p:nvPicPr>
        <p:blipFill rotWithShape="1">
          <a:blip r:embed="rId2"/>
          <a:srcRect l="16708" r="5194"/>
          <a:stretch/>
        </p:blipFill>
        <p:spPr>
          <a:xfrm>
            <a:off x="0" y="1713272"/>
            <a:ext cx="4895038" cy="3286125"/>
          </a:xfrm>
          <a:prstGeom prst="rect">
            <a:avLst/>
          </a:prstGeom>
        </p:spPr>
      </p:pic>
      <p:sp>
        <p:nvSpPr>
          <p:cNvPr id="9" name="TextBox 8">
            <a:extLst>
              <a:ext uri="{FF2B5EF4-FFF2-40B4-BE49-F238E27FC236}">
                <a16:creationId xmlns:a16="http://schemas.microsoft.com/office/drawing/2014/main" id="{D65E98FC-0A1B-47FE-A114-A104312B9B81}"/>
              </a:ext>
            </a:extLst>
          </p:cNvPr>
          <p:cNvSpPr txBox="1"/>
          <p:nvPr/>
        </p:nvSpPr>
        <p:spPr>
          <a:xfrm>
            <a:off x="6096000" y="1840630"/>
            <a:ext cx="5313571" cy="3031407"/>
          </a:xfrm>
          <a:prstGeom prst="rect">
            <a:avLst/>
          </a:prstGeom>
          <a:noFill/>
        </p:spPr>
        <p:txBody>
          <a:bodyPr wrap="square">
            <a:spAutoFit/>
          </a:bodyPr>
          <a:lstStyle/>
          <a:p>
            <a:pPr algn="just">
              <a:lnSpc>
                <a:spcPct val="115000"/>
              </a:lnSpc>
            </a:pPr>
            <a:r>
              <a:rPr lang="en-US" sz="2400" i="1" dirty="0">
                <a:effectLst/>
                <a:latin typeface="Times New Roman" panose="02020603050405020304" pitchFamily="18" charset="0"/>
                <a:ea typeface="Times New Roman" panose="02020603050405020304" pitchFamily="18" charset="0"/>
              </a:rPr>
              <a:t>1) </a:t>
            </a:r>
            <a:r>
              <a:rPr lang="en-US" sz="2400" i="1" dirty="0" err="1">
                <a:effectLst/>
                <a:latin typeface="Times New Roman" panose="02020603050405020304" pitchFamily="18" charset="0"/>
                <a:ea typeface="Times New Roman" panose="02020603050405020304" pitchFamily="18" charset="0"/>
              </a:rPr>
              <a:t>Kể</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tên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một</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hoạt</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động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tập</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thể</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mà</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em</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đã</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từng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tham</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gia</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Hoạt</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động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đó</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để</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lại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cho</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em</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bài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học</a:t>
            </a:r>
            <a:r>
              <a:rPr lang="en-US" sz="2400" i="1" dirty="0">
                <a:effectLst/>
                <a:latin typeface="Times New Roman" panose="02020603050405020304" pitchFamily="18" charset="0"/>
                <a:ea typeface="Times New Roman" panose="02020603050405020304" pitchFamily="18" charset="0"/>
              </a:rPr>
              <a:t> hay </a:t>
            </a:r>
            <a:r>
              <a:rPr lang="en-US" sz="2400" i="1" dirty="0" err="1">
                <a:effectLst/>
                <a:latin typeface="Times New Roman" panose="02020603050405020304" pitchFamily="18" charset="0"/>
                <a:ea typeface="Times New Roman" panose="02020603050405020304" pitchFamily="18" charset="0"/>
              </a:rPr>
              <a:t>ấn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tượng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gì</a:t>
            </a:r>
            <a:r>
              <a:rPr lang="en-US" sz="2400" i="1"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lnSpc>
                <a:spcPct val="115000"/>
              </a:lnSpc>
            </a:pPr>
            <a:r>
              <a:rPr lang="en-US" sz="2400" i="1" dirty="0">
                <a:solidFill>
                  <a:srgbClr val="000000"/>
                </a:solidFill>
                <a:effectLst/>
                <a:latin typeface="Times New Roman" panose="02020603050405020304" pitchFamily="18" charset="0"/>
                <a:ea typeface="Times New Roman" panose="02020603050405020304" pitchFamily="18" charset="0"/>
              </a:rPr>
              <a:t>2) </a:t>
            </a:r>
            <a:r>
              <a:rPr lang="en-US" sz="2400" i="1" dirty="0" err="1">
                <a:solidFill>
                  <a:srgbClr val="000000"/>
                </a:solidFill>
                <a:effectLst/>
                <a:latin typeface="Times New Roman" panose="02020603050405020304" pitchFamily="18" charset="0"/>
                <a:ea typeface="Times New Roman" panose="02020603050405020304" pitchFamily="18" charset="0"/>
              </a:rPr>
              <a:t>Em</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hiểu</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thế</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nào</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là</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trải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nghiệm</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Những</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trải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nghiệm</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như</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thế</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thường</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diễn</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ra</a:t>
            </a:r>
            <a:r>
              <a:rPr lang="en-US" sz="2400" i="1" dirty="0">
                <a:solidFill>
                  <a:srgbClr val="000000"/>
                </a:solidFill>
                <a:effectLst/>
                <a:latin typeface="Times New Roman" panose="02020603050405020304" pitchFamily="18" charset="0"/>
                <a:ea typeface="Times New Roman" panose="02020603050405020304" pitchFamily="18" charset="0"/>
              </a:rPr>
              <a:t> ở </a:t>
            </a:r>
            <a:r>
              <a:rPr lang="en-US" sz="2400" i="1" dirty="0" err="1">
                <a:solidFill>
                  <a:srgbClr val="000000"/>
                </a:solidFill>
                <a:effectLst/>
                <a:latin typeface="Times New Roman" panose="02020603050405020304" pitchFamily="18" charset="0"/>
                <a:ea typeface="Times New Roman" panose="02020603050405020304" pitchFamily="18" charset="0"/>
              </a:rPr>
              <a:t>môi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trường</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nào</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chúng</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mang</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lại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lợi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ích</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gì</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cho</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bản</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thân</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em</a:t>
            </a:r>
            <a:r>
              <a:rPr lang="en-US" sz="2400" i="1"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pic>
        <p:nvPicPr>
          <p:cNvPr id="1026" name="Picture 2" descr="0 Câu hỏi đánh dấu Icon – PNG,ICO,ICNS Tải về">
            <a:extLst>
              <a:ext uri="{FF2B5EF4-FFF2-40B4-BE49-F238E27FC236}">
                <a16:creationId xmlns:a16="http://schemas.microsoft.com/office/drawing/2014/main" id="{C41E375F-08D2-4C4B-8CDD-4416025B8C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6319" y="2271099"/>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7287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613096" y="-93721"/>
            <a:ext cx="841432"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a:t>
            </a:r>
          </a:p>
        </p:txBody>
      </p:sp>
      <p:pic>
        <p:nvPicPr>
          <p:cNvPr id="2" name="Picture 1">
            <a:extLst>
              <a:ext uri="{FF2B5EF4-FFF2-40B4-BE49-F238E27FC236}">
                <a16:creationId xmlns:a16="http://schemas.microsoft.com/office/drawing/2014/main" id="{0CF74982-C083-4040-B51D-888D636310B4}"/>
              </a:ext>
            </a:extLst>
          </p:cNvPr>
          <p:cNvPicPr>
            <a:picLocks noChangeAspect="1"/>
          </p:cNvPicPr>
          <p:nvPr/>
        </p:nvPicPr>
        <p:blipFill>
          <a:blip r:embed="rId2"/>
          <a:stretch>
            <a:fillRect/>
          </a:stretch>
        </p:blipFill>
        <p:spPr>
          <a:xfrm>
            <a:off x="10929939" y="-7163"/>
            <a:ext cx="1262265" cy="710024"/>
          </a:xfrm>
          <a:prstGeom prst="rect">
            <a:avLst/>
          </a:prstGeom>
        </p:spPr>
      </p:pic>
      <p:sp>
        <p:nvSpPr>
          <p:cNvPr id="15" name="TextBox 14">
            <a:extLst>
              <a:ext uri="{FF2B5EF4-FFF2-40B4-BE49-F238E27FC236}">
                <a16:creationId xmlns:a16="http://schemas.microsoft.com/office/drawing/2014/main" id="{C7081F75-733A-429D-9872-903E1ED92FFD}"/>
              </a:ext>
            </a:extLst>
          </p:cNvPr>
          <p:cNvSpPr txBox="1"/>
          <p:nvPr/>
        </p:nvSpPr>
        <p:spPr>
          <a:xfrm>
            <a:off x="1761039" y="46757"/>
            <a:ext cx="6093618" cy="584775"/>
          </a:xfrm>
          <a:prstGeom prst="rect">
            <a:avLst/>
          </a:prstGeom>
          <a:noFill/>
        </p:spPr>
        <p:txBody>
          <a:bodyPr wrap="square">
            <a:spAutoFit/>
          </a:bodyPr>
          <a:lstStyle/>
          <a:p>
            <a:r>
              <a:rPr lang="pt-BR" sz="3200" b="1" dirty="0">
                <a:solidFill>
                  <a:srgbClr val="FF0000"/>
                </a:solidFill>
                <a:effectLst/>
                <a:latin typeface="Times New Roman" panose="02020603050405020304" pitchFamily="18" charset="0"/>
                <a:ea typeface="Times New Roman" panose="02020603050405020304" pitchFamily="18" charset="0"/>
              </a:rPr>
              <a:t>Giới thiệu bài học</a:t>
            </a:r>
            <a:endParaRPr lang="en-US" sz="3200" dirty="0"/>
          </a:p>
        </p:txBody>
      </p:sp>
      <p:sp>
        <p:nvSpPr>
          <p:cNvPr id="18" name="TextBox 17">
            <a:extLst>
              <a:ext uri="{FF2B5EF4-FFF2-40B4-BE49-F238E27FC236}">
                <a16:creationId xmlns:a16="http://schemas.microsoft.com/office/drawing/2014/main" id="{B571D0D9-79B9-4775-88AD-5557FBB7FC60}"/>
              </a:ext>
            </a:extLst>
          </p:cNvPr>
          <p:cNvSpPr txBox="1"/>
          <p:nvPr/>
        </p:nvSpPr>
        <p:spPr>
          <a:xfrm>
            <a:off x="660400" y="1130300"/>
            <a:ext cx="10858500" cy="4524315"/>
          </a:xfrm>
          <a:prstGeom prst="rect">
            <a:avLst/>
          </a:prstGeom>
          <a:noFill/>
        </p:spPr>
        <p:txBody>
          <a:bodyPr wrap="square">
            <a:spAutoFit/>
          </a:bodyPr>
          <a:lstStyle/>
          <a:p>
            <a:pPr marL="457200" indent="-457200" algn="just">
              <a:buFont typeface="Wingdings" panose="05000000000000000000" pitchFamily="2" charset="2"/>
              <a:buChar char="v"/>
            </a:pPr>
            <a:r>
              <a:rPr lang="pt-BR" sz="3200" b="1" dirty="0">
                <a:effectLst/>
                <a:latin typeface="Times New Roman" panose="02020603050405020304" pitchFamily="18" charset="0"/>
                <a:ea typeface="Times New Roman" panose="02020603050405020304" pitchFamily="18" charset="0"/>
              </a:rPr>
              <a:t>Chủ đề bài học: </a:t>
            </a:r>
            <a:r>
              <a:rPr lang="pt-BR" sz="3200" dirty="0">
                <a:effectLst/>
                <a:latin typeface="Times New Roman" panose="02020603050405020304" pitchFamily="18" charset="0"/>
                <a:ea typeface="Times New Roman" panose="02020603050405020304" pitchFamily="18" charset="0"/>
              </a:rPr>
              <a:t>Vai trò của</a:t>
            </a:r>
            <a:r>
              <a:rPr lang="pt-BR" sz="3200" b="1" dirty="0">
                <a:effectLst/>
                <a:latin typeface="Times New Roman" panose="02020603050405020304" pitchFamily="18" charset="0"/>
                <a:ea typeface="Times New Roman" panose="02020603050405020304" pitchFamily="18" charset="0"/>
              </a:rPr>
              <a:t> </a:t>
            </a:r>
            <a:r>
              <a:rPr lang="pt-BR" sz="3200" dirty="0">
                <a:effectLst/>
                <a:latin typeface="Times New Roman" panose="02020603050405020304" pitchFamily="18" charset="0"/>
                <a:ea typeface="Times New Roman" panose="02020603050405020304" pitchFamily="18" charset="0"/>
              </a:rPr>
              <a:t>trải nghiệm đối với sự trưởng thành của mỗi người trong cuộc sống.</a:t>
            </a:r>
            <a:endParaRPr lang="en-US" sz="3200" dirty="0">
              <a:effectLst/>
              <a:latin typeface="Times New Roman" panose="02020603050405020304" pitchFamily="18" charset="0"/>
              <a:ea typeface="Times New Roman" panose="02020603050405020304" pitchFamily="18" charset="0"/>
            </a:endParaRPr>
          </a:p>
          <a:p>
            <a:pPr marL="457200" indent="-457200" algn="just">
              <a:buFont typeface="Wingdings" panose="05000000000000000000" pitchFamily="2" charset="2"/>
              <a:buChar char="Ø"/>
            </a:pPr>
            <a:r>
              <a:rPr lang="pt-BR" sz="3200" b="1" dirty="0">
                <a:effectLst/>
                <a:latin typeface="Times New Roman" panose="02020603050405020304" pitchFamily="18" charset="0"/>
                <a:ea typeface="Times New Roman" panose="02020603050405020304" pitchFamily="18" charset="0"/>
              </a:rPr>
              <a:t>Thể loại: </a:t>
            </a:r>
            <a:r>
              <a:rPr lang="pt-BR" sz="3200" dirty="0">
                <a:effectLst/>
                <a:latin typeface="Times New Roman" panose="02020603050405020304" pitchFamily="18" charset="0"/>
                <a:ea typeface="Times New Roman" panose="02020603050405020304" pitchFamily="18" charset="0"/>
              </a:rPr>
              <a:t>Nghị luận.</a:t>
            </a:r>
            <a:endParaRPr lang="en-US" sz="3200" dirty="0">
              <a:effectLst/>
              <a:latin typeface="Times New Roman" panose="02020603050405020304" pitchFamily="18" charset="0"/>
              <a:ea typeface="Times New Roman" panose="02020603050405020304" pitchFamily="18" charset="0"/>
            </a:endParaRPr>
          </a:p>
          <a:p>
            <a:pPr marL="457200" indent="-457200" algn="just">
              <a:buFont typeface="Wingdings" panose="05000000000000000000" pitchFamily="2" charset="2"/>
              <a:buChar char="Ø"/>
            </a:pPr>
            <a:r>
              <a:rPr lang="pt-BR" sz="3200" b="1" dirty="0">
                <a:effectLst/>
                <a:latin typeface="Times New Roman" panose="02020603050405020304" pitchFamily="18" charset="0"/>
                <a:ea typeface="Times New Roman" panose="02020603050405020304" pitchFamily="18" charset="0"/>
              </a:rPr>
              <a:t>VB đọc chính:</a:t>
            </a:r>
            <a:endParaRPr lang="en-US" sz="3200" dirty="0">
              <a:effectLst/>
              <a:latin typeface="Times New Roman" panose="02020603050405020304" pitchFamily="18" charset="0"/>
              <a:ea typeface="Times New Roman" panose="02020603050405020304" pitchFamily="18" charset="0"/>
            </a:endParaRPr>
          </a:p>
          <a:p>
            <a:pPr marL="457200" indent="-457200" algn="just">
              <a:buFont typeface="Wingdings" panose="05000000000000000000" pitchFamily="2" charset="2"/>
              <a:buChar char="ü"/>
            </a:pPr>
            <a:r>
              <a:rPr lang="en-US" sz="3200" dirty="0">
                <a:solidFill>
                  <a:srgbClr val="000000"/>
                </a:solidFill>
                <a:effectLst/>
                <a:latin typeface="Times New Roman" panose="02020603050405020304" pitchFamily="18" charset="0"/>
                <a:ea typeface="Times New Roman" panose="02020603050405020304" pitchFamily="18" charset="0"/>
              </a:rPr>
              <a:t>VB1: </a:t>
            </a:r>
            <a:r>
              <a:rPr lang="en-US" sz="3200" i="1" dirty="0" err="1">
                <a:effectLst/>
                <a:latin typeface="Times New Roman" panose="02020603050405020304" pitchFamily="18" charset="0"/>
                <a:ea typeface="Calibri" panose="020F0502020204030204" pitchFamily="34" charset="0"/>
              </a:rPr>
              <a:t>Bản</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đồ</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dẫn</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đường</a:t>
            </a:r>
            <a:r>
              <a:rPr lang="en-US" sz="3200" dirty="0">
                <a:effectLst/>
                <a:latin typeface="Times New Roman" panose="02020603050405020304" pitchFamily="18" charset="0"/>
                <a:ea typeface="Calibri" panose="020F0502020204030204" pitchFamily="34" charset="0"/>
              </a:rPr>
              <a:t> (Da-</a:t>
            </a:r>
            <a:r>
              <a:rPr lang="en-US" sz="3200" dirty="0" err="1">
                <a:effectLst/>
                <a:latin typeface="Times New Roman" panose="02020603050405020304" pitchFamily="18" charset="0"/>
                <a:ea typeface="Calibri" panose="020F0502020204030204" pitchFamily="34" charset="0"/>
              </a:rPr>
              <a:t>ni</a:t>
            </a:r>
            <a:r>
              <a:rPr lang="en-US" sz="3200" dirty="0">
                <a:effectLst/>
                <a:latin typeface="Times New Roman" panose="02020603050405020304" pitchFamily="18" charset="0"/>
                <a:ea typeface="Calibri" panose="020F0502020204030204" pitchFamily="34" charset="0"/>
              </a:rPr>
              <a:t>-</a:t>
            </a:r>
            <a:r>
              <a:rPr lang="en-US" sz="3200" dirty="0" err="1">
                <a:effectLst/>
                <a:latin typeface="Times New Roman" panose="02020603050405020304" pitchFamily="18" charset="0"/>
                <a:ea typeface="Calibri" panose="020F0502020204030204" pitchFamily="34" charset="0"/>
              </a:rPr>
              <a:t>en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Gốt</a:t>
            </a:r>
            <a:r>
              <a:rPr lang="en-US" sz="3200" dirty="0">
                <a:effectLst/>
                <a:latin typeface="Times New Roman" panose="02020603050405020304" pitchFamily="18" charset="0"/>
                <a:ea typeface="Calibri" panose="020F0502020204030204" pitchFamily="34" charset="0"/>
              </a:rPr>
              <a:t>-li-</a:t>
            </a:r>
            <a:r>
              <a:rPr lang="en-US" sz="3200" dirty="0" err="1">
                <a:effectLst/>
                <a:latin typeface="Times New Roman" panose="02020603050405020304" pitchFamily="18" charset="0"/>
                <a:ea typeface="Calibri" panose="020F0502020204030204" pitchFamily="34" charset="0"/>
              </a:rPr>
              <a:t>ép</a:t>
            </a:r>
            <a:r>
              <a:rPr lang="en-US" sz="3200" dirty="0">
                <a:effectLst/>
                <a:latin typeface="Times New Roman" panose="02020603050405020304" pitchFamily="18" charset="0"/>
                <a:ea typeface="Calibri" panose="020F0502020204030204" pitchFamily="34" charset="0"/>
              </a:rPr>
              <a:t>)</a:t>
            </a:r>
            <a:endParaRPr lang="en-US" sz="3200" dirty="0">
              <a:effectLst/>
              <a:latin typeface="Times New Roman" panose="02020603050405020304" pitchFamily="18" charset="0"/>
              <a:ea typeface="Times New Roman" panose="02020603050405020304" pitchFamily="18" charset="0"/>
            </a:endParaRPr>
          </a:p>
          <a:p>
            <a:pPr marL="457200" indent="-457200" algn="just">
              <a:buFont typeface="Wingdings" panose="05000000000000000000" pitchFamily="2" charset="2"/>
              <a:buChar char="ü"/>
            </a:pPr>
            <a:r>
              <a:rPr lang="en-US" sz="3200" dirty="0">
                <a:solidFill>
                  <a:srgbClr val="000000"/>
                </a:solidFill>
                <a:effectLst/>
                <a:latin typeface="Times New Roman" panose="02020603050405020304" pitchFamily="18" charset="0"/>
                <a:ea typeface="Times New Roman" panose="02020603050405020304" pitchFamily="18" charset="0"/>
              </a:rPr>
              <a:t>VB2: </a:t>
            </a:r>
            <a:r>
              <a:rPr lang="en-US" sz="3200" i="1" dirty="0" err="1">
                <a:effectLst/>
                <a:latin typeface="Times New Roman" panose="02020603050405020304" pitchFamily="18" charset="0"/>
                <a:ea typeface="Calibri" panose="020F0502020204030204" pitchFamily="34" charset="0"/>
              </a:rPr>
              <a:t>Hãy</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cầm</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lấy</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và</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đọc</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Huỳnh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Như</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Phương</a:t>
            </a:r>
            <a:r>
              <a:rPr lang="en-US" sz="3200" dirty="0">
                <a:effectLst/>
                <a:latin typeface="Times New Roman" panose="02020603050405020304" pitchFamily="18" charset="0"/>
                <a:ea typeface="Calibri" panose="020F0502020204030204" pitchFamily="34" charset="0"/>
              </a:rPr>
              <a:t>)</a:t>
            </a:r>
            <a:endParaRPr lang="en-US" sz="3200" dirty="0">
              <a:effectLst/>
              <a:latin typeface="Times New Roman" panose="02020603050405020304" pitchFamily="18" charset="0"/>
              <a:ea typeface="Times New Roman" panose="02020603050405020304" pitchFamily="18" charset="0"/>
            </a:endParaRPr>
          </a:p>
          <a:p>
            <a:pPr marL="457200" indent="-457200" algn="just">
              <a:buFont typeface="Wingdings" panose="05000000000000000000" pitchFamily="2" charset="2"/>
              <a:buChar char="Ø"/>
            </a:pPr>
            <a:r>
              <a:rPr lang="en-US" sz="3200" b="1" dirty="0">
                <a:effectLst/>
                <a:latin typeface="Times New Roman" panose="02020603050405020304" pitchFamily="18" charset="0"/>
                <a:ea typeface="Times New Roman" panose="02020603050405020304" pitchFamily="18" charset="0"/>
              </a:rPr>
              <a:t>VB </a:t>
            </a:r>
            <a:r>
              <a:rPr lang="en-US" sz="3200" b="1" dirty="0" err="1">
                <a:effectLst/>
                <a:latin typeface="Times New Roman" panose="02020603050405020304" pitchFamily="18" charset="0"/>
                <a:ea typeface="Times New Roman" panose="02020603050405020304" pitchFamily="18" charset="0"/>
              </a:rPr>
              <a:t>đọc</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kết</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nối</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chủ</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đề</a:t>
            </a:r>
            <a:r>
              <a:rPr lang="en-US" sz="3200" b="1" dirty="0">
                <a:effectLst/>
                <a:latin typeface="Times New Roman" panose="02020603050405020304" pitchFamily="18" charset="0"/>
                <a:ea typeface="Times New Roman" panose="02020603050405020304" pitchFamily="18" charset="0"/>
              </a:rPr>
              <a:t>:</a:t>
            </a:r>
            <a:r>
              <a:rPr lang="en-US" sz="3200" dirty="0">
                <a:effectLst/>
                <a:latin typeface="Times New Roman" panose="02020603050405020304" pitchFamily="18" charset="0"/>
                <a:ea typeface="Times New Roman" panose="02020603050405020304" pitchFamily="18" charset="0"/>
              </a:rPr>
              <a:t> </a:t>
            </a:r>
            <a:r>
              <a:rPr lang="en-US" sz="3200" dirty="0">
                <a:solidFill>
                  <a:srgbClr val="000000"/>
                </a:solidFill>
                <a:effectLst/>
                <a:latin typeface="Times New Roman" panose="02020603050405020304" pitchFamily="18" charset="0"/>
                <a:ea typeface="Times New Roman" panose="02020603050405020304" pitchFamily="18" charset="0"/>
              </a:rPr>
              <a:t>VB3: </a:t>
            </a:r>
            <a:r>
              <a:rPr lang="en-US" sz="3200" i="1" dirty="0" err="1">
                <a:solidFill>
                  <a:srgbClr val="000000"/>
                </a:solidFill>
                <a:effectLst/>
                <a:latin typeface="Times New Roman" panose="02020603050405020304" pitchFamily="18" charset="0"/>
                <a:ea typeface="Times New Roman" panose="02020603050405020304" pitchFamily="18" charset="0"/>
              </a:rPr>
              <a:t>Nói</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với</a:t>
            </a:r>
            <a:r>
              <a:rPr lang="en-US" sz="3200" i="1" dirty="0">
                <a:solidFill>
                  <a:srgbClr val="000000"/>
                </a:solidFill>
                <a:effectLst/>
                <a:latin typeface="Times New Roman" panose="02020603050405020304" pitchFamily="18" charset="0"/>
                <a:ea typeface="Times New Roman" panose="02020603050405020304" pitchFamily="18" charset="0"/>
              </a:rPr>
              <a:t> con</a:t>
            </a:r>
            <a:r>
              <a:rPr lang="en-US" sz="3200" dirty="0">
                <a:solidFill>
                  <a:srgbClr val="000000"/>
                </a:solidFill>
                <a:effectLst/>
                <a:latin typeface="Times New Roman" panose="02020603050405020304" pitchFamily="18" charset="0"/>
                <a:ea typeface="Times New Roman" panose="02020603050405020304" pitchFamily="18" charset="0"/>
              </a:rPr>
              <a:t> (Y </a:t>
            </a:r>
            <a:r>
              <a:rPr lang="en-US" sz="3200" dirty="0" err="1">
                <a:solidFill>
                  <a:srgbClr val="000000"/>
                </a:solidFill>
                <a:effectLst/>
                <a:latin typeface="Times New Roman" panose="02020603050405020304" pitchFamily="18" charset="0"/>
                <a:ea typeface="Times New Roman" panose="02020603050405020304" pitchFamily="18" charset="0"/>
              </a:rPr>
              <a:t>Phương</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marL="457200" indent="-457200" algn="just">
              <a:buFont typeface="Wingdings" panose="05000000000000000000" pitchFamily="2" charset="2"/>
              <a:buChar char="Ø"/>
            </a:pPr>
            <a:r>
              <a:rPr lang="en-US" sz="3200" b="1" dirty="0">
                <a:effectLst/>
                <a:latin typeface="Times New Roman" panose="02020603050405020304" pitchFamily="18" charset="0"/>
                <a:ea typeface="Times New Roman" panose="02020603050405020304" pitchFamily="18" charset="0"/>
              </a:rPr>
              <a:t>VB </a:t>
            </a:r>
            <a:r>
              <a:rPr lang="en-US" sz="3200" b="1" dirty="0" err="1">
                <a:effectLst/>
                <a:latin typeface="Times New Roman" panose="02020603050405020304" pitchFamily="18" charset="0"/>
                <a:ea typeface="Times New Roman" panose="02020603050405020304" pitchFamily="18" charset="0"/>
              </a:rPr>
              <a:t>thực</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hành</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đọc</a:t>
            </a:r>
            <a:r>
              <a:rPr lang="en-US" sz="3200" b="1" dirty="0">
                <a:effectLst/>
                <a:latin typeface="Times New Roman" panose="02020603050405020304" pitchFamily="18" charset="0"/>
                <a:ea typeface="Times New Roman" panose="02020603050405020304" pitchFamily="18" charset="0"/>
              </a:rPr>
              <a:t>:</a:t>
            </a:r>
            <a:r>
              <a:rPr lang="en-US" sz="3200" dirty="0">
                <a:effectLst/>
                <a:latin typeface="Times New Roman" panose="02020603050405020304" pitchFamily="18" charset="0"/>
                <a:ea typeface="Times New Roman" panose="02020603050405020304" pitchFamily="18" charset="0"/>
              </a:rPr>
              <a:t> VB4: </a:t>
            </a:r>
            <a:r>
              <a:rPr lang="en-US" sz="3200" i="1" dirty="0" err="1">
                <a:effectLst/>
                <a:latin typeface="Times New Roman" panose="02020603050405020304" pitchFamily="18" charset="0"/>
                <a:ea typeface="Times New Roman" panose="02020603050405020304" pitchFamily="18" charset="0"/>
              </a:rPr>
              <a:t>Câu</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chuyện</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về</a:t>
            </a:r>
            <a:r>
              <a:rPr lang="en-US" sz="3200" i="1" dirty="0">
                <a:effectLst/>
                <a:latin typeface="Times New Roman" panose="02020603050405020304" pitchFamily="18" charset="0"/>
                <a:ea typeface="Times New Roman" panose="02020603050405020304" pitchFamily="18" charset="0"/>
              </a:rPr>
              <a:t> con </a:t>
            </a:r>
            <a:r>
              <a:rPr lang="en-US" sz="3200" i="1" dirty="0" err="1">
                <a:effectLst/>
                <a:latin typeface="Times New Roman" panose="02020603050405020304" pitchFamily="18" charset="0"/>
                <a:ea typeface="Times New Roman" panose="02020603050405020304" pitchFamily="18" charset="0"/>
              </a:rPr>
              <a:t>đường</a:t>
            </a:r>
            <a:r>
              <a:rPr lang="en-US" sz="3200" i="1" dirty="0">
                <a:effectLst/>
                <a:latin typeface="Times New Roman" panose="02020603050405020304" pitchFamily="18" charset="0"/>
                <a:ea typeface="Times New Roman" panose="02020603050405020304" pitchFamily="18" charset="0"/>
              </a:rPr>
              <a:t> </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Đoàn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Công</a:t>
            </a:r>
            <a:r>
              <a:rPr lang="en-US" sz="3200" dirty="0">
                <a:effectLst/>
                <a:latin typeface="Times New Roman" panose="02020603050405020304" pitchFamily="18" charset="0"/>
                <a:ea typeface="Times New Roman" panose="02020603050405020304" pitchFamily="18" charset="0"/>
              </a:rPr>
              <a:t> Lê </a:t>
            </a:r>
            <a:r>
              <a:rPr lang="en-US" sz="3200" dirty="0" err="1">
                <a:effectLst/>
                <a:latin typeface="Times New Roman" panose="02020603050405020304" pitchFamily="18" charset="0"/>
                <a:ea typeface="Times New Roman" panose="02020603050405020304" pitchFamily="18" charset="0"/>
              </a:rPr>
              <a:t>Huy</a:t>
            </a:r>
            <a:r>
              <a:rPr lang="en-US" sz="3200" dirty="0">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1997183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down)">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wipe(down)">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wipe(down)">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wipe(down)">
                                      <p:cBhvr>
                                        <p:cTn id="22" dur="500"/>
                                        <p:tgtEl>
                                          <p:spTgt spid="1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xEl>
                                              <p:pRg st="4" end="4"/>
                                            </p:txEl>
                                          </p:spTgt>
                                        </p:tgtEl>
                                        <p:attrNameLst>
                                          <p:attrName>style.visibility</p:attrName>
                                        </p:attrNameLst>
                                      </p:cBhvr>
                                      <p:to>
                                        <p:strVal val="visible"/>
                                      </p:to>
                                    </p:set>
                                    <p:animEffect transition="in" filter="wipe(down)">
                                      <p:cBhvr>
                                        <p:cTn id="27" dur="500"/>
                                        <p:tgtEl>
                                          <p:spTgt spid="1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xEl>
                                              <p:pRg st="5" end="5"/>
                                            </p:txEl>
                                          </p:spTgt>
                                        </p:tgtEl>
                                        <p:attrNameLst>
                                          <p:attrName>style.visibility</p:attrName>
                                        </p:attrNameLst>
                                      </p:cBhvr>
                                      <p:to>
                                        <p:strVal val="visible"/>
                                      </p:to>
                                    </p:set>
                                    <p:animEffect transition="in" filter="wipe(down)">
                                      <p:cBhvr>
                                        <p:cTn id="32" dur="500"/>
                                        <p:tgtEl>
                                          <p:spTgt spid="1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8">
                                            <p:txEl>
                                              <p:pRg st="6" end="6"/>
                                            </p:txEl>
                                          </p:spTgt>
                                        </p:tgtEl>
                                        <p:attrNameLst>
                                          <p:attrName>style.visibility</p:attrName>
                                        </p:attrNameLst>
                                      </p:cBhvr>
                                      <p:to>
                                        <p:strVal val="visible"/>
                                      </p:to>
                                    </p:set>
                                    <p:animEffect transition="in" filter="wipe(down)">
                                      <p:cBhvr>
                                        <p:cTn id="37" dur="500"/>
                                        <p:tgtEl>
                                          <p:spTgt spid="1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613096" y="-93721"/>
            <a:ext cx="841432"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a:t>
            </a:r>
          </a:p>
        </p:txBody>
      </p:sp>
      <p:pic>
        <p:nvPicPr>
          <p:cNvPr id="2" name="Picture 1">
            <a:extLst>
              <a:ext uri="{FF2B5EF4-FFF2-40B4-BE49-F238E27FC236}">
                <a16:creationId xmlns:a16="http://schemas.microsoft.com/office/drawing/2014/main" id="{0CF74982-C083-4040-B51D-888D636310B4}"/>
              </a:ext>
            </a:extLst>
          </p:cNvPr>
          <p:cNvPicPr>
            <a:picLocks noChangeAspect="1"/>
          </p:cNvPicPr>
          <p:nvPr/>
        </p:nvPicPr>
        <p:blipFill>
          <a:blip r:embed="rId2"/>
          <a:stretch>
            <a:fillRect/>
          </a:stretch>
        </p:blipFill>
        <p:spPr>
          <a:xfrm>
            <a:off x="10929939" y="-7163"/>
            <a:ext cx="1262265" cy="710024"/>
          </a:xfrm>
          <a:prstGeom prst="rect">
            <a:avLst/>
          </a:prstGeom>
        </p:spPr>
      </p:pic>
      <p:sp>
        <p:nvSpPr>
          <p:cNvPr id="10" name="TextBox 9">
            <a:extLst>
              <a:ext uri="{FF2B5EF4-FFF2-40B4-BE49-F238E27FC236}">
                <a16:creationId xmlns:a16="http://schemas.microsoft.com/office/drawing/2014/main" id="{10028F7E-041A-4940-9B38-67191C5DDE37}"/>
              </a:ext>
            </a:extLst>
          </p:cNvPr>
          <p:cNvSpPr txBox="1"/>
          <p:nvPr/>
        </p:nvSpPr>
        <p:spPr>
          <a:xfrm>
            <a:off x="1660922" y="86239"/>
            <a:ext cx="6093618" cy="523220"/>
          </a:xfrm>
          <a:prstGeom prst="rect">
            <a:avLst/>
          </a:prstGeom>
          <a:noFill/>
        </p:spPr>
        <p:txBody>
          <a:bodyPr wrap="square">
            <a:spAutoFit/>
          </a:bodyPr>
          <a:lstStyle/>
          <a:p>
            <a:r>
              <a:rPr lang="pt-BR" sz="2800" b="1" dirty="0">
                <a:solidFill>
                  <a:srgbClr val="FF0000"/>
                </a:solidFill>
                <a:effectLst/>
                <a:latin typeface="Times New Roman" panose="02020603050405020304" pitchFamily="18" charset="0"/>
                <a:ea typeface="Times New Roman" panose="02020603050405020304" pitchFamily="18" charset="0"/>
              </a:rPr>
              <a:t>Khám phá tri thức ngữ văn</a:t>
            </a:r>
            <a:endParaRPr lang="en-US" sz="2800" dirty="0"/>
          </a:p>
        </p:txBody>
      </p:sp>
      <p:sp>
        <p:nvSpPr>
          <p:cNvPr id="12" name="TextBox 11">
            <a:extLst>
              <a:ext uri="{FF2B5EF4-FFF2-40B4-BE49-F238E27FC236}">
                <a16:creationId xmlns:a16="http://schemas.microsoft.com/office/drawing/2014/main" id="{65787ADE-DCC1-4C11-A09F-AEEE5B77E0C8}"/>
              </a:ext>
            </a:extLst>
          </p:cNvPr>
          <p:cNvSpPr txBox="1"/>
          <p:nvPr/>
        </p:nvSpPr>
        <p:spPr>
          <a:xfrm>
            <a:off x="2718198" y="964740"/>
            <a:ext cx="6093618" cy="830997"/>
          </a:xfrm>
          <a:prstGeom prst="rect">
            <a:avLst/>
          </a:prstGeom>
          <a:noFill/>
        </p:spPr>
        <p:txBody>
          <a:bodyPr wrap="square">
            <a:spAutoFit/>
          </a:bodyPr>
          <a:lstStyle/>
          <a:p>
            <a:pPr algn="ctr"/>
            <a:r>
              <a:rPr lang="en-US" sz="2400" b="1" dirty="0">
                <a:solidFill>
                  <a:srgbClr val="FF0000"/>
                </a:solidFill>
                <a:effectLst/>
                <a:latin typeface="Times New Roman" panose="02020603050405020304" pitchFamily="18" charset="0"/>
                <a:ea typeface="Times New Roman" panose="02020603050405020304" pitchFamily="18" charset="0"/>
              </a:rPr>
              <a:t>PHIẾU HỌC TẬP 01</a:t>
            </a:r>
            <a:endParaRPr lang="en-US" sz="2400" dirty="0">
              <a:effectLst/>
              <a:latin typeface="Times New Roman" panose="02020603050405020304" pitchFamily="18" charset="0"/>
              <a:ea typeface="Times New Roman" panose="02020603050405020304" pitchFamily="18" charset="0"/>
            </a:endParaRPr>
          </a:p>
          <a:p>
            <a:pPr algn="ctr"/>
            <a:r>
              <a:rPr lang="en-US" sz="2400" b="1" dirty="0">
                <a:solidFill>
                  <a:srgbClr val="0070C0"/>
                </a:solidFill>
                <a:effectLst/>
                <a:latin typeface="Times New Roman" panose="02020603050405020304" pitchFamily="18" charset="0"/>
                <a:ea typeface="Times New Roman" panose="02020603050405020304" pitchFamily="18" charset="0"/>
              </a:rPr>
              <a:t>TÌM HIỂU TRI THỨC NGỮ VĂN</a:t>
            </a:r>
            <a:endParaRPr lang="en-US" sz="2400" dirty="0">
              <a:effectLst/>
              <a:latin typeface="Times New Roman" panose="02020603050405020304" pitchFamily="18" charset="0"/>
              <a:ea typeface="Times New Roman" panose="02020603050405020304" pitchFamily="18" charset="0"/>
            </a:endParaRPr>
          </a:p>
        </p:txBody>
      </p:sp>
      <p:graphicFrame>
        <p:nvGraphicFramePr>
          <p:cNvPr id="5" name="Table 4">
            <a:extLst>
              <a:ext uri="{FF2B5EF4-FFF2-40B4-BE49-F238E27FC236}">
                <a16:creationId xmlns:a16="http://schemas.microsoft.com/office/drawing/2014/main" id="{F26977F8-C61E-4529-9849-4AE2BE0DBA25}"/>
              </a:ext>
            </a:extLst>
          </p:cNvPr>
          <p:cNvGraphicFramePr>
            <a:graphicFrameLocks noGrp="1"/>
          </p:cNvGraphicFramePr>
          <p:nvPr>
            <p:extLst>
              <p:ext uri="{D42A27DB-BD31-4B8C-83A1-F6EECF244321}">
                <p14:modId xmlns:p14="http://schemas.microsoft.com/office/powerpoint/2010/main" val="105827689"/>
              </p:ext>
            </p:extLst>
          </p:nvPr>
        </p:nvGraphicFramePr>
        <p:xfrm>
          <a:off x="660399" y="1904423"/>
          <a:ext cx="10858500" cy="3840480"/>
        </p:xfrm>
        <a:graphic>
          <a:graphicData uri="http://schemas.openxmlformats.org/drawingml/2006/table">
            <a:tbl>
              <a:tblPr firstRow="1" firstCol="1" bandRow="1">
                <a:tableStyleId>{ED083AE6-46FA-4A59-8FB0-9F97EB10719F}</a:tableStyleId>
              </a:tblPr>
              <a:tblGrid>
                <a:gridCol w="2713734">
                  <a:extLst>
                    <a:ext uri="{9D8B030D-6E8A-4147-A177-3AD203B41FA5}">
                      <a16:colId xmlns:a16="http://schemas.microsoft.com/office/drawing/2014/main" val="290859924"/>
                    </a:ext>
                  </a:extLst>
                </a:gridCol>
                <a:gridCol w="2714922">
                  <a:extLst>
                    <a:ext uri="{9D8B030D-6E8A-4147-A177-3AD203B41FA5}">
                      <a16:colId xmlns:a16="http://schemas.microsoft.com/office/drawing/2014/main" val="313364515"/>
                    </a:ext>
                  </a:extLst>
                </a:gridCol>
                <a:gridCol w="2714922">
                  <a:extLst>
                    <a:ext uri="{9D8B030D-6E8A-4147-A177-3AD203B41FA5}">
                      <a16:colId xmlns:a16="http://schemas.microsoft.com/office/drawing/2014/main" val="421262332"/>
                    </a:ext>
                  </a:extLst>
                </a:gridCol>
                <a:gridCol w="2714922">
                  <a:extLst>
                    <a:ext uri="{9D8B030D-6E8A-4147-A177-3AD203B41FA5}">
                      <a16:colId xmlns:a16="http://schemas.microsoft.com/office/drawing/2014/main" val="2097471447"/>
                    </a:ext>
                  </a:extLst>
                </a:gridCol>
              </a:tblGrid>
              <a:tr h="0">
                <a:tc>
                  <a:txBody>
                    <a:bodyPr/>
                    <a:lstStyle/>
                    <a:p>
                      <a:pPr algn="ctr"/>
                      <a:r>
                        <a:rPr lang="en-US" sz="2800" b="1">
                          <a:solidFill>
                            <a:srgbClr val="0D0D0D"/>
                          </a:solidFill>
                          <a:effectLst/>
                          <a:latin typeface="Times New Roman" panose="02020603050405020304" pitchFamily="18" charset="0"/>
                          <a:cs typeface="Times New Roman" panose="02020603050405020304" pitchFamily="18" charset="0"/>
                        </a:rPr>
                        <a:t>Tìm hiểu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b="1">
                          <a:solidFill>
                            <a:srgbClr val="0D0D0D"/>
                          </a:solidFill>
                          <a:effectLst/>
                          <a:latin typeface="Times New Roman" panose="02020603050405020304" pitchFamily="18" charset="0"/>
                          <a:cs typeface="Times New Roman" panose="02020603050405020304" pitchFamily="18" charset="0"/>
                        </a:rPr>
                        <a:t>Khái niệm</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b="1">
                          <a:solidFill>
                            <a:srgbClr val="0D0D0D"/>
                          </a:solidFill>
                          <a:effectLst/>
                          <a:latin typeface="Times New Roman" panose="02020603050405020304" pitchFamily="18" charset="0"/>
                          <a:cs typeface="Times New Roman" panose="02020603050405020304" pitchFamily="18" charset="0"/>
                        </a:rPr>
                        <a:t>Yêu cầu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b="1">
                          <a:solidFill>
                            <a:srgbClr val="0D0D0D"/>
                          </a:solidFill>
                          <a:effectLst/>
                          <a:latin typeface="Times New Roman" panose="02020603050405020304" pitchFamily="18" charset="0"/>
                          <a:cs typeface="Times New Roman" panose="02020603050405020304" pitchFamily="18" charset="0"/>
                        </a:rPr>
                        <a:t>Vai trò</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89526582"/>
                  </a:ext>
                </a:extLst>
              </a:tr>
              <a:tr h="0">
                <a:tc>
                  <a:txBody>
                    <a:bodyPr/>
                    <a:lstStyle/>
                    <a:p>
                      <a:r>
                        <a:rPr lang="en-US" sz="2800">
                          <a:solidFill>
                            <a:srgbClr val="0D0D0D"/>
                          </a:solidFill>
                          <a:effectLst/>
                          <a:latin typeface="Times New Roman" panose="02020603050405020304" pitchFamily="18" charset="0"/>
                          <a:cs typeface="Times New Roman" panose="02020603050405020304" pitchFamily="18" charset="0"/>
                        </a:rPr>
                        <a:t>Văn bản nghị luận: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a:solidFill>
                            <a:srgbClr val="0D0D0D"/>
                          </a:solidFill>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a:solidFill>
                            <a:srgbClr val="0D0D0D"/>
                          </a:solidFill>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a:solidFill>
                            <a:srgbClr val="0D0D0D"/>
                          </a:solidFill>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67443539"/>
                  </a:ext>
                </a:extLst>
              </a:tr>
              <a:tr h="0">
                <a:tc>
                  <a:txBody>
                    <a:bodyPr/>
                    <a:lstStyle/>
                    <a:p>
                      <a:r>
                        <a:rPr lang="en-US" sz="2800">
                          <a:solidFill>
                            <a:srgbClr val="0D0D0D"/>
                          </a:solidFill>
                          <a:effectLst/>
                          <a:latin typeface="Times New Roman" panose="02020603050405020304" pitchFamily="18" charset="0"/>
                          <a:cs typeface="Times New Roman" panose="02020603050405020304" pitchFamily="18" charset="0"/>
                        </a:rPr>
                        <a:t>Ý kiến: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a:solidFill>
                            <a:srgbClr val="0D0D0D"/>
                          </a:solidFill>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a:solidFill>
                            <a:srgbClr val="0D0D0D"/>
                          </a:solidFill>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a:solidFill>
                            <a:srgbClr val="0D0D0D"/>
                          </a:solidFill>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07065818"/>
                  </a:ext>
                </a:extLst>
              </a:tr>
              <a:tr h="0">
                <a:tc>
                  <a:txBody>
                    <a:bodyPr/>
                    <a:lstStyle/>
                    <a:p>
                      <a:r>
                        <a:rPr lang="en-US" sz="2800">
                          <a:solidFill>
                            <a:srgbClr val="0D0D0D"/>
                          </a:solidFill>
                          <a:effectLst/>
                          <a:latin typeface="Times New Roman" panose="02020603050405020304" pitchFamily="18" charset="0"/>
                          <a:cs typeface="Times New Roman" panose="02020603050405020304" pitchFamily="18" charset="0"/>
                        </a:rPr>
                        <a:t>Lí lẽ:</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a:solidFill>
                            <a:srgbClr val="0D0D0D"/>
                          </a:solidFill>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a:solidFill>
                            <a:srgbClr val="0D0D0D"/>
                          </a:solidFill>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a:solidFill>
                            <a:srgbClr val="0D0D0D"/>
                          </a:solidFill>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26895905"/>
                  </a:ext>
                </a:extLst>
              </a:tr>
              <a:tr h="0">
                <a:tc>
                  <a:txBody>
                    <a:bodyPr/>
                    <a:lstStyle/>
                    <a:p>
                      <a:r>
                        <a:rPr lang="en-US" sz="2800">
                          <a:solidFill>
                            <a:srgbClr val="0D0D0D"/>
                          </a:solidFill>
                          <a:effectLst/>
                          <a:latin typeface="Times New Roman" panose="02020603050405020304" pitchFamily="18" charset="0"/>
                          <a:cs typeface="Times New Roman" panose="02020603050405020304" pitchFamily="18" charset="0"/>
                        </a:rPr>
                        <a:t>Bằng chứng: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a:solidFill>
                            <a:srgbClr val="0D0D0D"/>
                          </a:solidFill>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a:solidFill>
                            <a:srgbClr val="0D0D0D"/>
                          </a:solidFill>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a:solidFill>
                            <a:srgbClr val="0D0D0D"/>
                          </a:solidFill>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7921079"/>
                  </a:ext>
                </a:extLst>
              </a:tr>
              <a:tr h="0">
                <a:tc>
                  <a:txBody>
                    <a:bodyPr/>
                    <a:lstStyle/>
                    <a:p>
                      <a:r>
                        <a:rPr lang="en-US" sz="2800">
                          <a:solidFill>
                            <a:srgbClr val="0D0D0D"/>
                          </a:solidFill>
                          <a:effectLst/>
                          <a:latin typeface="Times New Roman" panose="02020603050405020304" pitchFamily="18" charset="0"/>
                          <a:cs typeface="Times New Roman" panose="02020603050405020304" pitchFamily="18" charset="0"/>
                        </a:rPr>
                        <a:t>Mối quan hệ giữa lí lẽ và bằng chứng: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a:solidFill>
                            <a:srgbClr val="0D0D0D"/>
                          </a:solidFill>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a:solidFill>
                            <a:srgbClr val="0D0D0D"/>
                          </a:solidFill>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800" dirty="0">
                          <a:solidFill>
                            <a:srgbClr val="0D0D0D"/>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19822051"/>
                  </a:ext>
                </a:extLst>
              </a:tr>
            </a:tbl>
          </a:graphicData>
        </a:graphic>
      </p:graphicFrame>
    </p:spTree>
    <p:extLst>
      <p:ext uri="{BB962C8B-B14F-4D97-AF65-F5344CB8AC3E}">
        <p14:creationId xmlns:p14="http://schemas.microsoft.com/office/powerpoint/2010/main" val="886218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613096" y="-93721"/>
            <a:ext cx="841432"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a:t>
            </a:r>
          </a:p>
        </p:txBody>
      </p:sp>
      <p:pic>
        <p:nvPicPr>
          <p:cNvPr id="2" name="Picture 1">
            <a:extLst>
              <a:ext uri="{FF2B5EF4-FFF2-40B4-BE49-F238E27FC236}">
                <a16:creationId xmlns:a16="http://schemas.microsoft.com/office/drawing/2014/main" id="{0CF74982-C083-4040-B51D-888D636310B4}"/>
              </a:ext>
            </a:extLst>
          </p:cNvPr>
          <p:cNvPicPr>
            <a:picLocks noChangeAspect="1"/>
          </p:cNvPicPr>
          <p:nvPr/>
        </p:nvPicPr>
        <p:blipFill>
          <a:blip r:embed="rId2"/>
          <a:stretch>
            <a:fillRect/>
          </a:stretch>
        </p:blipFill>
        <p:spPr>
          <a:xfrm>
            <a:off x="10929939" y="-7163"/>
            <a:ext cx="1262265" cy="710024"/>
          </a:xfrm>
          <a:prstGeom prst="rect">
            <a:avLst/>
          </a:prstGeom>
        </p:spPr>
      </p:pic>
      <p:sp>
        <p:nvSpPr>
          <p:cNvPr id="10" name="TextBox 9">
            <a:extLst>
              <a:ext uri="{FF2B5EF4-FFF2-40B4-BE49-F238E27FC236}">
                <a16:creationId xmlns:a16="http://schemas.microsoft.com/office/drawing/2014/main" id="{10028F7E-041A-4940-9B38-67191C5DDE37}"/>
              </a:ext>
            </a:extLst>
          </p:cNvPr>
          <p:cNvSpPr txBox="1"/>
          <p:nvPr/>
        </p:nvSpPr>
        <p:spPr>
          <a:xfrm>
            <a:off x="1660922" y="86239"/>
            <a:ext cx="609361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Khám phá tri thức ngữ văn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3" name="Table 2">
            <a:extLst>
              <a:ext uri="{FF2B5EF4-FFF2-40B4-BE49-F238E27FC236}">
                <a16:creationId xmlns:a16="http://schemas.microsoft.com/office/drawing/2014/main" id="{89D5F176-5DE1-48D6-98D5-479458E2BDE7}"/>
              </a:ext>
            </a:extLst>
          </p:cNvPr>
          <p:cNvGraphicFramePr>
            <a:graphicFrameLocks noGrp="1"/>
          </p:cNvGraphicFramePr>
          <p:nvPr>
            <p:extLst>
              <p:ext uri="{D42A27DB-BD31-4B8C-83A1-F6EECF244321}">
                <p14:modId xmlns:p14="http://schemas.microsoft.com/office/powerpoint/2010/main" val="2201784950"/>
              </p:ext>
            </p:extLst>
          </p:nvPr>
        </p:nvGraphicFramePr>
        <p:xfrm>
          <a:off x="660399" y="1177925"/>
          <a:ext cx="10858501" cy="5029200"/>
        </p:xfrm>
        <a:graphic>
          <a:graphicData uri="http://schemas.openxmlformats.org/drawingml/2006/table">
            <a:tbl>
              <a:tblPr firstRow="1" firstCol="1" bandRow="1">
                <a:tableStyleId>{ED083AE6-46FA-4A59-8FB0-9F97EB10719F}</a:tableStyleId>
              </a:tblPr>
              <a:tblGrid>
                <a:gridCol w="1685495">
                  <a:extLst>
                    <a:ext uri="{9D8B030D-6E8A-4147-A177-3AD203B41FA5}">
                      <a16:colId xmlns:a16="http://schemas.microsoft.com/office/drawing/2014/main" val="2649523321"/>
                    </a:ext>
                  </a:extLst>
                </a:gridCol>
                <a:gridCol w="3719302">
                  <a:extLst>
                    <a:ext uri="{9D8B030D-6E8A-4147-A177-3AD203B41FA5}">
                      <a16:colId xmlns:a16="http://schemas.microsoft.com/office/drawing/2014/main" val="2747876478"/>
                    </a:ext>
                  </a:extLst>
                </a:gridCol>
                <a:gridCol w="2726852">
                  <a:extLst>
                    <a:ext uri="{9D8B030D-6E8A-4147-A177-3AD203B41FA5}">
                      <a16:colId xmlns:a16="http://schemas.microsoft.com/office/drawing/2014/main" val="1298230988"/>
                    </a:ext>
                  </a:extLst>
                </a:gridCol>
                <a:gridCol w="2726852">
                  <a:extLst>
                    <a:ext uri="{9D8B030D-6E8A-4147-A177-3AD203B41FA5}">
                      <a16:colId xmlns:a16="http://schemas.microsoft.com/office/drawing/2014/main" val="18347598"/>
                    </a:ext>
                  </a:extLst>
                </a:gridCol>
              </a:tblGrid>
              <a:tr h="0">
                <a:tc>
                  <a:txBody>
                    <a:bodyPr/>
                    <a:lstStyle/>
                    <a:p>
                      <a:pPr algn="ctr"/>
                      <a:r>
                        <a:rPr lang="en-US" sz="3000" b="1">
                          <a:solidFill>
                            <a:srgbClr val="0D0D0D"/>
                          </a:solidFill>
                          <a:effectLst/>
                          <a:latin typeface="Times New Roman" panose="02020603050405020304" pitchFamily="18" charset="0"/>
                          <a:cs typeface="Times New Roman" panose="02020603050405020304" pitchFamily="18" charset="0"/>
                        </a:rPr>
                        <a:t>Tìm hiểu</a:t>
                      </a:r>
                      <a:endParaRPr lang="en-US"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3000" b="1">
                          <a:solidFill>
                            <a:srgbClr val="0D0D0D"/>
                          </a:solidFill>
                          <a:effectLst/>
                          <a:latin typeface="Times New Roman" panose="02020603050405020304" pitchFamily="18" charset="0"/>
                          <a:cs typeface="Times New Roman" panose="02020603050405020304" pitchFamily="18" charset="0"/>
                        </a:rPr>
                        <a:t>Khái niệm</a:t>
                      </a:r>
                      <a:endParaRPr lang="en-US"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3000" b="1">
                          <a:solidFill>
                            <a:srgbClr val="0D0D0D"/>
                          </a:solidFill>
                          <a:effectLst/>
                          <a:latin typeface="Times New Roman" panose="02020603050405020304" pitchFamily="18" charset="0"/>
                          <a:cs typeface="Times New Roman" panose="02020603050405020304" pitchFamily="18" charset="0"/>
                        </a:rPr>
                        <a:t>Yêu cầu</a:t>
                      </a:r>
                      <a:endParaRPr lang="en-US"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3000" b="1">
                          <a:solidFill>
                            <a:srgbClr val="0D0D0D"/>
                          </a:solidFill>
                          <a:effectLst/>
                          <a:latin typeface="Times New Roman" panose="02020603050405020304" pitchFamily="18" charset="0"/>
                          <a:cs typeface="Times New Roman" panose="02020603050405020304" pitchFamily="18" charset="0"/>
                        </a:rPr>
                        <a:t>Vai trò</a:t>
                      </a:r>
                      <a:endParaRPr lang="en-US"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379772"/>
                  </a:ext>
                </a:extLst>
              </a:tr>
              <a:tr h="0">
                <a:tc>
                  <a:txBody>
                    <a:bodyPr/>
                    <a:lstStyle/>
                    <a:p>
                      <a:r>
                        <a:rPr lang="en-US" sz="3000">
                          <a:solidFill>
                            <a:srgbClr val="0D0D0D"/>
                          </a:solidFill>
                          <a:effectLst/>
                          <a:latin typeface="Times New Roman" panose="02020603050405020304" pitchFamily="18" charset="0"/>
                          <a:cs typeface="Times New Roman" panose="02020603050405020304" pitchFamily="18" charset="0"/>
                        </a:rPr>
                        <a:t>Văn bản nghị luận:</a:t>
                      </a:r>
                      <a:endParaRPr lang="en-US"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3000">
                          <a:solidFill>
                            <a:srgbClr val="0D0D0D"/>
                          </a:solidFill>
                          <a:effectLst/>
                          <a:latin typeface="Times New Roman" panose="02020603050405020304" pitchFamily="18" charset="0"/>
                          <a:cs typeface="Times New Roman" panose="02020603050405020304" pitchFamily="18" charset="0"/>
                        </a:rPr>
                        <a:t>Là loại VB chủ yếu dùng để thuyết phục người đọc (người nghe) về một vấn đề của đời sống xã hội, văn học, nghệ thuật, khoa học….</a:t>
                      </a:r>
                      <a:endParaRPr lang="en-US"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3000">
                          <a:solidFill>
                            <a:srgbClr val="0D0D0D"/>
                          </a:solidFill>
                          <a:effectLst/>
                          <a:latin typeface="Times New Roman" panose="02020603050405020304" pitchFamily="18" charset="0"/>
                          <a:cs typeface="Times New Roman" panose="02020603050405020304" pitchFamily="18" charset="0"/>
                        </a:rPr>
                        <a:t>VB nghị luận có giá trị phải chọn được vấn đề đáng quan tâm, có ý nghĩa với nhiều người.</a:t>
                      </a:r>
                      <a:endParaRPr lang="en-US"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3000">
                          <a:solidFill>
                            <a:srgbClr val="0D0D0D"/>
                          </a:solidFill>
                          <a:effectLst/>
                          <a:latin typeface="Times New Roman" panose="02020603050405020304" pitchFamily="18" charset="0"/>
                          <a:cs typeface="Times New Roman" panose="02020603050405020304" pitchFamily="18" charset="0"/>
                        </a:rPr>
                        <a:t>Tăng cường nhận thức của con người trước các vấn đề của đời sống.</a:t>
                      </a:r>
                      <a:endParaRPr lang="en-US"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29473292"/>
                  </a:ext>
                </a:extLst>
              </a:tr>
              <a:tr h="0">
                <a:tc>
                  <a:txBody>
                    <a:bodyPr/>
                    <a:lstStyle/>
                    <a:p>
                      <a:r>
                        <a:rPr lang="en-US" sz="3000">
                          <a:solidFill>
                            <a:srgbClr val="0D0D0D"/>
                          </a:solidFill>
                          <a:effectLst/>
                          <a:latin typeface="Times New Roman" panose="02020603050405020304" pitchFamily="18" charset="0"/>
                          <a:cs typeface="Times New Roman" panose="02020603050405020304" pitchFamily="18" charset="0"/>
                        </a:rPr>
                        <a:t>Ý kiến:</a:t>
                      </a:r>
                      <a:endParaRPr lang="en-US"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3000">
                          <a:solidFill>
                            <a:srgbClr val="0D0D0D"/>
                          </a:solidFill>
                          <a:effectLst/>
                          <a:latin typeface="Times New Roman" panose="02020603050405020304" pitchFamily="18" charset="0"/>
                          <a:cs typeface="Times New Roman" panose="02020603050405020304" pitchFamily="18" charset="0"/>
                        </a:rPr>
                        <a:t>Là bày tỏ quan điểm, nhận xét, đánh giá về vấn đề.</a:t>
                      </a:r>
                      <a:endParaRPr lang="en-US"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3000">
                          <a:solidFill>
                            <a:srgbClr val="0D0D0D"/>
                          </a:solidFill>
                          <a:effectLst/>
                          <a:latin typeface="Times New Roman" panose="02020603050405020304" pitchFamily="18" charset="0"/>
                          <a:cs typeface="Times New Roman" panose="02020603050405020304" pitchFamily="18" charset="0"/>
                        </a:rPr>
                        <a:t>Cần đúng đắn, mới mẻ.</a:t>
                      </a:r>
                      <a:endParaRPr lang="en-US"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3000" dirty="0" err="1">
                          <a:solidFill>
                            <a:srgbClr val="0D0D0D"/>
                          </a:solidFill>
                          <a:effectLst/>
                          <a:latin typeface="Times New Roman" panose="02020603050405020304" pitchFamily="18" charset="0"/>
                          <a:cs typeface="Times New Roman" panose="02020603050405020304" pitchFamily="18" charset="0"/>
                        </a:rPr>
                        <a:t>Giúp</a:t>
                      </a:r>
                      <a:r>
                        <a:rPr lang="en-US" sz="3000" dirty="0">
                          <a:solidFill>
                            <a:srgbClr val="0D0D0D"/>
                          </a:solidFill>
                          <a:effectLst/>
                          <a:latin typeface="Times New Roman" panose="02020603050405020304" pitchFamily="18" charset="0"/>
                          <a:cs typeface="Times New Roman" panose="02020603050405020304" pitchFamily="18" charset="0"/>
                        </a:rPr>
                        <a:t> </a:t>
                      </a:r>
                      <a:r>
                        <a:rPr lang="en-US" sz="3000" dirty="0" err="1">
                          <a:solidFill>
                            <a:srgbClr val="0D0D0D"/>
                          </a:solidFill>
                          <a:effectLst/>
                          <a:latin typeface="Times New Roman" panose="02020603050405020304" pitchFamily="18" charset="0"/>
                          <a:cs typeface="Times New Roman" panose="02020603050405020304" pitchFamily="18" charset="0"/>
                        </a:rPr>
                        <a:t>làm</a:t>
                      </a:r>
                      <a:r>
                        <a:rPr lang="en-US" sz="3000" dirty="0">
                          <a:solidFill>
                            <a:srgbClr val="0D0D0D"/>
                          </a:solidFill>
                          <a:effectLst/>
                          <a:latin typeface="Times New Roman" panose="02020603050405020304" pitchFamily="18" charset="0"/>
                          <a:cs typeface="Times New Roman" panose="02020603050405020304" pitchFamily="18" charset="0"/>
                        </a:rPr>
                        <a:t> </a:t>
                      </a:r>
                      <a:r>
                        <a:rPr lang="en-US" sz="3000" dirty="0" err="1">
                          <a:solidFill>
                            <a:srgbClr val="0D0D0D"/>
                          </a:solidFill>
                          <a:effectLst/>
                          <a:latin typeface="Times New Roman" panose="02020603050405020304" pitchFamily="18" charset="0"/>
                          <a:cs typeface="Times New Roman" panose="02020603050405020304" pitchFamily="18" charset="0"/>
                        </a:rPr>
                        <a:t>rõ</a:t>
                      </a:r>
                      <a:r>
                        <a:rPr lang="en-US" sz="3000" dirty="0">
                          <a:solidFill>
                            <a:srgbClr val="0D0D0D"/>
                          </a:solidFill>
                          <a:effectLst/>
                          <a:latin typeface="Times New Roman" panose="02020603050405020304" pitchFamily="18" charset="0"/>
                          <a:cs typeface="Times New Roman" panose="02020603050405020304" pitchFamily="18" charset="0"/>
                        </a:rPr>
                        <a:t> </a:t>
                      </a:r>
                      <a:r>
                        <a:rPr lang="en-US" sz="3000" dirty="0" err="1">
                          <a:solidFill>
                            <a:srgbClr val="0D0D0D"/>
                          </a:solidFill>
                          <a:effectLst/>
                          <a:latin typeface="Times New Roman" panose="02020603050405020304" pitchFamily="18" charset="0"/>
                          <a:cs typeface="Times New Roman" panose="02020603050405020304" pitchFamily="18" charset="0"/>
                        </a:rPr>
                        <a:t>các</a:t>
                      </a:r>
                      <a:r>
                        <a:rPr lang="en-US" sz="3000" dirty="0">
                          <a:solidFill>
                            <a:srgbClr val="0D0D0D"/>
                          </a:solidFill>
                          <a:effectLst/>
                          <a:latin typeface="Times New Roman" panose="02020603050405020304" pitchFamily="18" charset="0"/>
                          <a:cs typeface="Times New Roman" panose="02020603050405020304" pitchFamily="18" charset="0"/>
                        </a:rPr>
                        <a:t> </a:t>
                      </a:r>
                      <a:r>
                        <a:rPr lang="en-US" sz="3000" dirty="0" err="1">
                          <a:solidFill>
                            <a:srgbClr val="0D0D0D"/>
                          </a:solidFill>
                          <a:effectLst/>
                          <a:latin typeface="Times New Roman" panose="02020603050405020304" pitchFamily="18" charset="0"/>
                          <a:cs typeface="Times New Roman" panose="02020603050405020304" pitchFamily="18" charset="0"/>
                        </a:rPr>
                        <a:t>khía</a:t>
                      </a:r>
                      <a:r>
                        <a:rPr lang="en-US" sz="3000" dirty="0">
                          <a:solidFill>
                            <a:srgbClr val="0D0D0D"/>
                          </a:solidFill>
                          <a:effectLst/>
                          <a:latin typeface="Times New Roman" panose="02020603050405020304" pitchFamily="18" charset="0"/>
                          <a:cs typeface="Times New Roman" panose="02020603050405020304" pitchFamily="18" charset="0"/>
                        </a:rPr>
                        <a:t> </a:t>
                      </a:r>
                      <a:r>
                        <a:rPr lang="en-US" sz="3000" dirty="0" err="1">
                          <a:solidFill>
                            <a:srgbClr val="0D0D0D"/>
                          </a:solidFill>
                          <a:effectLst/>
                          <a:latin typeface="Times New Roman" panose="02020603050405020304" pitchFamily="18" charset="0"/>
                          <a:cs typeface="Times New Roman" panose="02020603050405020304" pitchFamily="18" charset="0"/>
                        </a:rPr>
                        <a:t>cạnh</a:t>
                      </a:r>
                      <a:r>
                        <a:rPr lang="en-US" sz="3000" dirty="0">
                          <a:solidFill>
                            <a:srgbClr val="0D0D0D"/>
                          </a:solidFill>
                          <a:effectLst/>
                          <a:latin typeface="Times New Roman" panose="02020603050405020304" pitchFamily="18" charset="0"/>
                          <a:cs typeface="Times New Roman" panose="02020603050405020304" pitchFamily="18" charset="0"/>
                        </a:rPr>
                        <a:t> </a:t>
                      </a:r>
                      <a:r>
                        <a:rPr lang="en-US" sz="3000" dirty="0" err="1">
                          <a:solidFill>
                            <a:srgbClr val="0D0D0D"/>
                          </a:solidFill>
                          <a:effectLst/>
                          <a:latin typeface="Times New Roman" panose="02020603050405020304" pitchFamily="18" charset="0"/>
                          <a:cs typeface="Times New Roman" panose="02020603050405020304" pitchFamily="18" charset="0"/>
                        </a:rPr>
                        <a:t>của</a:t>
                      </a:r>
                      <a:r>
                        <a:rPr lang="en-US" sz="3000" dirty="0">
                          <a:solidFill>
                            <a:srgbClr val="0D0D0D"/>
                          </a:solidFill>
                          <a:effectLst/>
                          <a:latin typeface="Times New Roman" panose="02020603050405020304" pitchFamily="18" charset="0"/>
                          <a:cs typeface="Times New Roman" panose="02020603050405020304" pitchFamily="18" charset="0"/>
                        </a:rPr>
                        <a:t> </a:t>
                      </a:r>
                      <a:r>
                        <a:rPr lang="en-US" sz="3000" dirty="0" err="1">
                          <a:solidFill>
                            <a:srgbClr val="0D0D0D"/>
                          </a:solidFill>
                          <a:effectLst/>
                          <a:latin typeface="Times New Roman" panose="02020603050405020304" pitchFamily="18" charset="0"/>
                          <a:cs typeface="Times New Roman" panose="02020603050405020304" pitchFamily="18" charset="0"/>
                        </a:rPr>
                        <a:t>vấn</a:t>
                      </a:r>
                      <a:r>
                        <a:rPr lang="en-US" sz="3000" dirty="0">
                          <a:solidFill>
                            <a:srgbClr val="0D0D0D"/>
                          </a:solidFill>
                          <a:effectLst/>
                          <a:latin typeface="Times New Roman" panose="02020603050405020304" pitchFamily="18" charset="0"/>
                          <a:cs typeface="Times New Roman" panose="02020603050405020304" pitchFamily="18" charset="0"/>
                        </a:rPr>
                        <a:t> </a:t>
                      </a:r>
                      <a:r>
                        <a:rPr lang="en-US" sz="3000" dirty="0" err="1">
                          <a:solidFill>
                            <a:srgbClr val="0D0D0D"/>
                          </a:solidFill>
                          <a:effectLst/>
                          <a:latin typeface="Times New Roman" panose="02020603050405020304" pitchFamily="18" charset="0"/>
                          <a:cs typeface="Times New Roman" panose="02020603050405020304" pitchFamily="18" charset="0"/>
                        </a:rPr>
                        <a:t>đề</a:t>
                      </a:r>
                      <a:r>
                        <a:rPr lang="en-US" sz="3000" dirty="0">
                          <a:solidFill>
                            <a:srgbClr val="0D0D0D"/>
                          </a:solidFill>
                          <a:effectLst/>
                          <a:latin typeface="Times New Roman" panose="02020603050405020304" pitchFamily="18" charset="0"/>
                          <a:cs typeface="Times New Roman" panose="02020603050405020304" pitchFamily="18" charset="0"/>
                        </a:rPr>
                        <a:t>.</a:t>
                      </a: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783273"/>
                  </a:ext>
                </a:extLst>
              </a:tr>
            </a:tbl>
          </a:graphicData>
        </a:graphic>
      </p:graphicFrame>
    </p:spTree>
    <p:extLst>
      <p:ext uri="{BB962C8B-B14F-4D97-AF65-F5344CB8AC3E}">
        <p14:creationId xmlns:p14="http://schemas.microsoft.com/office/powerpoint/2010/main" val="3894873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613096" y="-93721"/>
            <a:ext cx="841432"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a:t>
            </a:r>
          </a:p>
        </p:txBody>
      </p:sp>
      <p:pic>
        <p:nvPicPr>
          <p:cNvPr id="2" name="Picture 1">
            <a:extLst>
              <a:ext uri="{FF2B5EF4-FFF2-40B4-BE49-F238E27FC236}">
                <a16:creationId xmlns:a16="http://schemas.microsoft.com/office/drawing/2014/main" id="{0CF74982-C083-4040-B51D-888D636310B4}"/>
              </a:ext>
            </a:extLst>
          </p:cNvPr>
          <p:cNvPicPr>
            <a:picLocks noChangeAspect="1"/>
          </p:cNvPicPr>
          <p:nvPr/>
        </p:nvPicPr>
        <p:blipFill>
          <a:blip r:embed="rId2"/>
          <a:stretch>
            <a:fillRect/>
          </a:stretch>
        </p:blipFill>
        <p:spPr>
          <a:xfrm>
            <a:off x="10929939" y="-7163"/>
            <a:ext cx="1262265" cy="710024"/>
          </a:xfrm>
          <a:prstGeom prst="rect">
            <a:avLst/>
          </a:prstGeom>
        </p:spPr>
      </p:pic>
      <p:sp>
        <p:nvSpPr>
          <p:cNvPr id="10" name="TextBox 9">
            <a:extLst>
              <a:ext uri="{FF2B5EF4-FFF2-40B4-BE49-F238E27FC236}">
                <a16:creationId xmlns:a16="http://schemas.microsoft.com/office/drawing/2014/main" id="{10028F7E-041A-4940-9B38-67191C5DDE37}"/>
              </a:ext>
            </a:extLst>
          </p:cNvPr>
          <p:cNvSpPr txBox="1"/>
          <p:nvPr/>
        </p:nvSpPr>
        <p:spPr>
          <a:xfrm>
            <a:off x="1660922" y="86239"/>
            <a:ext cx="609361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Khám phá tri thức ngữ văn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6" name="Table 5">
            <a:extLst>
              <a:ext uri="{FF2B5EF4-FFF2-40B4-BE49-F238E27FC236}">
                <a16:creationId xmlns:a16="http://schemas.microsoft.com/office/drawing/2014/main" id="{EB1F8ABD-05F8-4984-9854-9ED810949BF6}"/>
              </a:ext>
            </a:extLst>
          </p:cNvPr>
          <p:cNvGraphicFramePr>
            <a:graphicFrameLocks noGrp="1"/>
          </p:cNvGraphicFramePr>
          <p:nvPr>
            <p:extLst>
              <p:ext uri="{D42A27DB-BD31-4B8C-83A1-F6EECF244321}">
                <p14:modId xmlns:p14="http://schemas.microsoft.com/office/powerpoint/2010/main" val="3310552366"/>
              </p:ext>
            </p:extLst>
          </p:nvPr>
        </p:nvGraphicFramePr>
        <p:xfrm>
          <a:off x="660399" y="1258892"/>
          <a:ext cx="10858501" cy="4693920"/>
        </p:xfrm>
        <a:graphic>
          <a:graphicData uri="http://schemas.openxmlformats.org/drawingml/2006/table">
            <a:tbl>
              <a:tblPr firstRow="1" firstCol="1" bandRow="1">
                <a:tableStyleId>{ED083AE6-46FA-4A59-8FB0-9F97EB10719F}</a:tableStyleId>
              </a:tblPr>
              <a:tblGrid>
                <a:gridCol w="1685495">
                  <a:extLst>
                    <a:ext uri="{9D8B030D-6E8A-4147-A177-3AD203B41FA5}">
                      <a16:colId xmlns:a16="http://schemas.microsoft.com/office/drawing/2014/main" val="1584775411"/>
                    </a:ext>
                  </a:extLst>
                </a:gridCol>
                <a:gridCol w="3719302">
                  <a:extLst>
                    <a:ext uri="{9D8B030D-6E8A-4147-A177-3AD203B41FA5}">
                      <a16:colId xmlns:a16="http://schemas.microsoft.com/office/drawing/2014/main" val="2079154697"/>
                    </a:ext>
                  </a:extLst>
                </a:gridCol>
                <a:gridCol w="1992954">
                  <a:extLst>
                    <a:ext uri="{9D8B030D-6E8A-4147-A177-3AD203B41FA5}">
                      <a16:colId xmlns:a16="http://schemas.microsoft.com/office/drawing/2014/main" val="2110225950"/>
                    </a:ext>
                  </a:extLst>
                </a:gridCol>
                <a:gridCol w="3460750">
                  <a:extLst>
                    <a:ext uri="{9D8B030D-6E8A-4147-A177-3AD203B41FA5}">
                      <a16:colId xmlns:a16="http://schemas.microsoft.com/office/drawing/2014/main" val="2266161605"/>
                    </a:ext>
                  </a:extLst>
                </a:gridCol>
              </a:tblGrid>
              <a:tr h="0">
                <a:tc>
                  <a:txBody>
                    <a:bodyPr/>
                    <a:lstStyle/>
                    <a:p>
                      <a:r>
                        <a:rPr lang="en-US" sz="2800">
                          <a:solidFill>
                            <a:srgbClr val="0D0D0D"/>
                          </a:solidFill>
                          <a:effectLst/>
                          <a:latin typeface="Times New Roman" panose="02020603050405020304" pitchFamily="18" charset="0"/>
                          <a:cs typeface="Times New Roman" panose="02020603050405020304" pitchFamily="18" charset="0"/>
                        </a:rPr>
                        <a:t>Lí lẽ:</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2800">
                          <a:solidFill>
                            <a:srgbClr val="0D0D0D"/>
                          </a:solidFill>
                          <a:effectLst/>
                          <a:latin typeface="Times New Roman" panose="02020603050405020304" pitchFamily="18" charset="0"/>
                          <a:cs typeface="Times New Roman" panose="02020603050405020304" pitchFamily="18" charset="0"/>
                        </a:rPr>
                        <a:t>Là những lời diễn giải có lí mà người viết đưa ra.</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2800">
                          <a:solidFill>
                            <a:srgbClr val="0D0D0D"/>
                          </a:solidFill>
                          <a:effectLst/>
                          <a:latin typeface="Times New Roman" panose="02020603050405020304" pitchFamily="18" charset="0"/>
                          <a:cs typeface="Times New Roman" panose="02020603050405020304" pitchFamily="18" charset="0"/>
                        </a:rPr>
                        <a:t>Cần sắc bén.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2800">
                          <a:solidFill>
                            <a:srgbClr val="0D0D0D"/>
                          </a:solidFill>
                          <a:effectLst/>
                          <a:latin typeface="Times New Roman" panose="02020603050405020304" pitchFamily="18" charset="0"/>
                          <a:cs typeface="Times New Roman" panose="02020603050405020304" pitchFamily="18" charset="0"/>
                        </a:rPr>
                        <a:t>Để khẳng định, làm rõ cho ý kiến.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47436017"/>
                  </a:ext>
                </a:extLst>
              </a:tr>
              <a:tr h="0">
                <a:tc>
                  <a:txBody>
                    <a:bodyPr/>
                    <a:lstStyle/>
                    <a:p>
                      <a:r>
                        <a:rPr lang="en-US" sz="2800">
                          <a:solidFill>
                            <a:srgbClr val="0D0D0D"/>
                          </a:solidFill>
                          <a:effectLst/>
                          <a:latin typeface="Times New Roman" panose="02020603050405020304" pitchFamily="18" charset="0"/>
                          <a:cs typeface="Times New Roman" panose="02020603050405020304" pitchFamily="18" charset="0"/>
                        </a:rPr>
                        <a:t>Bằng chứng: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2800">
                          <a:solidFill>
                            <a:srgbClr val="0D0D0D"/>
                          </a:solidFill>
                          <a:effectLst/>
                          <a:latin typeface="Times New Roman" panose="02020603050405020304" pitchFamily="18" charset="0"/>
                          <a:cs typeface="Times New Roman" panose="02020603050405020304" pitchFamily="18" charset="0"/>
                        </a:rPr>
                        <a:t>Là những ví dụ (con người, sự kiện, sự việc) được lấy từ thực tế đời sống hoặc từ sách báo.</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2800">
                          <a:solidFill>
                            <a:srgbClr val="0D0D0D"/>
                          </a:solidFill>
                          <a:effectLst/>
                          <a:latin typeface="Times New Roman" panose="02020603050405020304" pitchFamily="18" charset="0"/>
                          <a:cs typeface="Times New Roman" panose="02020603050405020304" pitchFamily="18" charset="0"/>
                        </a:rPr>
                        <a:t>Cần xác thực, tiêu biểu.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2800">
                          <a:solidFill>
                            <a:srgbClr val="0D0D0D"/>
                          </a:solidFill>
                          <a:effectLst/>
                          <a:latin typeface="Times New Roman" panose="02020603050405020304" pitchFamily="18" charset="0"/>
                          <a:cs typeface="Times New Roman" panose="02020603050405020304" pitchFamily="18" charset="0"/>
                        </a:rPr>
                        <a:t>Củng cố cho lí lẽ.</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83799648"/>
                  </a:ext>
                </a:extLst>
              </a:tr>
              <a:tr h="0">
                <a:tc>
                  <a:txBody>
                    <a:bodyPr/>
                    <a:lstStyle/>
                    <a:p>
                      <a:r>
                        <a:rPr lang="en-US" sz="2800">
                          <a:solidFill>
                            <a:srgbClr val="0D0D0D"/>
                          </a:solidFill>
                          <a:effectLst/>
                          <a:latin typeface="Times New Roman" panose="02020603050405020304" pitchFamily="18" charset="0"/>
                          <a:cs typeface="Times New Roman" panose="02020603050405020304" pitchFamily="18" charset="0"/>
                        </a:rPr>
                        <a:t>Mối quan hệ giữa lí lẽ và bằng chứng: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gridSpan="2">
                  <a:txBody>
                    <a:bodyPr/>
                    <a:lstStyle/>
                    <a:p>
                      <a:pPr algn="just"/>
                      <a:r>
                        <a:rPr lang="en-US" sz="2800">
                          <a:solidFill>
                            <a:srgbClr val="0D0D0D"/>
                          </a:solidFill>
                          <a:effectLst/>
                          <a:latin typeface="Times New Roman" panose="02020603050405020304" pitchFamily="18" charset="0"/>
                          <a:cs typeface="Times New Roman" panose="02020603050405020304" pitchFamily="18" charset="0"/>
                        </a:rPr>
                        <a:t>Mỗi lí lẽ được củng cố bởi một số bằng chứng.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a:txBody>
                    <a:bodyPr/>
                    <a:lstStyle/>
                    <a:p>
                      <a:pPr algn="just"/>
                      <a:r>
                        <a:rPr lang="en-US" sz="2800" dirty="0" err="1">
                          <a:solidFill>
                            <a:srgbClr val="0D0D0D"/>
                          </a:solidFill>
                          <a:effectLst/>
                          <a:latin typeface="Times New Roman" panose="02020603050405020304" pitchFamily="18" charset="0"/>
                          <a:cs typeface="Times New Roman" panose="02020603050405020304" pitchFamily="18" charset="0"/>
                        </a:rPr>
                        <a:t>Tạo</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thành</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một</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hệ</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thống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chặt</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chẽ</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nhằm</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thuyết</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phục</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người</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đọc</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người</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nghe</a:t>
                      </a:r>
                      <a:r>
                        <a:rPr lang="en-US" sz="2800" dirty="0">
                          <a:solidFill>
                            <a:srgbClr val="0D0D0D"/>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62050175"/>
                  </a:ext>
                </a:extLst>
              </a:tr>
            </a:tbl>
          </a:graphicData>
        </a:graphic>
      </p:graphicFrame>
    </p:spTree>
    <p:extLst>
      <p:ext uri="{BB962C8B-B14F-4D97-AF65-F5344CB8AC3E}">
        <p14:creationId xmlns:p14="http://schemas.microsoft.com/office/powerpoint/2010/main" val="761100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ketchyVTI">
  <a:themeElements>
    <a:clrScheme name="AnalogousFromDarkSeedLeftStep">
      <a:dk1>
        <a:srgbClr val="000000"/>
      </a:dk1>
      <a:lt1>
        <a:srgbClr val="FFFFFF"/>
      </a:lt1>
      <a:dk2>
        <a:srgbClr val="1A1634"/>
      </a:dk2>
      <a:lt2>
        <a:srgbClr val="F0F3F3"/>
      </a:lt2>
      <a:accent1>
        <a:srgbClr val="E72950"/>
      </a:accent1>
      <a:accent2>
        <a:srgbClr val="D5178E"/>
      </a:accent2>
      <a:accent3>
        <a:srgbClr val="DF29E7"/>
      </a:accent3>
      <a:accent4>
        <a:srgbClr val="7E17D5"/>
      </a:accent4>
      <a:accent5>
        <a:srgbClr val="4129E7"/>
      </a:accent5>
      <a:accent6>
        <a:srgbClr val="174ED5"/>
      </a:accent6>
      <a:hlink>
        <a:srgbClr val="7351C5"/>
      </a:hlink>
      <a:folHlink>
        <a:srgbClr val="7F7F7F"/>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3.xml><?xml version="1.0" encoding="utf-8"?>
<a:theme xmlns:a="http://schemas.openxmlformats.org/drawingml/2006/main" name="1_Office Theme">
  <a:themeElements>
    <a:clrScheme name="Universal Color Block">
      <a:dk1>
        <a:srgbClr val="000000"/>
      </a:dk1>
      <a:lt1>
        <a:srgbClr val="FFFFFF"/>
      </a:lt1>
      <a:dk2>
        <a:srgbClr val="44546A"/>
      </a:dk2>
      <a:lt2>
        <a:srgbClr val="E7E6E6"/>
      </a:lt2>
      <a:accent1>
        <a:srgbClr val="0068FF"/>
      </a:accent1>
      <a:accent2>
        <a:srgbClr val="DAE5EF"/>
      </a:accent2>
      <a:accent3>
        <a:srgbClr val="637183"/>
      </a:accent3>
      <a:accent4>
        <a:srgbClr val="434E5E"/>
      </a:accent4>
      <a:accent5>
        <a:srgbClr val="5B9BD5"/>
      </a:accent5>
      <a:accent6>
        <a:srgbClr val="70AD47"/>
      </a:accent6>
      <a:hlink>
        <a:srgbClr val="0563C1"/>
      </a:hlink>
      <a:folHlink>
        <a:srgbClr val="954F72"/>
      </a:folHlink>
    </a:clrScheme>
    <a:fontScheme name="Custom 75">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versal Color Block_Win32_AP_v2" id="{3EA4D81A-EBDE-431D-8B15-A5A6F500D5A4}" vid="{8EBF5489-0BE1-418D-A69C-2193D304C7E7}"/>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TotalTime>
  <Words>2962</Words>
  <Application>Microsoft Office PowerPoint</Application>
  <PresentationFormat>Widescreen</PresentationFormat>
  <Paragraphs>410</Paragraphs>
  <Slides>38</Slides>
  <Notes>5</Notes>
  <HiddenSlides>0</HiddenSlides>
  <MMClips>2</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38</vt:i4>
      </vt:variant>
    </vt:vector>
  </HeadingPairs>
  <TitlesOfParts>
    <vt:vector size="55" baseType="lpstr">
      <vt:lpstr>.VnBlack</vt:lpstr>
      <vt:lpstr>Arial</vt:lpstr>
      <vt:lpstr>Calibri</vt:lpstr>
      <vt:lpstr>Calibri Light</vt:lpstr>
      <vt:lpstr>Modern Love</vt:lpstr>
      <vt:lpstr>MS Mincho</vt:lpstr>
      <vt:lpstr>Tenorite</vt:lpstr>
      <vt:lpstr>The Hand</vt:lpstr>
      <vt:lpstr>Times New Roman</vt:lpstr>
      <vt:lpstr>UTM Swiss Condensed</vt:lpstr>
      <vt:lpstr>Wingdings</vt:lpstr>
      <vt:lpstr>Office Theme</vt:lpstr>
      <vt:lpstr>SketchyVTI</vt:lpstr>
      <vt:lpstr>1_Office Theme</vt:lpstr>
      <vt:lpstr>2_Office Theme</vt:lpstr>
      <vt:lpstr>5_Office Theme</vt:lpstr>
      <vt:lpstr>6_Office Theme</vt:lpstr>
      <vt:lpstr>  BÀI 8 TRẢI NGHIỆM ĐỂ TRƯỞNG THÀNH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 – VẬN DỤNG</vt:lpstr>
      <vt:lpstr>PowerPoint Presentation</vt:lpstr>
      <vt:lpstr>PowerPoint Presentation</vt:lpstr>
      <vt:lpstr>PowerPoint Presentation</vt:lpstr>
      <vt:lpstr>PowerPoint Presentation</vt:lpstr>
      <vt:lpstr>PowerPoint Presentation</vt:lpstr>
      <vt:lpstr>PowerPoint Presentation</vt:lpstr>
      <vt:lpstr>Văn bản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8 TRẢI NGHIỆM ĐỂ TRƯỞNG THÀNH</dc:title>
  <dc:creator>Admin</dc:creator>
  <cp:lastModifiedBy>Admin</cp:lastModifiedBy>
  <cp:revision>6</cp:revision>
  <dcterms:created xsi:type="dcterms:W3CDTF">2022-12-14T11:48:23Z</dcterms:created>
  <dcterms:modified xsi:type="dcterms:W3CDTF">2023-02-22T03:40:01Z</dcterms:modified>
</cp:coreProperties>
</file>